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s/slide1.xml" ContentType="application/vnd.openxmlformats-officedocument.presentationml.slide+xml"/>
  <Override PartName="/ppt/slides/slide2.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ppt/slides/slide5.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6" r:id="rId1"/>
  </p:sldMasterIdLst>
  <p:notesMasterIdLst>
    <p:notesMasterId r:id="rId16"/>
  </p:notesMasterIdLst>
  <p:sldIdLst>
    <p:sldId id="285" r:id="rId2"/>
    <p:sldId id="269" r:id="rId3"/>
    <p:sldId id="259" r:id="rId4"/>
    <p:sldId id="267" r:id="rId5"/>
    <p:sldId id="264" r:id="rId6"/>
    <p:sldId id="275" r:id="rId7"/>
    <p:sldId id="262" r:id="rId8"/>
    <p:sldId id="257" r:id="rId9"/>
    <p:sldId id="261" r:id="rId10"/>
    <p:sldId id="274" r:id="rId11"/>
    <p:sldId id="313" r:id="rId12"/>
    <p:sldId id="263" r:id="rId13"/>
    <p:sldId id="278" r:id="rId14"/>
    <p:sldId id="284" r:id="rId15"/>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779A1"/>
    <a:srgbClr val="C4856C"/>
    <a:srgbClr val="7240F0"/>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2BA8516C-4FC7-4C13-860D-378A6AB8CC0D}">
  <a:tblStyle styleId="{2BA8516C-4FC7-4C13-860D-378A6AB8CC0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067" autoAdjust="0"/>
    <p:restoredTop sz="94660"/>
  </p:normalViewPr>
  <p:slideViewPr>
    <p:cSldViewPr snapToGrid="0">
      <p:cViewPr varScale="1">
        <p:scale>
          <a:sx n="81" d="100"/>
          <a:sy n="81" d="100"/>
        </p:scale>
        <p:origin x="-984" y="-90"/>
      </p:cViewPr>
      <p:guideLst>
        <p:guide orient="horz" pos="1620"/>
        <p:guide pos="2880"/>
      </p:guideLst>
    </p:cSldViewPr>
  </p:slideViewPr>
  <p:notesTextViewPr>
    <p:cViewPr>
      <p:scale>
        <a:sx n="1" d="1"/>
        <a:sy n="1" d="1"/>
      </p:scale>
      <p:origin x="0" y="0"/>
    </p:cViewPr>
  </p:notesText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notesMaster" Target="notesMasters/notes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xmlns="" val="3950532802"/>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51"/>
        <p:cNvGrpSpPr/>
        <p:nvPr/>
      </p:nvGrpSpPr>
      <p:grpSpPr>
        <a:xfrm>
          <a:off x="0" y="0"/>
          <a:ext cx="0" cy="0"/>
          <a:chOff x="0" y="0"/>
          <a:chExt cx="0" cy="0"/>
        </a:xfrm>
      </p:grpSpPr>
      <p:sp>
        <p:nvSpPr>
          <p:cNvPr id="9952" name="Google Shape;9952;g8ef16056c3_0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3" name="Google Shape;9953;g8ef16056c3_0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36437281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30"/>
        <p:cNvGrpSpPr/>
        <p:nvPr/>
      </p:nvGrpSpPr>
      <p:grpSpPr>
        <a:xfrm>
          <a:off x="0" y="0"/>
          <a:ext cx="0" cy="0"/>
          <a:chOff x="0" y="0"/>
          <a:chExt cx="0" cy="0"/>
        </a:xfrm>
      </p:grpSpPr>
      <p:sp>
        <p:nvSpPr>
          <p:cNvPr id="6831" name="Google Shape;6831;g8d72b040bc_1_56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2" name="Google Shape;6832;g8d72b040bc_1_5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7750145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4"/>
        <p:cNvGrpSpPr/>
        <p:nvPr/>
      </p:nvGrpSpPr>
      <p:grpSpPr>
        <a:xfrm>
          <a:off x="0" y="0"/>
          <a:ext cx="0" cy="0"/>
          <a:chOff x="0" y="0"/>
          <a:chExt cx="0" cy="0"/>
        </a:xfrm>
      </p:grpSpPr>
      <p:sp>
        <p:nvSpPr>
          <p:cNvPr id="6875" name="Google Shape;6875;g8ebe720caf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6" name="Google Shape;6876;g8ebe720caf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333826281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1"/>
        <p:cNvGrpSpPr/>
        <p:nvPr/>
      </p:nvGrpSpPr>
      <p:grpSpPr>
        <a:xfrm>
          <a:off x="0" y="0"/>
          <a:ext cx="0" cy="0"/>
          <a:chOff x="0" y="0"/>
          <a:chExt cx="0" cy="0"/>
        </a:xfrm>
      </p:grpSpPr>
      <p:sp>
        <p:nvSpPr>
          <p:cNvPr id="6172" name="Google Shape;6172;g86a85830c4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73" name="Google Shape;6173;g86a85830c4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34922118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1"/>
        <p:cNvGrpSpPr/>
        <p:nvPr/>
      </p:nvGrpSpPr>
      <p:grpSpPr>
        <a:xfrm>
          <a:off x="0" y="0"/>
          <a:ext cx="0" cy="0"/>
          <a:chOff x="0" y="0"/>
          <a:chExt cx="0" cy="0"/>
        </a:xfrm>
      </p:grpSpPr>
      <p:sp>
        <p:nvSpPr>
          <p:cNvPr id="9542" name="Google Shape;9542;g8d72b040bc_1_40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3" name="Google Shape;9543;g8d72b040bc_1_40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352262084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2"/>
        <p:cNvGrpSpPr/>
        <p:nvPr/>
      </p:nvGrpSpPr>
      <p:grpSpPr>
        <a:xfrm>
          <a:off x="0" y="0"/>
          <a:ext cx="0" cy="0"/>
          <a:chOff x="0" y="0"/>
          <a:chExt cx="0" cy="0"/>
        </a:xfrm>
      </p:grpSpPr>
      <p:sp>
        <p:nvSpPr>
          <p:cNvPr id="9933" name="Google Shape;9933;g8d0c98297d_0_30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4" name="Google Shape;9934;g8d0c98297d_0_30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29203908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2"/>
        <p:cNvGrpSpPr/>
        <p:nvPr/>
      </p:nvGrpSpPr>
      <p:grpSpPr>
        <a:xfrm>
          <a:off x="0" y="0"/>
          <a:ext cx="0" cy="0"/>
          <a:chOff x="0" y="0"/>
          <a:chExt cx="0" cy="0"/>
        </a:xfrm>
      </p:grpSpPr>
      <p:sp>
        <p:nvSpPr>
          <p:cNvPr id="6503" name="Google Shape;6503;g8ebe720caf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4" name="Google Shape;6504;g8ebe720caf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226382720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1"/>
        <p:cNvGrpSpPr/>
        <p:nvPr/>
      </p:nvGrpSpPr>
      <p:grpSpPr>
        <a:xfrm>
          <a:off x="0" y="0"/>
          <a:ext cx="0" cy="0"/>
          <a:chOff x="0" y="0"/>
          <a:chExt cx="0" cy="0"/>
        </a:xfrm>
      </p:grpSpPr>
      <p:sp>
        <p:nvSpPr>
          <p:cNvPr id="4832" name="Google Shape;4832;g8ebe720caf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33" name="Google Shape;4833;g8ebe720caf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9537246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75"/>
        <p:cNvGrpSpPr/>
        <p:nvPr/>
      </p:nvGrpSpPr>
      <p:grpSpPr>
        <a:xfrm>
          <a:off x="0" y="0"/>
          <a:ext cx="0" cy="0"/>
          <a:chOff x="0" y="0"/>
          <a:chExt cx="0" cy="0"/>
        </a:xfrm>
      </p:grpSpPr>
      <p:sp>
        <p:nvSpPr>
          <p:cNvPr id="6276" name="Google Shape;6276;g8ebe720caf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7" name="Google Shape;6277;g8ebe720caf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33613584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6"/>
        <p:cNvGrpSpPr/>
        <p:nvPr/>
      </p:nvGrpSpPr>
      <p:grpSpPr>
        <a:xfrm>
          <a:off x="0" y="0"/>
          <a:ext cx="0" cy="0"/>
          <a:chOff x="0" y="0"/>
          <a:chExt cx="0" cy="0"/>
        </a:xfrm>
      </p:grpSpPr>
      <p:sp>
        <p:nvSpPr>
          <p:cNvPr id="6237" name="Google Shape;6237;g86a85830c4_0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8" name="Google Shape;6238;g86a85830c4_0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17288896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4"/>
        <p:cNvGrpSpPr/>
        <p:nvPr/>
      </p:nvGrpSpPr>
      <p:grpSpPr>
        <a:xfrm>
          <a:off x="0" y="0"/>
          <a:ext cx="0" cy="0"/>
          <a:chOff x="0" y="0"/>
          <a:chExt cx="0" cy="0"/>
        </a:xfrm>
      </p:grpSpPr>
      <p:sp>
        <p:nvSpPr>
          <p:cNvPr id="6875" name="Google Shape;6875;g8ebe720caf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6" name="Google Shape;6876;g8ebe720caf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11390036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1"/>
        <p:cNvGrpSpPr/>
        <p:nvPr/>
      </p:nvGrpSpPr>
      <p:grpSpPr>
        <a:xfrm>
          <a:off x="0" y="0"/>
          <a:ext cx="0" cy="0"/>
          <a:chOff x="0" y="0"/>
          <a:chExt cx="0" cy="0"/>
        </a:xfrm>
      </p:grpSpPr>
      <p:sp>
        <p:nvSpPr>
          <p:cNvPr id="6142" name="Google Shape;6142;g86a85830c4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3" name="Google Shape;6143;g86a85830c4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28399170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3"/>
        <p:cNvGrpSpPr/>
        <p:nvPr/>
      </p:nvGrpSpPr>
      <p:grpSpPr>
        <a:xfrm>
          <a:off x="0" y="0"/>
          <a:ext cx="0" cy="0"/>
          <a:chOff x="0" y="0"/>
          <a:chExt cx="0" cy="0"/>
        </a:xfrm>
      </p:grpSpPr>
      <p:sp>
        <p:nvSpPr>
          <p:cNvPr id="2164" name="Google Shape;2164;g8ef8ff390a_0_15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5" name="Google Shape;2165;g8ef8ff390a_0_15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5983427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75"/>
        <p:cNvGrpSpPr/>
        <p:nvPr/>
      </p:nvGrpSpPr>
      <p:grpSpPr>
        <a:xfrm>
          <a:off x="0" y="0"/>
          <a:ext cx="0" cy="0"/>
          <a:chOff x="0" y="0"/>
          <a:chExt cx="0" cy="0"/>
        </a:xfrm>
      </p:grpSpPr>
      <p:sp>
        <p:nvSpPr>
          <p:cNvPr id="6076" name="Google Shape;6076;g8d72b040bc_1_5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77" name="Google Shape;6077;g8d72b040bc_1_5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5314385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8"/>
        <p:cNvGrpSpPr/>
        <p:nvPr/>
      </p:nvGrpSpPr>
      <p:grpSpPr>
        <a:xfrm>
          <a:off x="0" y="0"/>
          <a:ext cx="0" cy="0"/>
          <a:chOff x="0" y="0"/>
          <a:chExt cx="0" cy="0"/>
        </a:xfrm>
      </p:grpSpPr>
      <p:sp>
        <p:nvSpPr>
          <p:cNvPr id="39" name="Google Shape;39;p4"/>
          <p:cNvSpPr/>
          <p:nvPr/>
        </p:nvSpPr>
        <p:spPr>
          <a:xfrm rot="-9000128">
            <a:off x="2001333" y="1147629"/>
            <a:ext cx="4548044" cy="3011345"/>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40;p4"/>
          <p:cNvGrpSpPr/>
          <p:nvPr/>
        </p:nvGrpSpPr>
        <p:grpSpPr>
          <a:xfrm>
            <a:off x="-225" y="-701949"/>
            <a:ext cx="8014224" cy="5846339"/>
            <a:chOff x="-219" y="-701938"/>
            <a:chExt cx="7587072" cy="5846339"/>
          </a:xfrm>
        </p:grpSpPr>
        <p:sp>
          <p:nvSpPr>
            <p:cNvPr id="41" name="Google Shape;41;p4"/>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 name="Google Shape;42;p4"/>
            <p:cNvGrpSpPr/>
            <p:nvPr/>
          </p:nvGrpSpPr>
          <p:grpSpPr>
            <a:xfrm>
              <a:off x="-219" y="750"/>
              <a:ext cx="7587072" cy="5143650"/>
              <a:chOff x="-128600" y="440675"/>
              <a:chExt cx="7038100" cy="4771475"/>
            </a:xfrm>
          </p:grpSpPr>
          <p:sp>
            <p:nvSpPr>
              <p:cNvPr id="43" name="Google Shape;43;p4"/>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0" name="Google Shape;50;p4"/>
          <p:cNvSpPr txBox="1">
            <a:spLocks noGrp="1"/>
          </p:cNvSpPr>
          <p:nvPr>
            <p:ph type="title"/>
          </p:nvPr>
        </p:nvSpPr>
        <p:spPr>
          <a:xfrm>
            <a:off x="620275" y="894975"/>
            <a:ext cx="4045200" cy="4224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1" name="Google Shape;51;p4"/>
          <p:cNvSpPr txBox="1">
            <a:spLocks noGrp="1"/>
          </p:cNvSpPr>
          <p:nvPr>
            <p:ph type="subTitle" idx="1"/>
          </p:nvPr>
        </p:nvSpPr>
        <p:spPr>
          <a:xfrm>
            <a:off x="720000" y="1710375"/>
            <a:ext cx="4045200" cy="21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b="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181"/>
        <p:cNvGrpSpPr/>
        <p:nvPr/>
      </p:nvGrpSpPr>
      <p:grpSpPr>
        <a:xfrm>
          <a:off x="0" y="0"/>
          <a:ext cx="0" cy="0"/>
          <a:chOff x="0" y="0"/>
          <a:chExt cx="0" cy="0"/>
        </a:xfrm>
      </p:grpSpPr>
      <p:sp>
        <p:nvSpPr>
          <p:cNvPr id="182" name="Google Shape;182;p15"/>
          <p:cNvSpPr/>
          <p:nvPr/>
        </p:nvSpPr>
        <p:spPr>
          <a:xfrm rot="506483">
            <a:off x="1502580" y="1635827"/>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5"/>
          <p:cNvSpPr/>
          <p:nvPr/>
        </p:nvSpPr>
        <p:spPr>
          <a:xfrm rot="-10293517">
            <a:off x="2620530" y="278289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5"/>
          <p:cNvSpPr/>
          <p:nvPr/>
        </p:nvSpPr>
        <p:spPr>
          <a:xfrm rot="10293517" flipH="1">
            <a:off x="2620530" y="-850842"/>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 name="Google Shape;185;p15"/>
          <p:cNvGrpSpPr/>
          <p:nvPr/>
        </p:nvGrpSpPr>
        <p:grpSpPr>
          <a:xfrm>
            <a:off x="0" y="-701949"/>
            <a:ext cx="8014224" cy="5846339"/>
            <a:chOff x="-219" y="-701938"/>
            <a:chExt cx="7587072" cy="5846339"/>
          </a:xfrm>
        </p:grpSpPr>
        <p:sp>
          <p:nvSpPr>
            <p:cNvPr id="186" name="Google Shape;186;p15"/>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 name="Google Shape;187;p15"/>
            <p:cNvGrpSpPr/>
            <p:nvPr/>
          </p:nvGrpSpPr>
          <p:grpSpPr>
            <a:xfrm>
              <a:off x="-219" y="750"/>
              <a:ext cx="7587072" cy="5143650"/>
              <a:chOff x="-128600" y="440675"/>
              <a:chExt cx="7038100" cy="4771475"/>
            </a:xfrm>
          </p:grpSpPr>
          <p:sp>
            <p:nvSpPr>
              <p:cNvPr id="188" name="Google Shape;188;p15"/>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5"/>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5"/>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5"/>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5"/>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5"/>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5"/>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
  <p:cSld name="CUSTOM_1">
    <p:spTree>
      <p:nvGrpSpPr>
        <p:cNvPr id="1" name="Shape 195"/>
        <p:cNvGrpSpPr/>
        <p:nvPr/>
      </p:nvGrpSpPr>
      <p:grpSpPr>
        <a:xfrm>
          <a:off x="0" y="0"/>
          <a:ext cx="0" cy="0"/>
          <a:chOff x="0" y="0"/>
          <a:chExt cx="0" cy="0"/>
        </a:xfrm>
      </p:grpSpPr>
      <p:sp>
        <p:nvSpPr>
          <p:cNvPr id="196" name="Google Shape;196;p16"/>
          <p:cNvSpPr/>
          <p:nvPr/>
        </p:nvSpPr>
        <p:spPr>
          <a:xfrm rot="9443020" flipH="1">
            <a:off x="5676625" y="-730240"/>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6"/>
          <p:cNvSpPr/>
          <p:nvPr/>
        </p:nvSpPr>
        <p:spPr>
          <a:xfrm rot="1800219">
            <a:off x="-836664" y="3213571"/>
            <a:ext cx="4072046" cy="2781645"/>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 name="Google Shape;198;p16"/>
          <p:cNvGrpSpPr/>
          <p:nvPr/>
        </p:nvGrpSpPr>
        <p:grpSpPr>
          <a:xfrm rot="10800000">
            <a:off x="-163576" y="-1352245"/>
            <a:ext cx="9418284" cy="7913272"/>
            <a:chOff x="-163591" y="-552812"/>
            <a:chExt cx="9418284" cy="6313949"/>
          </a:xfrm>
        </p:grpSpPr>
        <p:grpSp>
          <p:nvGrpSpPr>
            <p:cNvPr id="199" name="Google Shape;199;p16"/>
            <p:cNvGrpSpPr/>
            <p:nvPr/>
          </p:nvGrpSpPr>
          <p:grpSpPr>
            <a:xfrm>
              <a:off x="326511" y="-552812"/>
              <a:ext cx="8491101" cy="6248978"/>
              <a:chOff x="-157888" y="-1084760"/>
              <a:chExt cx="9459782" cy="7313022"/>
            </a:xfrm>
          </p:grpSpPr>
          <p:grpSp>
            <p:nvGrpSpPr>
              <p:cNvPr id="200" name="Google Shape;200;p16"/>
              <p:cNvGrpSpPr/>
              <p:nvPr/>
            </p:nvGrpSpPr>
            <p:grpSpPr>
              <a:xfrm>
                <a:off x="-157888" y="-1084760"/>
                <a:ext cx="9459782" cy="7313022"/>
                <a:chOff x="-663011" y="-32628"/>
                <a:chExt cx="10500369" cy="6164045"/>
              </a:xfrm>
            </p:grpSpPr>
            <p:grpSp>
              <p:nvGrpSpPr>
                <p:cNvPr id="201" name="Google Shape;201;p16"/>
                <p:cNvGrpSpPr/>
                <p:nvPr/>
              </p:nvGrpSpPr>
              <p:grpSpPr>
                <a:xfrm>
                  <a:off x="-663011" y="-32628"/>
                  <a:ext cx="10470044" cy="6136695"/>
                  <a:chOff x="-632686" y="-5278"/>
                  <a:chExt cx="10470044" cy="6136695"/>
                </a:xfrm>
              </p:grpSpPr>
              <p:sp>
                <p:nvSpPr>
                  <p:cNvPr id="202" name="Google Shape;202;p16"/>
                  <p:cNvSpPr/>
                  <p:nvPr/>
                </p:nvSpPr>
                <p:spPr>
                  <a:xfrm rot="-1799872" flipH="1">
                    <a:off x="4841145" y="929966"/>
                    <a:ext cx="4548044" cy="3011345"/>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6"/>
                  <p:cNvSpPr/>
                  <p:nvPr/>
                </p:nvSpPr>
                <p:spPr>
                  <a:xfrm rot="-1799872" flipH="1">
                    <a:off x="2774220" y="2184829"/>
                    <a:ext cx="4548044" cy="3011345"/>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6"/>
                  <p:cNvSpPr/>
                  <p:nvPr/>
                </p:nvSpPr>
                <p:spPr>
                  <a:xfrm rot="-9000128">
                    <a:off x="-184517" y="995241"/>
                    <a:ext cx="4548044" cy="3011345"/>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205;p16"/>
                <p:cNvGrpSpPr/>
                <p:nvPr/>
              </p:nvGrpSpPr>
              <p:grpSpPr>
                <a:xfrm rot="10800000" flipH="1">
                  <a:off x="-632686" y="10"/>
                  <a:ext cx="10470044" cy="6131407"/>
                  <a:chOff x="-632686" y="92635"/>
                  <a:chExt cx="10470044" cy="6131407"/>
                </a:xfrm>
              </p:grpSpPr>
              <p:sp>
                <p:nvSpPr>
                  <p:cNvPr id="206" name="Google Shape;206;p16"/>
                  <p:cNvSpPr/>
                  <p:nvPr/>
                </p:nvSpPr>
                <p:spPr>
                  <a:xfrm rot="-1799872" flipH="1">
                    <a:off x="4841145" y="1066079"/>
                    <a:ext cx="4548044" cy="3011345"/>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6"/>
                  <p:cNvSpPr/>
                  <p:nvPr/>
                </p:nvSpPr>
                <p:spPr>
                  <a:xfrm rot="-1799872" flipH="1">
                    <a:off x="2774220" y="2277454"/>
                    <a:ext cx="4548044" cy="3011345"/>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6"/>
                  <p:cNvSpPr/>
                  <p:nvPr/>
                </p:nvSpPr>
                <p:spPr>
                  <a:xfrm rot="-9000128">
                    <a:off x="-184517" y="1027879"/>
                    <a:ext cx="4548044" cy="3011345"/>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 name="Google Shape;209;p16"/>
              <p:cNvSpPr/>
              <p:nvPr/>
            </p:nvSpPr>
            <p:spPr>
              <a:xfrm rot="-2059702">
                <a:off x="2610873" y="-177949"/>
                <a:ext cx="2189668" cy="2145836"/>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6"/>
              <p:cNvSpPr/>
              <p:nvPr/>
            </p:nvSpPr>
            <p:spPr>
              <a:xfrm rot="-2059702">
                <a:off x="5138923" y="-177949"/>
                <a:ext cx="2189668" cy="2145836"/>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6"/>
              <p:cNvSpPr/>
              <p:nvPr/>
            </p:nvSpPr>
            <p:spPr>
              <a:xfrm rot="-8740298" flipH="1">
                <a:off x="2428285" y="3264251"/>
                <a:ext cx="2189668" cy="2145836"/>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6"/>
              <p:cNvSpPr/>
              <p:nvPr/>
            </p:nvSpPr>
            <p:spPr>
              <a:xfrm rot="-8740298" flipH="1">
                <a:off x="4956335" y="3264251"/>
                <a:ext cx="2189668" cy="2145836"/>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16"/>
            <p:cNvSpPr/>
            <p:nvPr/>
          </p:nvSpPr>
          <p:spPr>
            <a:xfrm rot="-2153662" flipH="1">
              <a:off x="5087407" y="1454776"/>
              <a:ext cx="3931918" cy="2910620"/>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6"/>
            <p:cNvSpPr/>
            <p:nvPr/>
          </p:nvSpPr>
          <p:spPr>
            <a:xfrm rot="-2153662" flipH="1">
              <a:off x="631788" y="1831306"/>
              <a:ext cx="3931918" cy="2910620"/>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6"/>
            <p:cNvSpPr/>
            <p:nvPr/>
          </p:nvSpPr>
          <p:spPr>
            <a:xfrm rot="-8818238" flipH="1">
              <a:off x="309786" y="1751876"/>
              <a:ext cx="1935890" cy="1873693"/>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Google Shape;216;p16"/>
          <p:cNvSpPr txBox="1">
            <a:spLocks noGrp="1"/>
          </p:cNvSpPr>
          <p:nvPr>
            <p:ph type="subTitle" idx="1"/>
          </p:nvPr>
        </p:nvSpPr>
        <p:spPr>
          <a:xfrm>
            <a:off x="988325" y="3072663"/>
            <a:ext cx="2290500" cy="66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217" name="Google Shape;217;p16"/>
          <p:cNvSpPr txBox="1">
            <a:spLocks noGrp="1"/>
          </p:cNvSpPr>
          <p:nvPr>
            <p:ph type="subTitle" idx="2"/>
          </p:nvPr>
        </p:nvSpPr>
        <p:spPr>
          <a:xfrm>
            <a:off x="3426750" y="3072663"/>
            <a:ext cx="2290500" cy="66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218" name="Google Shape;218;p16"/>
          <p:cNvSpPr txBox="1">
            <a:spLocks noGrp="1"/>
          </p:cNvSpPr>
          <p:nvPr>
            <p:ph type="title"/>
          </p:nvPr>
        </p:nvSpPr>
        <p:spPr>
          <a:xfrm>
            <a:off x="620275" y="540000"/>
            <a:ext cx="7803600" cy="4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9" name="Google Shape;219;p16"/>
          <p:cNvSpPr txBox="1">
            <a:spLocks noGrp="1"/>
          </p:cNvSpPr>
          <p:nvPr>
            <p:ph type="subTitle" idx="3"/>
          </p:nvPr>
        </p:nvSpPr>
        <p:spPr>
          <a:xfrm>
            <a:off x="988325" y="2715025"/>
            <a:ext cx="2290500" cy="2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
        <p:nvSpPr>
          <p:cNvPr id="220" name="Google Shape;220;p16"/>
          <p:cNvSpPr txBox="1">
            <a:spLocks noGrp="1"/>
          </p:cNvSpPr>
          <p:nvPr>
            <p:ph type="subTitle" idx="4"/>
          </p:nvPr>
        </p:nvSpPr>
        <p:spPr>
          <a:xfrm>
            <a:off x="3426750" y="2715025"/>
            <a:ext cx="2290500" cy="2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
        <p:nvSpPr>
          <p:cNvPr id="221" name="Google Shape;221;p16"/>
          <p:cNvSpPr txBox="1">
            <a:spLocks noGrp="1"/>
          </p:cNvSpPr>
          <p:nvPr>
            <p:ph type="subTitle" idx="5"/>
          </p:nvPr>
        </p:nvSpPr>
        <p:spPr>
          <a:xfrm>
            <a:off x="5865175" y="3072663"/>
            <a:ext cx="2290500" cy="66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222" name="Google Shape;222;p16"/>
          <p:cNvSpPr txBox="1">
            <a:spLocks noGrp="1"/>
          </p:cNvSpPr>
          <p:nvPr>
            <p:ph type="subTitle" idx="6"/>
          </p:nvPr>
        </p:nvSpPr>
        <p:spPr>
          <a:xfrm>
            <a:off x="5865175" y="2715025"/>
            <a:ext cx="2290500" cy="2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4">
  <p:cSld name="CUSTOM_2">
    <p:spTree>
      <p:nvGrpSpPr>
        <p:cNvPr id="1" name="Shape 223"/>
        <p:cNvGrpSpPr/>
        <p:nvPr/>
      </p:nvGrpSpPr>
      <p:grpSpPr>
        <a:xfrm>
          <a:off x="0" y="0"/>
          <a:ext cx="0" cy="0"/>
          <a:chOff x="0" y="0"/>
          <a:chExt cx="0" cy="0"/>
        </a:xfrm>
      </p:grpSpPr>
      <p:sp>
        <p:nvSpPr>
          <p:cNvPr id="224" name="Google Shape;224;p17"/>
          <p:cNvSpPr txBox="1">
            <a:spLocks noGrp="1"/>
          </p:cNvSpPr>
          <p:nvPr>
            <p:ph type="subTitle" idx="1"/>
          </p:nvPr>
        </p:nvSpPr>
        <p:spPr>
          <a:xfrm>
            <a:off x="5462550" y="3083875"/>
            <a:ext cx="2961600" cy="833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225" name="Google Shape;225;p17"/>
          <p:cNvSpPr txBox="1">
            <a:spLocks noGrp="1"/>
          </p:cNvSpPr>
          <p:nvPr>
            <p:ph type="title"/>
          </p:nvPr>
        </p:nvSpPr>
        <p:spPr>
          <a:xfrm>
            <a:off x="4880550" y="1344950"/>
            <a:ext cx="3543600" cy="1599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4">
    <p:spTree>
      <p:nvGrpSpPr>
        <p:cNvPr id="1" name="Shape 228"/>
        <p:cNvGrpSpPr/>
        <p:nvPr/>
      </p:nvGrpSpPr>
      <p:grpSpPr>
        <a:xfrm>
          <a:off x="0" y="0"/>
          <a:ext cx="0" cy="0"/>
          <a:chOff x="0" y="0"/>
          <a:chExt cx="0" cy="0"/>
        </a:xfrm>
      </p:grpSpPr>
      <p:sp>
        <p:nvSpPr>
          <p:cNvPr id="229" name="Google Shape;229;p19"/>
          <p:cNvSpPr/>
          <p:nvPr/>
        </p:nvSpPr>
        <p:spPr>
          <a:xfrm rot="1356980">
            <a:off x="4401080" y="398662"/>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9"/>
          <p:cNvSpPr/>
          <p:nvPr/>
        </p:nvSpPr>
        <p:spPr>
          <a:xfrm rot="1356980">
            <a:off x="1020830" y="2787487"/>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9"/>
          <p:cNvSpPr/>
          <p:nvPr/>
        </p:nvSpPr>
        <p:spPr>
          <a:xfrm rot="-5400000" flipH="1">
            <a:off x="5523806" y="2047245"/>
            <a:ext cx="2855104" cy="3257914"/>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9"/>
          <p:cNvSpPr/>
          <p:nvPr/>
        </p:nvSpPr>
        <p:spPr>
          <a:xfrm rot="506483">
            <a:off x="527647" y="283815"/>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 name="Google Shape;233;p19"/>
          <p:cNvGrpSpPr/>
          <p:nvPr/>
        </p:nvGrpSpPr>
        <p:grpSpPr>
          <a:xfrm>
            <a:off x="396070" y="-593819"/>
            <a:ext cx="8351875" cy="6244954"/>
            <a:chOff x="-58851" y="-604025"/>
            <a:chExt cx="9076152" cy="6966705"/>
          </a:xfrm>
        </p:grpSpPr>
        <p:grpSp>
          <p:nvGrpSpPr>
            <p:cNvPr id="234" name="Google Shape;234;p19"/>
            <p:cNvGrpSpPr/>
            <p:nvPr/>
          </p:nvGrpSpPr>
          <p:grpSpPr>
            <a:xfrm>
              <a:off x="-58851" y="-604025"/>
              <a:ext cx="8826902" cy="6966705"/>
              <a:chOff x="-58851" y="-604025"/>
              <a:chExt cx="8826902" cy="6966705"/>
            </a:xfrm>
          </p:grpSpPr>
          <p:grpSp>
            <p:nvGrpSpPr>
              <p:cNvPr id="235" name="Google Shape;235;p19"/>
              <p:cNvGrpSpPr/>
              <p:nvPr/>
            </p:nvGrpSpPr>
            <p:grpSpPr>
              <a:xfrm>
                <a:off x="-58851" y="-604025"/>
                <a:ext cx="8826902" cy="6966705"/>
                <a:chOff x="-81526" y="-989975"/>
                <a:chExt cx="8826902" cy="6966705"/>
              </a:xfrm>
            </p:grpSpPr>
            <p:sp>
              <p:nvSpPr>
                <p:cNvPr id="236" name="Google Shape;236;p19"/>
                <p:cNvSpPr/>
                <p:nvPr/>
              </p:nvSpPr>
              <p:spPr>
                <a:xfrm rot="1666875">
                  <a:off x="697712" y="287178"/>
                  <a:ext cx="6947045" cy="4412397"/>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9"/>
                <p:cNvSpPr/>
                <p:nvPr/>
              </p:nvSpPr>
              <p:spPr>
                <a:xfrm rot="-2101848">
                  <a:off x="5976633" y="23513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19"/>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9"/>
              <p:cNvSpPr/>
              <p:nvPr/>
            </p:nvSpPr>
            <p:spPr>
              <a:xfrm rot="-2101848">
                <a:off x="1229433" y="293225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 name="Google Shape;240;p19"/>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9"/>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 name="Google Shape;242;p19"/>
          <p:cNvSpPr txBox="1">
            <a:spLocks noGrp="1"/>
          </p:cNvSpPr>
          <p:nvPr>
            <p:ph type="title"/>
          </p:nvPr>
        </p:nvSpPr>
        <p:spPr>
          <a:xfrm>
            <a:off x="1646550" y="1778675"/>
            <a:ext cx="5850900" cy="14889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sz="2400">
                <a:latin typeface="Nunito"/>
                <a:ea typeface="Nunito"/>
                <a:cs typeface="Nunito"/>
                <a:sym typeface="Nunito"/>
              </a:defRPr>
            </a:lvl1pPr>
            <a:lvl2pPr lvl="1" algn="ctr">
              <a:spcBef>
                <a:spcPts val="0"/>
              </a:spcBef>
              <a:spcAft>
                <a:spcPts val="0"/>
              </a:spcAft>
              <a:buSzPts val="3000"/>
              <a:buNone/>
              <a:defRPr sz="3000">
                <a:latin typeface="Nunito"/>
                <a:ea typeface="Nunito"/>
                <a:cs typeface="Nunito"/>
                <a:sym typeface="Nunito"/>
              </a:defRPr>
            </a:lvl2pPr>
            <a:lvl3pPr lvl="2" algn="ctr">
              <a:spcBef>
                <a:spcPts val="0"/>
              </a:spcBef>
              <a:spcAft>
                <a:spcPts val="0"/>
              </a:spcAft>
              <a:buSzPts val="3000"/>
              <a:buNone/>
              <a:defRPr sz="3000">
                <a:latin typeface="Nunito"/>
                <a:ea typeface="Nunito"/>
                <a:cs typeface="Nunito"/>
                <a:sym typeface="Nunito"/>
              </a:defRPr>
            </a:lvl3pPr>
            <a:lvl4pPr lvl="3" algn="ctr">
              <a:spcBef>
                <a:spcPts val="0"/>
              </a:spcBef>
              <a:spcAft>
                <a:spcPts val="0"/>
              </a:spcAft>
              <a:buSzPts val="3000"/>
              <a:buNone/>
              <a:defRPr sz="3000">
                <a:latin typeface="Nunito"/>
                <a:ea typeface="Nunito"/>
                <a:cs typeface="Nunito"/>
                <a:sym typeface="Nunito"/>
              </a:defRPr>
            </a:lvl4pPr>
            <a:lvl5pPr lvl="4" algn="ctr">
              <a:spcBef>
                <a:spcPts val="0"/>
              </a:spcBef>
              <a:spcAft>
                <a:spcPts val="0"/>
              </a:spcAft>
              <a:buSzPts val="3000"/>
              <a:buNone/>
              <a:defRPr sz="3000">
                <a:latin typeface="Nunito"/>
                <a:ea typeface="Nunito"/>
                <a:cs typeface="Nunito"/>
                <a:sym typeface="Nunito"/>
              </a:defRPr>
            </a:lvl5pPr>
            <a:lvl6pPr lvl="5" algn="ctr">
              <a:spcBef>
                <a:spcPts val="0"/>
              </a:spcBef>
              <a:spcAft>
                <a:spcPts val="0"/>
              </a:spcAft>
              <a:buSzPts val="3000"/>
              <a:buNone/>
              <a:defRPr sz="3000">
                <a:latin typeface="Nunito"/>
                <a:ea typeface="Nunito"/>
                <a:cs typeface="Nunito"/>
                <a:sym typeface="Nunito"/>
              </a:defRPr>
            </a:lvl6pPr>
            <a:lvl7pPr lvl="6" algn="ctr">
              <a:spcBef>
                <a:spcPts val="0"/>
              </a:spcBef>
              <a:spcAft>
                <a:spcPts val="0"/>
              </a:spcAft>
              <a:buSzPts val="3000"/>
              <a:buNone/>
              <a:defRPr sz="3000">
                <a:latin typeface="Nunito"/>
                <a:ea typeface="Nunito"/>
                <a:cs typeface="Nunito"/>
                <a:sym typeface="Nunito"/>
              </a:defRPr>
            </a:lvl7pPr>
            <a:lvl8pPr lvl="7" algn="ctr">
              <a:spcBef>
                <a:spcPts val="0"/>
              </a:spcBef>
              <a:spcAft>
                <a:spcPts val="0"/>
              </a:spcAft>
              <a:buSzPts val="3000"/>
              <a:buNone/>
              <a:defRPr sz="3000">
                <a:latin typeface="Nunito"/>
                <a:ea typeface="Nunito"/>
                <a:cs typeface="Nunito"/>
                <a:sym typeface="Nunito"/>
              </a:defRPr>
            </a:lvl8pPr>
            <a:lvl9pPr lvl="8" algn="ctr">
              <a:spcBef>
                <a:spcPts val="0"/>
              </a:spcBef>
              <a:spcAft>
                <a:spcPts val="0"/>
              </a:spcAft>
              <a:buSzPts val="3000"/>
              <a:buNone/>
              <a:defRPr sz="3000">
                <a:latin typeface="Nunito"/>
                <a:ea typeface="Nunito"/>
                <a:cs typeface="Nunito"/>
                <a:sym typeface="Nunito"/>
              </a:defRPr>
            </a:lvl9pPr>
          </a:lstStyle>
          <a:p>
            <a:endParaRPr/>
          </a:p>
        </p:txBody>
      </p:sp>
      <p:sp>
        <p:nvSpPr>
          <p:cNvPr id="243" name="Google Shape;243;p19"/>
          <p:cNvSpPr txBox="1">
            <a:spLocks noGrp="1"/>
          </p:cNvSpPr>
          <p:nvPr>
            <p:ph type="subTitle" idx="1"/>
          </p:nvPr>
        </p:nvSpPr>
        <p:spPr>
          <a:xfrm>
            <a:off x="4382850" y="3332175"/>
            <a:ext cx="3114600" cy="386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1pPr>
            <a:lvl2pPr lvl="1"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2pPr>
            <a:lvl3pPr lvl="2"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3pPr>
            <a:lvl4pPr lvl="3"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4pPr>
            <a:lvl5pPr lvl="4"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5pPr>
            <a:lvl6pPr lvl="5"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6pPr>
            <a:lvl7pPr lvl="6"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7pPr>
            <a:lvl8pPr lvl="7"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8pPr>
            <a:lvl9pPr lvl="8"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Main Point 2">
  <p:cSld name="CUSTOM_5">
    <p:spTree>
      <p:nvGrpSpPr>
        <p:cNvPr id="1" name="Shape 244"/>
        <p:cNvGrpSpPr/>
        <p:nvPr/>
      </p:nvGrpSpPr>
      <p:grpSpPr>
        <a:xfrm>
          <a:off x="0" y="0"/>
          <a:ext cx="0" cy="0"/>
          <a:chOff x="0" y="0"/>
          <a:chExt cx="0" cy="0"/>
        </a:xfrm>
      </p:grpSpPr>
      <p:grpSp>
        <p:nvGrpSpPr>
          <p:cNvPr id="245" name="Google Shape;245;p20"/>
          <p:cNvGrpSpPr/>
          <p:nvPr/>
        </p:nvGrpSpPr>
        <p:grpSpPr>
          <a:xfrm rot="10800000" flipH="1">
            <a:off x="3598452" y="1209973"/>
            <a:ext cx="7587072" cy="3934416"/>
            <a:chOff x="-219" y="-701938"/>
            <a:chExt cx="7587072" cy="5494994"/>
          </a:xfrm>
        </p:grpSpPr>
        <p:sp>
          <p:nvSpPr>
            <p:cNvPr id="246" name="Google Shape;246;p20"/>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 name="Google Shape;247;p20"/>
            <p:cNvGrpSpPr/>
            <p:nvPr/>
          </p:nvGrpSpPr>
          <p:grpSpPr>
            <a:xfrm>
              <a:off x="-219" y="-350594"/>
              <a:ext cx="7587072" cy="5143650"/>
              <a:chOff x="-128600" y="114753"/>
              <a:chExt cx="7038100" cy="4771475"/>
            </a:xfrm>
          </p:grpSpPr>
          <p:sp>
            <p:nvSpPr>
              <p:cNvPr id="248" name="Google Shape;248;p20"/>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0"/>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0"/>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0"/>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0"/>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0"/>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0"/>
              <p:cNvSpPr/>
              <p:nvPr/>
            </p:nvSpPr>
            <p:spPr>
              <a:xfrm>
                <a:off x="-128600" y="114753"/>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5" name="Google Shape;255;p20"/>
          <p:cNvSpPr/>
          <p:nvPr/>
        </p:nvSpPr>
        <p:spPr>
          <a:xfrm rot="1356980">
            <a:off x="3347680" y="-249888"/>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0"/>
          <p:cNvSpPr/>
          <p:nvPr/>
        </p:nvSpPr>
        <p:spPr>
          <a:xfrm rot="-9900052">
            <a:off x="3047174" y="3334843"/>
            <a:ext cx="4358394" cy="2436213"/>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 name="Google Shape;257;p20"/>
          <p:cNvGrpSpPr/>
          <p:nvPr/>
        </p:nvGrpSpPr>
        <p:grpSpPr>
          <a:xfrm>
            <a:off x="-6975" y="-630088"/>
            <a:ext cx="9231578" cy="5774489"/>
            <a:chOff x="-6975" y="-630088"/>
            <a:chExt cx="9231578" cy="5774489"/>
          </a:xfrm>
        </p:grpSpPr>
        <p:grpSp>
          <p:nvGrpSpPr>
            <p:cNvPr id="258" name="Google Shape;258;p20"/>
            <p:cNvGrpSpPr/>
            <p:nvPr/>
          </p:nvGrpSpPr>
          <p:grpSpPr>
            <a:xfrm>
              <a:off x="-6975" y="-630088"/>
              <a:ext cx="9231578" cy="5774489"/>
              <a:chOff x="-6975" y="-630088"/>
              <a:chExt cx="9231578" cy="5774489"/>
            </a:xfrm>
          </p:grpSpPr>
          <p:grpSp>
            <p:nvGrpSpPr>
              <p:cNvPr id="259" name="Google Shape;259;p20"/>
              <p:cNvGrpSpPr/>
              <p:nvPr/>
            </p:nvGrpSpPr>
            <p:grpSpPr>
              <a:xfrm>
                <a:off x="667806" y="-630088"/>
                <a:ext cx="8556797" cy="5774489"/>
                <a:chOff x="-969944" y="-630088"/>
                <a:chExt cx="8556797" cy="5774489"/>
              </a:xfrm>
            </p:grpSpPr>
            <p:sp>
              <p:nvSpPr>
                <p:cNvPr id="260" name="Google Shape;260;p20"/>
                <p:cNvSpPr/>
                <p:nvPr/>
              </p:nvSpPr>
              <p:spPr>
                <a:xfrm rot="-2101848">
                  <a:off x="1941558" y="-24224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 name="Google Shape;261;p20"/>
                <p:cNvGrpSpPr/>
                <p:nvPr/>
              </p:nvGrpSpPr>
              <p:grpSpPr>
                <a:xfrm>
                  <a:off x="-969944" y="750"/>
                  <a:ext cx="8556797" cy="5143650"/>
                  <a:chOff x="-1028159" y="440675"/>
                  <a:chExt cx="7937659" cy="4771475"/>
                </a:xfrm>
              </p:grpSpPr>
              <p:sp>
                <p:nvSpPr>
                  <p:cNvPr id="262" name="Google Shape;262;p20"/>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0"/>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0"/>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0"/>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0"/>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0"/>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0"/>
                  <p:cNvSpPr/>
                  <p:nvPr/>
                </p:nvSpPr>
                <p:spPr>
                  <a:xfrm>
                    <a:off x="-1028159"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9" name="Google Shape;269;p20"/>
              <p:cNvSpPr/>
              <p:nvPr/>
            </p:nvSpPr>
            <p:spPr>
              <a:xfrm>
                <a:off x="-6975" y="-8250"/>
                <a:ext cx="775800" cy="51525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 name="Google Shape;270;p20"/>
            <p:cNvSpPr/>
            <p:nvPr/>
          </p:nvSpPr>
          <p:spPr>
            <a:xfrm rot="-2059599">
              <a:off x="3940272" y="1343148"/>
              <a:ext cx="2865352" cy="279342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 name="Google Shape;271;p20"/>
          <p:cNvSpPr txBox="1">
            <a:spLocks noGrp="1"/>
          </p:cNvSpPr>
          <p:nvPr>
            <p:ph type="title"/>
          </p:nvPr>
        </p:nvSpPr>
        <p:spPr>
          <a:xfrm>
            <a:off x="720000" y="1735650"/>
            <a:ext cx="5070600" cy="16722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72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272" name="Google Shape;272;p20"/>
          <p:cNvSpPr/>
          <p:nvPr/>
        </p:nvSpPr>
        <p:spPr>
          <a:xfrm rot="-9900052">
            <a:off x="-3706051" y="-1037132"/>
            <a:ext cx="4358394" cy="2436213"/>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p:cSld name="CUSTOM_6">
    <p:spTree>
      <p:nvGrpSpPr>
        <p:cNvPr id="1" name="Shape 273"/>
        <p:cNvGrpSpPr/>
        <p:nvPr/>
      </p:nvGrpSpPr>
      <p:grpSpPr>
        <a:xfrm>
          <a:off x="0" y="0"/>
          <a:ext cx="0" cy="0"/>
          <a:chOff x="0" y="0"/>
          <a:chExt cx="0" cy="0"/>
        </a:xfrm>
      </p:grpSpPr>
      <p:sp>
        <p:nvSpPr>
          <p:cNvPr id="274" name="Google Shape;274;p21"/>
          <p:cNvSpPr/>
          <p:nvPr/>
        </p:nvSpPr>
        <p:spPr>
          <a:xfrm rot="9231596" flipH="1">
            <a:off x="5109862" y="-851145"/>
            <a:ext cx="4072118" cy="2534396"/>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1"/>
          <p:cNvSpPr/>
          <p:nvPr/>
        </p:nvSpPr>
        <p:spPr>
          <a:xfrm rot="-1568404" flipH="1">
            <a:off x="-354588" y="3218055"/>
            <a:ext cx="4072118" cy="2534396"/>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1"/>
          <p:cNvSpPr/>
          <p:nvPr/>
        </p:nvSpPr>
        <p:spPr>
          <a:xfrm rot="1378416">
            <a:off x="303754" y="1563835"/>
            <a:ext cx="4425325" cy="2666565"/>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 name="Google Shape;277;p21"/>
          <p:cNvGrpSpPr/>
          <p:nvPr/>
        </p:nvGrpSpPr>
        <p:grpSpPr>
          <a:xfrm>
            <a:off x="-1335793" y="-1093206"/>
            <a:ext cx="12282078" cy="6875966"/>
            <a:chOff x="-1335739" y="-1067442"/>
            <a:chExt cx="12282078" cy="7353975"/>
          </a:xfrm>
        </p:grpSpPr>
        <p:sp>
          <p:nvSpPr>
            <p:cNvPr id="278" name="Google Shape;278;p21"/>
            <p:cNvSpPr/>
            <p:nvPr/>
          </p:nvSpPr>
          <p:spPr>
            <a:xfrm rot="1582372">
              <a:off x="801816" y="-214080"/>
              <a:ext cx="4547637" cy="3011075"/>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 name="Google Shape;279;p21"/>
            <p:cNvGrpSpPr/>
            <p:nvPr/>
          </p:nvGrpSpPr>
          <p:grpSpPr>
            <a:xfrm>
              <a:off x="3732551" y="-208276"/>
              <a:ext cx="7213788" cy="5104438"/>
              <a:chOff x="-219" y="-701938"/>
              <a:chExt cx="7587072" cy="5846339"/>
            </a:xfrm>
          </p:grpSpPr>
          <p:sp>
            <p:nvSpPr>
              <p:cNvPr id="280" name="Google Shape;280;p21"/>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 name="Google Shape;281;p21"/>
              <p:cNvGrpSpPr/>
              <p:nvPr/>
            </p:nvGrpSpPr>
            <p:grpSpPr>
              <a:xfrm>
                <a:off x="-219" y="750"/>
                <a:ext cx="7587072" cy="5143650"/>
                <a:chOff x="-128600" y="440675"/>
                <a:chExt cx="7038100" cy="4771475"/>
              </a:xfrm>
            </p:grpSpPr>
            <p:sp>
              <p:nvSpPr>
                <p:cNvPr id="282" name="Google Shape;282;p21"/>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1"/>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1"/>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1"/>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1"/>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1"/>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1"/>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 name="Google Shape;289;p21"/>
            <p:cNvGrpSpPr/>
            <p:nvPr/>
          </p:nvGrpSpPr>
          <p:grpSpPr>
            <a:xfrm rot="10800000">
              <a:off x="-1335739" y="405338"/>
              <a:ext cx="6487650" cy="5104438"/>
              <a:chOff x="763494" y="-701938"/>
              <a:chExt cx="6823359" cy="5846339"/>
            </a:xfrm>
          </p:grpSpPr>
          <p:sp>
            <p:nvSpPr>
              <p:cNvPr id="290" name="Google Shape;290;p21"/>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 name="Google Shape;291;p21"/>
              <p:cNvGrpSpPr/>
              <p:nvPr/>
            </p:nvGrpSpPr>
            <p:grpSpPr>
              <a:xfrm>
                <a:off x="763494" y="750"/>
                <a:ext cx="6823359" cy="5143650"/>
                <a:chOff x="579853" y="440675"/>
                <a:chExt cx="6329647" cy="4771475"/>
              </a:xfrm>
            </p:grpSpPr>
            <p:sp>
              <p:nvSpPr>
                <p:cNvPr id="292" name="Google Shape;292;p21"/>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1"/>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1"/>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1"/>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1"/>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1"/>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1"/>
                <p:cNvSpPr/>
                <p:nvPr/>
              </p:nvSpPr>
              <p:spPr>
                <a:xfrm>
                  <a:off x="579853"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9" name="Google Shape;299;p21"/>
            <p:cNvSpPr/>
            <p:nvPr/>
          </p:nvSpPr>
          <p:spPr>
            <a:xfrm rot="1582372">
              <a:off x="3789966" y="2422095"/>
              <a:ext cx="4547637" cy="3011075"/>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 name="Google Shape;300;p21"/>
          <p:cNvSpPr txBox="1">
            <a:spLocks noGrp="1"/>
          </p:cNvSpPr>
          <p:nvPr>
            <p:ph type="subTitle" idx="1"/>
          </p:nvPr>
        </p:nvSpPr>
        <p:spPr>
          <a:xfrm>
            <a:off x="784475" y="3068110"/>
            <a:ext cx="1794000" cy="6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301" name="Google Shape;301;p21"/>
          <p:cNvSpPr txBox="1">
            <a:spLocks noGrp="1"/>
          </p:cNvSpPr>
          <p:nvPr>
            <p:ph type="subTitle" idx="2"/>
          </p:nvPr>
        </p:nvSpPr>
        <p:spPr>
          <a:xfrm>
            <a:off x="4638508" y="3068110"/>
            <a:ext cx="1794000" cy="6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302" name="Google Shape;302;p21"/>
          <p:cNvSpPr txBox="1">
            <a:spLocks noGrp="1"/>
          </p:cNvSpPr>
          <p:nvPr>
            <p:ph type="subTitle" idx="3"/>
          </p:nvPr>
        </p:nvSpPr>
        <p:spPr>
          <a:xfrm>
            <a:off x="903875" y="2780025"/>
            <a:ext cx="1555200" cy="28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
        <p:nvSpPr>
          <p:cNvPr id="303" name="Google Shape;303;p21"/>
          <p:cNvSpPr txBox="1">
            <a:spLocks noGrp="1"/>
          </p:cNvSpPr>
          <p:nvPr>
            <p:ph type="subTitle" idx="4"/>
          </p:nvPr>
        </p:nvSpPr>
        <p:spPr>
          <a:xfrm>
            <a:off x="4759813" y="2780025"/>
            <a:ext cx="1555200" cy="28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
        <p:nvSpPr>
          <p:cNvPr id="304" name="Google Shape;304;p21"/>
          <p:cNvSpPr txBox="1">
            <a:spLocks noGrp="1"/>
          </p:cNvSpPr>
          <p:nvPr>
            <p:ph type="subTitle" idx="5"/>
          </p:nvPr>
        </p:nvSpPr>
        <p:spPr>
          <a:xfrm>
            <a:off x="2711492" y="3068025"/>
            <a:ext cx="1794000" cy="6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305" name="Google Shape;305;p21"/>
          <p:cNvSpPr txBox="1">
            <a:spLocks noGrp="1"/>
          </p:cNvSpPr>
          <p:nvPr>
            <p:ph type="subTitle" idx="6"/>
          </p:nvPr>
        </p:nvSpPr>
        <p:spPr>
          <a:xfrm>
            <a:off x="6565525" y="3068110"/>
            <a:ext cx="1794000" cy="6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306" name="Google Shape;306;p21"/>
          <p:cNvSpPr txBox="1">
            <a:spLocks noGrp="1"/>
          </p:cNvSpPr>
          <p:nvPr>
            <p:ph type="subTitle" idx="7"/>
          </p:nvPr>
        </p:nvSpPr>
        <p:spPr>
          <a:xfrm>
            <a:off x="2831850" y="2780000"/>
            <a:ext cx="1555200" cy="28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
        <p:nvSpPr>
          <p:cNvPr id="307" name="Google Shape;307;p21"/>
          <p:cNvSpPr txBox="1">
            <a:spLocks noGrp="1"/>
          </p:cNvSpPr>
          <p:nvPr>
            <p:ph type="subTitle" idx="8"/>
          </p:nvPr>
        </p:nvSpPr>
        <p:spPr>
          <a:xfrm>
            <a:off x="6684925" y="2780000"/>
            <a:ext cx="1555200" cy="28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
        <p:nvSpPr>
          <p:cNvPr id="308" name="Google Shape;308;p21"/>
          <p:cNvSpPr txBox="1">
            <a:spLocks noGrp="1"/>
          </p:cNvSpPr>
          <p:nvPr>
            <p:ph type="title"/>
          </p:nvPr>
        </p:nvSpPr>
        <p:spPr>
          <a:xfrm>
            <a:off x="720000" y="537365"/>
            <a:ext cx="7704000" cy="42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Font typeface="Nunito ExtraBold"/>
              <a:buNone/>
              <a:defRPr/>
            </a:lvl1pPr>
            <a:lvl2pPr lvl="1" algn="ctr" rtl="0">
              <a:spcBef>
                <a:spcPts val="0"/>
              </a:spcBef>
              <a:spcAft>
                <a:spcPts val="0"/>
              </a:spcAft>
              <a:buSzPts val="2800"/>
              <a:buFont typeface="Nunito ExtraBold"/>
              <a:buNone/>
              <a:defRPr>
                <a:latin typeface="Nunito ExtraBold"/>
                <a:ea typeface="Nunito ExtraBold"/>
                <a:cs typeface="Nunito ExtraBold"/>
                <a:sym typeface="Nunito ExtraBold"/>
              </a:defRPr>
            </a:lvl2pPr>
            <a:lvl3pPr lvl="2" algn="ctr" rtl="0">
              <a:spcBef>
                <a:spcPts val="0"/>
              </a:spcBef>
              <a:spcAft>
                <a:spcPts val="0"/>
              </a:spcAft>
              <a:buSzPts val="2800"/>
              <a:buFont typeface="Nunito ExtraBold"/>
              <a:buNone/>
              <a:defRPr>
                <a:latin typeface="Nunito ExtraBold"/>
                <a:ea typeface="Nunito ExtraBold"/>
                <a:cs typeface="Nunito ExtraBold"/>
                <a:sym typeface="Nunito ExtraBold"/>
              </a:defRPr>
            </a:lvl3pPr>
            <a:lvl4pPr lvl="3" algn="ctr" rtl="0">
              <a:spcBef>
                <a:spcPts val="0"/>
              </a:spcBef>
              <a:spcAft>
                <a:spcPts val="0"/>
              </a:spcAft>
              <a:buSzPts val="2800"/>
              <a:buFont typeface="Nunito ExtraBold"/>
              <a:buNone/>
              <a:defRPr>
                <a:latin typeface="Nunito ExtraBold"/>
                <a:ea typeface="Nunito ExtraBold"/>
                <a:cs typeface="Nunito ExtraBold"/>
                <a:sym typeface="Nunito ExtraBold"/>
              </a:defRPr>
            </a:lvl4pPr>
            <a:lvl5pPr lvl="4" algn="ctr" rtl="0">
              <a:spcBef>
                <a:spcPts val="0"/>
              </a:spcBef>
              <a:spcAft>
                <a:spcPts val="0"/>
              </a:spcAft>
              <a:buSzPts val="2800"/>
              <a:buFont typeface="Nunito ExtraBold"/>
              <a:buNone/>
              <a:defRPr>
                <a:latin typeface="Nunito ExtraBold"/>
                <a:ea typeface="Nunito ExtraBold"/>
                <a:cs typeface="Nunito ExtraBold"/>
                <a:sym typeface="Nunito ExtraBold"/>
              </a:defRPr>
            </a:lvl5pPr>
            <a:lvl6pPr lvl="5" algn="ctr" rtl="0">
              <a:spcBef>
                <a:spcPts val="0"/>
              </a:spcBef>
              <a:spcAft>
                <a:spcPts val="0"/>
              </a:spcAft>
              <a:buSzPts val="2800"/>
              <a:buFont typeface="Nunito ExtraBold"/>
              <a:buNone/>
              <a:defRPr>
                <a:latin typeface="Nunito ExtraBold"/>
                <a:ea typeface="Nunito ExtraBold"/>
                <a:cs typeface="Nunito ExtraBold"/>
                <a:sym typeface="Nunito ExtraBold"/>
              </a:defRPr>
            </a:lvl6pPr>
            <a:lvl7pPr lvl="6" algn="ctr" rtl="0">
              <a:spcBef>
                <a:spcPts val="0"/>
              </a:spcBef>
              <a:spcAft>
                <a:spcPts val="0"/>
              </a:spcAft>
              <a:buSzPts val="2800"/>
              <a:buFont typeface="Nunito ExtraBold"/>
              <a:buNone/>
              <a:defRPr>
                <a:latin typeface="Nunito ExtraBold"/>
                <a:ea typeface="Nunito ExtraBold"/>
                <a:cs typeface="Nunito ExtraBold"/>
                <a:sym typeface="Nunito ExtraBold"/>
              </a:defRPr>
            </a:lvl7pPr>
            <a:lvl8pPr lvl="7" algn="ctr" rtl="0">
              <a:spcBef>
                <a:spcPts val="0"/>
              </a:spcBef>
              <a:spcAft>
                <a:spcPts val="0"/>
              </a:spcAft>
              <a:buSzPts val="2800"/>
              <a:buFont typeface="Nunito ExtraBold"/>
              <a:buNone/>
              <a:defRPr>
                <a:latin typeface="Nunito ExtraBold"/>
                <a:ea typeface="Nunito ExtraBold"/>
                <a:cs typeface="Nunito ExtraBold"/>
                <a:sym typeface="Nunito ExtraBold"/>
              </a:defRPr>
            </a:lvl8pPr>
            <a:lvl9pPr lvl="8" algn="ctr" rtl="0">
              <a:spcBef>
                <a:spcPts val="0"/>
              </a:spcBef>
              <a:spcAft>
                <a:spcPts val="0"/>
              </a:spcAft>
              <a:buSzPts val="2800"/>
              <a:buFont typeface="Nunito ExtraBold"/>
              <a:buNone/>
              <a:defRPr>
                <a:latin typeface="Nunito ExtraBold"/>
                <a:ea typeface="Nunito ExtraBold"/>
                <a:cs typeface="Nunito ExtraBold"/>
                <a:sym typeface="Nunito ExtraBold"/>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1" name="Shape 452"/>
        <p:cNvGrpSpPr/>
        <p:nvPr/>
      </p:nvGrpSpPr>
      <p:grpSpPr>
        <a:xfrm>
          <a:off x="0" y="0"/>
          <a:ext cx="0" cy="0"/>
          <a:chOff x="0" y="0"/>
          <a:chExt cx="0" cy="0"/>
        </a:xfrm>
      </p:grpSpPr>
      <p:sp>
        <p:nvSpPr>
          <p:cNvPr id="453" name="Google Shape;453;p27"/>
          <p:cNvSpPr/>
          <p:nvPr/>
        </p:nvSpPr>
        <p:spPr>
          <a:xfrm rot="-4335851">
            <a:off x="-471037" y="2487696"/>
            <a:ext cx="3158699" cy="1765280"/>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7"/>
          <p:cNvSpPr/>
          <p:nvPr/>
        </p:nvSpPr>
        <p:spPr>
          <a:xfrm rot="5400000">
            <a:off x="6495467" y="682894"/>
            <a:ext cx="2915802" cy="2003885"/>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7"/>
          <p:cNvSpPr/>
          <p:nvPr/>
        </p:nvSpPr>
        <p:spPr>
          <a:xfrm rot="1186508">
            <a:off x="6660371" y="2422876"/>
            <a:ext cx="3187243" cy="2931143"/>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7"/>
          <p:cNvSpPr/>
          <p:nvPr/>
        </p:nvSpPr>
        <p:spPr>
          <a:xfrm>
            <a:off x="-658765" y="-516001"/>
            <a:ext cx="4072108" cy="2534390"/>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 name="Google Shape;457;p27"/>
          <p:cNvGrpSpPr/>
          <p:nvPr/>
        </p:nvGrpSpPr>
        <p:grpSpPr>
          <a:xfrm>
            <a:off x="-213502" y="-2028776"/>
            <a:ext cx="9570054" cy="9200617"/>
            <a:chOff x="-58851" y="-591651"/>
            <a:chExt cx="9202860" cy="6954359"/>
          </a:xfrm>
        </p:grpSpPr>
        <p:grpSp>
          <p:nvGrpSpPr>
            <p:cNvPr id="458" name="Google Shape;458;p27"/>
            <p:cNvGrpSpPr/>
            <p:nvPr/>
          </p:nvGrpSpPr>
          <p:grpSpPr>
            <a:xfrm>
              <a:off x="-58851" y="-591651"/>
              <a:ext cx="9202860" cy="6954359"/>
              <a:chOff x="-58851" y="-591651"/>
              <a:chExt cx="9202860" cy="6954359"/>
            </a:xfrm>
          </p:grpSpPr>
          <p:grpSp>
            <p:nvGrpSpPr>
              <p:cNvPr id="459" name="Google Shape;459;p27"/>
              <p:cNvGrpSpPr/>
              <p:nvPr/>
            </p:nvGrpSpPr>
            <p:grpSpPr>
              <a:xfrm>
                <a:off x="-58851" y="-591651"/>
                <a:ext cx="9202860" cy="6954359"/>
                <a:chOff x="-81526" y="-977601"/>
                <a:chExt cx="9202860" cy="6954359"/>
              </a:xfrm>
            </p:grpSpPr>
            <p:sp>
              <p:nvSpPr>
                <p:cNvPr id="460" name="Google Shape;460;p27"/>
                <p:cNvSpPr/>
                <p:nvPr/>
              </p:nvSpPr>
              <p:spPr>
                <a:xfrm rot="1666875">
                  <a:off x="693797" y="300689"/>
                  <a:ext cx="6947045" cy="4397779"/>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7"/>
                <p:cNvSpPr/>
                <p:nvPr/>
              </p:nvSpPr>
              <p:spPr>
                <a:xfrm rot="-2101882">
                  <a:off x="5190318" y="6849"/>
                  <a:ext cx="3228598" cy="308923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 name="Google Shape;462;p27"/>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7"/>
              <p:cNvSpPr/>
              <p:nvPr/>
            </p:nvSpPr>
            <p:spPr>
              <a:xfrm rot="-2101848">
                <a:off x="785683" y="2914633"/>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 name="Google Shape;464;p27"/>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7"/>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 name="Google Shape;466;p27"/>
          <p:cNvSpPr/>
          <p:nvPr/>
        </p:nvSpPr>
        <p:spPr>
          <a:xfrm rot="-2503877">
            <a:off x="6396320" y="2604614"/>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7"/>
          <p:cNvSpPr/>
          <p:nvPr/>
        </p:nvSpPr>
        <p:spPr>
          <a:xfrm rot="-2503877">
            <a:off x="420037" y="-411681"/>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7"/>
          <p:cNvSpPr txBox="1">
            <a:spLocks noGrp="1"/>
          </p:cNvSpPr>
          <p:nvPr>
            <p:ph type="title"/>
          </p:nvPr>
        </p:nvSpPr>
        <p:spPr>
          <a:xfrm>
            <a:off x="720000" y="559792"/>
            <a:ext cx="7704000" cy="38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9" name="Google Shape;469;p27"/>
          <p:cNvSpPr/>
          <p:nvPr/>
        </p:nvSpPr>
        <p:spPr>
          <a:xfrm rot="-2503877">
            <a:off x="202012" y="575969"/>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2"/>
        <p:cNvGrpSpPr/>
        <p:nvPr/>
      </p:nvGrpSpPr>
      <p:grpSpPr>
        <a:xfrm>
          <a:off x="0" y="0"/>
          <a:ext cx="0" cy="0"/>
          <a:chOff x="0" y="0"/>
          <a:chExt cx="0" cy="0"/>
        </a:xfrm>
      </p:grpSpPr>
      <p:sp>
        <p:nvSpPr>
          <p:cNvPr id="53" name="Google Shape;53;p5"/>
          <p:cNvSpPr/>
          <p:nvPr/>
        </p:nvSpPr>
        <p:spPr>
          <a:xfrm rot="1568404">
            <a:off x="141962" y="-10245"/>
            <a:ext cx="4072118" cy="2534396"/>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rot="-9356196">
            <a:off x="4903895" y="2858683"/>
            <a:ext cx="4072415" cy="253458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55;p5"/>
          <p:cNvGrpSpPr/>
          <p:nvPr/>
        </p:nvGrpSpPr>
        <p:grpSpPr>
          <a:xfrm>
            <a:off x="67851" y="-2490432"/>
            <a:ext cx="9076152" cy="9917801"/>
            <a:chOff x="-58851" y="-604025"/>
            <a:chExt cx="9076152" cy="6966705"/>
          </a:xfrm>
        </p:grpSpPr>
        <p:grpSp>
          <p:nvGrpSpPr>
            <p:cNvPr id="56" name="Google Shape;56;p5"/>
            <p:cNvGrpSpPr/>
            <p:nvPr/>
          </p:nvGrpSpPr>
          <p:grpSpPr>
            <a:xfrm>
              <a:off x="-58851" y="-604025"/>
              <a:ext cx="8826902" cy="6966705"/>
              <a:chOff x="-58851" y="-604025"/>
              <a:chExt cx="8826902" cy="6966705"/>
            </a:xfrm>
          </p:grpSpPr>
          <p:grpSp>
            <p:nvGrpSpPr>
              <p:cNvPr id="57" name="Google Shape;57;p5"/>
              <p:cNvGrpSpPr/>
              <p:nvPr/>
            </p:nvGrpSpPr>
            <p:grpSpPr>
              <a:xfrm>
                <a:off x="-58851" y="-604025"/>
                <a:ext cx="8826902" cy="6966705"/>
                <a:chOff x="-81526" y="-989975"/>
                <a:chExt cx="8826902" cy="6966705"/>
              </a:xfrm>
            </p:grpSpPr>
            <p:sp>
              <p:nvSpPr>
                <p:cNvPr id="58" name="Google Shape;58;p5"/>
                <p:cNvSpPr/>
                <p:nvPr/>
              </p:nvSpPr>
              <p:spPr>
                <a:xfrm rot="1666875">
                  <a:off x="697712" y="287178"/>
                  <a:ext cx="6947045" cy="4412397"/>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rot="-2101848">
                  <a:off x="5976633" y="23513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5"/>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rot="-2101848">
                <a:off x="1229433" y="293225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 name="Google Shape;62;p5"/>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64;p5"/>
          <p:cNvSpPr txBox="1">
            <a:spLocks noGrp="1"/>
          </p:cNvSpPr>
          <p:nvPr>
            <p:ph type="subTitle" idx="1"/>
          </p:nvPr>
        </p:nvSpPr>
        <p:spPr>
          <a:xfrm>
            <a:off x="1659825" y="2945150"/>
            <a:ext cx="2290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65" name="Google Shape;65;p5"/>
          <p:cNvSpPr txBox="1">
            <a:spLocks noGrp="1"/>
          </p:cNvSpPr>
          <p:nvPr>
            <p:ph type="subTitle" idx="2"/>
          </p:nvPr>
        </p:nvSpPr>
        <p:spPr>
          <a:xfrm>
            <a:off x="5121250" y="2948588"/>
            <a:ext cx="2290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66" name="Google Shape;66;p5"/>
          <p:cNvSpPr txBox="1">
            <a:spLocks noGrp="1"/>
          </p:cNvSpPr>
          <p:nvPr>
            <p:ph type="title"/>
          </p:nvPr>
        </p:nvSpPr>
        <p:spPr>
          <a:xfrm>
            <a:off x="620275" y="540000"/>
            <a:ext cx="7803600" cy="4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 name="Google Shape;67;p5"/>
          <p:cNvSpPr txBox="1">
            <a:spLocks noGrp="1"/>
          </p:cNvSpPr>
          <p:nvPr>
            <p:ph type="subTitle" idx="3"/>
          </p:nvPr>
        </p:nvSpPr>
        <p:spPr>
          <a:xfrm>
            <a:off x="1659825" y="2713200"/>
            <a:ext cx="2290500" cy="2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
        <p:nvSpPr>
          <p:cNvPr id="68" name="Google Shape;68;p5"/>
          <p:cNvSpPr txBox="1">
            <a:spLocks noGrp="1"/>
          </p:cNvSpPr>
          <p:nvPr>
            <p:ph type="subTitle" idx="4"/>
          </p:nvPr>
        </p:nvSpPr>
        <p:spPr>
          <a:xfrm>
            <a:off x="5121250" y="2716638"/>
            <a:ext cx="2290500" cy="2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9"/>
        <p:cNvGrpSpPr/>
        <p:nvPr/>
      </p:nvGrpSpPr>
      <p:grpSpPr>
        <a:xfrm>
          <a:off x="0" y="0"/>
          <a:ext cx="0" cy="0"/>
          <a:chOff x="0" y="0"/>
          <a:chExt cx="0" cy="0"/>
        </a:xfrm>
      </p:grpSpPr>
      <p:sp>
        <p:nvSpPr>
          <p:cNvPr id="70" name="Google Shape;70;p6"/>
          <p:cNvSpPr/>
          <p:nvPr/>
        </p:nvSpPr>
        <p:spPr>
          <a:xfrm rot="1186508">
            <a:off x="6660371" y="2422876"/>
            <a:ext cx="3187243" cy="2931143"/>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6"/>
          <p:cNvSpPr/>
          <p:nvPr/>
        </p:nvSpPr>
        <p:spPr>
          <a:xfrm>
            <a:off x="-658765" y="-516001"/>
            <a:ext cx="4072108" cy="2534390"/>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72;p6"/>
          <p:cNvGrpSpPr/>
          <p:nvPr/>
        </p:nvGrpSpPr>
        <p:grpSpPr>
          <a:xfrm>
            <a:off x="-213502" y="-2028776"/>
            <a:ext cx="9570054" cy="9200617"/>
            <a:chOff x="-58851" y="-591651"/>
            <a:chExt cx="9202860" cy="6954359"/>
          </a:xfrm>
        </p:grpSpPr>
        <p:grpSp>
          <p:nvGrpSpPr>
            <p:cNvPr id="73" name="Google Shape;73;p6"/>
            <p:cNvGrpSpPr/>
            <p:nvPr/>
          </p:nvGrpSpPr>
          <p:grpSpPr>
            <a:xfrm>
              <a:off x="-58851" y="-591651"/>
              <a:ext cx="9202860" cy="6954359"/>
              <a:chOff x="-58851" y="-591651"/>
              <a:chExt cx="9202860" cy="6954359"/>
            </a:xfrm>
          </p:grpSpPr>
          <p:grpSp>
            <p:nvGrpSpPr>
              <p:cNvPr id="74" name="Google Shape;74;p6"/>
              <p:cNvGrpSpPr/>
              <p:nvPr/>
            </p:nvGrpSpPr>
            <p:grpSpPr>
              <a:xfrm>
                <a:off x="-58851" y="-591651"/>
                <a:ext cx="9202860" cy="6954359"/>
                <a:chOff x="-81526" y="-977601"/>
                <a:chExt cx="9202860" cy="6954359"/>
              </a:xfrm>
            </p:grpSpPr>
            <p:sp>
              <p:nvSpPr>
                <p:cNvPr id="75" name="Google Shape;75;p6"/>
                <p:cNvSpPr/>
                <p:nvPr/>
              </p:nvSpPr>
              <p:spPr>
                <a:xfrm rot="1666875">
                  <a:off x="693797" y="300689"/>
                  <a:ext cx="6947045" cy="4397779"/>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rot="-2101882">
                  <a:off x="5190318" y="6849"/>
                  <a:ext cx="3228598" cy="308923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77;p6"/>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rot="-2101695">
                <a:off x="640416" y="2766506"/>
                <a:ext cx="2357824" cy="2322038"/>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Google Shape;79;p6"/>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 name="Google Shape;81;p6"/>
          <p:cNvSpPr/>
          <p:nvPr/>
        </p:nvSpPr>
        <p:spPr>
          <a:xfrm rot="-2503877">
            <a:off x="6396320" y="2604614"/>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rot="-2503877">
            <a:off x="420037" y="-411681"/>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txBox="1">
            <a:spLocks noGrp="1"/>
          </p:cNvSpPr>
          <p:nvPr>
            <p:ph type="title"/>
          </p:nvPr>
        </p:nvSpPr>
        <p:spPr>
          <a:xfrm>
            <a:off x="720000" y="559792"/>
            <a:ext cx="7704000" cy="38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4" name="Google Shape;84;p6"/>
          <p:cNvSpPr/>
          <p:nvPr/>
        </p:nvSpPr>
        <p:spPr>
          <a:xfrm rot="-2503877">
            <a:off x="202012" y="575969"/>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5"/>
        <p:cNvGrpSpPr/>
        <p:nvPr/>
      </p:nvGrpSpPr>
      <p:grpSpPr>
        <a:xfrm>
          <a:off x="0" y="0"/>
          <a:ext cx="0" cy="0"/>
          <a:chOff x="0" y="0"/>
          <a:chExt cx="0" cy="0"/>
        </a:xfrm>
      </p:grpSpPr>
      <p:grpSp>
        <p:nvGrpSpPr>
          <p:cNvPr id="86" name="Google Shape;86;p7"/>
          <p:cNvGrpSpPr/>
          <p:nvPr/>
        </p:nvGrpSpPr>
        <p:grpSpPr>
          <a:xfrm>
            <a:off x="-225" y="-701949"/>
            <a:ext cx="8014224" cy="5846339"/>
            <a:chOff x="-219" y="-701938"/>
            <a:chExt cx="7587072" cy="5846339"/>
          </a:xfrm>
        </p:grpSpPr>
        <p:sp>
          <p:nvSpPr>
            <p:cNvPr id="87" name="Google Shape;87;p7"/>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 name="Google Shape;88;p7"/>
            <p:cNvGrpSpPr/>
            <p:nvPr/>
          </p:nvGrpSpPr>
          <p:grpSpPr>
            <a:xfrm>
              <a:off x="-219" y="750"/>
              <a:ext cx="7587072" cy="5143650"/>
              <a:chOff x="-128600" y="440675"/>
              <a:chExt cx="7038100" cy="4771475"/>
            </a:xfrm>
          </p:grpSpPr>
          <p:sp>
            <p:nvSpPr>
              <p:cNvPr id="89" name="Google Shape;89;p7"/>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7"/>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7"/>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 name="Google Shape;96;p7"/>
          <p:cNvSpPr txBox="1">
            <a:spLocks noGrp="1"/>
          </p:cNvSpPr>
          <p:nvPr>
            <p:ph type="subTitle" idx="1"/>
          </p:nvPr>
        </p:nvSpPr>
        <p:spPr>
          <a:xfrm>
            <a:off x="616650" y="1922950"/>
            <a:ext cx="3583500" cy="66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97" name="Google Shape;97;p7"/>
          <p:cNvSpPr txBox="1">
            <a:spLocks noGrp="1"/>
          </p:cNvSpPr>
          <p:nvPr>
            <p:ph type="title"/>
          </p:nvPr>
        </p:nvSpPr>
        <p:spPr>
          <a:xfrm>
            <a:off x="620275" y="540000"/>
            <a:ext cx="7803600" cy="4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7"/>
        <p:cNvGrpSpPr/>
        <p:nvPr/>
      </p:nvGrpSpPr>
      <p:grpSpPr>
        <a:xfrm>
          <a:off x="0" y="0"/>
          <a:ext cx="0" cy="0"/>
          <a:chOff x="0" y="0"/>
          <a:chExt cx="0" cy="0"/>
        </a:xfrm>
      </p:grpSpPr>
      <p:grpSp>
        <p:nvGrpSpPr>
          <p:cNvPr id="108" name="Google Shape;108;p9"/>
          <p:cNvGrpSpPr/>
          <p:nvPr/>
        </p:nvGrpSpPr>
        <p:grpSpPr>
          <a:xfrm flipH="1">
            <a:off x="1129775" y="-701949"/>
            <a:ext cx="8014224" cy="5846339"/>
            <a:chOff x="-219" y="-701938"/>
            <a:chExt cx="7587072" cy="5846339"/>
          </a:xfrm>
        </p:grpSpPr>
        <p:sp>
          <p:nvSpPr>
            <p:cNvPr id="109" name="Google Shape;109;p9"/>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0;p9"/>
            <p:cNvGrpSpPr/>
            <p:nvPr/>
          </p:nvGrpSpPr>
          <p:grpSpPr>
            <a:xfrm>
              <a:off x="-219" y="750"/>
              <a:ext cx="7587072" cy="5143650"/>
              <a:chOff x="-128600" y="440675"/>
              <a:chExt cx="7038100" cy="4771475"/>
            </a:xfrm>
          </p:grpSpPr>
          <p:sp>
            <p:nvSpPr>
              <p:cNvPr id="111" name="Google Shape;111;p9"/>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9"/>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9"/>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9"/>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9"/>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9"/>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9"/>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8" name="Google Shape;118;p9"/>
          <p:cNvSpPr txBox="1">
            <a:spLocks noGrp="1"/>
          </p:cNvSpPr>
          <p:nvPr>
            <p:ph type="title"/>
          </p:nvPr>
        </p:nvSpPr>
        <p:spPr>
          <a:xfrm>
            <a:off x="526800" y="2803050"/>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19" name="Google Shape;119;p9"/>
          <p:cNvSpPr txBox="1">
            <a:spLocks noGrp="1"/>
          </p:cNvSpPr>
          <p:nvPr>
            <p:ph type="subTitle" idx="1"/>
          </p:nvPr>
        </p:nvSpPr>
        <p:spPr>
          <a:xfrm>
            <a:off x="4837200" y="2058900"/>
            <a:ext cx="3586800" cy="12351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2100"/>
              <a:buNone/>
              <a:defRPr sz="2100"/>
            </a:lvl1pPr>
            <a:lvl2pPr lvl="1" algn="r">
              <a:lnSpc>
                <a:spcPct val="100000"/>
              </a:lnSpc>
              <a:spcBef>
                <a:spcPts val="0"/>
              </a:spcBef>
              <a:spcAft>
                <a:spcPts val="0"/>
              </a:spcAft>
              <a:buSzPts val="2100"/>
              <a:buNone/>
              <a:defRPr sz="2100"/>
            </a:lvl2pPr>
            <a:lvl3pPr lvl="2" algn="r">
              <a:lnSpc>
                <a:spcPct val="100000"/>
              </a:lnSpc>
              <a:spcBef>
                <a:spcPts val="0"/>
              </a:spcBef>
              <a:spcAft>
                <a:spcPts val="0"/>
              </a:spcAft>
              <a:buSzPts val="2100"/>
              <a:buNone/>
              <a:defRPr sz="2100"/>
            </a:lvl3pPr>
            <a:lvl4pPr lvl="3" algn="r">
              <a:lnSpc>
                <a:spcPct val="100000"/>
              </a:lnSpc>
              <a:spcBef>
                <a:spcPts val="0"/>
              </a:spcBef>
              <a:spcAft>
                <a:spcPts val="0"/>
              </a:spcAft>
              <a:buSzPts val="2100"/>
              <a:buNone/>
              <a:defRPr sz="2100"/>
            </a:lvl4pPr>
            <a:lvl5pPr lvl="4" algn="r">
              <a:lnSpc>
                <a:spcPct val="100000"/>
              </a:lnSpc>
              <a:spcBef>
                <a:spcPts val="0"/>
              </a:spcBef>
              <a:spcAft>
                <a:spcPts val="0"/>
              </a:spcAft>
              <a:buSzPts val="2100"/>
              <a:buNone/>
              <a:defRPr sz="2100"/>
            </a:lvl5pPr>
            <a:lvl6pPr lvl="5" algn="r">
              <a:lnSpc>
                <a:spcPct val="100000"/>
              </a:lnSpc>
              <a:spcBef>
                <a:spcPts val="0"/>
              </a:spcBef>
              <a:spcAft>
                <a:spcPts val="0"/>
              </a:spcAft>
              <a:buSzPts val="2100"/>
              <a:buNone/>
              <a:defRPr sz="2100"/>
            </a:lvl6pPr>
            <a:lvl7pPr lvl="6" algn="r">
              <a:lnSpc>
                <a:spcPct val="100000"/>
              </a:lnSpc>
              <a:spcBef>
                <a:spcPts val="0"/>
              </a:spcBef>
              <a:spcAft>
                <a:spcPts val="0"/>
              </a:spcAft>
              <a:buSzPts val="2100"/>
              <a:buNone/>
              <a:defRPr sz="2100"/>
            </a:lvl7pPr>
            <a:lvl8pPr lvl="7" algn="r">
              <a:lnSpc>
                <a:spcPct val="100000"/>
              </a:lnSpc>
              <a:spcBef>
                <a:spcPts val="0"/>
              </a:spcBef>
              <a:spcAft>
                <a:spcPts val="0"/>
              </a:spcAft>
              <a:buSzPts val="2100"/>
              <a:buNone/>
              <a:defRPr sz="2100"/>
            </a:lvl8pPr>
            <a:lvl9pPr lvl="8" algn="r">
              <a:lnSpc>
                <a:spcPct val="100000"/>
              </a:lnSpc>
              <a:spcBef>
                <a:spcPts val="0"/>
              </a:spcBef>
              <a:spcAft>
                <a:spcPts val="0"/>
              </a:spcAft>
              <a:buSzPts val="2100"/>
              <a:buNone/>
              <a:defRPr sz="2100"/>
            </a:lvl9pPr>
          </a:lstStyle>
          <a:p>
            <a:endParaRPr/>
          </a:p>
        </p:txBody>
      </p:sp>
      <p:sp>
        <p:nvSpPr>
          <p:cNvPr id="120" name="Google Shape;120;p9"/>
          <p:cNvSpPr txBox="1">
            <a:spLocks noGrp="1"/>
          </p:cNvSpPr>
          <p:nvPr>
            <p:ph type="subTitle" idx="2"/>
          </p:nvPr>
        </p:nvSpPr>
        <p:spPr>
          <a:xfrm>
            <a:off x="5171100" y="3452400"/>
            <a:ext cx="3252900" cy="66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21"/>
        <p:cNvGrpSpPr/>
        <p:nvPr/>
      </p:nvGrpSpPr>
      <p:grpSpPr>
        <a:xfrm>
          <a:off x="0" y="0"/>
          <a:ext cx="0" cy="0"/>
          <a:chOff x="0" y="0"/>
          <a:chExt cx="0" cy="0"/>
        </a:xfrm>
      </p:grpSpPr>
      <p:grpSp>
        <p:nvGrpSpPr>
          <p:cNvPr id="122" name="Google Shape;122;p10"/>
          <p:cNvGrpSpPr/>
          <p:nvPr/>
        </p:nvGrpSpPr>
        <p:grpSpPr>
          <a:xfrm>
            <a:off x="-351122" y="-2236881"/>
            <a:ext cx="9787242" cy="9631788"/>
            <a:chOff x="-58851" y="-591651"/>
            <a:chExt cx="9202860" cy="6954359"/>
          </a:xfrm>
        </p:grpSpPr>
        <p:grpSp>
          <p:nvGrpSpPr>
            <p:cNvPr id="123" name="Google Shape;123;p10"/>
            <p:cNvGrpSpPr/>
            <p:nvPr/>
          </p:nvGrpSpPr>
          <p:grpSpPr>
            <a:xfrm>
              <a:off x="-58851" y="-591651"/>
              <a:ext cx="9202860" cy="6954359"/>
              <a:chOff x="-58851" y="-591651"/>
              <a:chExt cx="9202860" cy="6954359"/>
            </a:xfrm>
          </p:grpSpPr>
          <p:grpSp>
            <p:nvGrpSpPr>
              <p:cNvPr id="124" name="Google Shape;124;p10"/>
              <p:cNvGrpSpPr/>
              <p:nvPr/>
            </p:nvGrpSpPr>
            <p:grpSpPr>
              <a:xfrm>
                <a:off x="-58851" y="-591651"/>
                <a:ext cx="9202860" cy="6954359"/>
                <a:chOff x="-81526" y="-977601"/>
                <a:chExt cx="9202860" cy="6954359"/>
              </a:xfrm>
            </p:grpSpPr>
            <p:sp>
              <p:nvSpPr>
                <p:cNvPr id="125" name="Google Shape;125;p10"/>
                <p:cNvSpPr/>
                <p:nvPr/>
              </p:nvSpPr>
              <p:spPr>
                <a:xfrm rot="1666875">
                  <a:off x="693797" y="300689"/>
                  <a:ext cx="6947045" cy="4397779"/>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0"/>
                <p:cNvSpPr/>
                <p:nvPr/>
              </p:nvSpPr>
              <p:spPr>
                <a:xfrm rot="-2101882">
                  <a:off x="5190318" y="6849"/>
                  <a:ext cx="3228598" cy="308923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27;p10"/>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0"/>
              <p:cNvSpPr/>
              <p:nvPr/>
            </p:nvSpPr>
            <p:spPr>
              <a:xfrm rot="-2101848">
                <a:off x="785683" y="2914633"/>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 name="Google Shape;129;p10"/>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0"/>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10"/>
          <p:cNvSpPr txBox="1">
            <a:spLocks noGrp="1"/>
          </p:cNvSpPr>
          <p:nvPr>
            <p:ph type="body" idx="1"/>
          </p:nvPr>
        </p:nvSpPr>
        <p:spPr>
          <a:xfrm>
            <a:off x="603550" y="3999300"/>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150"/>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p:cSld name="CUSTOM_12">
    <p:spTree>
      <p:nvGrpSpPr>
        <p:cNvPr id="1" name="Shape 151"/>
        <p:cNvGrpSpPr/>
        <p:nvPr/>
      </p:nvGrpSpPr>
      <p:grpSpPr>
        <a:xfrm>
          <a:off x="0" y="0"/>
          <a:ext cx="0" cy="0"/>
          <a:chOff x="0" y="0"/>
          <a:chExt cx="0" cy="0"/>
        </a:xfrm>
      </p:grpSpPr>
      <p:sp>
        <p:nvSpPr>
          <p:cNvPr id="152" name="Google Shape;152;p13"/>
          <p:cNvSpPr/>
          <p:nvPr/>
        </p:nvSpPr>
        <p:spPr>
          <a:xfrm rot="-1356980" flipH="1">
            <a:off x="625480" y="3590610"/>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3"/>
          <p:cNvSpPr/>
          <p:nvPr/>
        </p:nvSpPr>
        <p:spPr>
          <a:xfrm rot="10293517" flipH="1">
            <a:off x="-344603" y="2912915"/>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3"/>
          <p:cNvSpPr/>
          <p:nvPr/>
        </p:nvSpPr>
        <p:spPr>
          <a:xfrm rot="-10293517">
            <a:off x="4282322" y="300757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3"/>
          <p:cNvSpPr/>
          <p:nvPr/>
        </p:nvSpPr>
        <p:spPr>
          <a:xfrm rot="506483">
            <a:off x="355622" y="-18558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3"/>
          <p:cNvSpPr/>
          <p:nvPr/>
        </p:nvSpPr>
        <p:spPr>
          <a:xfrm rot="-9443020">
            <a:off x="3877180" y="-551440"/>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3"/>
          <p:cNvSpPr/>
          <p:nvPr/>
        </p:nvSpPr>
        <p:spPr>
          <a:xfrm rot="-506483" flipH="1">
            <a:off x="5182072" y="-185573"/>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 name="Google Shape;158;p13"/>
          <p:cNvGrpSpPr/>
          <p:nvPr/>
        </p:nvGrpSpPr>
        <p:grpSpPr>
          <a:xfrm>
            <a:off x="-213636" y="-1690669"/>
            <a:ext cx="9512076" cy="8539258"/>
            <a:chOff x="-58851" y="-591651"/>
            <a:chExt cx="9202860" cy="6954359"/>
          </a:xfrm>
        </p:grpSpPr>
        <p:grpSp>
          <p:nvGrpSpPr>
            <p:cNvPr id="159" name="Google Shape;159;p13"/>
            <p:cNvGrpSpPr/>
            <p:nvPr/>
          </p:nvGrpSpPr>
          <p:grpSpPr>
            <a:xfrm>
              <a:off x="-58851" y="-591651"/>
              <a:ext cx="9202860" cy="6954359"/>
              <a:chOff x="-58851" y="-591651"/>
              <a:chExt cx="9202860" cy="6954359"/>
            </a:xfrm>
          </p:grpSpPr>
          <p:grpSp>
            <p:nvGrpSpPr>
              <p:cNvPr id="160" name="Google Shape;160;p13"/>
              <p:cNvGrpSpPr/>
              <p:nvPr/>
            </p:nvGrpSpPr>
            <p:grpSpPr>
              <a:xfrm>
                <a:off x="-58851" y="-591651"/>
                <a:ext cx="9202860" cy="6954359"/>
                <a:chOff x="-81526" y="-977601"/>
                <a:chExt cx="9202860" cy="6954359"/>
              </a:xfrm>
            </p:grpSpPr>
            <p:sp>
              <p:nvSpPr>
                <p:cNvPr id="161" name="Google Shape;161;p13"/>
                <p:cNvSpPr/>
                <p:nvPr/>
              </p:nvSpPr>
              <p:spPr>
                <a:xfrm rot="1666875">
                  <a:off x="693797" y="300689"/>
                  <a:ext cx="6947045" cy="4397779"/>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3"/>
                <p:cNvSpPr/>
                <p:nvPr/>
              </p:nvSpPr>
              <p:spPr>
                <a:xfrm rot="-2101882">
                  <a:off x="5190318" y="6849"/>
                  <a:ext cx="3228598" cy="308923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 name="Google Shape;163;p13"/>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3"/>
              <p:cNvSpPr/>
              <p:nvPr/>
            </p:nvSpPr>
            <p:spPr>
              <a:xfrm rot="-2101848">
                <a:off x="785683" y="2914633"/>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 name="Google Shape;165;p13"/>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3"/>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167"/>
        <p:cNvGrpSpPr/>
        <p:nvPr/>
      </p:nvGrpSpPr>
      <p:grpSpPr>
        <a:xfrm>
          <a:off x="0" y="0"/>
          <a:ext cx="0" cy="0"/>
          <a:chOff x="0" y="0"/>
          <a:chExt cx="0" cy="0"/>
        </a:xfrm>
      </p:grpSpPr>
      <p:sp>
        <p:nvSpPr>
          <p:cNvPr id="168" name="Google Shape;168;p14"/>
          <p:cNvSpPr/>
          <p:nvPr/>
        </p:nvSpPr>
        <p:spPr>
          <a:xfrm rot="-506483" flipH="1">
            <a:off x="3569447" y="1635827"/>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4"/>
          <p:cNvSpPr/>
          <p:nvPr/>
        </p:nvSpPr>
        <p:spPr>
          <a:xfrm rot="10293517" flipH="1">
            <a:off x="2451497" y="278289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4"/>
          <p:cNvSpPr/>
          <p:nvPr/>
        </p:nvSpPr>
        <p:spPr>
          <a:xfrm rot="-10293517">
            <a:off x="2451497" y="-850842"/>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 name="Google Shape;171;p14"/>
          <p:cNvGrpSpPr/>
          <p:nvPr/>
        </p:nvGrpSpPr>
        <p:grpSpPr>
          <a:xfrm flipH="1">
            <a:off x="1129775" y="-701949"/>
            <a:ext cx="8014224" cy="5846339"/>
            <a:chOff x="-219" y="-701938"/>
            <a:chExt cx="7587072" cy="5846339"/>
          </a:xfrm>
        </p:grpSpPr>
        <p:sp>
          <p:nvSpPr>
            <p:cNvPr id="172" name="Google Shape;172;p14"/>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 name="Google Shape;173;p14"/>
            <p:cNvGrpSpPr/>
            <p:nvPr/>
          </p:nvGrpSpPr>
          <p:grpSpPr>
            <a:xfrm>
              <a:off x="-219" y="750"/>
              <a:ext cx="7587072" cy="5143650"/>
              <a:chOff x="-128600" y="440675"/>
              <a:chExt cx="7038100" cy="4771475"/>
            </a:xfrm>
          </p:grpSpPr>
          <p:sp>
            <p:nvSpPr>
              <p:cNvPr id="174" name="Google Shape;174;p14"/>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4"/>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4"/>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4"/>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4"/>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4"/>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4"/>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3000"/>
              <a:buFont typeface="Nunito Black"/>
              <a:buNone/>
              <a:defRPr sz="3000">
                <a:solidFill>
                  <a:schemeClr val="dk1"/>
                </a:solidFill>
                <a:latin typeface="Nunito Black"/>
                <a:ea typeface="Nunito Black"/>
                <a:cs typeface="Nunito Black"/>
                <a:sym typeface="Nunito Black"/>
              </a:defRPr>
            </a:lvl1pPr>
            <a:lvl2pPr lvl="1">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2pPr>
            <a:lvl3pPr lvl="2">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3pPr>
            <a:lvl4pPr lvl="3">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4pPr>
            <a:lvl5pPr lvl="4">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5pPr>
            <a:lvl6pPr lvl="5">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6pPr>
            <a:lvl7pPr lvl="6">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7pPr>
            <a:lvl8pPr lvl="7">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8pPr>
            <a:lvl9pPr lvl="8">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9pPr>
          </a:lstStyle>
          <a:p>
            <a:endParaRPr/>
          </a:p>
        </p:txBody>
      </p:sp>
      <p:sp>
        <p:nvSpPr>
          <p:cNvPr id="7" name="Google Shape;7;p1"/>
          <p:cNvSpPr txBox="1">
            <a:spLocks noGrp="1"/>
          </p:cNvSpPr>
          <p:nvPr>
            <p:ph type="body" idx="1"/>
          </p:nvPr>
        </p:nvSpPr>
        <p:spPr>
          <a:xfrm>
            <a:off x="524425" y="1188000"/>
            <a:ext cx="80952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Nunito"/>
              <a:buChar char="●"/>
              <a:defRPr sz="1800" b="1">
                <a:solidFill>
                  <a:schemeClr val="dk1"/>
                </a:solidFill>
                <a:latin typeface="Nunito"/>
                <a:ea typeface="Nunito"/>
                <a:cs typeface="Nunito"/>
                <a:sym typeface="Nunito"/>
              </a:defRPr>
            </a:lvl1pPr>
            <a:lvl2pPr marL="914400" lvl="1"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2pPr>
            <a:lvl3pPr marL="1371600" lvl="2"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3pPr>
            <a:lvl4pPr marL="1828800" lvl="3"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4pPr>
            <a:lvl5pPr marL="2286000" lvl="4"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5pPr>
            <a:lvl6pPr marL="2743200" lvl="5"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6pPr>
            <a:lvl7pPr marL="3200400" lvl="6"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7pPr>
            <a:lvl8pPr marL="3657600" lvl="7"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8pPr>
            <a:lvl9pPr marL="4114800" lvl="8" indent="-317500">
              <a:lnSpc>
                <a:spcPct val="115000"/>
              </a:lnSpc>
              <a:spcBef>
                <a:spcPts val="1600"/>
              </a:spcBef>
              <a:spcAft>
                <a:spcPts val="1600"/>
              </a:spcAft>
              <a:buClr>
                <a:schemeClr val="dk1"/>
              </a:buClr>
              <a:buSzPts val="1400"/>
              <a:buFont typeface="Nunito"/>
              <a:buChar char="■"/>
              <a:defRPr b="1">
                <a:solidFill>
                  <a:schemeClr val="dk1"/>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5" r:id="rId5"/>
    <p:sldLayoutId id="2147483656" r:id="rId6"/>
    <p:sldLayoutId id="2147483658" r:id="rId7"/>
    <p:sldLayoutId id="2147483659" r:id="rId8"/>
    <p:sldLayoutId id="2147483660" r:id="rId9"/>
    <p:sldLayoutId id="2147483661" r:id="rId10"/>
    <p:sldLayoutId id="2147483662" r:id="rId11"/>
    <p:sldLayoutId id="2147483663" r:id="rId12"/>
    <p:sldLayoutId id="2147483665" r:id="rId13"/>
    <p:sldLayoutId id="2147483666" r:id="rId14"/>
    <p:sldLayoutId id="2147483667" r:id="rId15"/>
    <p:sldLayoutId id="2147483673" r:id="rId1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0.xml"/><Relationship Id="rId1" Type="http://schemas.openxmlformats.org/officeDocument/2006/relationships/slideLayout" Target="../slideLayouts/slideLayout16.xml"/><Relationship Id="rId4" Type="http://schemas.openxmlformats.org/officeDocument/2006/relationships/image" Target="../media/image9.jpeg"/></Relationships>
</file>

<file path=ppt/slides/_rels/slide1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15.xml"/><Relationship Id="rId4" Type="http://schemas.openxmlformats.org/officeDocument/2006/relationships/image" Target="../media/image2.jpeg"/></Relationships>
</file>

<file path=ppt/slides/_rels/slide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954"/>
        <p:cNvGrpSpPr/>
        <p:nvPr/>
      </p:nvGrpSpPr>
      <p:grpSpPr>
        <a:xfrm>
          <a:off x="0" y="0"/>
          <a:ext cx="0" cy="0"/>
          <a:chOff x="0" y="0"/>
          <a:chExt cx="0" cy="0"/>
        </a:xfrm>
      </p:grpSpPr>
      <p:sp>
        <p:nvSpPr>
          <p:cNvPr id="9957" name="Google Shape;9957;p60"/>
          <p:cNvSpPr txBox="1">
            <a:spLocks noGrp="1"/>
          </p:cNvSpPr>
          <p:nvPr>
            <p:ph type="title"/>
          </p:nvPr>
        </p:nvSpPr>
        <p:spPr>
          <a:xfrm>
            <a:off x="736226" y="993849"/>
            <a:ext cx="7704000" cy="384300"/>
          </a:xfrm>
          <a:prstGeom prst="rect">
            <a:avLst/>
          </a:prstGeom>
        </p:spPr>
        <p:txBody>
          <a:bodyPr spcFirstLastPara="1" wrap="square" lIns="91425" tIns="91425" rIns="91425" bIns="91425" anchor="ctr" anchorCtr="0">
            <a:noAutofit/>
          </a:bodyPr>
          <a:lstStyle/>
          <a:p>
            <a:pPr lvl="0"/>
            <a:r>
              <a:rPr lang="da-DK" sz="3200" dirty="0"/>
              <a:t>KEARIFAN LOKAL MASYARAKAT LAMPUNG ADAT PESISIR</a:t>
            </a:r>
            <a:endParaRPr dirty="0"/>
          </a:p>
        </p:txBody>
      </p:sp>
      <p:sp>
        <p:nvSpPr>
          <p:cNvPr id="10004" name="Google Shape;10004;p60"/>
          <p:cNvSpPr txBox="1"/>
          <p:nvPr/>
        </p:nvSpPr>
        <p:spPr>
          <a:xfrm>
            <a:off x="925450" y="1782575"/>
            <a:ext cx="2102700" cy="566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latin typeface="Nunito"/>
              <a:ea typeface="Nunito"/>
              <a:cs typeface="Nunito"/>
              <a:sym typeface="Nunito"/>
            </a:endParaRPr>
          </a:p>
        </p:txBody>
      </p:sp>
      <p:sp>
        <p:nvSpPr>
          <p:cNvPr id="58" name="Google Shape;515;p31"/>
          <p:cNvSpPr txBox="1">
            <a:spLocks/>
          </p:cNvSpPr>
          <p:nvPr/>
        </p:nvSpPr>
        <p:spPr>
          <a:xfrm>
            <a:off x="2956813" y="1889840"/>
            <a:ext cx="5311500" cy="2584192"/>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342900">
              <a:buFont typeface="+mj-lt"/>
              <a:buAutoNum type="arabicPeriod"/>
            </a:pPr>
            <a:r>
              <a:rPr lang="id-ID" sz="2000" dirty="0" smtClean="0"/>
              <a:t>Beby Olivia Alianda (1953024005) </a:t>
            </a:r>
          </a:p>
          <a:p>
            <a:pPr marL="342900">
              <a:buFont typeface="+mj-lt"/>
              <a:buAutoNum type="arabicPeriod"/>
            </a:pPr>
            <a:r>
              <a:rPr lang="id-ID" sz="2000" dirty="0" smtClean="0"/>
              <a:t>Dewi Sinta Rahayu (1913024007) </a:t>
            </a:r>
          </a:p>
          <a:p>
            <a:pPr marL="342900">
              <a:buFont typeface="+mj-lt"/>
              <a:buAutoNum type="arabicPeriod"/>
            </a:pPr>
            <a:r>
              <a:rPr lang="id-ID" sz="2000" dirty="0" smtClean="0"/>
              <a:t>Endri Dwiyanti  (1913024023)</a:t>
            </a:r>
          </a:p>
          <a:p>
            <a:pPr marL="342900">
              <a:buFont typeface="+mj-lt"/>
              <a:buAutoNum type="arabicPeriod"/>
            </a:pPr>
            <a:r>
              <a:rPr lang="id-ID" sz="2000" dirty="0" smtClean="0"/>
              <a:t>Mei Guna Cikita Pilagis (1913024049)</a:t>
            </a:r>
          </a:p>
          <a:p>
            <a:pPr marL="342900">
              <a:buFont typeface="+mj-lt"/>
              <a:buAutoNum type="arabicPeriod"/>
            </a:pPr>
            <a:r>
              <a:rPr lang="id-ID" sz="2000" dirty="0" smtClean="0"/>
              <a:t>Nafista Resti Amalia (1913024015)</a:t>
            </a:r>
          </a:p>
          <a:p>
            <a:pPr marL="342900">
              <a:buFont typeface="+mj-lt"/>
              <a:buAutoNum type="arabicPeriod"/>
            </a:pPr>
            <a:r>
              <a:rPr lang="id-ID" sz="2000" dirty="0" smtClean="0"/>
              <a:t>Niawati   (1913024047)</a:t>
            </a:r>
          </a:p>
          <a:p>
            <a:pPr marL="342900">
              <a:buFont typeface="+mj-lt"/>
              <a:buAutoNum type="arabicPeriod"/>
            </a:pPr>
            <a:r>
              <a:rPr lang="id-ID" sz="2000" dirty="0" smtClean="0"/>
              <a:t>Safira Emilia Arifiandi (1913024045) </a:t>
            </a:r>
          </a:p>
          <a:p>
            <a:pPr marL="342900">
              <a:buFont typeface="+mj-lt"/>
              <a:buAutoNum type="arabicPeriod"/>
            </a:pPr>
            <a:r>
              <a:rPr lang="id-ID" sz="2000" dirty="0" smtClean="0"/>
              <a:t>Triana Setia Lestari (1853024007) </a:t>
            </a:r>
            <a:endParaRPr lang="id-ID" sz="2000" dirty="0"/>
          </a:p>
        </p:txBody>
      </p:sp>
      <p:grpSp>
        <p:nvGrpSpPr>
          <p:cNvPr id="59" name="Google Shape;517;p31"/>
          <p:cNvGrpSpPr/>
          <p:nvPr/>
        </p:nvGrpSpPr>
        <p:grpSpPr>
          <a:xfrm>
            <a:off x="122009" y="2914128"/>
            <a:ext cx="2179083" cy="1781981"/>
            <a:chOff x="417925" y="2537750"/>
            <a:chExt cx="2717400" cy="2222198"/>
          </a:xfrm>
        </p:grpSpPr>
        <p:sp>
          <p:nvSpPr>
            <p:cNvPr id="60" name="Google Shape;518;p31"/>
            <p:cNvSpPr/>
            <p:nvPr/>
          </p:nvSpPr>
          <p:spPr>
            <a:xfrm>
              <a:off x="417925" y="2537750"/>
              <a:ext cx="2717400" cy="2202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 name="Google Shape;519;p31"/>
            <p:cNvGrpSpPr/>
            <p:nvPr/>
          </p:nvGrpSpPr>
          <p:grpSpPr>
            <a:xfrm>
              <a:off x="446450" y="2592531"/>
              <a:ext cx="2645466" cy="2167417"/>
              <a:chOff x="397361" y="3593989"/>
              <a:chExt cx="2510168" cy="2038963"/>
            </a:xfrm>
          </p:grpSpPr>
          <p:grpSp>
            <p:nvGrpSpPr>
              <p:cNvPr id="62" name="Google Shape;520;p31"/>
              <p:cNvGrpSpPr/>
              <p:nvPr/>
            </p:nvGrpSpPr>
            <p:grpSpPr>
              <a:xfrm>
                <a:off x="397361" y="3593989"/>
                <a:ext cx="2510168" cy="2038963"/>
                <a:chOff x="397361" y="3593989"/>
                <a:chExt cx="2510168" cy="2038963"/>
              </a:xfrm>
            </p:grpSpPr>
            <p:sp>
              <p:nvSpPr>
                <p:cNvPr id="64" name="Google Shape;521;p31"/>
                <p:cNvSpPr/>
                <p:nvPr/>
              </p:nvSpPr>
              <p:spPr>
                <a:xfrm>
                  <a:off x="1638886" y="5372804"/>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22;p31"/>
                <p:cNvSpPr/>
                <p:nvPr/>
              </p:nvSpPr>
              <p:spPr>
                <a:xfrm>
                  <a:off x="1641812" y="537380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23;p31"/>
                <p:cNvSpPr/>
                <p:nvPr/>
              </p:nvSpPr>
              <p:spPr>
                <a:xfrm>
                  <a:off x="1636924" y="5373801"/>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24;p31"/>
                <p:cNvSpPr/>
                <p:nvPr/>
              </p:nvSpPr>
              <p:spPr>
                <a:xfrm>
                  <a:off x="1637889" y="5372804"/>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25;p31"/>
                <p:cNvSpPr/>
                <p:nvPr/>
              </p:nvSpPr>
              <p:spPr>
                <a:xfrm>
                  <a:off x="1642777" y="537380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26;p31"/>
                <p:cNvSpPr/>
                <p:nvPr/>
              </p:nvSpPr>
              <p:spPr>
                <a:xfrm>
                  <a:off x="1629111" y="5372804"/>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27;p31"/>
                <p:cNvSpPr/>
                <p:nvPr/>
              </p:nvSpPr>
              <p:spPr>
                <a:xfrm>
                  <a:off x="1630075" y="5376727"/>
                  <a:ext cx="997" cy="32"/>
                </a:xfrm>
                <a:custGeom>
                  <a:avLst/>
                  <a:gdLst/>
                  <a:ahLst/>
                  <a:cxnLst/>
                  <a:rect l="l" t="t" r="r" b="b"/>
                  <a:pathLst>
                    <a:path w="31" h="1" extrusionOk="0">
                      <a:moveTo>
                        <a:pt x="1" y="0"/>
                      </a:move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28;p31"/>
                <p:cNvSpPr/>
                <p:nvPr/>
              </p:nvSpPr>
              <p:spPr>
                <a:xfrm>
                  <a:off x="1632037" y="5375730"/>
                  <a:ext cx="997" cy="32"/>
                </a:xfrm>
                <a:custGeom>
                  <a:avLst/>
                  <a:gdLst/>
                  <a:ahLst/>
                  <a:cxnLst/>
                  <a:rect l="l" t="t" r="r" b="b"/>
                  <a:pathLst>
                    <a:path w="31" h="1" extrusionOk="0">
                      <a:moveTo>
                        <a:pt x="31" y="1"/>
                      </a:moveTo>
                      <a:cubicBezTo>
                        <a:pt x="31" y="1"/>
                        <a:pt x="0" y="1"/>
                        <a:pt x="0" y="1"/>
                      </a:cubicBez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29;p31"/>
                <p:cNvSpPr/>
                <p:nvPr/>
              </p:nvSpPr>
              <p:spPr>
                <a:xfrm>
                  <a:off x="1632037" y="537573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30;p31"/>
                <p:cNvSpPr/>
                <p:nvPr/>
              </p:nvSpPr>
              <p:spPr>
                <a:xfrm>
                  <a:off x="1633002" y="5371839"/>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31;p31"/>
                <p:cNvSpPr/>
                <p:nvPr/>
              </p:nvSpPr>
              <p:spPr>
                <a:xfrm>
                  <a:off x="1636924" y="537380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32;p31"/>
                <p:cNvSpPr/>
                <p:nvPr/>
              </p:nvSpPr>
              <p:spPr>
                <a:xfrm>
                  <a:off x="1629111" y="537183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33;p31"/>
                <p:cNvSpPr/>
                <p:nvPr/>
              </p:nvSpPr>
              <p:spPr>
                <a:xfrm>
                  <a:off x="1628114" y="536987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34;p31"/>
                <p:cNvSpPr/>
                <p:nvPr/>
              </p:nvSpPr>
              <p:spPr>
                <a:xfrm>
                  <a:off x="1651587" y="538650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35;p31"/>
                <p:cNvSpPr/>
                <p:nvPr/>
              </p:nvSpPr>
              <p:spPr>
                <a:xfrm>
                  <a:off x="1629111" y="5371839"/>
                  <a:ext cx="32" cy="997"/>
                </a:xfrm>
                <a:custGeom>
                  <a:avLst/>
                  <a:gdLst/>
                  <a:ahLst/>
                  <a:cxnLst/>
                  <a:rect l="l" t="t" r="r" b="b"/>
                  <a:pathLst>
                    <a:path w="1" h="31" extrusionOk="0">
                      <a:moveTo>
                        <a:pt x="0" y="0"/>
                      </a:moveTo>
                      <a:lnTo>
                        <a:pt x="0" y="31"/>
                      </a:lnTo>
                      <a:lnTo>
                        <a:pt x="0" y="31"/>
                      </a:ln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36;p31"/>
                <p:cNvSpPr/>
                <p:nvPr/>
              </p:nvSpPr>
              <p:spPr>
                <a:xfrm>
                  <a:off x="1637889" y="5374765"/>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37;p31"/>
                <p:cNvSpPr/>
                <p:nvPr/>
              </p:nvSpPr>
              <p:spPr>
                <a:xfrm>
                  <a:off x="1637889" y="537476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38;p31"/>
                <p:cNvSpPr/>
                <p:nvPr/>
              </p:nvSpPr>
              <p:spPr>
                <a:xfrm>
                  <a:off x="1632037" y="5371839"/>
                  <a:ext cx="997" cy="32"/>
                </a:xfrm>
                <a:custGeom>
                  <a:avLst/>
                  <a:gdLst/>
                  <a:ahLst/>
                  <a:cxnLst/>
                  <a:rect l="l" t="t" r="r" b="b"/>
                  <a:pathLst>
                    <a:path w="31" h="1" extrusionOk="0">
                      <a:moveTo>
                        <a:pt x="31" y="0"/>
                      </a:moveTo>
                      <a:lnTo>
                        <a:pt x="0" y="0"/>
                      </a:ln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39;p31"/>
                <p:cNvSpPr/>
                <p:nvPr/>
              </p:nvSpPr>
              <p:spPr>
                <a:xfrm>
                  <a:off x="1636924" y="537380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40;p31"/>
                <p:cNvSpPr/>
                <p:nvPr/>
              </p:nvSpPr>
              <p:spPr>
                <a:xfrm>
                  <a:off x="1642777" y="537380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41;p31"/>
                <p:cNvSpPr/>
                <p:nvPr/>
              </p:nvSpPr>
              <p:spPr>
                <a:xfrm>
                  <a:off x="1650590" y="5364026"/>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42;p31"/>
                <p:cNvSpPr/>
                <p:nvPr/>
              </p:nvSpPr>
              <p:spPr>
                <a:xfrm>
                  <a:off x="1650590" y="5364026"/>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43;p31"/>
                <p:cNvSpPr/>
                <p:nvPr/>
              </p:nvSpPr>
              <p:spPr>
                <a:xfrm>
                  <a:off x="1651587" y="5364990"/>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44;p31"/>
                <p:cNvSpPr/>
                <p:nvPr/>
              </p:nvSpPr>
              <p:spPr>
                <a:xfrm>
                  <a:off x="1642777" y="535913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45;p31"/>
                <p:cNvSpPr/>
                <p:nvPr/>
              </p:nvSpPr>
              <p:spPr>
                <a:xfrm>
                  <a:off x="1643773" y="535913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46;p31"/>
                <p:cNvSpPr/>
                <p:nvPr/>
              </p:nvSpPr>
              <p:spPr>
                <a:xfrm>
                  <a:off x="1653549" y="5367916"/>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47;p31"/>
                <p:cNvSpPr/>
                <p:nvPr/>
              </p:nvSpPr>
              <p:spPr>
                <a:xfrm>
                  <a:off x="1620300" y="5357723"/>
                  <a:ext cx="39133" cy="36625"/>
                </a:xfrm>
                <a:custGeom>
                  <a:avLst/>
                  <a:gdLst/>
                  <a:ahLst/>
                  <a:cxnLst/>
                  <a:rect l="l" t="t" r="r" b="b"/>
                  <a:pathLst>
                    <a:path w="1217" h="1139" extrusionOk="0">
                      <a:moveTo>
                        <a:pt x="762" y="0"/>
                      </a:moveTo>
                      <a:cubicBezTo>
                        <a:pt x="760" y="0"/>
                        <a:pt x="760" y="4"/>
                        <a:pt x="760" y="14"/>
                      </a:cubicBezTo>
                      <a:cubicBezTo>
                        <a:pt x="760" y="20"/>
                        <a:pt x="760" y="23"/>
                        <a:pt x="761" y="23"/>
                      </a:cubicBezTo>
                      <a:cubicBezTo>
                        <a:pt x="761" y="23"/>
                        <a:pt x="763" y="12"/>
                        <a:pt x="769" y="7"/>
                      </a:cubicBezTo>
                      <a:lnTo>
                        <a:pt x="769" y="7"/>
                      </a:lnTo>
                      <a:cubicBezTo>
                        <a:pt x="774" y="10"/>
                        <a:pt x="781" y="14"/>
                        <a:pt x="791" y="14"/>
                      </a:cubicBezTo>
                      <a:cubicBezTo>
                        <a:pt x="784" y="7"/>
                        <a:pt x="779" y="5"/>
                        <a:pt x="775" y="5"/>
                      </a:cubicBezTo>
                      <a:cubicBezTo>
                        <a:pt x="773" y="5"/>
                        <a:pt x="771" y="6"/>
                        <a:pt x="769" y="7"/>
                      </a:cubicBezTo>
                      <a:lnTo>
                        <a:pt x="769" y="7"/>
                      </a:lnTo>
                      <a:cubicBezTo>
                        <a:pt x="765" y="4"/>
                        <a:pt x="763" y="0"/>
                        <a:pt x="762" y="0"/>
                      </a:cubicBezTo>
                      <a:close/>
                      <a:moveTo>
                        <a:pt x="608" y="45"/>
                      </a:moveTo>
                      <a:cubicBezTo>
                        <a:pt x="609" y="55"/>
                        <a:pt x="612" y="65"/>
                        <a:pt x="617" y="74"/>
                      </a:cubicBezTo>
                      <a:lnTo>
                        <a:pt x="617" y="74"/>
                      </a:lnTo>
                      <a:cubicBezTo>
                        <a:pt x="632" y="74"/>
                        <a:pt x="609" y="71"/>
                        <a:pt x="608" y="45"/>
                      </a:cubicBezTo>
                      <a:close/>
                      <a:moveTo>
                        <a:pt x="943" y="135"/>
                      </a:moveTo>
                      <a:lnTo>
                        <a:pt x="912" y="166"/>
                      </a:lnTo>
                      <a:lnTo>
                        <a:pt x="943" y="166"/>
                      </a:lnTo>
                      <a:cubicBezTo>
                        <a:pt x="973" y="166"/>
                        <a:pt x="912" y="166"/>
                        <a:pt x="943" y="135"/>
                      </a:cubicBezTo>
                      <a:close/>
                      <a:moveTo>
                        <a:pt x="396" y="196"/>
                      </a:moveTo>
                      <a:lnTo>
                        <a:pt x="426" y="227"/>
                      </a:lnTo>
                      <a:cubicBezTo>
                        <a:pt x="426" y="227"/>
                        <a:pt x="426" y="227"/>
                        <a:pt x="426" y="196"/>
                      </a:cubicBezTo>
                      <a:close/>
                      <a:moveTo>
                        <a:pt x="973" y="196"/>
                      </a:moveTo>
                      <a:cubicBezTo>
                        <a:pt x="967" y="203"/>
                        <a:pt x="962" y="208"/>
                        <a:pt x="957" y="212"/>
                      </a:cubicBezTo>
                      <a:lnTo>
                        <a:pt x="957" y="212"/>
                      </a:lnTo>
                      <a:cubicBezTo>
                        <a:pt x="963" y="209"/>
                        <a:pt x="968" y="206"/>
                        <a:pt x="973" y="204"/>
                      </a:cubicBezTo>
                      <a:lnTo>
                        <a:pt x="973" y="204"/>
                      </a:lnTo>
                      <a:cubicBezTo>
                        <a:pt x="973" y="208"/>
                        <a:pt x="973" y="216"/>
                        <a:pt x="973" y="227"/>
                      </a:cubicBezTo>
                      <a:lnTo>
                        <a:pt x="1004" y="196"/>
                      </a:lnTo>
                      <a:cubicBezTo>
                        <a:pt x="994" y="196"/>
                        <a:pt x="983" y="199"/>
                        <a:pt x="973" y="204"/>
                      </a:cubicBezTo>
                      <a:lnTo>
                        <a:pt x="973" y="204"/>
                      </a:lnTo>
                      <a:cubicBezTo>
                        <a:pt x="973" y="196"/>
                        <a:pt x="973" y="196"/>
                        <a:pt x="973" y="196"/>
                      </a:cubicBezTo>
                      <a:close/>
                      <a:moveTo>
                        <a:pt x="1034" y="257"/>
                      </a:moveTo>
                      <a:cubicBezTo>
                        <a:pt x="1034" y="257"/>
                        <a:pt x="1034" y="257"/>
                        <a:pt x="1034" y="257"/>
                      </a:cubicBezTo>
                      <a:cubicBezTo>
                        <a:pt x="1034" y="257"/>
                        <a:pt x="1034" y="257"/>
                        <a:pt x="1034" y="257"/>
                      </a:cubicBezTo>
                      <a:close/>
                      <a:moveTo>
                        <a:pt x="213" y="348"/>
                      </a:moveTo>
                      <a:cubicBezTo>
                        <a:pt x="213" y="348"/>
                        <a:pt x="244" y="348"/>
                        <a:pt x="274" y="378"/>
                      </a:cubicBezTo>
                      <a:cubicBezTo>
                        <a:pt x="244" y="348"/>
                        <a:pt x="244" y="348"/>
                        <a:pt x="244" y="348"/>
                      </a:cubicBezTo>
                      <a:lnTo>
                        <a:pt x="244" y="348"/>
                      </a:lnTo>
                      <a:cubicBezTo>
                        <a:pt x="244" y="348"/>
                        <a:pt x="274" y="348"/>
                        <a:pt x="274" y="378"/>
                      </a:cubicBezTo>
                      <a:cubicBezTo>
                        <a:pt x="274" y="378"/>
                        <a:pt x="274" y="348"/>
                        <a:pt x="274" y="348"/>
                      </a:cubicBezTo>
                      <a:close/>
                      <a:moveTo>
                        <a:pt x="578" y="439"/>
                      </a:moveTo>
                      <a:cubicBezTo>
                        <a:pt x="578" y="439"/>
                        <a:pt x="578" y="439"/>
                        <a:pt x="563" y="454"/>
                      </a:cubicBezTo>
                      <a:lnTo>
                        <a:pt x="563" y="454"/>
                      </a:lnTo>
                      <a:lnTo>
                        <a:pt x="548" y="440"/>
                      </a:lnTo>
                      <a:lnTo>
                        <a:pt x="548" y="440"/>
                      </a:lnTo>
                      <a:cubicBezTo>
                        <a:pt x="558" y="450"/>
                        <a:pt x="561" y="453"/>
                        <a:pt x="562" y="453"/>
                      </a:cubicBezTo>
                      <a:cubicBezTo>
                        <a:pt x="565" y="453"/>
                        <a:pt x="558" y="439"/>
                        <a:pt x="578" y="439"/>
                      </a:cubicBezTo>
                      <a:close/>
                      <a:moveTo>
                        <a:pt x="213" y="409"/>
                      </a:moveTo>
                      <a:cubicBezTo>
                        <a:pt x="213" y="409"/>
                        <a:pt x="213" y="439"/>
                        <a:pt x="244" y="439"/>
                      </a:cubicBezTo>
                      <a:cubicBezTo>
                        <a:pt x="274" y="439"/>
                        <a:pt x="274" y="439"/>
                        <a:pt x="274" y="470"/>
                      </a:cubicBezTo>
                      <a:lnTo>
                        <a:pt x="274" y="439"/>
                      </a:lnTo>
                      <a:cubicBezTo>
                        <a:pt x="244" y="439"/>
                        <a:pt x="213" y="409"/>
                        <a:pt x="213" y="409"/>
                      </a:cubicBezTo>
                      <a:close/>
                      <a:moveTo>
                        <a:pt x="669" y="470"/>
                      </a:moveTo>
                      <a:cubicBezTo>
                        <a:pt x="670" y="470"/>
                        <a:pt x="670" y="471"/>
                        <a:pt x="670" y="472"/>
                      </a:cubicBezTo>
                      <a:lnTo>
                        <a:pt x="670" y="472"/>
                      </a:lnTo>
                      <a:cubicBezTo>
                        <a:pt x="670" y="471"/>
                        <a:pt x="670" y="471"/>
                        <a:pt x="669" y="471"/>
                      </a:cubicBezTo>
                      <a:lnTo>
                        <a:pt x="669" y="471"/>
                      </a:lnTo>
                      <a:cubicBezTo>
                        <a:pt x="669" y="470"/>
                        <a:pt x="669" y="470"/>
                        <a:pt x="669" y="470"/>
                      </a:cubicBezTo>
                      <a:close/>
                      <a:moveTo>
                        <a:pt x="650" y="470"/>
                      </a:moveTo>
                      <a:lnTo>
                        <a:pt x="650" y="470"/>
                      </a:lnTo>
                      <a:cubicBezTo>
                        <a:pt x="652" y="474"/>
                        <a:pt x="653" y="478"/>
                        <a:pt x="651" y="478"/>
                      </a:cubicBezTo>
                      <a:cubicBezTo>
                        <a:pt x="649" y="478"/>
                        <a:pt x="645" y="476"/>
                        <a:pt x="639" y="470"/>
                      </a:cubicBezTo>
                      <a:close/>
                      <a:moveTo>
                        <a:pt x="545" y="472"/>
                      </a:moveTo>
                      <a:lnTo>
                        <a:pt x="545" y="472"/>
                      </a:lnTo>
                      <a:cubicBezTo>
                        <a:pt x="548" y="474"/>
                        <a:pt x="551" y="475"/>
                        <a:pt x="555" y="478"/>
                      </a:cubicBezTo>
                      <a:lnTo>
                        <a:pt x="555" y="478"/>
                      </a:lnTo>
                      <a:cubicBezTo>
                        <a:pt x="559" y="485"/>
                        <a:pt x="553" y="485"/>
                        <a:pt x="544" y="485"/>
                      </a:cubicBezTo>
                      <a:cubicBezTo>
                        <a:pt x="540" y="485"/>
                        <a:pt x="536" y="485"/>
                        <a:pt x="532" y="485"/>
                      </a:cubicBezTo>
                      <a:lnTo>
                        <a:pt x="532" y="485"/>
                      </a:lnTo>
                      <a:cubicBezTo>
                        <a:pt x="535" y="482"/>
                        <a:pt x="540" y="478"/>
                        <a:pt x="545" y="472"/>
                      </a:cubicBezTo>
                      <a:close/>
                      <a:moveTo>
                        <a:pt x="512" y="496"/>
                      </a:moveTo>
                      <a:cubicBezTo>
                        <a:pt x="515" y="498"/>
                        <a:pt x="517" y="500"/>
                        <a:pt x="517" y="500"/>
                      </a:cubicBezTo>
                      <a:lnTo>
                        <a:pt x="487" y="500"/>
                      </a:lnTo>
                      <a:cubicBezTo>
                        <a:pt x="501" y="500"/>
                        <a:pt x="509" y="498"/>
                        <a:pt x="512" y="496"/>
                      </a:cubicBezTo>
                      <a:close/>
                      <a:moveTo>
                        <a:pt x="524" y="478"/>
                      </a:moveTo>
                      <a:cubicBezTo>
                        <a:pt x="526" y="481"/>
                        <a:pt x="528" y="483"/>
                        <a:pt x="529" y="486"/>
                      </a:cubicBezTo>
                      <a:lnTo>
                        <a:pt x="529" y="486"/>
                      </a:lnTo>
                      <a:cubicBezTo>
                        <a:pt x="523" y="487"/>
                        <a:pt x="517" y="491"/>
                        <a:pt x="517" y="500"/>
                      </a:cubicBezTo>
                      <a:cubicBezTo>
                        <a:pt x="517" y="490"/>
                        <a:pt x="521" y="483"/>
                        <a:pt x="524" y="478"/>
                      </a:cubicBezTo>
                      <a:close/>
                      <a:moveTo>
                        <a:pt x="530" y="488"/>
                      </a:moveTo>
                      <a:cubicBezTo>
                        <a:pt x="532" y="494"/>
                        <a:pt x="531" y="500"/>
                        <a:pt x="517" y="500"/>
                      </a:cubicBezTo>
                      <a:cubicBezTo>
                        <a:pt x="517" y="500"/>
                        <a:pt x="517" y="500"/>
                        <a:pt x="530" y="488"/>
                      </a:cubicBezTo>
                      <a:close/>
                      <a:moveTo>
                        <a:pt x="517" y="500"/>
                      </a:moveTo>
                      <a:lnTo>
                        <a:pt x="517" y="500"/>
                      </a:lnTo>
                      <a:lnTo>
                        <a:pt x="517" y="500"/>
                      </a:lnTo>
                      <a:cubicBezTo>
                        <a:pt x="517" y="500"/>
                        <a:pt x="521" y="504"/>
                        <a:pt x="525" y="509"/>
                      </a:cubicBezTo>
                      <a:lnTo>
                        <a:pt x="525" y="509"/>
                      </a:lnTo>
                      <a:cubicBezTo>
                        <a:pt x="524" y="507"/>
                        <a:pt x="521" y="504"/>
                        <a:pt x="517" y="500"/>
                      </a:cubicBezTo>
                      <a:lnTo>
                        <a:pt x="517" y="500"/>
                      </a:lnTo>
                      <a:lnTo>
                        <a:pt x="530" y="513"/>
                      </a:lnTo>
                      <a:lnTo>
                        <a:pt x="530" y="513"/>
                      </a:lnTo>
                      <a:cubicBezTo>
                        <a:pt x="529" y="513"/>
                        <a:pt x="528" y="513"/>
                        <a:pt x="528" y="513"/>
                      </a:cubicBezTo>
                      <a:lnTo>
                        <a:pt x="528" y="513"/>
                      </a:lnTo>
                      <a:cubicBezTo>
                        <a:pt x="527" y="512"/>
                        <a:pt x="526" y="511"/>
                        <a:pt x="525" y="509"/>
                      </a:cubicBezTo>
                      <a:lnTo>
                        <a:pt x="525" y="509"/>
                      </a:lnTo>
                      <a:cubicBezTo>
                        <a:pt x="526" y="511"/>
                        <a:pt x="526" y="513"/>
                        <a:pt x="526" y="514"/>
                      </a:cubicBezTo>
                      <a:lnTo>
                        <a:pt x="526" y="514"/>
                      </a:lnTo>
                      <a:cubicBezTo>
                        <a:pt x="526" y="514"/>
                        <a:pt x="525" y="514"/>
                        <a:pt x="525" y="514"/>
                      </a:cubicBezTo>
                      <a:cubicBezTo>
                        <a:pt x="522" y="514"/>
                        <a:pt x="520" y="512"/>
                        <a:pt x="519" y="509"/>
                      </a:cubicBezTo>
                      <a:lnTo>
                        <a:pt x="519" y="509"/>
                      </a:lnTo>
                      <a:cubicBezTo>
                        <a:pt x="517" y="504"/>
                        <a:pt x="517" y="500"/>
                        <a:pt x="517" y="500"/>
                      </a:cubicBezTo>
                      <a:lnTo>
                        <a:pt x="517" y="500"/>
                      </a:lnTo>
                      <a:cubicBezTo>
                        <a:pt x="517" y="500"/>
                        <a:pt x="517" y="500"/>
                        <a:pt x="517" y="500"/>
                      </a:cubicBezTo>
                      <a:close/>
                      <a:moveTo>
                        <a:pt x="529" y="517"/>
                      </a:moveTo>
                      <a:cubicBezTo>
                        <a:pt x="534" y="519"/>
                        <a:pt x="540" y="522"/>
                        <a:pt x="547" y="530"/>
                      </a:cubicBezTo>
                      <a:lnTo>
                        <a:pt x="547" y="530"/>
                      </a:lnTo>
                      <a:cubicBezTo>
                        <a:pt x="541" y="524"/>
                        <a:pt x="538" y="522"/>
                        <a:pt x="536" y="522"/>
                      </a:cubicBezTo>
                      <a:cubicBezTo>
                        <a:pt x="534" y="522"/>
                        <a:pt x="534" y="524"/>
                        <a:pt x="535" y="528"/>
                      </a:cubicBezTo>
                      <a:lnTo>
                        <a:pt x="535" y="528"/>
                      </a:lnTo>
                      <a:cubicBezTo>
                        <a:pt x="534" y="527"/>
                        <a:pt x="532" y="526"/>
                        <a:pt x="530" y="525"/>
                      </a:cubicBezTo>
                      <a:lnTo>
                        <a:pt x="530" y="525"/>
                      </a:lnTo>
                      <a:cubicBezTo>
                        <a:pt x="531" y="523"/>
                        <a:pt x="531" y="520"/>
                        <a:pt x="529" y="517"/>
                      </a:cubicBezTo>
                      <a:close/>
                      <a:moveTo>
                        <a:pt x="674" y="479"/>
                      </a:moveTo>
                      <a:cubicBezTo>
                        <a:pt x="697" y="527"/>
                        <a:pt x="671" y="502"/>
                        <a:pt x="699" y="530"/>
                      </a:cubicBezTo>
                      <a:lnTo>
                        <a:pt x="699" y="530"/>
                      </a:lnTo>
                      <a:lnTo>
                        <a:pt x="669" y="500"/>
                      </a:lnTo>
                      <a:cubicBezTo>
                        <a:pt x="669" y="485"/>
                        <a:pt x="671" y="480"/>
                        <a:pt x="674" y="479"/>
                      </a:cubicBezTo>
                      <a:close/>
                      <a:moveTo>
                        <a:pt x="274" y="561"/>
                      </a:moveTo>
                      <a:cubicBezTo>
                        <a:pt x="269" y="566"/>
                        <a:pt x="264" y="570"/>
                        <a:pt x="260" y="572"/>
                      </a:cubicBezTo>
                      <a:lnTo>
                        <a:pt x="260" y="572"/>
                      </a:lnTo>
                      <a:cubicBezTo>
                        <a:pt x="255" y="570"/>
                        <a:pt x="249" y="566"/>
                        <a:pt x="244" y="561"/>
                      </a:cubicBezTo>
                      <a:close/>
                      <a:moveTo>
                        <a:pt x="31" y="652"/>
                      </a:moveTo>
                      <a:cubicBezTo>
                        <a:pt x="31" y="652"/>
                        <a:pt x="31" y="665"/>
                        <a:pt x="39" y="666"/>
                      </a:cubicBezTo>
                      <a:lnTo>
                        <a:pt x="39" y="666"/>
                      </a:lnTo>
                      <a:cubicBezTo>
                        <a:pt x="38" y="661"/>
                        <a:pt x="35" y="657"/>
                        <a:pt x="31" y="652"/>
                      </a:cubicBezTo>
                      <a:close/>
                      <a:moveTo>
                        <a:pt x="1064" y="804"/>
                      </a:moveTo>
                      <a:lnTo>
                        <a:pt x="1064" y="804"/>
                      </a:lnTo>
                      <a:cubicBezTo>
                        <a:pt x="1095" y="804"/>
                        <a:pt x="1064" y="834"/>
                        <a:pt x="1064" y="834"/>
                      </a:cubicBezTo>
                      <a:cubicBezTo>
                        <a:pt x="1095" y="834"/>
                        <a:pt x="1095" y="804"/>
                        <a:pt x="1064" y="804"/>
                      </a:cubicBezTo>
                      <a:close/>
                      <a:moveTo>
                        <a:pt x="891" y="1003"/>
                      </a:moveTo>
                      <a:cubicBezTo>
                        <a:pt x="882" y="1003"/>
                        <a:pt x="882" y="1017"/>
                        <a:pt x="882" y="1017"/>
                      </a:cubicBezTo>
                      <a:cubicBezTo>
                        <a:pt x="882" y="1023"/>
                        <a:pt x="882" y="1026"/>
                        <a:pt x="882" y="1026"/>
                      </a:cubicBezTo>
                      <a:cubicBezTo>
                        <a:pt x="883" y="1026"/>
                        <a:pt x="886" y="1008"/>
                        <a:pt x="897" y="1008"/>
                      </a:cubicBezTo>
                      <a:cubicBezTo>
                        <a:pt x="901" y="1008"/>
                        <a:pt x="906" y="1010"/>
                        <a:pt x="912" y="1017"/>
                      </a:cubicBezTo>
                      <a:cubicBezTo>
                        <a:pt x="902" y="1007"/>
                        <a:pt x="896" y="1003"/>
                        <a:pt x="891" y="1003"/>
                      </a:cubicBezTo>
                      <a:close/>
                      <a:moveTo>
                        <a:pt x="791" y="14"/>
                      </a:moveTo>
                      <a:lnTo>
                        <a:pt x="760" y="44"/>
                      </a:lnTo>
                      <a:lnTo>
                        <a:pt x="730" y="44"/>
                      </a:lnTo>
                      <a:cubicBezTo>
                        <a:pt x="730" y="44"/>
                        <a:pt x="730" y="75"/>
                        <a:pt x="730" y="75"/>
                      </a:cubicBezTo>
                      <a:cubicBezTo>
                        <a:pt x="730" y="75"/>
                        <a:pt x="730" y="105"/>
                        <a:pt x="700" y="105"/>
                      </a:cubicBezTo>
                      <a:cubicBezTo>
                        <a:pt x="700" y="75"/>
                        <a:pt x="700" y="75"/>
                        <a:pt x="730" y="75"/>
                      </a:cubicBezTo>
                      <a:cubicBezTo>
                        <a:pt x="720" y="64"/>
                        <a:pt x="713" y="61"/>
                        <a:pt x="709" y="61"/>
                      </a:cubicBezTo>
                      <a:cubicBezTo>
                        <a:pt x="700" y="61"/>
                        <a:pt x="700" y="75"/>
                        <a:pt x="700" y="75"/>
                      </a:cubicBezTo>
                      <a:cubicBezTo>
                        <a:pt x="700" y="59"/>
                        <a:pt x="700" y="59"/>
                        <a:pt x="700" y="59"/>
                      </a:cubicBezTo>
                      <a:cubicBezTo>
                        <a:pt x="700" y="59"/>
                        <a:pt x="700" y="59"/>
                        <a:pt x="700" y="44"/>
                      </a:cubicBezTo>
                      <a:cubicBezTo>
                        <a:pt x="700" y="54"/>
                        <a:pt x="696" y="58"/>
                        <a:pt x="692" y="58"/>
                      </a:cubicBezTo>
                      <a:cubicBezTo>
                        <a:pt x="683" y="58"/>
                        <a:pt x="669" y="44"/>
                        <a:pt x="669" y="44"/>
                      </a:cubicBezTo>
                      <a:cubicBezTo>
                        <a:pt x="639" y="44"/>
                        <a:pt x="639" y="105"/>
                        <a:pt x="639" y="135"/>
                      </a:cubicBezTo>
                      <a:cubicBezTo>
                        <a:pt x="639" y="135"/>
                        <a:pt x="639" y="105"/>
                        <a:pt x="639" y="105"/>
                      </a:cubicBezTo>
                      <a:cubicBezTo>
                        <a:pt x="639" y="105"/>
                        <a:pt x="626" y="92"/>
                        <a:pt x="617" y="74"/>
                      </a:cubicBezTo>
                      <a:lnTo>
                        <a:pt x="617" y="74"/>
                      </a:lnTo>
                      <a:cubicBezTo>
                        <a:pt x="615" y="75"/>
                        <a:pt x="612" y="75"/>
                        <a:pt x="608" y="75"/>
                      </a:cubicBezTo>
                      <a:cubicBezTo>
                        <a:pt x="608" y="105"/>
                        <a:pt x="608" y="105"/>
                        <a:pt x="608" y="105"/>
                      </a:cubicBezTo>
                      <a:cubicBezTo>
                        <a:pt x="608" y="135"/>
                        <a:pt x="608" y="135"/>
                        <a:pt x="608" y="135"/>
                      </a:cubicBezTo>
                      <a:cubicBezTo>
                        <a:pt x="608" y="105"/>
                        <a:pt x="578" y="105"/>
                        <a:pt x="578" y="105"/>
                      </a:cubicBezTo>
                      <a:lnTo>
                        <a:pt x="578" y="105"/>
                      </a:lnTo>
                      <a:cubicBezTo>
                        <a:pt x="608" y="135"/>
                        <a:pt x="578" y="135"/>
                        <a:pt x="578" y="166"/>
                      </a:cubicBezTo>
                      <a:lnTo>
                        <a:pt x="578" y="135"/>
                      </a:lnTo>
                      <a:lnTo>
                        <a:pt x="548" y="135"/>
                      </a:lnTo>
                      <a:lnTo>
                        <a:pt x="517" y="166"/>
                      </a:lnTo>
                      <a:cubicBezTo>
                        <a:pt x="517" y="155"/>
                        <a:pt x="517" y="145"/>
                        <a:pt x="517" y="135"/>
                      </a:cubicBezTo>
                      <a:cubicBezTo>
                        <a:pt x="517" y="105"/>
                        <a:pt x="487" y="135"/>
                        <a:pt x="487" y="75"/>
                      </a:cubicBezTo>
                      <a:lnTo>
                        <a:pt x="457" y="75"/>
                      </a:lnTo>
                      <a:cubicBezTo>
                        <a:pt x="457" y="105"/>
                        <a:pt x="457" y="105"/>
                        <a:pt x="487" y="105"/>
                      </a:cubicBezTo>
                      <a:cubicBezTo>
                        <a:pt x="457" y="135"/>
                        <a:pt x="487" y="196"/>
                        <a:pt x="487" y="196"/>
                      </a:cubicBezTo>
                      <a:cubicBezTo>
                        <a:pt x="487" y="196"/>
                        <a:pt x="487" y="196"/>
                        <a:pt x="487" y="227"/>
                      </a:cubicBezTo>
                      <a:cubicBezTo>
                        <a:pt x="487" y="196"/>
                        <a:pt x="426" y="166"/>
                        <a:pt x="426" y="166"/>
                      </a:cubicBezTo>
                      <a:lnTo>
                        <a:pt x="426" y="166"/>
                      </a:lnTo>
                      <a:cubicBezTo>
                        <a:pt x="426" y="196"/>
                        <a:pt x="457" y="196"/>
                        <a:pt x="457" y="227"/>
                      </a:cubicBezTo>
                      <a:cubicBezTo>
                        <a:pt x="457" y="227"/>
                        <a:pt x="443" y="213"/>
                        <a:pt x="434" y="213"/>
                      </a:cubicBezTo>
                      <a:cubicBezTo>
                        <a:pt x="429" y="213"/>
                        <a:pt x="426" y="216"/>
                        <a:pt x="426" y="227"/>
                      </a:cubicBezTo>
                      <a:cubicBezTo>
                        <a:pt x="426" y="242"/>
                        <a:pt x="426" y="249"/>
                        <a:pt x="422" y="249"/>
                      </a:cubicBezTo>
                      <a:cubicBezTo>
                        <a:pt x="419" y="249"/>
                        <a:pt x="411" y="242"/>
                        <a:pt x="396" y="227"/>
                      </a:cubicBezTo>
                      <a:lnTo>
                        <a:pt x="396" y="227"/>
                      </a:lnTo>
                      <a:cubicBezTo>
                        <a:pt x="396" y="234"/>
                        <a:pt x="398" y="240"/>
                        <a:pt x="401" y="245"/>
                      </a:cubicBezTo>
                      <a:lnTo>
                        <a:pt x="401" y="245"/>
                      </a:lnTo>
                      <a:cubicBezTo>
                        <a:pt x="396" y="248"/>
                        <a:pt x="396" y="257"/>
                        <a:pt x="396" y="257"/>
                      </a:cubicBezTo>
                      <a:lnTo>
                        <a:pt x="365" y="227"/>
                      </a:lnTo>
                      <a:lnTo>
                        <a:pt x="365" y="227"/>
                      </a:lnTo>
                      <a:cubicBezTo>
                        <a:pt x="396" y="257"/>
                        <a:pt x="396" y="287"/>
                        <a:pt x="396" y="287"/>
                      </a:cubicBezTo>
                      <a:cubicBezTo>
                        <a:pt x="365" y="272"/>
                        <a:pt x="365" y="272"/>
                        <a:pt x="365" y="272"/>
                      </a:cubicBezTo>
                      <a:cubicBezTo>
                        <a:pt x="365" y="272"/>
                        <a:pt x="365" y="272"/>
                        <a:pt x="335" y="257"/>
                      </a:cubicBezTo>
                      <a:lnTo>
                        <a:pt x="335" y="257"/>
                      </a:lnTo>
                      <a:cubicBezTo>
                        <a:pt x="365" y="287"/>
                        <a:pt x="335" y="287"/>
                        <a:pt x="365" y="318"/>
                      </a:cubicBezTo>
                      <a:cubicBezTo>
                        <a:pt x="365" y="318"/>
                        <a:pt x="335" y="287"/>
                        <a:pt x="335" y="287"/>
                      </a:cubicBezTo>
                      <a:lnTo>
                        <a:pt x="305" y="287"/>
                      </a:lnTo>
                      <a:lnTo>
                        <a:pt x="305" y="318"/>
                      </a:lnTo>
                      <a:lnTo>
                        <a:pt x="335" y="318"/>
                      </a:lnTo>
                      <a:lnTo>
                        <a:pt x="305" y="348"/>
                      </a:lnTo>
                      <a:lnTo>
                        <a:pt x="274" y="348"/>
                      </a:lnTo>
                      <a:cubicBezTo>
                        <a:pt x="305" y="348"/>
                        <a:pt x="335" y="378"/>
                        <a:pt x="365" y="378"/>
                      </a:cubicBezTo>
                      <a:cubicBezTo>
                        <a:pt x="365" y="378"/>
                        <a:pt x="365" y="409"/>
                        <a:pt x="365" y="409"/>
                      </a:cubicBezTo>
                      <a:lnTo>
                        <a:pt x="335" y="409"/>
                      </a:lnTo>
                      <a:cubicBezTo>
                        <a:pt x="335" y="409"/>
                        <a:pt x="315" y="370"/>
                        <a:pt x="292" y="370"/>
                      </a:cubicBezTo>
                      <a:cubicBezTo>
                        <a:pt x="286" y="370"/>
                        <a:pt x="280" y="372"/>
                        <a:pt x="274" y="378"/>
                      </a:cubicBezTo>
                      <a:cubicBezTo>
                        <a:pt x="335" y="409"/>
                        <a:pt x="305" y="409"/>
                        <a:pt x="335" y="439"/>
                      </a:cubicBezTo>
                      <a:cubicBezTo>
                        <a:pt x="324" y="428"/>
                        <a:pt x="313" y="421"/>
                        <a:pt x="304" y="417"/>
                      </a:cubicBezTo>
                      <a:lnTo>
                        <a:pt x="304" y="417"/>
                      </a:lnTo>
                      <a:cubicBezTo>
                        <a:pt x="302" y="421"/>
                        <a:pt x="300" y="422"/>
                        <a:pt x="297" y="422"/>
                      </a:cubicBezTo>
                      <a:cubicBezTo>
                        <a:pt x="288" y="422"/>
                        <a:pt x="274" y="409"/>
                        <a:pt x="274" y="409"/>
                      </a:cubicBezTo>
                      <a:lnTo>
                        <a:pt x="274" y="409"/>
                      </a:lnTo>
                      <a:cubicBezTo>
                        <a:pt x="274" y="409"/>
                        <a:pt x="287" y="409"/>
                        <a:pt x="304" y="417"/>
                      </a:cubicBezTo>
                      <a:lnTo>
                        <a:pt x="304" y="417"/>
                      </a:lnTo>
                      <a:cubicBezTo>
                        <a:pt x="304" y="415"/>
                        <a:pt x="305" y="412"/>
                        <a:pt x="305" y="409"/>
                      </a:cubicBezTo>
                      <a:lnTo>
                        <a:pt x="244" y="409"/>
                      </a:lnTo>
                      <a:cubicBezTo>
                        <a:pt x="259" y="424"/>
                        <a:pt x="267" y="424"/>
                        <a:pt x="270" y="424"/>
                      </a:cubicBezTo>
                      <a:cubicBezTo>
                        <a:pt x="274" y="424"/>
                        <a:pt x="274" y="424"/>
                        <a:pt x="274" y="439"/>
                      </a:cubicBezTo>
                      <a:lnTo>
                        <a:pt x="289" y="454"/>
                      </a:lnTo>
                      <a:lnTo>
                        <a:pt x="289" y="454"/>
                      </a:lnTo>
                      <a:cubicBezTo>
                        <a:pt x="282" y="462"/>
                        <a:pt x="274" y="470"/>
                        <a:pt x="274" y="470"/>
                      </a:cubicBezTo>
                      <a:lnTo>
                        <a:pt x="213" y="470"/>
                      </a:lnTo>
                      <a:cubicBezTo>
                        <a:pt x="183" y="500"/>
                        <a:pt x="244" y="500"/>
                        <a:pt x="213" y="500"/>
                      </a:cubicBezTo>
                      <a:lnTo>
                        <a:pt x="183" y="500"/>
                      </a:lnTo>
                      <a:lnTo>
                        <a:pt x="183" y="530"/>
                      </a:lnTo>
                      <a:lnTo>
                        <a:pt x="153" y="530"/>
                      </a:lnTo>
                      <a:cubicBezTo>
                        <a:pt x="142" y="541"/>
                        <a:pt x="142" y="544"/>
                        <a:pt x="147" y="544"/>
                      </a:cubicBezTo>
                      <a:cubicBezTo>
                        <a:pt x="156" y="544"/>
                        <a:pt x="183" y="530"/>
                        <a:pt x="183" y="530"/>
                      </a:cubicBezTo>
                      <a:lnTo>
                        <a:pt x="183" y="530"/>
                      </a:lnTo>
                      <a:cubicBezTo>
                        <a:pt x="168" y="546"/>
                        <a:pt x="168" y="546"/>
                        <a:pt x="168" y="546"/>
                      </a:cubicBezTo>
                      <a:cubicBezTo>
                        <a:pt x="168" y="546"/>
                        <a:pt x="168" y="546"/>
                        <a:pt x="153" y="561"/>
                      </a:cubicBezTo>
                      <a:lnTo>
                        <a:pt x="122" y="561"/>
                      </a:lnTo>
                      <a:cubicBezTo>
                        <a:pt x="122" y="591"/>
                        <a:pt x="31" y="652"/>
                        <a:pt x="61" y="652"/>
                      </a:cubicBezTo>
                      <a:cubicBezTo>
                        <a:pt x="51" y="662"/>
                        <a:pt x="44" y="666"/>
                        <a:pt x="40" y="666"/>
                      </a:cubicBezTo>
                      <a:cubicBezTo>
                        <a:pt x="40" y="666"/>
                        <a:pt x="39" y="666"/>
                        <a:pt x="39" y="666"/>
                      </a:cubicBezTo>
                      <a:lnTo>
                        <a:pt x="39" y="666"/>
                      </a:lnTo>
                      <a:cubicBezTo>
                        <a:pt x="45" y="691"/>
                        <a:pt x="1" y="717"/>
                        <a:pt x="1" y="743"/>
                      </a:cubicBezTo>
                      <a:lnTo>
                        <a:pt x="31" y="743"/>
                      </a:lnTo>
                      <a:cubicBezTo>
                        <a:pt x="1" y="774"/>
                        <a:pt x="31" y="804"/>
                        <a:pt x="61" y="834"/>
                      </a:cubicBezTo>
                      <a:lnTo>
                        <a:pt x="92" y="834"/>
                      </a:lnTo>
                      <a:cubicBezTo>
                        <a:pt x="61" y="834"/>
                        <a:pt x="61" y="834"/>
                        <a:pt x="61" y="865"/>
                      </a:cubicBezTo>
                      <a:cubicBezTo>
                        <a:pt x="61" y="865"/>
                        <a:pt x="92" y="834"/>
                        <a:pt x="92" y="834"/>
                      </a:cubicBezTo>
                      <a:lnTo>
                        <a:pt x="92" y="834"/>
                      </a:lnTo>
                      <a:cubicBezTo>
                        <a:pt x="61" y="895"/>
                        <a:pt x="122" y="926"/>
                        <a:pt x="153" y="986"/>
                      </a:cubicBezTo>
                      <a:cubicBezTo>
                        <a:pt x="213" y="1017"/>
                        <a:pt x="274" y="1078"/>
                        <a:pt x="335" y="1108"/>
                      </a:cubicBezTo>
                      <a:cubicBezTo>
                        <a:pt x="335" y="1108"/>
                        <a:pt x="354" y="1069"/>
                        <a:pt x="362" y="1069"/>
                      </a:cubicBezTo>
                      <a:cubicBezTo>
                        <a:pt x="364" y="1069"/>
                        <a:pt x="365" y="1072"/>
                        <a:pt x="365" y="1078"/>
                      </a:cubicBezTo>
                      <a:cubicBezTo>
                        <a:pt x="365" y="1108"/>
                        <a:pt x="373" y="1108"/>
                        <a:pt x="384" y="1108"/>
                      </a:cubicBezTo>
                      <a:cubicBezTo>
                        <a:pt x="396" y="1108"/>
                        <a:pt x="411" y="1108"/>
                        <a:pt x="426" y="1138"/>
                      </a:cubicBezTo>
                      <a:cubicBezTo>
                        <a:pt x="433" y="1131"/>
                        <a:pt x="440" y="1129"/>
                        <a:pt x="447" y="1129"/>
                      </a:cubicBezTo>
                      <a:cubicBezTo>
                        <a:pt x="460" y="1129"/>
                        <a:pt x="474" y="1136"/>
                        <a:pt x="491" y="1136"/>
                      </a:cubicBezTo>
                      <a:cubicBezTo>
                        <a:pt x="507" y="1136"/>
                        <a:pt x="525" y="1130"/>
                        <a:pt x="548" y="1108"/>
                      </a:cubicBezTo>
                      <a:lnTo>
                        <a:pt x="548" y="1138"/>
                      </a:lnTo>
                      <a:cubicBezTo>
                        <a:pt x="568" y="1138"/>
                        <a:pt x="588" y="1125"/>
                        <a:pt x="599" y="1125"/>
                      </a:cubicBezTo>
                      <a:cubicBezTo>
                        <a:pt x="605" y="1125"/>
                        <a:pt x="608" y="1128"/>
                        <a:pt x="608" y="1138"/>
                      </a:cubicBezTo>
                      <a:lnTo>
                        <a:pt x="608" y="1108"/>
                      </a:lnTo>
                      <a:cubicBezTo>
                        <a:pt x="608" y="1108"/>
                        <a:pt x="608" y="1121"/>
                        <a:pt x="618" y="1121"/>
                      </a:cubicBezTo>
                      <a:cubicBezTo>
                        <a:pt x="622" y="1121"/>
                        <a:pt x="629" y="1118"/>
                        <a:pt x="639" y="1108"/>
                      </a:cubicBezTo>
                      <a:cubicBezTo>
                        <a:pt x="639" y="1118"/>
                        <a:pt x="642" y="1121"/>
                        <a:pt x="647" y="1121"/>
                      </a:cubicBezTo>
                      <a:cubicBezTo>
                        <a:pt x="656" y="1121"/>
                        <a:pt x="669" y="1108"/>
                        <a:pt x="669" y="1108"/>
                      </a:cubicBezTo>
                      <a:cubicBezTo>
                        <a:pt x="700" y="1108"/>
                        <a:pt x="700" y="1078"/>
                        <a:pt x="730" y="1078"/>
                      </a:cubicBezTo>
                      <a:cubicBezTo>
                        <a:pt x="730" y="1093"/>
                        <a:pt x="738" y="1093"/>
                        <a:pt x="749" y="1093"/>
                      </a:cubicBezTo>
                      <a:cubicBezTo>
                        <a:pt x="760" y="1093"/>
                        <a:pt x="776" y="1093"/>
                        <a:pt x="791" y="1108"/>
                      </a:cubicBezTo>
                      <a:cubicBezTo>
                        <a:pt x="791" y="1078"/>
                        <a:pt x="852" y="1047"/>
                        <a:pt x="882" y="1047"/>
                      </a:cubicBezTo>
                      <a:lnTo>
                        <a:pt x="852" y="1017"/>
                      </a:lnTo>
                      <a:lnTo>
                        <a:pt x="882" y="1017"/>
                      </a:lnTo>
                      <a:cubicBezTo>
                        <a:pt x="882" y="1017"/>
                        <a:pt x="852" y="986"/>
                        <a:pt x="882" y="986"/>
                      </a:cubicBezTo>
                      <a:lnTo>
                        <a:pt x="882" y="956"/>
                      </a:lnTo>
                      <a:cubicBezTo>
                        <a:pt x="882" y="986"/>
                        <a:pt x="912" y="986"/>
                        <a:pt x="912" y="1017"/>
                      </a:cubicBezTo>
                      <a:cubicBezTo>
                        <a:pt x="943" y="986"/>
                        <a:pt x="943" y="926"/>
                        <a:pt x="973" y="926"/>
                      </a:cubicBezTo>
                      <a:cubicBezTo>
                        <a:pt x="973" y="932"/>
                        <a:pt x="973" y="934"/>
                        <a:pt x="974" y="934"/>
                      </a:cubicBezTo>
                      <a:cubicBezTo>
                        <a:pt x="974" y="934"/>
                        <a:pt x="976" y="925"/>
                        <a:pt x="981" y="920"/>
                      </a:cubicBezTo>
                      <a:lnTo>
                        <a:pt x="981" y="920"/>
                      </a:lnTo>
                      <a:cubicBezTo>
                        <a:pt x="994" y="926"/>
                        <a:pt x="1004" y="926"/>
                        <a:pt x="1004" y="926"/>
                      </a:cubicBezTo>
                      <a:cubicBezTo>
                        <a:pt x="997" y="919"/>
                        <a:pt x="992" y="917"/>
                        <a:pt x="988" y="917"/>
                      </a:cubicBezTo>
                      <a:cubicBezTo>
                        <a:pt x="985" y="917"/>
                        <a:pt x="983" y="918"/>
                        <a:pt x="981" y="920"/>
                      </a:cubicBezTo>
                      <a:lnTo>
                        <a:pt x="981" y="920"/>
                      </a:lnTo>
                      <a:cubicBezTo>
                        <a:pt x="970" y="916"/>
                        <a:pt x="956" y="909"/>
                        <a:pt x="943" y="895"/>
                      </a:cubicBezTo>
                      <a:cubicBezTo>
                        <a:pt x="943" y="895"/>
                        <a:pt x="943" y="882"/>
                        <a:pt x="952" y="882"/>
                      </a:cubicBezTo>
                      <a:cubicBezTo>
                        <a:pt x="956" y="882"/>
                        <a:pt x="963" y="885"/>
                        <a:pt x="973" y="895"/>
                      </a:cubicBezTo>
                      <a:lnTo>
                        <a:pt x="1004" y="895"/>
                      </a:lnTo>
                      <a:cubicBezTo>
                        <a:pt x="1004" y="880"/>
                        <a:pt x="1019" y="880"/>
                        <a:pt x="1030" y="880"/>
                      </a:cubicBezTo>
                      <a:cubicBezTo>
                        <a:pt x="1042" y="880"/>
                        <a:pt x="1049" y="880"/>
                        <a:pt x="1034" y="865"/>
                      </a:cubicBezTo>
                      <a:cubicBezTo>
                        <a:pt x="1034" y="850"/>
                        <a:pt x="1034" y="850"/>
                        <a:pt x="1034" y="850"/>
                      </a:cubicBezTo>
                      <a:cubicBezTo>
                        <a:pt x="1034" y="850"/>
                        <a:pt x="1034" y="850"/>
                        <a:pt x="1034" y="834"/>
                      </a:cubicBezTo>
                      <a:cubicBezTo>
                        <a:pt x="1019" y="819"/>
                        <a:pt x="1026" y="819"/>
                        <a:pt x="1034" y="819"/>
                      </a:cubicBezTo>
                      <a:cubicBezTo>
                        <a:pt x="1042" y="819"/>
                        <a:pt x="1049" y="819"/>
                        <a:pt x="1034" y="804"/>
                      </a:cubicBezTo>
                      <a:lnTo>
                        <a:pt x="1034" y="804"/>
                      </a:lnTo>
                      <a:lnTo>
                        <a:pt x="1064" y="834"/>
                      </a:lnTo>
                      <a:cubicBezTo>
                        <a:pt x="1064" y="804"/>
                        <a:pt x="1034" y="804"/>
                        <a:pt x="1064" y="804"/>
                      </a:cubicBezTo>
                      <a:cubicBezTo>
                        <a:pt x="1064" y="796"/>
                        <a:pt x="1066" y="793"/>
                        <a:pt x="1069" y="791"/>
                      </a:cubicBezTo>
                      <a:lnTo>
                        <a:pt x="1069" y="791"/>
                      </a:lnTo>
                      <a:cubicBezTo>
                        <a:pt x="1078" y="804"/>
                        <a:pt x="1095" y="804"/>
                        <a:pt x="1095" y="804"/>
                      </a:cubicBezTo>
                      <a:cubicBezTo>
                        <a:pt x="1095" y="804"/>
                        <a:pt x="1081" y="791"/>
                        <a:pt x="1072" y="791"/>
                      </a:cubicBezTo>
                      <a:cubicBezTo>
                        <a:pt x="1071" y="791"/>
                        <a:pt x="1070" y="791"/>
                        <a:pt x="1069" y="791"/>
                      </a:cubicBezTo>
                      <a:lnTo>
                        <a:pt x="1069" y="791"/>
                      </a:lnTo>
                      <a:cubicBezTo>
                        <a:pt x="1066" y="787"/>
                        <a:pt x="1064" y="781"/>
                        <a:pt x="1064" y="774"/>
                      </a:cubicBezTo>
                      <a:cubicBezTo>
                        <a:pt x="1095" y="774"/>
                        <a:pt x="1095" y="774"/>
                        <a:pt x="1095" y="743"/>
                      </a:cubicBezTo>
                      <a:lnTo>
                        <a:pt x="1156" y="743"/>
                      </a:lnTo>
                      <a:cubicBezTo>
                        <a:pt x="1156" y="682"/>
                        <a:pt x="1125" y="622"/>
                        <a:pt x="1156" y="591"/>
                      </a:cubicBezTo>
                      <a:cubicBezTo>
                        <a:pt x="1125" y="561"/>
                        <a:pt x="1125" y="561"/>
                        <a:pt x="1125" y="530"/>
                      </a:cubicBezTo>
                      <a:lnTo>
                        <a:pt x="1125" y="530"/>
                      </a:lnTo>
                      <a:lnTo>
                        <a:pt x="1156" y="561"/>
                      </a:lnTo>
                      <a:lnTo>
                        <a:pt x="1156" y="530"/>
                      </a:lnTo>
                      <a:cubicBezTo>
                        <a:pt x="1156" y="530"/>
                        <a:pt x="1156" y="517"/>
                        <a:pt x="1165" y="517"/>
                      </a:cubicBezTo>
                      <a:cubicBezTo>
                        <a:pt x="1169" y="517"/>
                        <a:pt x="1176" y="520"/>
                        <a:pt x="1186" y="530"/>
                      </a:cubicBezTo>
                      <a:lnTo>
                        <a:pt x="1186" y="470"/>
                      </a:lnTo>
                      <a:cubicBezTo>
                        <a:pt x="1216" y="409"/>
                        <a:pt x="1095" y="439"/>
                        <a:pt x="1125" y="409"/>
                      </a:cubicBezTo>
                      <a:cubicBezTo>
                        <a:pt x="1095" y="379"/>
                        <a:pt x="1095" y="378"/>
                        <a:pt x="1095" y="378"/>
                      </a:cubicBezTo>
                      <a:lnTo>
                        <a:pt x="1095" y="378"/>
                      </a:lnTo>
                      <a:cubicBezTo>
                        <a:pt x="1080" y="394"/>
                        <a:pt x="1087" y="394"/>
                        <a:pt x="1095" y="394"/>
                      </a:cubicBezTo>
                      <a:cubicBezTo>
                        <a:pt x="1102" y="394"/>
                        <a:pt x="1110" y="394"/>
                        <a:pt x="1095" y="409"/>
                      </a:cubicBezTo>
                      <a:cubicBezTo>
                        <a:pt x="1075" y="409"/>
                        <a:pt x="1068" y="395"/>
                        <a:pt x="1066" y="395"/>
                      </a:cubicBezTo>
                      <a:cubicBezTo>
                        <a:pt x="1064" y="395"/>
                        <a:pt x="1064" y="399"/>
                        <a:pt x="1064" y="409"/>
                      </a:cubicBezTo>
                      <a:cubicBezTo>
                        <a:pt x="1064" y="378"/>
                        <a:pt x="1034" y="378"/>
                        <a:pt x="1034" y="378"/>
                      </a:cubicBezTo>
                      <a:cubicBezTo>
                        <a:pt x="1064" y="378"/>
                        <a:pt x="1034" y="348"/>
                        <a:pt x="1064" y="348"/>
                      </a:cubicBezTo>
                      <a:lnTo>
                        <a:pt x="1004" y="348"/>
                      </a:lnTo>
                      <a:cubicBezTo>
                        <a:pt x="1034" y="318"/>
                        <a:pt x="1034" y="318"/>
                        <a:pt x="1064" y="318"/>
                      </a:cubicBezTo>
                      <a:lnTo>
                        <a:pt x="1034" y="318"/>
                      </a:lnTo>
                      <a:cubicBezTo>
                        <a:pt x="1034" y="303"/>
                        <a:pt x="1026" y="303"/>
                        <a:pt x="1023" y="303"/>
                      </a:cubicBezTo>
                      <a:cubicBezTo>
                        <a:pt x="1019" y="303"/>
                        <a:pt x="1019" y="303"/>
                        <a:pt x="1034" y="287"/>
                      </a:cubicBezTo>
                      <a:cubicBezTo>
                        <a:pt x="1049" y="272"/>
                        <a:pt x="1049" y="272"/>
                        <a:pt x="1045" y="272"/>
                      </a:cubicBezTo>
                      <a:cubicBezTo>
                        <a:pt x="1042" y="272"/>
                        <a:pt x="1034" y="272"/>
                        <a:pt x="1034" y="257"/>
                      </a:cubicBezTo>
                      <a:cubicBezTo>
                        <a:pt x="1034" y="287"/>
                        <a:pt x="1034" y="287"/>
                        <a:pt x="1004" y="287"/>
                      </a:cubicBezTo>
                      <a:lnTo>
                        <a:pt x="1004" y="257"/>
                      </a:lnTo>
                      <a:cubicBezTo>
                        <a:pt x="973" y="257"/>
                        <a:pt x="973" y="227"/>
                        <a:pt x="973" y="227"/>
                      </a:cubicBezTo>
                      <a:cubicBezTo>
                        <a:pt x="943" y="227"/>
                        <a:pt x="943" y="227"/>
                        <a:pt x="943" y="257"/>
                      </a:cubicBezTo>
                      <a:cubicBezTo>
                        <a:pt x="943" y="242"/>
                        <a:pt x="928" y="242"/>
                        <a:pt x="916" y="242"/>
                      </a:cubicBezTo>
                      <a:cubicBezTo>
                        <a:pt x="905" y="242"/>
                        <a:pt x="897" y="242"/>
                        <a:pt x="912" y="227"/>
                      </a:cubicBezTo>
                      <a:cubicBezTo>
                        <a:pt x="912" y="227"/>
                        <a:pt x="920" y="219"/>
                        <a:pt x="927" y="216"/>
                      </a:cubicBezTo>
                      <a:lnTo>
                        <a:pt x="927" y="216"/>
                      </a:lnTo>
                      <a:cubicBezTo>
                        <a:pt x="930" y="217"/>
                        <a:pt x="933" y="219"/>
                        <a:pt x="937" y="221"/>
                      </a:cubicBezTo>
                      <a:lnTo>
                        <a:pt x="937" y="221"/>
                      </a:lnTo>
                      <a:cubicBezTo>
                        <a:pt x="929" y="224"/>
                        <a:pt x="921" y="227"/>
                        <a:pt x="912" y="227"/>
                      </a:cubicBezTo>
                      <a:cubicBezTo>
                        <a:pt x="926" y="227"/>
                        <a:pt x="933" y="227"/>
                        <a:pt x="940" y="224"/>
                      </a:cubicBezTo>
                      <a:lnTo>
                        <a:pt x="940" y="224"/>
                      </a:lnTo>
                      <a:cubicBezTo>
                        <a:pt x="941" y="225"/>
                        <a:pt x="942" y="226"/>
                        <a:pt x="943" y="227"/>
                      </a:cubicBezTo>
                      <a:cubicBezTo>
                        <a:pt x="943" y="225"/>
                        <a:pt x="943" y="224"/>
                        <a:pt x="943" y="223"/>
                      </a:cubicBezTo>
                      <a:lnTo>
                        <a:pt x="943" y="223"/>
                      </a:lnTo>
                      <a:cubicBezTo>
                        <a:pt x="947" y="221"/>
                        <a:pt x="952" y="217"/>
                        <a:pt x="957" y="212"/>
                      </a:cubicBezTo>
                      <a:lnTo>
                        <a:pt x="957" y="212"/>
                      </a:lnTo>
                      <a:cubicBezTo>
                        <a:pt x="952" y="214"/>
                        <a:pt x="947" y="217"/>
                        <a:pt x="942" y="219"/>
                      </a:cubicBezTo>
                      <a:lnTo>
                        <a:pt x="942" y="219"/>
                      </a:lnTo>
                      <a:cubicBezTo>
                        <a:pt x="941" y="215"/>
                        <a:pt x="938" y="213"/>
                        <a:pt x="935" y="213"/>
                      </a:cubicBezTo>
                      <a:cubicBezTo>
                        <a:pt x="932" y="213"/>
                        <a:pt x="930" y="214"/>
                        <a:pt x="927" y="216"/>
                      </a:cubicBezTo>
                      <a:lnTo>
                        <a:pt x="927" y="216"/>
                      </a:lnTo>
                      <a:cubicBezTo>
                        <a:pt x="922" y="214"/>
                        <a:pt x="918" y="213"/>
                        <a:pt x="915" y="213"/>
                      </a:cubicBezTo>
                      <a:cubicBezTo>
                        <a:pt x="913" y="213"/>
                        <a:pt x="912" y="213"/>
                        <a:pt x="910" y="213"/>
                      </a:cubicBezTo>
                      <a:lnTo>
                        <a:pt x="910" y="213"/>
                      </a:lnTo>
                      <a:cubicBezTo>
                        <a:pt x="904" y="195"/>
                        <a:pt x="887" y="191"/>
                        <a:pt x="912" y="166"/>
                      </a:cubicBezTo>
                      <a:lnTo>
                        <a:pt x="912" y="166"/>
                      </a:lnTo>
                      <a:cubicBezTo>
                        <a:pt x="900" y="172"/>
                        <a:pt x="894" y="174"/>
                        <a:pt x="892" y="174"/>
                      </a:cubicBezTo>
                      <a:cubicBezTo>
                        <a:pt x="884" y="174"/>
                        <a:pt x="943" y="135"/>
                        <a:pt x="943" y="135"/>
                      </a:cubicBezTo>
                      <a:lnTo>
                        <a:pt x="821" y="44"/>
                      </a:lnTo>
                      <a:cubicBezTo>
                        <a:pt x="791" y="75"/>
                        <a:pt x="821" y="75"/>
                        <a:pt x="791" y="75"/>
                      </a:cubicBezTo>
                      <a:cubicBezTo>
                        <a:pt x="791" y="75"/>
                        <a:pt x="791" y="44"/>
                        <a:pt x="791" y="44"/>
                      </a:cubicBezTo>
                      <a:cubicBezTo>
                        <a:pt x="791" y="44"/>
                        <a:pt x="760" y="44"/>
                        <a:pt x="791"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48;p31"/>
                <p:cNvSpPr/>
                <p:nvPr/>
              </p:nvSpPr>
              <p:spPr>
                <a:xfrm>
                  <a:off x="1641812" y="5358141"/>
                  <a:ext cx="997" cy="1029"/>
                </a:xfrm>
                <a:custGeom>
                  <a:avLst/>
                  <a:gdLst/>
                  <a:ahLst/>
                  <a:cxnLst/>
                  <a:rect l="l" t="t" r="r" b="b"/>
                  <a:pathLst>
                    <a:path w="31" h="32" extrusionOk="0">
                      <a:moveTo>
                        <a:pt x="31" y="1"/>
                      </a:moveTo>
                      <a:lnTo>
                        <a:pt x="0" y="31"/>
                      </a:lnTo>
                      <a:lnTo>
                        <a:pt x="31" y="31"/>
                      </a:lnTo>
                      <a:cubicBezTo>
                        <a:pt x="31"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49;p31"/>
                <p:cNvSpPr/>
                <p:nvPr/>
              </p:nvSpPr>
              <p:spPr>
                <a:xfrm>
                  <a:off x="1652552" y="536595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50;p31"/>
                <p:cNvSpPr/>
                <p:nvPr/>
              </p:nvSpPr>
              <p:spPr>
                <a:xfrm>
                  <a:off x="1653549" y="5366952"/>
                  <a:ext cx="997" cy="997"/>
                </a:xfrm>
                <a:custGeom>
                  <a:avLst/>
                  <a:gdLst/>
                  <a:ahLst/>
                  <a:cxnLst/>
                  <a:rect l="l" t="t" r="r" b="b"/>
                  <a:pathLst>
                    <a:path w="31" h="31" extrusionOk="0">
                      <a:moveTo>
                        <a:pt x="30" y="0"/>
                      </a:moveTo>
                      <a:cubicBezTo>
                        <a:pt x="30" y="1"/>
                        <a:pt x="30" y="31"/>
                        <a:pt x="0" y="31"/>
                      </a:cubicBezTo>
                      <a:cubicBezTo>
                        <a:pt x="30" y="31"/>
                        <a:pt x="30" y="31"/>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51;p31"/>
                <p:cNvSpPr/>
                <p:nvPr/>
              </p:nvSpPr>
              <p:spPr>
                <a:xfrm>
                  <a:off x="1637889" y="536206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52;p31"/>
                <p:cNvSpPr/>
                <p:nvPr/>
              </p:nvSpPr>
              <p:spPr>
                <a:xfrm>
                  <a:off x="1629111" y="5368913"/>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53;p31"/>
                <p:cNvSpPr/>
                <p:nvPr/>
              </p:nvSpPr>
              <p:spPr>
                <a:xfrm>
                  <a:off x="1630075" y="536891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54;p31"/>
                <p:cNvSpPr/>
                <p:nvPr/>
              </p:nvSpPr>
              <p:spPr>
                <a:xfrm>
                  <a:off x="1640815" y="5361067"/>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55;p31"/>
                <p:cNvSpPr/>
                <p:nvPr/>
              </p:nvSpPr>
              <p:spPr>
                <a:xfrm>
                  <a:off x="1630075" y="5367916"/>
                  <a:ext cx="32" cy="1029"/>
                </a:xfrm>
                <a:custGeom>
                  <a:avLst/>
                  <a:gdLst/>
                  <a:ahLst/>
                  <a:cxnLst/>
                  <a:rect l="l" t="t" r="r" b="b"/>
                  <a:pathLst>
                    <a:path w="1" h="32" extrusionOk="0">
                      <a:moveTo>
                        <a:pt x="1" y="31"/>
                      </a:moveTo>
                      <a:lnTo>
                        <a:pt x="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56;p31"/>
                <p:cNvSpPr/>
                <p:nvPr/>
              </p:nvSpPr>
              <p:spPr>
                <a:xfrm>
                  <a:off x="1629111" y="536891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57;p31"/>
                <p:cNvSpPr/>
                <p:nvPr/>
              </p:nvSpPr>
              <p:spPr>
                <a:xfrm>
                  <a:off x="1634963" y="5364026"/>
                  <a:ext cx="32" cy="997"/>
                </a:xfrm>
                <a:custGeom>
                  <a:avLst/>
                  <a:gdLst/>
                  <a:ahLst/>
                  <a:cxnLst/>
                  <a:rect l="l" t="t" r="r" b="b"/>
                  <a:pathLst>
                    <a:path w="1" h="31" extrusionOk="0">
                      <a:moveTo>
                        <a:pt x="1" y="31"/>
                      </a:moveTo>
                      <a:lnTo>
                        <a:pt x="1" y="31"/>
                      </a:lnTo>
                      <a:cubicBezTo>
                        <a:pt x="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58;p31"/>
                <p:cNvSpPr/>
                <p:nvPr/>
              </p:nvSpPr>
              <p:spPr>
                <a:xfrm>
                  <a:off x="1629111" y="536695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59;p31"/>
                <p:cNvSpPr/>
                <p:nvPr/>
              </p:nvSpPr>
              <p:spPr>
                <a:xfrm>
                  <a:off x="1628114" y="5368913"/>
                  <a:ext cx="32" cy="997"/>
                </a:xfrm>
                <a:custGeom>
                  <a:avLst/>
                  <a:gdLst/>
                  <a:ahLst/>
                  <a:cxnLst/>
                  <a:rect l="l" t="t" r="r" b="b"/>
                  <a:pathLst>
                    <a:path w="1" h="31" extrusionOk="0">
                      <a:moveTo>
                        <a:pt x="1" y="30"/>
                      </a:moveTo>
                      <a:cubicBezTo>
                        <a:pt x="1" y="30"/>
                        <a:pt x="1" y="0"/>
                        <a:pt x="1" y="0"/>
                      </a:cubicBezTo>
                      <a:lnTo>
                        <a:pt x="1" y="0"/>
                      </a:lnTo>
                      <a:cubicBezTo>
                        <a:pt x="1" y="30"/>
                        <a:pt x="1" y="30"/>
                        <a:pt x="1"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60;p31"/>
                <p:cNvSpPr/>
                <p:nvPr/>
              </p:nvSpPr>
              <p:spPr>
                <a:xfrm>
                  <a:off x="1632037" y="5364990"/>
                  <a:ext cx="997" cy="997"/>
                </a:xfrm>
                <a:custGeom>
                  <a:avLst/>
                  <a:gdLst/>
                  <a:ahLst/>
                  <a:cxnLst/>
                  <a:rect l="l" t="t" r="r" b="b"/>
                  <a:pathLst>
                    <a:path w="31" h="31" extrusionOk="0">
                      <a:moveTo>
                        <a:pt x="0" y="1"/>
                      </a:moveTo>
                      <a:cubicBezTo>
                        <a:pt x="0" y="1"/>
                        <a:pt x="31" y="31"/>
                        <a:pt x="31" y="31"/>
                      </a:cubicBezTo>
                      <a:cubicBezTo>
                        <a:pt x="31" y="31"/>
                        <a:pt x="31"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61;p31"/>
                <p:cNvSpPr/>
                <p:nvPr/>
              </p:nvSpPr>
              <p:spPr>
                <a:xfrm>
                  <a:off x="1265502" y="5409943"/>
                  <a:ext cx="32" cy="1029"/>
                </a:xfrm>
                <a:custGeom>
                  <a:avLst/>
                  <a:gdLst/>
                  <a:ahLst/>
                  <a:cxnLst/>
                  <a:rect l="l" t="t" r="r" b="b"/>
                  <a:pathLst>
                    <a:path w="1" h="32" extrusionOk="0">
                      <a:moveTo>
                        <a:pt x="1" y="1"/>
                      </a:moveTo>
                      <a:cubicBezTo>
                        <a:pt x="1" y="1"/>
                        <a:pt x="1" y="31"/>
                        <a:pt x="1" y="31"/>
                      </a:cubicBez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62;p31"/>
                <p:cNvSpPr/>
                <p:nvPr/>
              </p:nvSpPr>
              <p:spPr>
                <a:xfrm>
                  <a:off x="1267464" y="541286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63;p31"/>
                <p:cNvSpPr/>
                <p:nvPr/>
              </p:nvSpPr>
              <p:spPr>
                <a:xfrm>
                  <a:off x="1263573" y="5409943"/>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64;p31"/>
                <p:cNvSpPr/>
                <p:nvPr/>
              </p:nvSpPr>
              <p:spPr>
                <a:xfrm>
                  <a:off x="1263573" y="5414831"/>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65;p31"/>
                <p:cNvSpPr/>
                <p:nvPr/>
              </p:nvSpPr>
              <p:spPr>
                <a:xfrm>
                  <a:off x="1265502" y="5412869"/>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66;p31"/>
                <p:cNvSpPr/>
                <p:nvPr/>
              </p:nvSpPr>
              <p:spPr>
                <a:xfrm>
                  <a:off x="1257688" y="5404091"/>
                  <a:ext cx="1029" cy="997"/>
                </a:xfrm>
                <a:custGeom>
                  <a:avLst/>
                  <a:gdLst/>
                  <a:ahLst/>
                  <a:cxnLst/>
                  <a:rect l="l" t="t" r="r" b="b"/>
                  <a:pathLst>
                    <a:path w="32" h="31" extrusionOk="0">
                      <a:moveTo>
                        <a:pt x="1" y="0"/>
                      </a:moveTo>
                      <a:lnTo>
                        <a:pt x="31" y="31"/>
                      </a:ln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67;p31"/>
                <p:cNvSpPr/>
                <p:nvPr/>
              </p:nvSpPr>
              <p:spPr>
                <a:xfrm>
                  <a:off x="1256724" y="5408978"/>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68;p31"/>
                <p:cNvSpPr/>
                <p:nvPr/>
              </p:nvSpPr>
              <p:spPr>
                <a:xfrm>
                  <a:off x="1258685" y="5408978"/>
                  <a:ext cx="997" cy="32"/>
                </a:xfrm>
                <a:custGeom>
                  <a:avLst/>
                  <a:gdLst/>
                  <a:ahLst/>
                  <a:cxnLst/>
                  <a:rect l="l" t="t" r="r" b="b"/>
                  <a:pathLst>
                    <a:path w="31" h="1" extrusionOk="0">
                      <a:moveTo>
                        <a:pt x="31" y="0"/>
                      </a:moveTo>
                      <a:cubicBezTo>
                        <a:pt x="31" y="0"/>
                        <a:pt x="0" y="0"/>
                        <a:pt x="0" y="0"/>
                      </a:cubicBez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69;p31"/>
                <p:cNvSpPr/>
                <p:nvPr/>
              </p:nvSpPr>
              <p:spPr>
                <a:xfrm>
                  <a:off x="1258685" y="540897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70;p31"/>
                <p:cNvSpPr/>
                <p:nvPr/>
              </p:nvSpPr>
              <p:spPr>
                <a:xfrm>
                  <a:off x="1261611" y="5408978"/>
                  <a:ext cx="32" cy="997"/>
                </a:xfrm>
                <a:custGeom>
                  <a:avLst/>
                  <a:gdLst/>
                  <a:ahLst/>
                  <a:cxnLst/>
                  <a:rect l="l" t="t" r="r" b="b"/>
                  <a:pathLst>
                    <a:path w="1" h="31" extrusionOk="0">
                      <a:moveTo>
                        <a:pt x="0" y="31"/>
                      </a:moveTo>
                      <a:cubicBezTo>
                        <a:pt x="0" y="31"/>
                        <a:pt x="0"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71;p31"/>
                <p:cNvSpPr/>
                <p:nvPr/>
              </p:nvSpPr>
              <p:spPr>
                <a:xfrm>
                  <a:off x="1261611" y="541775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72;p31"/>
                <p:cNvSpPr/>
                <p:nvPr/>
              </p:nvSpPr>
              <p:spPr>
                <a:xfrm>
                  <a:off x="1257688" y="540798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73;p31"/>
                <p:cNvSpPr/>
                <p:nvPr/>
              </p:nvSpPr>
              <p:spPr>
                <a:xfrm>
                  <a:off x="1258685" y="5401165"/>
                  <a:ext cx="997" cy="997"/>
                </a:xfrm>
                <a:custGeom>
                  <a:avLst/>
                  <a:gdLst/>
                  <a:ahLst/>
                  <a:cxnLst/>
                  <a:rect l="l" t="t" r="r" b="b"/>
                  <a:pathLst>
                    <a:path w="31" h="31" extrusionOk="0">
                      <a:moveTo>
                        <a:pt x="31" y="0"/>
                      </a:moveTo>
                      <a:cubicBezTo>
                        <a:pt x="31" y="0"/>
                        <a:pt x="0" y="0"/>
                        <a:pt x="31" y="31"/>
                      </a:cubicBezTo>
                      <a:cubicBezTo>
                        <a:pt x="31" y="15"/>
                        <a:pt x="31" y="15"/>
                        <a:pt x="31" y="15"/>
                      </a:cubicBezTo>
                      <a:cubicBezTo>
                        <a:pt x="31" y="15"/>
                        <a:pt x="31" y="15"/>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74;p31"/>
                <p:cNvSpPr/>
                <p:nvPr/>
              </p:nvSpPr>
              <p:spPr>
                <a:xfrm>
                  <a:off x="1272351" y="5434381"/>
                  <a:ext cx="32" cy="32"/>
                </a:xfrm>
                <a:custGeom>
                  <a:avLst/>
                  <a:gdLst/>
                  <a:ahLst/>
                  <a:cxnLst/>
                  <a:rect l="l" t="t" r="r" b="b"/>
                  <a:pathLst>
                    <a:path w="1" h="1" extrusionOk="0">
                      <a:moveTo>
                        <a:pt x="1" y="1"/>
                      </a:move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75;p31"/>
                <p:cNvSpPr/>
                <p:nvPr/>
              </p:nvSpPr>
              <p:spPr>
                <a:xfrm>
                  <a:off x="1257688" y="5407982"/>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76;p31"/>
                <p:cNvSpPr/>
                <p:nvPr/>
              </p:nvSpPr>
              <p:spPr>
                <a:xfrm>
                  <a:off x="1266499" y="541679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77;p31"/>
                <p:cNvSpPr/>
                <p:nvPr/>
              </p:nvSpPr>
              <p:spPr>
                <a:xfrm>
                  <a:off x="1266499" y="541582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78;p31"/>
                <p:cNvSpPr/>
                <p:nvPr/>
              </p:nvSpPr>
              <p:spPr>
                <a:xfrm>
                  <a:off x="1260614" y="5408978"/>
                  <a:ext cx="1029" cy="32"/>
                </a:xfrm>
                <a:custGeom>
                  <a:avLst/>
                  <a:gdLst/>
                  <a:ahLst/>
                  <a:cxnLst/>
                  <a:rect l="l" t="t" r="r" b="b"/>
                  <a:pathLst>
                    <a:path w="32" h="1" extrusionOk="0">
                      <a:moveTo>
                        <a:pt x="31" y="0"/>
                      </a:moveTo>
                      <a:lnTo>
                        <a:pt x="1" y="0"/>
                      </a:ln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79;p31"/>
                <p:cNvSpPr/>
                <p:nvPr/>
              </p:nvSpPr>
              <p:spPr>
                <a:xfrm>
                  <a:off x="1264537" y="5414831"/>
                  <a:ext cx="997" cy="32"/>
                </a:xfrm>
                <a:custGeom>
                  <a:avLst/>
                  <a:gdLst/>
                  <a:ahLst/>
                  <a:cxnLst/>
                  <a:rect l="l" t="t" r="r" b="b"/>
                  <a:pathLst>
                    <a:path w="31" h="1" extrusionOk="0">
                      <a:moveTo>
                        <a:pt x="1" y="1"/>
                      </a:move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80;p31"/>
                <p:cNvSpPr/>
                <p:nvPr/>
              </p:nvSpPr>
              <p:spPr>
                <a:xfrm>
                  <a:off x="1265502" y="541190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81;p31"/>
                <p:cNvSpPr/>
                <p:nvPr/>
              </p:nvSpPr>
              <p:spPr>
                <a:xfrm>
                  <a:off x="1279200" y="541286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82;p31"/>
                <p:cNvSpPr/>
                <p:nvPr/>
              </p:nvSpPr>
              <p:spPr>
                <a:xfrm>
                  <a:off x="1278235" y="5412869"/>
                  <a:ext cx="997" cy="32"/>
                </a:xfrm>
                <a:custGeom>
                  <a:avLst/>
                  <a:gdLst/>
                  <a:ahLst/>
                  <a:cxnLst/>
                  <a:rect l="l" t="t" r="r" b="b"/>
                  <a:pathLst>
                    <a:path w="31" h="1" extrusionOk="0">
                      <a:moveTo>
                        <a:pt x="30" y="1"/>
                      </a:moveTo>
                      <a:cubicBezTo>
                        <a:pt x="0" y="1"/>
                        <a:pt x="30" y="1"/>
                        <a:pt x="30" y="1"/>
                      </a:cubicBezTo>
                      <a:cubicBezTo>
                        <a:pt x="30" y="1"/>
                        <a:pt x="30"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83;p31"/>
                <p:cNvSpPr/>
                <p:nvPr/>
              </p:nvSpPr>
              <p:spPr>
                <a:xfrm>
                  <a:off x="1279200" y="5413866"/>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84;p31"/>
                <p:cNvSpPr/>
                <p:nvPr/>
              </p:nvSpPr>
              <p:spPr>
                <a:xfrm>
                  <a:off x="1279200" y="5407017"/>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85;p31"/>
                <p:cNvSpPr/>
                <p:nvPr/>
              </p:nvSpPr>
              <p:spPr>
                <a:xfrm>
                  <a:off x="1279200" y="540897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86;p31"/>
                <p:cNvSpPr/>
                <p:nvPr/>
              </p:nvSpPr>
              <p:spPr>
                <a:xfrm>
                  <a:off x="1280165" y="541679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87;p31"/>
                <p:cNvSpPr/>
                <p:nvPr/>
              </p:nvSpPr>
              <p:spPr>
                <a:xfrm>
                  <a:off x="1244987" y="5399203"/>
                  <a:ext cx="39133" cy="38136"/>
                </a:xfrm>
                <a:custGeom>
                  <a:avLst/>
                  <a:gdLst/>
                  <a:ahLst/>
                  <a:cxnLst/>
                  <a:rect l="l" t="t" r="r" b="b"/>
                  <a:pathLst>
                    <a:path w="1217" h="1186" extrusionOk="0">
                      <a:moveTo>
                        <a:pt x="426" y="31"/>
                      </a:moveTo>
                      <a:lnTo>
                        <a:pt x="457" y="61"/>
                      </a:lnTo>
                      <a:cubicBezTo>
                        <a:pt x="457" y="61"/>
                        <a:pt x="457" y="31"/>
                        <a:pt x="426" y="31"/>
                      </a:cubicBezTo>
                      <a:close/>
                      <a:moveTo>
                        <a:pt x="396" y="92"/>
                      </a:moveTo>
                      <a:cubicBezTo>
                        <a:pt x="396" y="92"/>
                        <a:pt x="396" y="122"/>
                        <a:pt x="396" y="122"/>
                      </a:cubicBezTo>
                      <a:cubicBezTo>
                        <a:pt x="396" y="152"/>
                        <a:pt x="426" y="152"/>
                        <a:pt x="426" y="152"/>
                      </a:cubicBezTo>
                      <a:cubicBezTo>
                        <a:pt x="426" y="122"/>
                        <a:pt x="396" y="92"/>
                        <a:pt x="396" y="92"/>
                      </a:cubicBezTo>
                      <a:close/>
                      <a:moveTo>
                        <a:pt x="1004" y="183"/>
                      </a:moveTo>
                      <a:cubicBezTo>
                        <a:pt x="973" y="213"/>
                        <a:pt x="973" y="213"/>
                        <a:pt x="973" y="213"/>
                      </a:cubicBezTo>
                      <a:cubicBezTo>
                        <a:pt x="973" y="213"/>
                        <a:pt x="986" y="200"/>
                        <a:pt x="1004" y="191"/>
                      </a:cubicBezTo>
                      <a:lnTo>
                        <a:pt x="1004" y="191"/>
                      </a:lnTo>
                      <a:lnTo>
                        <a:pt x="1004" y="213"/>
                      </a:lnTo>
                      <a:cubicBezTo>
                        <a:pt x="1004" y="213"/>
                        <a:pt x="1004" y="183"/>
                        <a:pt x="1034" y="183"/>
                      </a:cubicBezTo>
                      <a:lnTo>
                        <a:pt x="1034" y="183"/>
                      </a:lnTo>
                      <a:cubicBezTo>
                        <a:pt x="1024" y="183"/>
                        <a:pt x="1013" y="186"/>
                        <a:pt x="1004" y="191"/>
                      </a:cubicBezTo>
                      <a:lnTo>
                        <a:pt x="1004" y="191"/>
                      </a:lnTo>
                      <a:lnTo>
                        <a:pt x="1004" y="183"/>
                      </a:lnTo>
                      <a:close/>
                      <a:moveTo>
                        <a:pt x="335" y="244"/>
                      </a:moveTo>
                      <a:lnTo>
                        <a:pt x="335" y="244"/>
                      </a:lnTo>
                      <a:cubicBezTo>
                        <a:pt x="350" y="244"/>
                        <a:pt x="350" y="244"/>
                        <a:pt x="350" y="247"/>
                      </a:cubicBezTo>
                      <a:cubicBezTo>
                        <a:pt x="343" y="244"/>
                        <a:pt x="335" y="244"/>
                        <a:pt x="335" y="244"/>
                      </a:cubicBezTo>
                      <a:close/>
                      <a:moveTo>
                        <a:pt x="274" y="244"/>
                      </a:moveTo>
                      <a:cubicBezTo>
                        <a:pt x="259" y="244"/>
                        <a:pt x="267" y="244"/>
                        <a:pt x="278" y="247"/>
                      </a:cubicBezTo>
                      <a:lnTo>
                        <a:pt x="278" y="247"/>
                      </a:lnTo>
                      <a:cubicBezTo>
                        <a:pt x="277" y="246"/>
                        <a:pt x="276" y="245"/>
                        <a:pt x="274" y="244"/>
                      </a:cubicBezTo>
                      <a:close/>
                      <a:moveTo>
                        <a:pt x="335" y="244"/>
                      </a:moveTo>
                      <a:lnTo>
                        <a:pt x="365" y="274"/>
                      </a:lnTo>
                      <a:cubicBezTo>
                        <a:pt x="359" y="271"/>
                        <a:pt x="354" y="268"/>
                        <a:pt x="350" y="266"/>
                      </a:cubicBezTo>
                      <a:lnTo>
                        <a:pt x="350" y="266"/>
                      </a:lnTo>
                      <a:cubicBezTo>
                        <a:pt x="349" y="262"/>
                        <a:pt x="346" y="255"/>
                        <a:pt x="335" y="244"/>
                      </a:cubicBezTo>
                      <a:close/>
                      <a:moveTo>
                        <a:pt x="396" y="244"/>
                      </a:moveTo>
                      <a:lnTo>
                        <a:pt x="426" y="274"/>
                      </a:lnTo>
                      <a:lnTo>
                        <a:pt x="396" y="274"/>
                      </a:lnTo>
                      <a:lnTo>
                        <a:pt x="396" y="244"/>
                      </a:lnTo>
                      <a:close/>
                      <a:moveTo>
                        <a:pt x="279" y="278"/>
                      </a:moveTo>
                      <a:cubicBezTo>
                        <a:pt x="282" y="280"/>
                        <a:pt x="285" y="283"/>
                        <a:pt x="289" y="285"/>
                      </a:cubicBezTo>
                      <a:lnTo>
                        <a:pt x="289" y="285"/>
                      </a:lnTo>
                      <a:cubicBezTo>
                        <a:pt x="289" y="285"/>
                        <a:pt x="289" y="284"/>
                        <a:pt x="290" y="283"/>
                      </a:cubicBezTo>
                      <a:lnTo>
                        <a:pt x="290" y="283"/>
                      </a:lnTo>
                      <a:cubicBezTo>
                        <a:pt x="286" y="281"/>
                        <a:pt x="282" y="279"/>
                        <a:pt x="279" y="278"/>
                      </a:cubicBezTo>
                      <a:close/>
                      <a:moveTo>
                        <a:pt x="507" y="300"/>
                      </a:moveTo>
                      <a:cubicBezTo>
                        <a:pt x="502" y="304"/>
                        <a:pt x="501" y="304"/>
                        <a:pt x="517" y="304"/>
                      </a:cubicBezTo>
                      <a:cubicBezTo>
                        <a:pt x="514" y="302"/>
                        <a:pt x="510" y="301"/>
                        <a:pt x="507" y="300"/>
                      </a:cubicBezTo>
                      <a:close/>
                      <a:moveTo>
                        <a:pt x="548" y="304"/>
                      </a:moveTo>
                      <a:cubicBezTo>
                        <a:pt x="548" y="304"/>
                        <a:pt x="548" y="304"/>
                        <a:pt x="548" y="304"/>
                      </a:cubicBezTo>
                      <a:lnTo>
                        <a:pt x="548" y="304"/>
                      </a:lnTo>
                      <a:close/>
                      <a:moveTo>
                        <a:pt x="548" y="304"/>
                      </a:moveTo>
                      <a:cubicBezTo>
                        <a:pt x="548" y="304"/>
                        <a:pt x="548" y="304"/>
                        <a:pt x="548" y="304"/>
                      </a:cubicBezTo>
                      <a:lnTo>
                        <a:pt x="548" y="304"/>
                      </a:lnTo>
                      <a:close/>
                      <a:moveTo>
                        <a:pt x="548" y="304"/>
                      </a:moveTo>
                      <a:cubicBezTo>
                        <a:pt x="548" y="304"/>
                        <a:pt x="548" y="304"/>
                        <a:pt x="548" y="304"/>
                      </a:cubicBezTo>
                      <a:lnTo>
                        <a:pt x="548" y="304"/>
                      </a:lnTo>
                      <a:lnTo>
                        <a:pt x="548" y="304"/>
                      </a:lnTo>
                      <a:close/>
                      <a:moveTo>
                        <a:pt x="1095" y="304"/>
                      </a:moveTo>
                      <a:cubicBezTo>
                        <a:pt x="1095" y="304"/>
                        <a:pt x="1119" y="304"/>
                        <a:pt x="1103" y="326"/>
                      </a:cubicBezTo>
                      <a:lnTo>
                        <a:pt x="1103" y="326"/>
                      </a:lnTo>
                      <a:cubicBezTo>
                        <a:pt x="1109" y="321"/>
                        <a:pt x="1115" y="314"/>
                        <a:pt x="1125" y="304"/>
                      </a:cubicBezTo>
                      <a:close/>
                      <a:moveTo>
                        <a:pt x="548" y="304"/>
                      </a:moveTo>
                      <a:cubicBezTo>
                        <a:pt x="548" y="315"/>
                        <a:pt x="551" y="322"/>
                        <a:pt x="556" y="326"/>
                      </a:cubicBezTo>
                      <a:lnTo>
                        <a:pt x="556" y="326"/>
                      </a:lnTo>
                      <a:cubicBezTo>
                        <a:pt x="548" y="317"/>
                        <a:pt x="548" y="305"/>
                        <a:pt x="548" y="304"/>
                      </a:cubicBezTo>
                      <a:close/>
                      <a:moveTo>
                        <a:pt x="517" y="304"/>
                      </a:moveTo>
                      <a:cubicBezTo>
                        <a:pt x="517" y="304"/>
                        <a:pt x="531" y="318"/>
                        <a:pt x="540" y="318"/>
                      </a:cubicBezTo>
                      <a:cubicBezTo>
                        <a:pt x="541" y="318"/>
                        <a:pt x="542" y="318"/>
                        <a:pt x="543" y="317"/>
                      </a:cubicBezTo>
                      <a:lnTo>
                        <a:pt x="543" y="317"/>
                      </a:lnTo>
                      <a:cubicBezTo>
                        <a:pt x="548" y="326"/>
                        <a:pt x="548" y="335"/>
                        <a:pt x="548" y="335"/>
                      </a:cubicBezTo>
                      <a:lnTo>
                        <a:pt x="548" y="304"/>
                      </a:lnTo>
                      <a:cubicBezTo>
                        <a:pt x="548" y="312"/>
                        <a:pt x="546" y="316"/>
                        <a:pt x="543" y="317"/>
                      </a:cubicBezTo>
                      <a:lnTo>
                        <a:pt x="543" y="317"/>
                      </a:lnTo>
                      <a:cubicBezTo>
                        <a:pt x="539" y="310"/>
                        <a:pt x="531" y="304"/>
                        <a:pt x="517" y="304"/>
                      </a:cubicBezTo>
                      <a:close/>
                      <a:moveTo>
                        <a:pt x="548" y="335"/>
                      </a:moveTo>
                      <a:cubicBezTo>
                        <a:pt x="548" y="335"/>
                        <a:pt x="548" y="335"/>
                        <a:pt x="548" y="335"/>
                      </a:cubicBezTo>
                      <a:lnTo>
                        <a:pt x="548" y="335"/>
                      </a:lnTo>
                      <a:close/>
                      <a:moveTo>
                        <a:pt x="556" y="326"/>
                      </a:moveTo>
                      <a:cubicBezTo>
                        <a:pt x="561" y="331"/>
                        <a:pt x="568" y="335"/>
                        <a:pt x="578" y="335"/>
                      </a:cubicBezTo>
                      <a:cubicBezTo>
                        <a:pt x="578" y="335"/>
                        <a:pt x="565" y="335"/>
                        <a:pt x="556" y="326"/>
                      </a:cubicBezTo>
                      <a:close/>
                      <a:moveTo>
                        <a:pt x="1103" y="326"/>
                      </a:moveTo>
                      <a:cubicBezTo>
                        <a:pt x="1092" y="335"/>
                        <a:pt x="1085" y="335"/>
                        <a:pt x="1064" y="335"/>
                      </a:cubicBezTo>
                      <a:lnTo>
                        <a:pt x="1095" y="335"/>
                      </a:lnTo>
                      <a:cubicBezTo>
                        <a:pt x="1098" y="331"/>
                        <a:pt x="1101" y="328"/>
                        <a:pt x="1103" y="326"/>
                      </a:cubicBezTo>
                      <a:close/>
                      <a:moveTo>
                        <a:pt x="671" y="353"/>
                      </a:moveTo>
                      <a:cubicBezTo>
                        <a:pt x="670" y="357"/>
                        <a:pt x="669" y="361"/>
                        <a:pt x="669" y="365"/>
                      </a:cubicBezTo>
                      <a:lnTo>
                        <a:pt x="675" y="365"/>
                      </a:lnTo>
                      <a:cubicBezTo>
                        <a:pt x="673" y="362"/>
                        <a:pt x="672" y="358"/>
                        <a:pt x="671" y="353"/>
                      </a:cubicBezTo>
                      <a:close/>
                      <a:moveTo>
                        <a:pt x="675" y="365"/>
                      </a:moveTo>
                      <a:cubicBezTo>
                        <a:pt x="677" y="370"/>
                        <a:pt x="680" y="374"/>
                        <a:pt x="685" y="374"/>
                      </a:cubicBezTo>
                      <a:cubicBezTo>
                        <a:pt x="689" y="374"/>
                        <a:pt x="694" y="371"/>
                        <a:pt x="700" y="365"/>
                      </a:cubicBezTo>
                      <a:close/>
                      <a:moveTo>
                        <a:pt x="517" y="274"/>
                      </a:moveTo>
                      <a:cubicBezTo>
                        <a:pt x="517" y="304"/>
                        <a:pt x="548" y="304"/>
                        <a:pt x="548" y="304"/>
                      </a:cubicBezTo>
                      <a:lnTo>
                        <a:pt x="578" y="304"/>
                      </a:lnTo>
                      <a:cubicBezTo>
                        <a:pt x="588" y="314"/>
                        <a:pt x="592" y="318"/>
                        <a:pt x="593" y="318"/>
                      </a:cubicBezTo>
                      <a:cubicBezTo>
                        <a:pt x="595" y="318"/>
                        <a:pt x="588" y="304"/>
                        <a:pt x="609" y="304"/>
                      </a:cubicBezTo>
                      <a:cubicBezTo>
                        <a:pt x="625" y="321"/>
                        <a:pt x="633" y="329"/>
                        <a:pt x="636" y="337"/>
                      </a:cubicBezTo>
                      <a:lnTo>
                        <a:pt x="636" y="337"/>
                      </a:lnTo>
                      <a:lnTo>
                        <a:pt x="609" y="365"/>
                      </a:lnTo>
                      <a:cubicBezTo>
                        <a:pt x="621" y="359"/>
                        <a:pt x="628" y="357"/>
                        <a:pt x="632" y="357"/>
                      </a:cubicBezTo>
                      <a:cubicBezTo>
                        <a:pt x="637" y="357"/>
                        <a:pt x="638" y="360"/>
                        <a:pt x="636" y="365"/>
                      </a:cubicBezTo>
                      <a:lnTo>
                        <a:pt x="609" y="365"/>
                      </a:lnTo>
                      <a:lnTo>
                        <a:pt x="609" y="384"/>
                      </a:lnTo>
                      <a:lnTo>
                        <a:pt x="609" y="384"/>
                      </a:lnTo>
                      <a:cubicBezTo>
                        <a:pt x="584" y="373"/>
                        <a:pt x="553" y="358"/>
                        <a:pt x="517" y="335"/>
                      </a:cubicBezTo>
                      <a:lnTo>
                        <a:pt x="487" y="335"/>
                      </a:lnTo>
                      <a:lnTo>
                        <a:pt x="487" y="335"/>
                      </a:lnTo>
                      <a:cubicBezTo>
                        <a:pt x="487" y="335"/>
                        <a:pt x="487" y="335"/>
                        <a:pt x="487" y="335"/>
                      </a:cubicBezTo>
                      <a:cubicBezTo>
                        <a:pt x="487" y="335"/>
                        <a:pt x="482" y="324"/>
                        <a:pt x="480" y="314"/>
                      </a:cubicBezTo>
                      <a:lnTo>
                        <a:pt x="480" y="314"/>
                      </a:lnTo>
                      <a:cubicBezTo>
                        <a:pt x="484" y="319"/>
                        <a:pt x="487" y="325"/>
                        <a:pt x="487" y="335"/>
                      </a:cubicBezTo>
                      <a:lnTo>
                        <a:pt x="487" y="304"/>
                      </a:lnTo>
                      <a:cubicBezTo>
                        <a:pt x="485" y="304"/>
                        <a:pt x="482" y="304"/>
                        <a:pt x="480" y="304"/>
                      </a:cubicBezTo>
                      <a:lnTo>
                        <a:pt x="480" y="304"/>
                      </a:lnTo>
                      <a:cubicBezTo>
                        <a:pt x="481" y="299"/>
                        <a:pt x="484" y="296"/>
                        <a:pt x="491" y="296"/>
                      </a:cubicBezTo>
                      <a:cubicBezTo>
                        <a:pt x="495" y="296"/>
                        <a:pt x="500" y="297"/>
                        <a:pt x="507" y="300"/>
                      </a:cubicBezTo>
                      <a:lnTo>
                        <a:pt x="507" y="300"/>
                      </a:lnTo>
                      <a:cubicBezTo>
                        <a:pt x="511" y="296"/>
                        <a:pt x="517" y="288"/>
                        <a:pt x="517" y="274"/>
                      </a:cubicBezTo>
                      <a:close/>
                      <a:moveTo>
                        <a:pt x="636" y="395"/>
                      </a:moveTo>
                      <a:cubicBezTo>
                        <a:pt x="637" y="395"/>
                        <a:pt x="638" y="396"/>
                        <a:pt x="639" y="396"/>
                      </a:cubicBezTo>
                      <a:cubicBezTo>
                        <a:pt x="639" y="396"/>
                        <a:pt x="639" y="396"/>
                        <a:pt x="639" y="397"/>
                      </a:cubicBezTo>
                      <a:lnTo>
                        <a:pt x="639" y="397"/>
                      </a:lnTo>
                      <a:cubicBezTo>
                        <a:pt x="638" y="396"/>
                        <a:pt x="637" y="396"/>
                        <a:pt x="636" y="395"/>
                      </a:cubicBezTo>
                      <a:close/>
                      <a:moveTo>
                        <a:pt x="639" y="304"/>
                      </a:moveTo>
                      <a:cubicBezTo>
                        <a:pt x="650" y="327"/>
                        <a:pt x="653" y="333"/>
                        <a:pt x="654" y="333"/>
                      </a:cubicBezTo>
                      <a:cubicBezTo>
                        <a:pt x="655" y="333"/>
                        <a:pt x="653" y="326"/>
                        <a:pt x="657" y="326"/>
                      </a:cubicBezTo>
                      <a:cubicBezTo>
                        <a:pt x="659" y="326"/>
                        <a:pt x="662" y="328"/>
                        <a:pt x="669" y="335"/>
                      </a:cubicBezTo>
                      <a:cubicBezTo>
                        <a:pt x="669" y="335"/>
                        <a:pt x="669" y="344"/>
                        <a:pt x="671" y="353"/>
                      </a:cubicBezTo>
                      <a:lnTo>
                        <a:pt x="671" y="353"/>
                      </a:lnTo>
                      <a:cubicBezTo>
                        <a:pt x="678" y="335"/>
                        <a:pt x="700" y="335"/>
                        <a:pt x="700" y="335"/>
                      </a:cubicBezTo>
                      <a:cubicBezTo>
                        <a:pt x="700" y="365"/>
                        <a:pt x="700" y="365"/>
                        <a:pt x="700" y="365"/>
                      </a:cubicBezTo>
                      <a:lnTo>
                        <a:pt x="700" y="396"/>
                      </a:lnTo>
                      <a:lnTo>
                        <a:pt x="639" y="365"/>
                      </a:lnTo>
                      <a:lnTo>
                        <a:pt x="700" y="426"/>
                      </a:lnTo>
                      <a:lnTo>
                        <a:pt x="631" y="380"/>
                      </a:lnTo>
                      <a:lnTo>
                        <a:pt x="631" y="380"/>
                      </a:lnTo>
                      <a:cubicBezTo>
                        <a:pt x="630" y="386"/>
                        <a:pt x="629" y="391"/>
                        <a:pt x="632" y="394"/>
                      </a:cubicBezTo>
                      <a:lnTo>
                        <a:pt x="632" y="394"/>
                      </a:lnTo>
                      <a:cubicBezTo>
                        <a:pt x="627" y="392"/>
                        <a:pt x="622" y="390"/>
                        <a:pt x="617" y="387"/>
                      </a:cubicBezTo>
                      <a:lnTo>
                        <a:pt x="617" y="387"/>
                      </a:lnTo>
                      <a:cubicBezTo>
                        <a:pt x="615" y="389"/>
                        <a:pt x="612" y="392"/>
                        <a:pt x="609" y="396"/>
                      </a:cubicBezTo>
                      <a:lnTo>
                        <a:pt x="609" y="384"/>
                      </a:lnTo>
                      <a:lnTo>
                        <a:pt x="609" y="384"/>
                      </a:lnTo>
                      <a:cubicBezTo>
                        <a:pt x="611" y="385"/>
                        <a:pt x="614" y="386"/>
                        <a:pt x="617" y="387"/>
                      </a:cubicBezTo>
                      <a:lnTo>
                        <a:pt x="617" y="387"/>
                      </a:lnTo>
                      <a:cubicBezTo>
                        <a:pt x="624" y="380"/>
                        <a:pt x="624" y="380"/>
                        <a:pt x="624" y="380"/>
                      </a:cubicBezTo>
                      <a:cubicBezTo>
                        <a:pt x="624" y="380"/>
                        <a:pt x="624" y="380"/>
                        <a:pt x="627" y="377"/>
                      </a:cubicBezTo>
                      <a:lnTo>
                        <a:pt x="627" y="377"/>
                      </a:lnTo>
                      <a:lnTo>
                        <a:pt x="631" y="380"/>
                      </a:lnTo>
                      <a:lnTo>
                        <a:pt x="631" y="380"/>
                      </a:lnTo>
                      <a:cubicBezTo>
                        <a:pt x="632" y="376"/>
                        <a:pt x="634" y="373"/>
                        <a:pt x="635" y="369"/>
                      </a:cubicBezTo>
                      <a:lnTo>
                        <a:pt x="635" y="369"/>
                      </a:lnTo>
                      <a:cubicBezTo>
                        <a:pt x="636" y="368"/>
                        <a:pt x="638" y="366"/>
                        <a:pt x="639" y="365"/>
                      </a:cubicBezTo>
                      <a:cubicBezTo>
                        <a:pt x="639" y="365"/>
                        <a:pt x="639" y="335"/>
                        <a:pt x="639" y="335"/>
                      </a:cubicBezTo>
                      <a:lnTo>
                        <a:pt x="639" y="304"/>
                      </a:lnTo>
                      <a:close/>
                      <a:moveTo>
                        <a:pt x="1004" y="426"/>
                      </a:moveTo>
                      <a:cubicBezTo>
                        <a:pt x="1004" y="426"/>
                        <a:pt x="1021" y="443"/>
                        <a:pt x="1016" y="452"/>
                      </a:cubicBezTo>
                      <a:lnTo>
                        <a:pt x="1016" y="452"/>
                      </a:lnTo>
                      <a:cubicBezTo>
                        <a:pt x="1002" y="448"/>
                        <a:pt x="989" y="440"/>
                        <a:pt x="1004" y="426"/>
                      </a:cubicBezTo>
                      <a:close/>
                      <a:moveTo>
                        <a:pt x="675" y="539"/>
                      </a:moveTo>
                      <a:cubicBezTo>
                        <a:pt x="677" y="539"/>
                        <a:pt x="676" y="541"/>
                        <a:pt x="669" y="547"/>
                      </a:cubicBezTo>
                      <a:cubicBezTo>
                        <a:pt x="669" y="547"/>
                        <a:pt x="669" y="547"/>
                        <a:pt x="669" y="541"/>
                      </a:cubicBezTo>
                      <a:lnTo>
                        <a:pt x="669" y="541"/>
                      </a:lnTo>
                      <a:cubicBezTo>
                        <a:pt x="672" y="539"/>
                        <a:pt x="674" y="539"/>
                        <a:pt x="675" y="539"/>
                      </a:cubicBezTo>
                      <a:close/>
                      <a:moveTo>
                        <a:pt x="505" y="599"/>
                      </a:moveTo>
                      <a:cubicBezTo>
                        <a:pt x="506" y="599"/>
                        <a:pt x="509" y="600"/>
                        <a:pt x="513" y="604"/>
                      </a:cubicBezTo>
                      <a:lnTo>
                        <a:pt x="513" y="604"/>
                      </a:lnTo>
                      <a:cubicBezTo>
                        <a:pt x="512" y="606"/>
                        <a:pt x="511" y="606"/>
                        <a:pt x="510" y="606"/>
                      </a:cubicBezTo>
                      <a:cubicBezTo>
                        <a:pt x="505" y="606"/>
                        <a:pt x="502" y="599"/>
                        <a:pt x="505" y="599"/>
                      </a:cubicBezTo>
                      <a:close/>
                      <a:moveTo>
                        <a:pt x="1125" y="639"/>
                      </a:moveTo>
                      <a:cubicBezTo>
                        <a:pt x="1095" y="639"/>
                        <a:pt x="1156" y="639"/>
                        <a:pt x="1125" y="669"/>
                      </a:cubicBezTo>
                      <a:lnTo>
                        <a:pt x="1156" y="669"/>
                      </a:lnTo>
                      <a:cubicBezTo>
                        <a:pt x="1125" y="639"/>
                        <a:pt x="1125" y="639"/>
                        <a:pt x="1125" y="639"/>
                      </a:cubicBezTo>
                      <a:close/>
                      <a:moveTo>
                        <a:pt x="305" y="1034"/>
                      </a:moveTo>
                      <a:lnTo>
                        <a:pt x="305" y="1034"/>
                      </a:lnTo>
                      <a:lnTo>
                        <a:pt x="305" y="1034"/>
                      </a:lnTo>
                      <a:lnTo>
                        <a:pt x="305" y="1034"/>
                      </a:lnTo>
                      <a:close/>
                      <a:moveTo>
                        <a:pt x="832" y="1112"/>
                      </a:moveTo>
                      <a:cubicBezTo>
                        <a:pt x="841" y="1125"/>
                        <a:pt x="852" y="1125"/>
                        <a:pt x="852" y="1125"/>
                      </a:cubicBezTo>
                      <a:cubicBezTo>
                        <a:pt x="843" y="1116"/>
                        <a:pt x="836" y="1112"/>
                        <a:pt x="832" y="1112"/>
                      </a:cubicBezTo>
                      <a:close/>
                      <a:moveTo>
                        <a:pt x="517" y="1155"/>
                      </a:moveTo>
                      <a:cubicBezTo>
                        <a:pt x="517" y="1171"/>
                        <a:pt x="517" y="1171"/>
                        <a:pt x="521" y="1171"/>
                      </a:cubicBezTo>
                      <a:cubicBezTo>
                        <a:pt x="525" y="1171"/>
                        <a:pt x="533" y="1171"/>
                        <a:pt x="548" y="1186"/>
                      </a:cubicBezTo>
                      <a:cubicBezTo>
                        <a:pt x="548" y="1171"/>
                        <a:pt x="540" y="1171"/>
                        <a:pt x="533" y="1171"/>
                      </a:cubicBezTo>
                      <a:cubicBezTo>
                        <a:pt x="525" y="1171"/>
                        <a:pt x="517" y="1171"/>
                        <a:pt x="517" y="1155"/>
                      </a:cubicBezTo>
                      <a:close/>
                      <a:moveTo>
                        <a:pt x="852" y="0"/>
                      </a:moveTo>
                      <a:cubicBezTo>
                        <a:pt x="821" y="0"/>
                        <a:pt x="852" y="0"/>
                        <a:pt x="821" y="31"/>
                      </a:cubicBezTo>
                      <a:cubicBezTo>
                        <a:pt x="821" y="31"/>
                        <a:pt x="802" y="70"/>
                        <a:pt x="779" y="70"/>
                      </a:cubicBezTo>
                      <a:cubicBezTo>
                        <a:pt x="773" y="70"/>
                        <a:pt x="767" y="67"/>
                        <a:pt x="761" y="61"/>
                      </a:cubicBezTo>
                      <a:lnTo>
                        <a:pt x="761" y="61"/>
                      </a:lnTo>
                      <a:lnTo>
                        <a:pt x="791" y="92"/>
                      </a:lnTo>
                      <a:cubicBezTo>
                        <a:pt x="761" y="92"/>
                        <a:pt x="761" y="92"/>
                        <a:pt x="761" y="122"/>
                      </a:cubicBezTo>
                      <a:cubicBezTo>
                        <a:pt x="761" y="92"/>
                        <a:pt x="761" y="31"/>
                        <a:pt x="730" y="31"/>
                      </a:cubicBezTo>
                      <a:cubicBezTo>
                        <a:pt x="730" y="61"/>
                        <a:pt x="761" y="61"/>
                        <a:pt x="730" y="92"/>
                      </a:cubicBezTo>
                      <a:cubicBezTo>
                        <a:pt x="730" y="92"/>
                        <a:pt x="730" y="53"/>
                        <a:pt x="715" y="53"/>
                      </a:cubicBezTo>
                      <a:cubicBezTo>
                        <a:pt x="711" y="53"/>
                        <a:pt x="706" y="55"/>
                        <a:pt x="700" y="61"/>
                      </a:cubicBezTo>
                      <a:cubicBezTo>
                        <a:pt x="690" y="71"/>
                        <a:pt x="683" y="75"/>
                        <a:pt x="678" y="75"/>
                      </a:cubicBezTo>
                      <a:cubicBezTo>
                        <a:pt x="669" y="75"/>
                        <a:pt x="669" y="61"/>
                        <a:pt x="669" y="61"/>
                      </a:cubicBezTo>
                      <a:cubicBezTo>
                        <a:pt x="669" y="61"/>
                        <a:pt x="669" y="92"/>
                        <a:pt x="669" y="92"/>
                      </a:cubicBezTo>
                      <a:cubicBezTo>
                        <a:pt x="669" y="76"/>
                        <a:pt x="662" y="76"/>
                        <a:pt x="654" y="76"/>
                      </a:cubicBezTo>
                      <a:cubicBezTo>
                        <a:pt x="647" y="76"/>
                        <a:pt x="639" y="76"/>
                        <a:pt x="639" y="61"/>
                      </a:cubicBezTo>
                      <a:lnTo>
                        <a:pt x="639" y="31"/>
                      </a:lnTo>
                      <a:cubicBezTo>
                        <a:pt x="639" y="61"/>
                        <a:pt x="639" y="61"/>
                        <a:pt x="609" y="92"/>
                      </a:cubicBezTo>
                      <a:cubicBezTo>
                        <a:pt x="609" y="61"/>
                        <a:pt x="609" y="61"/>
                        <a:pt x="609" y="61"/>
                      </a:cubicBezTo>
                      <a:cubicBezTo>
                        <a:pt x="609" y="61"/>
                        <a:pt x="609" y="61"/>
                        <a:pt x="609" y="31"/>
                      </a:cubicBezTo>
                      <a:cubicBezTo>
                        <a:pt x="609" y="92"/>
                        <a:pt x="578" y="61"/>
                        <a:pt x="578" y="92"/>
                      </a:cubicBezTo>
                      <a:cubicBezTo>
                        <a:pt x="578" y="92"/>
                        <a:pt x="578" y="79"/>
                        <a:pt x="578" y="61"/>
                      </a:cubicBezTo>
                      <a:cubicBezTo>
                        <a:pt x="548" y="31"/>
                        <a:pt x="548" y="31"/>
                        <a:pt x="548" y="31"/>
                      </a:cubicBezTo>
                      <a:lnTo>
                        <a:pt x="548" y="61"/>
                      </a:lnTo>
                      <a:lnTo>
                        <a:pt x="517" y="61"/>
                      </a:lnTo>
                      <a:cubicBezTo>
                        <a:pt x="517" y="61"/>
                        <a:pt x="517" y="61"/>
                        <a:pt x="548" y="92"/>
                      </a:cubicBezTo>
                      <a:lnTo>
                        <a:pt x="517" y="92"/>
                      </a:lnTo>
                      <a:cubicBezTo>
                        <a:pt x="533" y="107"/>
                        <a:pt x="533" y="107"/>
                        <a:pt x="529" y="107"/>
                      </a:cubicBezTo>
                      <a:cubicBezTo>
                        <a:pt x="525" y="107"/>
                        <a:pt x="517" y="107"/>
                        <a:pt x="517" y="122"/>
                      </a:cubicBezTo>
                      <a:lnTo>
                        <a:pt x="517" y="152"/>
                      </a:lnTo>
                      <a:cubicBezTo>
                        <a:pt x="538" y="152"/>
                        <a:pt x="544" y="166"/>
                        <a:pt x="538" y="166"/>
                      </a:cubicBezTo>
                      <a:cubicBezTo>
                        <a:pt x="534" y="166"/>
                        <a:pt x="527" y="162"/>
                        <a:pt x="517" y="152"/>
                      </a:cubicBezTo>
                      <a:cubicBezTo>
                        <a:pt x="517" y="152"/>
                        <a:pt x="487" y="92"/>
                        <a:pt x="487" y="92"/>
                      </a:cubicBezTo>
                      <a:cubicBezTo>
                        <a:pt x="487" y="92"/>
                        <a:pt x="487" y="61"/>
                        <a:pt x="487" y="61"/>
                      </a:cubicBezTo>
                      <a:lnTo>
                        <a:pt x="457" y="61"/>
                      </a:lnTo>
                      <a:cubicBezTo>
                        <a:pt x="457" y="61"/>
                        <a:pt x="457" y="61"/>
                        <a:pt x="457" y="92"/>
                      </a:cubicBezTo>
                      <a:cubicBezTo>
                        <a:pt x="487" y="152"/>
                        <a:pt x="457" y="152"/>
                        <a:pt x="487" y="152"/>
                      </a:cubicBezTo>
                      <a:cubicBezTo>
                        <a:pt x="487" y="168"/>
                        <a:pt x="487" y="175"/>
                        <a:pt x="483" y="175"/>
                      </a:cubicBezTo>
                      <a:cubicBezTo>
                        <a:pt x="479" y="175"/>
                        <a:pt x="472" y="168"/>
                        <a:pt x="457" y="152"/>
                      </a:cubicBezTo>
                      <a:cubicBezTo>
                        <a:pt x="457" y="142"/>
                        <a:pt x="453" y="135"/>
                        <a:pt x="448" y="130"/>
                      </a:cubicBezTo>
                      <a:lnTo>
                        <a:pt x="448" y="130"/>
                      </a:lnTo>
                      <a:cubicBezTo>
                        <a:pt x="444" y="126"/>
                        <a:pt x="437" y="122"/>
                        <a:pt x="426" y="122"/>
                      </a:cubicBezTo>
                      <a:cubicBezTo>
                        <a:pt x="426" y="122"/>
                        <a:pt x="426" y="122"/>
                        <a:pt x="426" y="152"/>
                      </a:cubicBezTo>
                      <a:lnTo>
                        <a:pt x="426" y="183"/>
                      </a:lnTo>
                      <a:cubicBezTo>
                        <a:pt x="416" y="193"/>
                        <a:pt x="409" y="196"/>
                        <a:pt x="405" y="196"/>
                      </a:cubicBezTo>
                      <a:cubicBezTo>
                        <a:pt x="396" y="196"/>
                        <a:pt x="396" y="183"/>
                        <a:pt x="396" y="183"/>
                      </a:cubicBezTo>
                      <a:lnTo>
                        <a:pt x="365" y="183"/>
                      </a:lnTo>
                      <a:cubicBezTo>
                        <a:pt x="365" y="198"/>
                        <a:pt x="365" y="198"/>
                        <a:pt x="369" y="198"/>
                      </a:cubicBezTo>
                      <a:cubicBezTo>
                        <a:pt x="373" y="198"/>
                        <a:pt x="381" y="198"/>
                        <a:pt x="396" y="213"/>
                      </a:cubicBezTo>
                      <a:cubicBezTo>
                        <a:pt x="378" y="204"/>
                        <a:pt x="365" y="201"/>
                        <a:pt x="356" y="201"/>
                      </a:cubicBezTo>
                      <a:cubicBezTo>
                        <a:pt x="335" y="201"/>
                        <a:pt x="335" y="222"/>
                        <a:pt x="335" y="244"/>
                      </a:cubicBezTo>
                      <a:cubicBezTo>
                        <a:pt x="305" y="244"/>
                        <a:pt x="335" y="213"/>
                        <a:pt x="305" y="213"/>
                      </a:cubicBezTo>
                      <a:cubicBezTo>
                        <a:pt x="274" y="213"/>
                        <a:pt x="335" y="244"/>
                        <a:pt x="305" y="244"/>
                      </a:cubicBezTo>
                      <a:cubicBezTo>
                        <a:pt x="292" y="244"/>
                        <a:pt x="290" y="248"/>
                        <a:pt x="290" y="252"/>
                      </a:cubicBezTo>
                      <a:lnTo>
                        <a:pt x="290" y="252"/>
                      </a:lnTo>
                      <a:cubicBezTo>
                        <a:pt x="286" y="250"/>
                        <a:pt x="282" y="249"/>
                        <a:pt x="278" y="247"/>
                      </a:cubicBezTo>
                      <a:lnTo>
                        <a:pt x="278" y="247"/>
                      </a:lnTo>
                      <a:cubicBezTo>
                        <a:pt x="285" y="255"/>
                        <a:pt x="288" y="257"/>
                        <a:pt x="289" y="257"/>
                      </a:cubicBezTo>
                      <a:cubicBezTo>
                        <a:pt x="290" y="257"/>
                        <a:pt x="289" y="255"/>
                        <a:pt x="290" y="252"/>
                      </a:cubicBezTo>
                      <a:lnTo>
                        <a:pt x="290" y="252"/>
                      </a:lnTo>
                      <a:cubicBezTo>
                        <a:pt x="298" y="257"/>
                        <a:pt x="305" y="264"/>
                        <a:pt x="305" y="274"/>
                      </a:cubicBezTo>
                      <a:cubicBezTo>
                        <a:pt x="292" y="274"/>
                        <a:pt x="290" y="279"/>
                        <a:pt x="290" y="283"/>
                      </a:cubicBezTo>
                      <a:lnTo>
                        <a:pt x="290" y="283"/>
                      </a:lnTo>
                      <a:cubicBezTo>
                        <a:pt x="292" y="284"/>
                        <a:pt x="294" y="286"/>
                        <a:pt x="296" y="287"/>
                      </a:cubicBezTo>
                      <a:lnTo>
                        <a:pt x="296" y="287"/>
                      </a:lnTo>
                      <a:cubicBezTo>
                        <a:pt x="294" y="287"/>
                        <a:pt x="292" y="287"/>
                        <a:pt x="289" y="285"/>
                      </a:cubicBezTo>
                      <a:lnTo>
                        <a:pt x="289" y="285"/>
                      </a:lnTo>
                      <a:cubicBezTo>
                        <a:pt x="289" y="287"/>
                        <a:pt x="289" y="287"/>
                        <a:pt x="289" y="287"/>
                      </a:cubicBezTo>
                      <a:cubicBezTo>
                        <a:pt x="288" y="287"/>
                        <a:pt x="285" y="285"/>
                        <a:pt x="278" y="278"/>
                      </a:cubicBezTo>
                      <a:lnTo>
                        <a:pt x="278" y="278"/>
                      </a:lnTo>
                      <a:cubicBezTo>
                        <a:pt x="278" y="278"/>
                        <a:pt x="278" y="278"/>
                        <a:pt x="279" y="278"/>
                      </a:cubicBezTo>
                      <a:lnTo>
                        <a:pt x="279" y="278"/>
                      </a:lnTo>
                      <a:cubicBezTo>
                        <a:pt x="276" y="276"/>
                        <a:pt x="274" y="274"/>
                        <a:pt x="274" y="274"/>
                      </a:cubicBezTo>
                      <a:lnTo>
                        <a:pt x="274" y="274"/>
                      </a:lnTo>
                      <a:cubicBezTo>
                        <a:pt x="274" y="274"/>
                        <a:pt x="274" y="274"/>
                        <a:pt x="274" y="274"/>
                      </a:cubicBezTo>
                      <a:cubicBezTo>
                        <a:pt x="262" y="274"/>
                        <a:pt x="265" y="274"/>
                        <a:pt x="272" y="276"/>
                      </a:cubicBezTo>
                      <a:lnTo>
                        <a:pt x="272" y="276"/>
                      </a:lnTo>
                      <a:cubicBezTo>
                        <a:pt x="247" y="304"/>
                        <a:pt x="304" y="304"/>
                        <a:pt x="274" y="304"/>
                      </a:cubicBezTo>
                      <a:lnTo>
                        <a:pt x="244" y="304"/>
                      </a:lnTo>
                      <a:cubicBezTo>
                        <a:pt x="213" y="304"/>
                        <a:pt x="92" y="335"/>
                        <a:pt x="122" y="365"/>
                      </a:cubicBezTo>
                      <a:cubicBezTo>
                        <a:pt x="92" y="365"/>
                        <a:pt x="122" y="365"/>
                        <a:pt x="92" y="335"/>
                      </a:cubicBezTo>
                      <a:lnTo>
                        <a:pt x="92" y="335"/>
                      </a:lnTo>
                      <a:cubicBezTo>
                        <a:pt x="122" y="365"/>
                        <a:pt x="31" y="365"/>
                        <a:pt x="61" y="396"/>
                      </a:cubicBezTo>
                      <a:cubicBezTo>
                        <a:pt x="1" y="426"/>
                        <a:pt x="31" y="487"/>
                        <a:pt x="31" y="517"/>
                      </a:cubicBezTo>
                      <a:lnTo>
                        <a:pt x="61" y="517"/>
                      </a:lnTo>
                      <a:cubicBezTo>
                        <a:pt x="1" y="547"/>
                        <a:pt x="31" y="608"/>
                        <a:pt x="31" y="669"/>
                      </a:cubicBezTo>
                      <a:cubicBezTo>
                        <a:pt x="61" y="730"/>
                        <a:pt x="61" y="821"/>
                        <a:pt x="122" y="882"/>
                      </a:cubicBezTo>
                      <a:cubicBezTo>
                        <a:pt x="122" y="851"/>
                        <a:pt x="153" y="851"/>
                        <a:pt x="153" y="851"/>
                      </a:cubicBezTo>
                      <a:lnTo>
                        <a:pt x="153" y="851"/>
                      </a:lnTo>
                      <a:cubicBezTo>
                        <a:pt x="92" y="912"/>
                        <a:pt x="183" y="882"/>
                        <a:pt x="153" y="912"/>
                      </a:cubicBezTo>
                      <a:cubicBezTo>
                        <a:pt x="183" y="943"/>
                        <a:pt x="183" y="1003"/>
                        <a:pt x="244" y="1003"/>
                      </a:cubicBezTo>
                      <a:lnTo>
                        <a:pt x="213" y="1003"/>
                      </a:lnTo>
                      <a:cubicBezTo>
                        <a:pt x="213" y="1034"/>
                        <a:pt x="244" y="1034"/>
                        <a:pt x="244" y="1034"/>
                      </a:cubicBezTo>
                      <a:cubicBezTo>
                        <a:pt x="244" y="1034"/>
                        <a:pt x="274" y="1034"/>
                        <a:pt x="274" y="1064"/>
                      </a:cubicBezTo>
                      <a:lnTo>
                        <a:pt x="305" y="1034"/>
                      </a:lnTo>
                      <a:lnTo>
                        <a:pt x="305" y="1034"/>
                      </a:lnTo>
                      <a:cubicBezTo>
                        <a:pt x="274" y="1064"/>
                        <a:pt x="335" y="1064"/>
                        <a:pt x="335" y="1064"/>
                      </a:cubicBezTo>
                      <a:cubicBezTo>
                        <a:pt x="335" y="1064"/>
                        <a:pt x="365" y="1064"/>
                        <a:pt x="365" y="1095"/>
                      </a:cubicBezTo>
                      <a:cubicBezTo>
                        <a:pt x="365" y="1125"/>
                        <a:pt x="396" y="1125"/>
                        <a:pt x="396" y="1125"/>
                      </a:cubicBezTo>
                      <a:cubicBezTo>
                        <a:pt x="426" y="1155"/>
                        <a:pt x="457" y="1155"/>
                        <a:pt x="487" y="1186"/>
                      </a:cubicBezTo>
                      <a:lnTo>
                        <a:pt x="517" y="1155"/>
                      </a:lnTo>
                      <a:cubicBezTo>
                        <a:pt x="517" y="1155"/>
                        <a:pt x="531" y="1142"/>
                        <a:pt x="540" y="1142"/>
                      </a:cubicBezTo>
                      <a:cubicBezTo>
                        <a:pt x="544" y="1142"/>
                        <a:pt x="548" y="1145"/>
                        <a:pt x="548" y="1155"/>
                      </a:cubicBezTo>
                      <a:cubicBezTo>
                        <a:pt x="548" y="1173"/>
                        <a:pt x="548" y="1186"/>
                        <a:pt x="548" y="1186"/>
                      </a:cubicBezTo>
                      <a:lnTo>
                        <a:pt x="761" y="1186"/>
                      </a:lnTo>
                      <a:cubicBezTo>
                        <a:pt x="791" y="1155"/>
                        <a:pt x="791" y="1125"/>
                        <a:pt x="821" y="1125"/>
                      </a:cubicBezTo>
                      <a:cubicBezTo>
                        <a:pt x="821" y="1125"/>
                        <a:pt x="821" y="1111"/>
                        <a:pt x="830" y="1111"/>
                      </a:cubicBezTo>
                      <a:cubicBezTo>
                        <a:pt x="831" y="1111"/>
                        <a:pt x="831" y="1112"/>
                        <a:pt x="832" y="1112"/>
                      </a:cubicBezTo>
                      <a:lnTo>
                        <a:pt x="832" y="1112"/>
                      </a:lnTo>
                      <a:cubicBezTo>
                        <a:pt x="826" y="1103"/>
                        <a:pt x="821" y="1088"/>
                        <a:pt x="821" y="1064"/>
                      </a:cubicBezTo>
                      <a:lnTo>
                        <a:pt x="821" y="1064"/>
                      </a:lnTo>
                      <a:cubicBezTo>
                        <a:pt x="821" y="1095"/>
                        <a:pt x="852" y="1095"/>
                        <a:pt x="852" y="1095"/>
                      </a:cubicBezTo>
                      <a:cubicBezTo>
                        <a:pt x="867" y="1079"/>
                        <a:pt x="882" y="1079"/>
                        <a:pt x="894" y="1079"/>
                      </a:cubicBezTo>
                      <a:cubicBezTo>
                        <a:pt x="905" y="1079"/>
                        <a:pt x="913" y="1079"/>
                        <a:pt x="913" y="1064"/>
                      </a:cubicBezTo>
                      <a:cubicBezTo>
                        <a:pt x="913" y="1042"/>
                        <a:pt x="917" y="1036"/>
                        <a:pt x="922" y="1036"/>
                      </a:cubicBezTo>
                      <a:cubicBezTo>
                        <a:pt x="928" y="1036"/>
                        <a:pt x="935" y="1043"/>
                        <a:pt x="939" y="1043"/>
                      </a:cubicBezTo>
                      <a:cubicBezTo>
                        <a:pt x="941" y="1043"/>
                        <a:pt x="943" y="1041"/>
                        <a:pt x="943" y="1034"/>
                      </a:cubicBezTo>
                      <a:cubicBezTo>
                        <a:pt x="973" y="1034"/>
                        <a:pt x="973" y="1034"/>
                        <a:pt x="973" y="1064"/>
                      </a:cubicBezTo>
                      <a:cubicBezTo>
                        <a:pt x="973" y="1064"/>
                        <a:pt x="973" y="1034"/>
                        <a:pt x="973" y="1034"/>
                      </a:cubicBezTo>
                      <a:cubicBezTo>
                        <a:pt x="973" y="1034"/>
                        <a:pt x="973" y="1003"/>
                        <a:pt x="973" y="1003"/>
                      </a:cubicBezTo>
                      <a:cubicBezTo>
                        <a:pt x="973" y="1003"/>
                        <a:pt x="1004" y="1003"/>
                        <a:pt x="1004" y="973"/>
                      </a:cubicBezTo>
                      <a:cubicBezTo>
                        <a:pt x="1004" y="973"/>
                        <a:pt x="1034" y="1003"/>
                        <a:pt x="1034" y="1003"/>
                      </a:cubicBezTo>
                      <a:cubicBezTo>
                        <a:pt x="1019" y="988"/>
                        <a:pt x="1019" y="988"/>
                        <a:pt x="1026" y="988"/>
                      </a:cubicBezTo>
                      <a:cubicBezTo>
                        <a:pt x="1034" y="988"/>
                        <a:pt x="1049" y="988"/>
                        <a:pt x="1064" y="973"/>
                      </a:cubicBezTo>
                      <a:cubicBezTo>
                        <a:pt x="1064" y="943"/>
                        <a:pt x="1095" y="882"/>
                        <a:pt x="1095" y="851"/>
                      </a:cubicBezTo>
                      <a:cubicBezTo>
                        <a:pt x="1095" y="821"/>
                        <a:pt x="1095" y="791"/>
                        <a:pt x="1095" y="791"/>
                      </a:cubicBezTo>
                      <a:lnTo>
                        <a:pt x="1125" y="821"/>
                      </a:lnTo>
                      <a:lnTo>
                        <a:pt x="1125" y="791"/>
                      </a:lnTo>
                      <a:cubicBezTo>
                        <a:pt x="1125" y="791"/>
                        <a:pt x="1125" y="777"/>
                        <a:pt x="1134" y="777"/>
                      </a:cubicBezTo>
                      <a:cubicBezTo>
                        <a:pt x="1139" y="777"/>
                        <a:pt x="1146" y="781"/>
                        <a:pt x="1156" y="791"/>
                      </a:cubicBezTo>
                      <a:lnTo>
                        <a:pt x="1186" y="760"/>
                      </a:lnTo>
                      <a:cubicBezTo>
                        <a:pt x="1186" y="730"/>
                        <a:pt x="1156" y="730"/>
                        <a:pt x="1156" y="730"/>
                      </a:cubicBezTo>
                      <a:lnTo>
                        <a:pt x="1186" y="730"/>
                      </a:lnTo>
                      <a:cubicBezTo>
                        <a:pt x="1216" y="699"/>
                        <a:pt x="1095" y="669"/>
                        <a:pt x="1125" y="669"/>
                      </a:cubicBezTo>
                      <a:cubicBezTo>
                        <a:pt x="1095" y="639"/>
                        <a:pt x="1095" y="639"/>
                        <a:pt x="1064" y="639"/>
                      </a:cubicBezTo>
                      <a:cubicBezTo>
                        <a:pt x="1095" y="639"/>
                        <a:pt x="1064" y="608"/>
                        <a:pt x="1064" y="608"/>
                      </a:cubicBezTo>
                      <a:lnTo>
                        <a:pt x="1125" y="608"/>
                      </a:lnTo>
                      <a:cubicBezTo>
                        <a:pt x="1095" y="578"/>
                        <a:pt x="1064" y="578"/>
                        <a:pt x="1064" y="578"/>
                      </a:cubicBezTo>
                      <a:lnTo>
                        <a:pt x="1095" y="578"/>
                      </a:lnTo>
                      <a:lnTo>
                        <a:pt x="1095" y="547"/>
                      </a:lnTo>
                      <a:cubicBezTo>
                        <a:pt x="1095" y="547"/>
                        <a:pt x="1095" y="547"/>
                        <a:pt x="1095" y="517"/>
                      </a:cubicBezTo>
                      <a:cubicBezTo>
                        <a:pt x="1080" y="502"/>
                        <a:pt x="1072" y="502"/>
                        <a:pt x="1068" y="502"/>
                      </a:cubicBezTo>
                      <a:cubicBezTo>
                        <a:pt x="1064" y="502"/>
                        <a:pt x="1064" y="502"/>
                        <a:pt x="1064" y="487"/>
                      </a:cubicBezTo>
                      <a:lnTo>
                        <a:pt x="1095" y="487"/>
                      </a:lnTo>
                      <a:cubicBezTo>
                        <a:pt x="1064" y="487"/>
                        <a:pt x="1095" y="487"/>
                        <a:pt x="1095" y="456"/>
                      </a:cubicBezTo>
                      <a:lnTo>
                        <a:pt x="1064" y="456"/>
                      </a:lnTo>
                      <a:cubicBezTo>
                        <a:pt x="1064" y="456"/>
                        <a:pt x="1064" y="426"/>
                        <a:pt x="1064" y="426"/>
                      </a:cubicBezTo>
                      <a:cubicBezTo>
                        <a:pt x="1044" y="426"/>
                        <a:pt x="1037" y="439"/>
                        <a:pt x="1035" y="439"/>
                      </a:cubicBezTo>
                      <a:cubicBezTo>
                        <a:pt x="1034" y="439"/>
                        <a:pt x="1034" y="436"/>
                        <a:pt x="1034" y="426"/>
                      </a:cubicBezTo>
                      <a:cubicBezTo>
                        <a:pt x="1034" y="426"/>
                        <a:pt x="1004" y="396"/>
                        <a:pt x="1064" y="396"/>
                      </a:cubicBezTo>
                      <a:cubicBezTo>
                        <a:pt x="1005" y="376"/>
                        <a:pt x="1036" y="369"/>
                        <a:pt x="1064" y="366"/>
                      </a:cubicBezTo>
                      <a:lnTo>
                        <a:pt x="1064" y="366"/>
                      </a:lnTo>
                      <a:lnTo>
                        <a:pt x="1064" y="396"/>
                      </a:lnTo>
                      <a:lnTo>
                        <a:pt x="1095" y="396"/>
                      </a:lnTo>
                      <a:cubicBezTo>
                        <a:pt x="1065" y="396"/>
                        <a:pt x="1064" y="396"/>
                        <a:pt x="1064" y="366"/>
                      </a:cubicBezTo>
                      <a:lnTo>
                        <a:pt x="1064" y="366"/>
                      </a:lnTo>
                      <a:cubicBezTo>
                        <a:pt x="1080" y="365"/>
                        <a:pt x="1095" y="365"/>
                        <a:pt x="1095" y="365"/>
                      </a:cubicBezTo>
                      <a:lnTo>
                        <a:pt x="1064" y="365"/>
                      </a:lnTo>
                      <a:cubicBezTo>
                        <a:pt x="1064" y="365"/>
                        <a:pt x="1095" y="335"/>
                        <a:pt x="1064" y="335"/>
                      </a:cubicBezTo>
                      <a:cubicBezTo>
                        <a:pt x="1064" y="304"/>
                        <a:pt x="1064" y="304"/>
                        <a:pt x="1064" y="304"/>
                      </a:cubicBezTo>
                      <a:lnTo>
                        <a:pt x="1034" y="304"/>
                      </a:lnTo>
                      <a:cubicBezTo>
                        <a:pt x="1034" y="304"/>
                        <a:pt x="1004" y="304"/>
                        <a:pt x="1004" y="274"/>
                      </a:cubicBezTo>
                      <a:lnTo>
                        <a:pt x="1034" y="274"/>
                      </a:lnTo>
                      <a:cubicBezTo>
                        <a:pt x="1044" y="264"/>
                        <a:pt x="1048" y="260"/>
                        <a:pt x="1049" y="260"/>
                      </a:cubicBezTo>
                      <a:cubicBezTo>
                        <a:pt x="1051" y="260"/>
                        <a:pt x="1044" y="274"/>
                        <a:pt x="1064" y="274"/>
                      </a:cubicBezTo>
                      <a:lnTo>
                        <a:pt x="1064" y="244"/>
                      </a:lnTo>
                      <a:cubicBezTo>
                        <a:pt x="1044" y="254"/>
                        <a:pt x="1037" y="257"/>
                        <a:pt x="1036" y="257"/>
                      </a:cubicBezTo>
                      <a:cubicBezTo>
                        <a:pt x="1034" y="257"/>
                        <a:pt x="1054" y="244"/>
                        <a:pt x="1034" y="244"/>
                      </a:cubicBezTo>
                      <a:cubicBezTo>
                        <a:pt x="1034" y="233"/>
                        <a:pt x="1027" y="230"/>
                        <a:pt x="1017" y="230"/>
                      </a:cubicBezTo>
                      <a:cubicBezTo>
                        <a:pt x="997" y="230"/>
                        <a:pt x="963" y="244"/>
                        <a:pt x="943" y="244"/>
                      </a:cubicBezTo>
                      <a:cubicBezTo>
                        <a:pt x="973" y="244"/>
                        <a:pt x="973" y="213"/>
                        <a:pt x="973" y="213"/>
                      </a:cubicBezTo>
                      <a:cubicBezTo>
                        <a:pt x="943" y="213"/>
                        <a:pt x="943" y="213"/>
                        <a:pt x="943" y="183"/>
                      </a:cubicBezTo>
                      <a:cubicBezTo>
                        <a:pt x="953" y="173"/>
                        <a:pt x="953" y="169"/>
                        <a:pt x="949" y="169"/>
                      </a:cubicBezTo>
                      <a:cubicBezTo>
                        <a:pt x="940" y="169"/>
                        <a:pt x="913" y="183"/>
                        <a:pt x="913" y="183"/>
                      </a:cubicBezTo>
                      <a:cubicBezTo>
                        <a:pt x="913" y="183"/>
                        <a:pt x="913" y="152"/>
                        <a:pt x="943" y="152"/>
                      </a:cubicBezTo>
                      <a:cubicBezTo>
                        <a:pt x="913" y="152"/>
                        <a:pt x="913" y="152"/>
                        <a:pt x="943" y="122"/>
                      </a:cubicBezTo>
                      <a:cubicBezTo>
                        <a:pt x="913" y="122"/>
                        <a:pt x="913" y="152"/>
                        <a:pt x="913" y="152"/>
                      </a:cubicBezTo>
                      <a:lnTo>
                        <a:pt x="913" y="152"/>
                      </a:lnTo>
                      <a:cubicBezTo>
                        <a:pt x="913" y="141"/>
                        <a:pt x="916" y="130"/>
                        <a:pt x="921" y="121"/>
                      </a:cubicBezTo>
                      <a:lnTo>
                        <a:pt x="921" y="121"/>
                      </a:lnTo>
                      <a:cubicBezTo>
                        <a:pt x="943" y="116"/>
                        <a:pt x="943" y="92"/>
                        <a:pt x="943" y="92"/>
                      </a:cubicBezTo>
                      <a:lnTo>
                        <a:pt x="943" y="92"/>
                      </a:lnTo>
                      <a:cubicBezTo>
                        <a:pt x="943" y="92"/>
                        <a:pt x="943" y="92"/>
                        <a:pt x="943" y="92"/>
                      </a:cubicBezTo>
                      <a:lnTo>
                        <a:pt x="943" y="61"/>
                      </a:lnTo>
                      <a:lnTo>
                        <a:pt x="8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88;p31"/>
                <p:cNvSpPr/>
                <p:nvPr/>
              </p:nvSpPr>
              <p:spPr>
                <a:xfrm>
                  <a:off x="1279200" y="540701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89;p31"/>
                <p:cNvSpPr/>
                <p:nvPr/>
              </p:nvSpPr>
              <p:spPr>
                <a:xfrm>
                  <a:off x="1280165" y="541483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90;p31"/>
                <p:cNvSpPr/>
                <p:nvPr/>
              </p:nvSpPr>
              <p:spPr>
                <a:xfrm>
                  <a:off x="1280165" y="5416792"/>
                  <a:ext cx="1029" cy="32"/>
                </a:xfrm>
                <a:custGeom>
                  <a:avLst/>
                  <a:gdLst/>
                  <a:ahLst/>
                  <a:cxnLst/>
                  <a:rect l="l" t="t" r="r" b="b"/>
                  <a:pathLst>
                    <a:path w="32" h="1" extrusionOk="0">
                      <a:moveTo>
                        <a:pt x="31" y="0"/>
                      </a:moveTo>
                      <a:cubicBezTo>
                        <a:pt x="31" y="0"/>
                        <a:pt x="31" y="0"/>
                        <a:pt x="1" y="0"/>
                      </a:cubicBez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91;p31"/>
                <p:cNvSpPr/>
                <p:nvPr/>
              </p:nvSpPr>
              <p:spPr>
                <a:xfrm>
                  <a:off x="1275277" y="540409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92;p31"/>
                <p:cNvSpPr/>
                <p:nvPr/>
              </p:nvSpPr>
              <p:spPr>
                <a:xfrm>
                  <a:off x="1260614" y="5401165"/>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93;p31"/>
                <p:cNvSpPr/>
                <p:nvPr/>
              </p:nvSpPr>
              <p:spPr>
                <a:xfrm>
                  <a:off x="1261611" y="540212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94;p31"/>
                <p:cNvSpPr/>
                <p:nvPr/>
              </p:nvSpPr>
              <p:spPr>
                <a:xfrm>
                  <a:off x="1276274" y="5406052"/>
                  <a:ext cx="997" cy="32"/>
                </a:xfrm>
                <a:custGeom>
                  <a:avLst/>
                  <a:gdLst/>
                  <a:ahLst/>
                  <a:cxnLst/>
                  <a:rect l="l" t="t" r="r" b="b"/>
                  <a:pathLst>
                    <a:path w="31" h="1" extrusionOk="0">
                      <a:moveTo>
                        <a:pt x="0" y="0"/>
                      </a:moveTo>
                      <a:cubicBezTo>
                        <a:pt x="0"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95;p31"/>
                <p:cNvSpPr/>
                <p:nvPr/>
              </p:nvSpPr>
              <p:spPr>
                <a:xfrm>
                  <a:off x="1261611" y="5401165"/>
                  <a:ext cx="32" cy="997"/>
                </a:xfrm>
                <a:custGeom>
                  <a:avLst/>
                  <a:gdLst/>
                  <a:ahLst/>
                  <a:cxnLst/>
                  <a:rect l="l" t="t" r="r" b="b"/>
                  <a:pathLst>
                    <a:path w="1" h="31" extrusionOk="0">
                      <a:moveTo>
                        <a:pt x="0" y="31"/>
                      </a:moveTo>
                      <a:lnTo>
                        <a:pt x="0"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96;p31"/>
                <p:cNvSpPr/>
                <p:nvPr/>
              </p:nvSpPr>
              <p:spPr>
                <a:xfrm>
                  <a:off x="1260614" y="540116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97;p31"/>
                <p:cNvSpPr/>
                <p:nvPr/>
              </p:nvSpPr>
              <p:spPr>
                <a:xfrm>
                  <a:off x="1268460" y="5401165"/>
                  <a:ext cx="32" cy="997"/>
                </a:xfrm>
                <a:custGeom>
                  <a:avLst/>
                  <a:gdLst/>
                  <a:ahLst/>
                  <a:cxnLst/>
                  <a:rect l="l" t="t" r="r" b="b"/>
                  <a:pathLst>
                    <a:path w="1" h="31" extrusionOk="0">
                      <a:moveTo>
                        <a:pt x="0" y="31"/>
                      </a:moveTo>
                      <a:lnTo>
                        <a:pt x="0" y="31"/>
                      </a:ln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98;p31"/>
                <p:cNvSpPr/>
                <p:nvPr/>
              </p:nvSpPr>
              <p:spPr>
                <a:xfrm>
                  <a:off x="1262576" y="540016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99;p31"/>
                <p:cNvSpPr/>
                <p:nvPr/>
              </p:nvSpPr>
              <p:spPr>
                <a:xfrm>
                  <a:off x="1259650" y="5401165"/>
                  <a:ext cx="32" cy="32"/>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600;p31"/>
                <p:cNvSpPr/>
                <p:nvPr/>
              </p:nvSpPr>
              <p:spPr>
                <a:xfrm>
                  <a:off x="1265502" y="5400168"/>
                  <a:ext cx="1029" cy="1029"/>
                </a:xfrm>
                <a:custGeom>
                  <a:avLst/>
                  <a:gdLst/>
                  <a:ahLst/>
                  <a:cxnLst/>
                  <a:rect l="l" t="t" r="r" b="b"/>
                  <a:pathLst>
                    <a:path w="32" h="32" extrusionOk="0">
                      <a:moveTo>
                        <a:pt x="1" y="1"/>
                      </a:moveTo>
                      <a:cubicBezTo>
                        <a:pt x="1" y="1"/>
                        <a:pt x="1" y="31"/>
                        <a:pt x="1" y="31"/>
                      </a:cubicBezTo>
                      <a:cubicBezTo>
                        <a:pt x="1" y="31"/>
                        <a:pt x="3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601;p31"/>
                <p:cNvSpPr/>
                <p:nvPr/>
              </p:nvSpPr>
              <p:spPr>
                <a:xfrm>
                  <a:off x="1056366" y="4328979"/>
                  <a:ext cx="348918" cy="541490"/>
                </a:xfrm>
                <a:custGeom>
                  <a:avLst/>
                  <a:gdLst/>
                  <a:ahLst/>
                  <a:cxnLst/>
                  <a:rect l="l" t="t" r="r" b="b"/>
                  <a:pathLst>
                    <a:path w="10943" h="16840" extrusionOk="0">
                      <a:moveTo>
                        <a:pt x="0" y="0"/>
                      </a:moveTo>
                      <a:lnTo>
                        <a:pt x="0" y="11368"/>
                      </a:lnTo>
                      <a:cubicBezTo>
                        <a:pt x="0" y="14377"/>
                        <a:pt x="2432" y="16839"/>
                        <a:pt x="5471" y="16839"/>
                      </a:cubicBezTo>
                      <a:cubicBezTo>
                        <a:pt x="8511" y="16839"/>
                        <a:pt x="10943" y="14377"/>
                        <a:pt x="10943" y="11368"/>
                      </a:cubicBezTo>
                      <a:lnTo>
                        <a:pt x="109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602;p31"/>
                <p:cNvSpPr/>
                <p:nvPr/>
              </p:nvSpPr>
              <p:spPr>
                <a:xfrm>
                  <a:off x="710378" y="4102231"/>
                  <a:ext cx="182801" cy="182801"/>
                </a:xfrm>
                <a:custGeom>
                  <a:avLst/>
                  <a:gdLst/>
                  <a:ahLst/>
                  <a:cxnLst/>
                  <a:rect l="l" t="t" r="r" b="b"/>
                  <a:pathLst>
                    <a:path w="5685" h="5685" extrusionOk="0">
                      <a:moveTo>
                        <a:pt x="2857" y="0"/>
                      </a:moveTo>
                      <a:cubicBezTo>
                        <a:pt x="1277" y="0"/>
                        <a:pt x="0" y="1277"/>
                        <a:pt x="0" y="2827"/>
                      </a:cubicBezTo>
                      <a:cubicBezTo>
                        <a:pt x="0" y="4408"/>
                        <a:pt x="1277" y="5684"/>
                        <a:pt x="2857" y="5684"/>
                      </a:cubicBezTo>
                      <a:cubicBezTo>
                        <a:pt x="4408" y="5684"/>
                        <a:pt x="5684" y="4408"/>
                        <a:pt x="5684" y="2827"/>
                      </a:cubicBezTo>
                      <a:cubicBezTo>
                        <a:pt x="5684" y="1277"/>
                        <a:pt x="4408" y="0"/>
                        <a:pt x="2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603;p31"/>
                <p:cNvSpPr/>
                <p:nvPr/>
              </p:nvSpPr>
              <p:spPr>
                <a:xfrm>
                  <a:off x="772920" y="419313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604;p31"/>
                <p:cNvSpPr/>
                <p:nvPr/>
              </p:nvSpPr>
              <p:spPr>
                <a:xfrm>
                  <a:off x="780733" y="4191172"/>
                  <a:ext cx="32" cy="997"/>
                </a:xfrm>
                <a:custGeom>
                  <a:avLst/>
                  <a:gdLst/>
                  <a:ahLst/>
                  <a:cxnLst/>
                  <a:rect l="l" t="t" r="r" b="b"/>
                  <a:pathLst>
                    <a:path w="1" h="31" extrusionOk="0">
                      <a:moveTo>
                        <a:pt x="1" y="0"/>
                      </a:moveTo>
                      <a:lnTo>
                        <a:pt x="1" y="31"/>
                      </a:ln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605;p31"/>
                <p:cNvSpPr/>
                <p:nvPr/>
              </p:nvSpPr>
              <p:spPr>
                <a:xfrm>
                  <a:off x="768032" y="4195095"/>
                  <a:ext cx="32" cy="0"/>
                </a:xfrm>
                <a:custGeom>
                  <a:avLst/>
                  <a:gdLst/>
                  <a:ahLst/>
                  <a:cxnLst/>
                  <a:rect l="l" t="t" r="r" b="b"/>
                  <a:pathLst>
                    <a:path w="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606;p31"/>
                <p:cNvSpPr/>
                <p:nvPr/>
              </p:nvSpPr>
              <p:spPr>
                <a:xfrm>
                  <a:off x="794431" y="419117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607;p31"/>
                <p:cNvSpPr/>
                <p:nvPr/>
              </p:nvSpPr>
              <p:spPr>
                <a:xfrm>
                  <a:off x="786618" y="419020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608;p31"/>
                <p:cNvSpPr/>
                <p:nvPr/>
              </p:nvSpPr>
              <p:spPr>
                <a:xfrm>
                  <a:off x="761183" y="4191172"/>
                  <a:ext cx="1029" cy="32"/>
                </a:xfrm>
                <a:custGeom>
                  <a:avLst/>
                  <a:gdLst/>
                  <a:ahLst/>
                  <a:cxnLst/>
                  <a:rect l="l" t="t" r="r" b="b"/>
                  <a:pathLst>
                    <a:path w="32" h="1" extrusionOk="0">
                      <a:moveTo>
                        <a:pt x="1" y="0"/>
                      </a:moveTo>
                      <a:lnTo>
                        <a:pt x="31" y="0"/>
                      </a:ln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609;p31"/>
                <p:cNvSpPr/>
                <p:nvPr/>
              </p:nvSpPr>
              <p:spPr>
                <a:xfrm>
                  <a:off x="759222" y="4196060"/>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610;p31"/>
                <p:cNvSpPr/>
                <p:nvPr/>
              </p:nvSpPr>
              <p:spPr>
                <a:xfrm>
                  <a:off x="762180" y="419606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611;p31"/>
                <p:cNvSpPr/>
                <p:nvPr/>
              </p:nvSpPr>
              <p:spPr>
                <a:xfrm>
                  <a:off x="762180" y="4195095"/>
                  <a:ext cx="32" cy="997"/>
                </a:xfrm>
                <a:custGeom>
                  <a:avLst/>
                  <a:gdLst/>
                  <a:ahLst/>
                  <a:cxnLst/>
                  <a:rect l="l" t="t" r="r" b="b"/>
                  <a:pathLst>
                    <a:path w="1" h="31" extrusionOk="0">
                      <a:moveTo>
                        <a:pt x="0" y="0"/>
                      </a:moveTo>
                      <a:lnTo>
                        <a:pt x="0" y="30"/>
                      </a:lnTo>
                      <a:cubicBezTo>
                        <a:pt x="0" y="30"/>
                        <a:pt x="0" y="3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612;p31"/>
                <p:cNvSpPr/>
                <p:nvPr/>
              </p:nvSpPr>
              <p:spPr>
                <a:xfrm>
                  <a:off x="838419" y="4221462"/>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613;p31"/>
                <p:cNvSpPr/>
                <p:nvPr/>
              </p:nvSpPr>
              <p:spPr>
                <a:xfrm>
                  <a:off x="806136" y="419409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614;p31"/>
                <p:cNvSpPr/>
                <p:nvPr/>
              </p:nvSpPr>
              <p:spPr>
                <a:xfrm>
                  <a:off x="842310" y="4219501"/>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615;p31"/>
                <p:cNvSpPr/>
                <p:nvPr/>
              </p:nvSpPr>
              <p:spPr>
                <a:xfrm>
                  <a:off x="762180" y="4187249"/>
                  <a:ext cx="997" cy="1029"/>
                </a:xfrm>
                <a:custGeom>
                  <a:avLst/>
                  <a:gdLst/>
                  <a:ahLst/>
                  <a:cxnLst/>
                  <a:rect l="l" t="t" r="r" b="b"/>
                  <a:pathLst>
                    <a:path w="31" h="32" extrusionOk="0">
                      <a:moveTo>
                        <a:pt x="31" y="31"/>
                      </a:moveTo>
                      <a:cubicBezTo>
                        <a:pt x="0" y="1"/>
                        <a:pt x="31" y="1"/>
                        <a:pt x="31" y="1"/>
                      </a:cubicBezTo>
                      <a:cubicBezTo>
                        <a:pt x="31" y="1"/>
                        <a:pt x="0" y="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616;p31"/>
                <p:cNvSpPr/>
                <p:nvPr/>
              </p:nvSpPr>
              <p:spPr>
                <a:xfrm>
                  <a:off x="817872" y="4178471"/>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617;p31"/>
                <p:cNvSpPr/>
                <p:nvPr/>
              </p:nvSpPr>
              <p:spPr>
                <a:xfrm>
                  <a:off x="842310" y="4219501"/>
                  <a:ext cx="32" cy="32"/>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618;p31"/>
                <p:cNvSpPr/>
                <p:nvPr/>
              </p:nvSpPr>
              <p:spPr>
                <a:xfrm>
                  <a:off x="816908" y="4201912"/>
                  <a:ext cx="997" cy="32"/>
                </a:xfrm>
                <a:custGeom>
                  <a:avLst/>
                  <a:gdLst/>
                  <a:ahLst/>
                  <a:cxnLst/>
                  <a:rect l="l" t="t" r="r" b="b"/>
                  <a:pathLst>
                    <a:path w="31" h="1" extrusionOk="0">
                      <a:moveTo>
                        <a:pt x="31" y="1"/>
                      </a:moveTo>
                      <a:lnTo>
                        <a:pt x="31"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619;p31"/>
                <p:cNvSpPr/>
                <p:nvPr/>
              </p:nvSpPr>
              <p:spPr>
                <a:xfrm>
                  <a:off x="816908" y="4202909"/>
                  <a:ext cx="997" cy="32"/>
                </a:xfrm>
                <a:custGeom>
                  <a:avLst/>
                  <a:gdLst/>
                  <a:ahLst/>
                  <a:cxnLst/>
                  <a:rect l="l" t="t" r="r" b="b"/>
                  <a:pathLst>
                    <a:path w="31" h="1" extrusionOk="0">
                      <a:moveTo>
                        <a:pt x="31" y="0"/>
                      </a:moveTo>
                      <a:lnTo>
                        <a:pt x="0" y="0"/>
                      </a:ln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620;p31"/>
                <p:cNvSpPr/>
                <p:nvPr/>
              </p:nvSpPr>
              <p:spPr>
                <a:xfrm>
                  <a:off x="838419" y="4221462"/>
                  <a:ext cx="997" cy="32"/>
                </a:xfrm>
                <a:custGeom>
                  <a:avLst/>
                  <a:gdLst/>
                  <a:ahLst/>
                  <a:cxnLst/>
                  <a:rect l="l" t="t" r="r" b="b"/>
                  <a:pathLst>
                    <a:path w="31" h="1" extrusionOk="0">
                      <a:moveTo>
                        <a:pt x="0" y="1"/>
                      </a:moveTo>
                      <a:lnTo>
                        <a:pt x="30" y="1"/>
                      </a:ln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621;p31"/>
                <p:cNvSpPr/>
                <p:nvPr/>
              </p:nvSpPr>
              <p:spPr>
                <a:xfrm>
                  <a:off x="823757" y="4207796"/>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622;p31"/>
                <p:cNvSpPr/>
                <p:nvPr/>
              </p:nvSpPr>
              <p:spPr>
                <a:xfrm>
                  <a:off x="785621" y="4190207"/>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623;p31"/>
                <p:cNvSpPr/>
                <p:nvPr/>
              </p:nvSpPr>
              <p:spPr>
                <a:xfrm>
                  <a:off x="789544" y="4175545"/>
                  <a:ext cx="32" cy="32"/>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624;p31"/>
                <p:cNvSpPr/>
                <p:nvPr/>
              </p:nvSpPr>
              <p:spPr>
                <a:xfrm>
                  <a:off x="788547" y="4175545"/>
                  <a:ext cx="1029" cy="997"/>
                </a:xfrm>
                <a:custGeom>
                  <a:avLst/>
                  <a:gdLst/>
                  <a:ahLst/>
                  <a:cxnLst/>
                  <a:rect l="l" t="t" r="r" b="b"/>
                  <a:pathLst>
                    <a:path w="32" h="31" extrusionOk="0">
                      <a:moveTo>
                        <a:pt x="31" y="0"/>
                      </a:moveTo>
                      <a:cubicBezTo>
                        <a:pt x="31" y="0"/>
                        <a:pt x="31" y="0"/>
                        <a:pt x="1" y="30"/>
                      </a:cubicBezTo>
                      <a:cubicBezTo>
                        <a:pt x="31" y="3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625;p31"/>
                <p:cNvSpPr/>
                <p:nvPr/>
              </p:nvSpPr>
              <p:spPr>
                <a:xfrm>
                  <a:off x="790508" y="417554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626;p31"/>
                <p:cNvSpPr/>
                <p:nvPr/>
              </p:nvSpPr>
              <p:spPr>
                <a:xfrm>
                  <a:off x="781730" y="4176509"/>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627;p31"/>
                <p:cNvSpPr/>
                <p:nvPr/>
              </p:nvSpPr>
              <p:spPr>
                <a:xfrm>
                  <a:off x="783659" y="417554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628;p31"/>
                <p:cNvSpPr/>
                <p:nvPr/>
              </p:nvSpPr>
              <p:spPr>
                <a:xfrm>
                  <a:off x="794431" y="417454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629;p31"/>
                <p:cNvSpPr/>
                <p:nvPr/>
              </p:nvSpPr>
              <p:spPr>
                <a:xfrm>
                  <a:off x="755588" y="4170496"/>
                  <a:ext cx="89680" cy="51062"/>
                </a:xfrm>
                <a:custGeom>
                  <a:avLst/>
                  <a:gdLst/>
                  <a:ahLst/>
                  <a:cxnLst/>
                  <a:rect l="l" t="t" r="r" b="b"/>
                  <a:pathLst>
                    <a:path w="2789" h="1588" extrusionOk="0">
                      <a:moveTo>
                        <a:pt x="1174" y="88"/>
                      </a:moveTo>
                      <a:cubicBezTo>
                        <a:pt x="1171" y="88"/>
                        <a:pt x="1167" y="92"/>
                        <a:pt x="1163" y="96"/>
                      </a:cubicBezTo>
                      <a:lnTo>
                        <a:pt x="1178" y="96"/>
                      </a:lnTo>
                      <a:cubicBezTo>
                        <a:pt x="1178" y="90"/>
                        <a:pt x="1176" y="88"/>
                        <a:pt x="1174" y="88"/>
                      </a:cubicBezTo>
                      <a:close/>
                      <a:moveTo>
                        <a:pt x="1147" y="96"/>
                      </a:moveTo>
                      <a:cubicBezTo>
                        <a:pt x="1153" y="96"/>
                        <a:pt x="1157" y="97"/>
                        <a:pt x="1160" y="98"/>
                      </a:cubicBezTo>
                      <a:lnTo>
                        <a:pt x="1160" y="98"/>
                      </a:lnTo>
                      <a:cubicBezTo>
                        <a:pt x="1161" y="98"/>
                        <a:pt x="1162" y="97"/>
                        <a:pt x="1163" y="96"/>
                      </a:cubicBezTo>
                      <a:close/>
                      <a:moveTo>
                        <a:pt x="1938" y="218"/>
                      </a:moveTo>
                      <a:cubicBezTo>
                        <a:pt x="1938" y="218"/>
                        <a:pt x="1925" y="218"/>
                        <a:pt x="1916" y="226"/>
                      </a:cubicBezTo>
                      <a:lnTo>
                        <a:pt x="1916" y="226"/>
                      </a:lnTo>
                      <a:cubicBezTo>
                        <a:pt x="1922" y="225"/>
                        <a:pt x="1929" y="222"/>
                        <a:pt x="1938" y="218"/>
                      </a:cubicBezTo>
                      <a:close/>
                      <a:moveTo>
                        <a:pt x="722" y="248"/>
                      </a:moveTo>
                      <a:cubicBezTo>
                        <a:pt x="722" y="248"/>
                        <a:pt x="691" y="248"/>
                        <a:pt x="722" y="279"/>
                      </a:cubicBezTo>
                      <a:cubicBezTo>
                        <a:pt x="722" y="279"/>
                        <a:pt x="722" y="248"/>
                        <a:pt x="722" y="248"/>
                      </a:cubicBezTo>
                      <a:close/>
                      <a:moveTo>
                        <a:pt x="205" y="491"/>
                      </a:moveTo>
                      <a:cubicBezTo>
                        <a:pt x="236" y="491"/>
                        <a:pt x="236" y="491"/>
                        <a:pt x="236" y="522"/>
                      </a:cubicBezTo>
                      <a:cubicBezTo>
                        <a:pt x="236" y="522"/>
                        <a:pt x="236" y="522"/>
                        <a:pt x="236" y="491"/>
                      </a:cubicBezTo>
                      <a:close/>
                      <a:moveTo>
                        <a:pt x="296" y="491"/>
                      </a:moveTo>
                      <a:cubicBezTo>
                        <a:pt x="296" y="491"/>
                        <a:pt x="296" y="522"/>
                        <a:pt x="296" y="522"/>
                      </a:cubicBezTo>
                      <a:cubicBezTo>
                        <a:pt x="296" y="522"/>
                        <a:pt x="304" y="522"/>
                        <a:pt x="312" y="526"/>
                      </a:cubicBezTo>
                      <a:lnTo>
                        <a:pt x="312" y="526"/>
                      </a:lnTo>
                      <a:cubicBezTo>
                        <a:pt x="304" y="507"/>
                        <a:pt x="296" y="491"/>
                        <a:pt x="296" y="491"/>
                      </a:cubicBezTo>
                      <a:close/>
                      <a:moveTo>
                        <a:pt x="175" y="552"/>
                      </a:moveTo>
                      <a:cubicBezTo>
                        <a:pt x="175" y="552"/>
                        <a:pt x="175" y="576"/>
                        <a:pt x="196" y="582"/>
                      </a:cubicBezTo>
                      <a:lnTo>
                        <a:pt x="196" y="582"/>
                      </a:lnTo>
                      <a:cubicBezTo>
                        <a:pt x="187" y="565"/>
                        <a:pt x="175" y="552"/>
                        <a:pt x="175" y="552"/>
                      </a:cubicBezTo>
                      <a:close/>
                      <a:moveTo>
                        <a:pt x="196" y="582"/>
                      </a:moveTo>
                      <a:cubicBezTo>
                        <a:pt x="196" y="582"/>
                        <a:pt x="197" y="582"/>
                        <a:pt x="197" y="583"/>
                      </a:cubicBezTo>
                      <a:lnTo>
                        <a:pt x="205" y="583"/>
                      </a:lnTo>
                      <a:cubicBezTo>
                        <a:pt x="202" y="583"/>
                        <a:pt x="199" y="582"/>
                        <a:pt x="196" y="582"/>
                      </a:cubicBezTo>
                      <a:close/>
                      <a:moveTo>
                        <a:pt x="175" y="583"/>
                      </a:moveTo>
                      <a:cubicBezTo>
                        <a:pt x="186" y="593"/>
                        <a:pt x="196" y="600"/>
                        <a:pt x="204" y="605"/>
                      </a:cubicBezTo>
                      <a:lnTo>
                        <a:pt x="204" y="605"/>
                      </a:lnTo>
                      <a:cubicBezTo>
                        <a:pt x="203" y="597"/>
                        <a:pt x="200" y="590"/>
                        <a:pt x="197" y="583"/>
                      </a:cubicBezTo>
                      <a:close/>
                      <a:moveTo>
                        <a:pt x="204" y="605"/>
                      </a:moveTo>
                      <a:cubicBezTo>
                        <a:pt x="205" y="608"/>
                        <a:pt x="205" y="610"/>
                        <a:pt x="205" y="613"/>
                      </a:cubicBezTo>
                      <a:cubicBezTo>
                        <a:pt x="225" y="613"/>
                        <a:pt x="219" y="613"/>
                        <a:pt x="204" y="605"/>
                      </a:cubicBezTo>
                      <a:close/>
                      <a:moveTo>
                        <a:pt x="995" y="613"/>
                      </a:moveTo>
                      <a:cubicBezTo>
                        <a:pt x="995" y="619"/>
                        <a:pt x="995" y="622"/>
                        <a:pt x="996" y="622"/>
                      </a:cubicBezTo>
                      <a:cubicBezTo>
                        <a:pt x="996" y="622"/>
                        <a:pt x="997" y="617"/>
                        <a:pt x="999" y="613"/>
                      </a:cubicBezTo>
                      <a:close/>
                      <a:moveTo>
                        <a:pt x="634" y="665"/>
                      </a:moveTo>
                      <a:cubicBezTo>
                        <a:pt x="632" y="665"/>
                        <a:pt x="631" y="667"/>
                        <a:pt x="631" y="674"/>
                      </a:cubicBezTo>
                      <a:cubicBezTo>
                        <a:pt x="637" y="680"/>
                        <a:pt x="641" y="683"/>
                        <a:pt x="643" y="683"/>
                      </a:cubicBezTo>
                      <a:cubicBezTo>
                        <a:pt x="648" y="683"/>
                        <a:pt x="639" y="665"/>
                        <a:pt x="634" y="665"/>
                      </a:cubicBezTo>
                      <a:close/>
                      <a:moveTo>
                        <a:pt x="391" y="726"/>
                      </a:moveTo>
                      <a:cubicBezTo>
                        <a:pt x="394" y="726"/>
                        <a:pt x="398" y="730"/>
                        <a:pt x="403" y="735"/>
                      </a:cubicBezTo>
                      <a:lnTo>
                        <a:pt x="388" y="735"/>
                      </a:lnTo>
                      <a:cubicBezTo>
                        <a:pt x="388" y="728"/>
                        <a:pt x="389" y="726"/>
                        <a:pt x="391" y="726"/>
                      </a:cubicBezTo>
                      <a:close/>
                      <a:moveTo>
                        <a:pt x="44" y="742"/>
                      </a:moveTo>
                      <a:cubicBezTo>
                        <a:pt x="49" y="747"/>
                        <a:pt x="53" y="754"/>
                        <a:pt x="53" y="765"/>
                      </a:cubicBezTo>
                      <a:cubicBezTo>
                        <a:pt x="53" y="757"/>
                        <a:pt x="49" y="750"/>
                        <a:pt x="44" y="742"/>
                      </a:cubicBezTo>
                      <a:close/>
                      <a:moveTo>
                        <a:pt x="357" y="795"/>
                      </a:moveTo>
                      <a:cubicBezTo>
                        <a:pt x="357" y="795"/>
                        <a:pt x="357" y="795"/>
                        <a:pt x="357" y="795"/>
                      </a:cubicBezTo>
                      <a:lnTo>
                        <a:pt x="357" y="795"/>
                      </a:lnTo>
                      <a:close/>
                      <a:moveTo>
                        <a:pt x="2698" y="1525"/>
                      </a:moveTo>
                      <a:cubicBezTo>
                        <a:pt x="2679" y="1525"/>
                        <a:pt x="2672" y="1525"/>
                        <a:pt x="2669" y="1531"/>
                      </a:cubicBezTo>
                      <a:lnTo>
                        <a:pt x="2669" y="1531"/>
                      </a:lnTo>
                      <a:cubicBezTo>
                        <a:pt x="2678" y="1528"/>
                        <a:pt x="2688" y="1525"/>
                        <a:pt x="2698" y="1525"/>
                      </a:cubicBezTo>
                      <a:close/>
                      <a:moveTo>
                        <a:pt x="1411" y="0"/>
                      </a:moveTo>
                      <a:cubicBezTo>
                        <a:pt x="1387" y="0"/>
                        <a:pt x="1364" y="71"/>
                        <a:pt x="1340" y="71"/>
                      </a:cubicBezTo>
                      <a:cubicBezTo>
                        <a:pt x="1337" y="71"/>
                        <a:pt x="1333" y="69"/>
                        <a:pt x="1330" y="66"/>
                      </a:cubicBezTo>
                      <a:cubicBezTo>
                        <a:pt x="1330" y="66"/>
                        <a:pt x="1299" y="66"/>
                        <a:pt x="1299" y="96"/>
                      </a:cubicBezTo>
                      <a:cubicBezTo>
                        <a:pt x="1299" y="103"/>
                        <a:pt x="1301" y="105"/>
                        <a:pt x="1303" y="105"/>
                      </a:cubicBezTo>
                      <a:cubicBezTo>
                        <a:pt x="1309" y="105"/>
                        <a:pt x="1320" y="88"/>
                        <a:pt x="1326" y="88"/>
                      </a:cubicBezTo>
                      <a:cubicBezTo>
                        <a:pt x="1328" y="88"/>
                        <a:pt x="1330" y="90"/>
                        <a:pt x="1330" y="96"/>
                      </a:cubicBezTo>
                      <a:cubicBezTo>
                        <a:pt x="1330" y="112"/>
                        <a:pt x="1322" y="112"/>
                        <a:pt x="1315" y="112"/>
                      </a:cubicBezTo>
                      <a:cubicBezTo>
                        <a:pt x="1307" y="112"/>
                        <a:pt x="1299" y="112"/>
                        <a:pt x="1299" y="127"/>
                      </a:cubicBezTo>
                      <a:cubicBezTo>
                        <a:pt x="1269" y="127"/>
                        <a:pt x="1269" y="127"/>
                        <a:pt x="1239" y="96"/>
                      </a:cubicBezTo>
                      <a:cubicBezTo>
                        <a:pt x="1239" y="127"/>
                        <a:pt x="1239" y="157"/>
                        <a:pt x="1239" y="157"/>
                      </a:cubicBezTo>
                      <a:cubicBezTo>
                        <a:pt x="1208" y="127"/>
                        <a:pt x="1239" y="127"/>
                        <a:pt x="1208" y="96"/>
                      </a:cubicBezTo>
                      <a:lnTo>
                        <a:pt x="1208" y="127"/>
                      </a:lnTo>
                      <a:cubicBezTo>
                        <a:pt x="1208" y="120"/>
                        <a:pt x="1208" y="118"/>
                        <a:pt x="1208" y="118"/>
                      </a:cubicBezTo>
                      <a:cubicBezTo>
                        <a:pt x="1207" y="118"/>
                        <a:pt x="1204" y="135"/>
                        <a:pt x="1193" y="135"/>
                      </a:cubicBezTo>
                      <a:cubicBezTo>
                        <a:pt x="1189" y="135"/>
                        <a:pt x="1184" y="133"/>
                        <a:pt x="1178" y="127"/>
                      </a:cubicBezTo>
                      <a:lnTo>
                        <a:pt x="1178" y="96"/>
                      </a:lnTo>
                      <a:cubicBezTo>
                        <a:pt x="1178" y="106"/>
                        <a:pt x="1178" y="110"/>
                        <a:pt x="1177" y="110"/>
                      </a:cubicBezTo>
                      <a:cubicBezTo>
                        <a:pt x="1175" y="110"/>
                        <a:pt x="1171" y="102"/>
                        <a:pt x="1160" y="98"/>
                      </a:cubicBezTo>
                      <a:lnTo>
                        <a:pt x="1160" y="98"/>
                      </a:lnTo>
                      <a:cubicBezTo>
                        <a:pt x="1157" y="102"/>
                        <a:pt x="1153" y="105"/>
                        <a:pt x="1151" y="105"/>
                      </a:cubicBezTo>
                      <a:cubicBezTo>
                        <a:pt x="1149" y="105"/>
                        <a:pt x="1147" y="103"/>
                        <a:pt x="1147" y="97"/>
                      </a:cubicBezTo>
                      <a:lnTo>
                        <a:pt x="1147" y="97"/>
                      </a:lnTo>
                      <a:cubicBezTo>
                        <a:pt x="1148" y="127"/>
                        <a:pt x="1178" y="127"/>
                        <a:pt x="1147" y="157"/>
                      </a:cubicBezTo>
                      <a:lnTo>
                        <a:pt x="1147" y="127"/>
                      </a:lnTo>
                      <a:cubicBezTo>
                        <a:pt x="1147" y="157"/>
                        <a:pt x="1147" y="157"/>
                        <a:pt x="1117" y="157"/>
                      </a:cubicBezTo>
                      <a:cubicBezTo>
                        <a:pt x="1117" y="157"/>
                        <a:pt x="1117" y="127"/>
                        <a:pt x="1117" y="127"/>
                      </a:cubicBezTo>
                      <a:cubicBezTo>
                        <a:pt x="1117" y="157"/>
                        <a:pt x="1117" y="157"/>
                        <a:pt x="1087" y="157"/>
                      </a:cubicBezTo>
                      <a:cubicBezTo>
                        <a:pt x="1087" y="187"/>
                        <a:pt x="1087" y="187"/>
                        <a:pt x="1087" y="187"/>
                      </a:cubicBezTo>
                      <a:cubicBezTo>
                        <a:pt x="1087" y="183"/>
                        <a:pt x="1087" y="181"/>
                        <a:pt x="1087" y="181"/>
                      </a:cubicBezTo>
                      <a:cubicBezTo>
                        <a:pt x="1086" y="181"/>
                        <a:pt x="1083" y="224"/>
                        <a:pt x="1068" y="224"/>
                      </a:cubicBezTo>
                      <a:cubicBezTo>
                        <a:pt x="1064" y="224"/>
                        <a:pt x="1061" y="222"/>
                        <a:pt x="1056" y="218"/>
                      </a:cubicBezTo>
                      <a:cubicBezTo>
                        <a:pt x="1056" y="187"/>
                        <a:pt x="1056" y="157"/>
                        <a:pt x="1087" y="127"/>
                      </a:cubicBezTo>
                      <a:lnTo>
                        <a:pt x="1056" y="127"/>
                      </a:lnTo>
                      <a:lnTo>
                        <a:pt x="1056" y="157"/>
                      </a:lnTo>
                      <a:cubicBezTo>
                        <a:pt x="1056" y="172"/>
                        <a:pt x="1056" y="180"/>
                        <a:pt x="1056" y="187"/>
                      </a:cubicBezTo>
                      <a:cubicBezTo>
                        <a:pt x="1026" y="218"/>
                        <a:pt x="1056" y="218"/>
                        <a:pt x="1026" y="218"/>
                      </a:cubicBezTo>
                      <a:cubicBezTo>
                        <a:pt x="1026" y="203"/>
                        <a:pt x="1018" y="203"/>
                        <a:pt x="1011" y="203"/>
                      </a:cubicBezTo>
                      <a:cubicBezTo>
                        <a:pt x="1003" y="203"/>
                        <a:pt x="995" y="203"/>
                        <a:pt x="995" y="187"/>
                      </a:cubicBezTo>
                      <a:cubicBezTo>
                        <a:pt x="989" y="200"/>
                        <a:pt x="984" y="205"/>
                        <a:pt x="980" y="205"/>
                      </a:cubicBezTo>
                      <a:cubicBezTo>
                        <a:pt x="970" y="205"/>
                        <a:pt x="967" y="171"/>
                        <a:pt x="966" y="158"/>
                      </a:cubicBezTo>
                      <a:lnTo>
                        <a:pt x="966" y="158"/>
                      </a:lnTo>
                      <a:lnTo>
                        <a:pt x="995" y="187"/>
                      </a:lnTo>
                      <a:cubicBezTo>
                        <a:pt x="995" y="157"/>
                        <a:pt x="995" y="157"/>
                        <a:pt x="995" y="157"/>
                      </a:cubicBezTo>
                      <a:cubicBezTo>
                        <a:pt x="997" y="155"/>
                        <a:pt x="999" y="154"/>
                        <a:pt x="1000" y="153"/>
                      </a:cubicBezTo>
                      <a:lnTo>
                        <a:pt x="1000" y="153"/>
                      </a:lnTo>
                      <a:cubicBezTo>
                        <a:pt x="1001" y="154"/>
                        <a:pt x="1002" y="155"/>
                        <a:pt x="1003" y="155"/>
                      </a:cubicBezTo>
                      <a:cubicBezTo>
                        <a:pt x="1007" y="155"/>
                        <a:pt x="1011" y="148"/>
                        <a:pt x="1008" y="148"/>
                      </a:cubicBezTo>
                      <a:cubicBezTo>
                        <a:pt x="1006" y="148"/>
                        <a:pt x="1004" y="149"/>
                        <a:pt x="1000" y="153"/>
                      </a:cubicBezTo>
                      <a:lnTo>
                        <a:pt x="1000" y="153"/>
                      </a:lnTo>
                      <a:cubicBezTo>
                        <a:pt x="997" y="150"/>
                        <a:pt x="995" y="142"/>
                        <a:pt x="995" y="127"/>
                      </a:cubicBezTo>
                      <a:cubicBezTo>
                        <a:pt x="995" y="157"/>
                        <a:pt x="995" y="157"/>
                        <a:pt x="965" y="157"/>
                      </a:cubicBezTo>
                      <a:lnTo>
                        <a:pt x="965" y="157"/>
                      </a:lnTo>
                      <a:cubicBezTo>
                        <a:pt x="965" y="154"/>
                        <a:pt x="965" y="152"/>
                        <a:pt x="965" y="152"/>
                      </a:cubicBezTo>
                      <a:cubicBezTo>
                        <a:pt x="965" y="152"/>
                        <a:pt x="965" y="154"/>
                        <a:pt x="965" y="157"/>
                      </a:cubicBezTo>
                      <a:lnTo>
                        <a:pt x="935" y="157"/>
                      </a:lnTo>
                      <a:cubicBezTo>
                        <a:pt x="904" y="157"/>
                        <a:pt x="904" y="127"/>
                        <a:pt x="904" y="96"/>
                      </a:cubicBezTo>
                      <a:cubicBezTo>
                        <a:pt x="904" y="112"/>
                        <a:pt x="897" y="112"/>
                        <a:pt x="889" y="112"/>
                      </a:cubicBezTo>
                      <a:cubicBezTo>
                        <a:pt x="881" y="112"/>
                        <a:pt x="874" y="112"/>
                        <a:pt x="874" y="127"/>
                      </a:cubicBezTo>
                      <a:cubicBezTo>
                        <a:pt x="880" y="133"/>
                        <a:pt x="884" y="135"/>
                        <a:pt x="886" y="135"/>
                      </a:cubicBezTo>
                      <a:cubicBezTo>
                        <a:pt x="892" y="135"/>
                        <a:pt x="886" y="118"/>
                        <a:pt x="892" y="118"/>
                      </a:cubicBezTo>
                      <a:cubicBezTo>
                        <a:pt x="894" y="118"/>
                        <a:pt x="898" y="120"/>
                        <a:pt x="904" y="127"/>
                      </a:cubicBezTo>
                      <a:lnTo>
                        <a:pt x="904" y="157"/>
                      </a:lnTo>
                      <a:lnTo>
                        <a:pt x="874" y="157"/>
                      </a:lnTo>
                      <a:cubicBezTo>
                        <a:pt x="874" y="157"/>
                        <a:pt x="874" y="187"/>
                        <a:pt x="874" y="187"/>
                      </a:cubicBezTo>
                      <a:cubicBezTo>
                        <a:pt x="874" y="187"/>
                        <a:pt x="874" y="218"/>
                        <a:pt x="843" y="218"/>
                      </a:cubicBezTo>
                      <a:cubicBezTo>
                        <a:pt x="843" y="187"/>
                        <a:pt x="843" y="187"/>
                        <a:pt x="843" y="187"/>
                      </a:cubicBezTo>
                      <a:cubicBezTo>
                        <a:pt x="828" y="172"/>
                        <a:pt x="828" y="172"/>
                        <a:pt x="832" y="172"/>
                      </a:cubicBezTo>
                      <a:cubicBezTo>
                        <a:pt x="836" y="172"/>
                        <a:pt x="843" y="172"/>
                        <a:pt x="843" y="157"/>
                      </a:cubicBezTo>
                      <a:lnTo>
                        <a:pt x="843" y="157"/>
                      </a:lnTo>
                      <a:lnTo>
                        <a:pt x="813" y="187"/>
                      </a:lnTo>
                      <a:cubicBezTo>
                        <a:pt x="783" y="187"/>
                        <a:pt x="783" y="248"/>
                        <a:pt x="783" y="279"/>
                      </a:cubicBezTo>
                      <a:cubicBezTo>
                        <a:pt x="783" y="279"/>
                        <a:pt x="783" y="279"/>
                        <a:pt x="783" y="248"/>
                      </a:cubicBezTo>
                      <a:cubicBezTo>
                        <a:pt x="783" y="248"/>
                        <a:pt x="752" y="218"/>
                        <a:pt x="752" y="218"/>
                      </a:cubicBezTo>
                      <a:cubicBezTo>
                        <a:pt x="752" y="218"/>
                        <a:pt x="752" y="218"/>
                        <a:pt x="752" y="248"/>
                      </a:cubicBezTo>
                      <a:lnTo>
                        <a:pt x="722" y="248"/>
                      </a:lnTo>
                      <a:cubicBezTo>
                        <a:pt x="752" y="248"/>
                        <a:pt x="752" y="248"/>
                        <a:pt x="752" y="279"/>
                      </a:cubicBezTo>
                      <a:lnTo>
                        <a:pt x="722" y="279"/>
                      </a:lnTo>
                      <a:cubicBezTo>
                        <a:pt x="722" y="279"/>
                        <a:pt x="691" y="279"/>
                        <a:pt x="722" y="309"/>
                      </a:cubicBezTo>
                      <a:lnTo>
                        <a:pt x="631" y="309"/>
                      </a:lnTo>
                      <a:cubicBezTo>
                        <a:pt x="631" y="279"/>
                        <a:pt x="600" y="279"/>
                        <a:pt x="600" y="248"/>
                      </a:cubicBezTo>
                      <a:cubicBezTo>
                        <a:pt x="590" y="238"/>
                        <a:pt x="583" y="235"/>
                        <a:pt x="579" y="235"/>
                      </a:cubicBezTo>
                      <a:cubicBezTo>
                        <a:pt x="570" y="235"/>
                        <a:pt x="570" y="248"/>
                        <a:pt x="570" y="248"/>
                      </a:cubicBezTo>
                      <a:cubicBezTo>
                        <a:pt x="570" y="263"/>
                        <a:pt x="570" y="263"/>
                        <a:pt x="570" y="263"/>
                      </a:cubicBezTo>
                      <a:cubicBezTo>
                        <a:pt x="570" y="263"/>
                        <a:pt x="570" y="263"/>
                        <a:pt x="570" y="279"/>
                      </a:cubicBezTo>
                      <a:cubicBezTo>
                        <a:pt x="570" y="309"/>
                        <a:pt x="600" y="370"/>
                        <a:pt x="570" y="370"/>
                      </a:cubicBezTo>
                      <a:cubicBezTo>
                        <a:pt x="570" y="370"/>
                        <a:pt x="570" y="370"/>
                        <a:pt x="570" y="400"/>
                      </a:cubicBezTo>
                      <a:cubicBezTo>
                        <a:pt x="570" y="370"/>
                        <a:pt x="540" y="339"/>
                        <a:pt x="509" y="339"/>
                      </a:cubicBezTo>
                      <a:cubicBezTo>
                        <a:pt x="509" y="370"/>
                        <a:pt x="540" y="370"/>
                        <a:pt x="540" y="400"/>
                      </a:cubicBezTo>
                      <a:cubicBezTo>
                        <a:pt x="540" y="400"/>
                        <a:pt x="526" y="387"/>
                        <a:pt x="517" y="387"/>
                      </a:cubicBezTo>
                      <a:cubicBezTo>
                        <a:pt x="512" y="387"/>
                        <a:pt x="509" y="390"/>
                        <a:pt x="509" y="400"/>
                      </a:cubicBezTo>
                      <a:lnTo>
                        <a:pt x="479" y="370"/>
                      </a:lnTo>
                      <a:lnTo>
                        <a:pt x="479" y="370"/>
                      </a:lnTo>
                      <a:cubicBezTo>
                        <a:pt x="509" y="400"/>
                        <a:pt x="479" y="400"/>
                        <a:pt x="479" y="431"/>
                      </a:cubicBezTo>
                      <a:cubicBezTo>
                        <a:pt x="479" y="431"/>
                        <a:pt x="479" y="431"/>
                        <a:pt x="448" y="400"/>
                      </a:cubicBezTo>
                      <a:lnTo>
                        <a:pt x="448" y="400"/>
                      </a:lnTo>
                      <a:cubicBezTo>
                        <a:pt x="479" y="431"/>
                        <a:pt x="479" y="461"/>
                        <a:pt x="479" y="461"/>
                      </a:cubicBezTo>
                      <a:cubicBezTo>
                        <a:pt x="467" y="439"/>
                        <a:pt x="460" y="433"/>
                        <a:pt x="456" y="433"/>
                      </a:cubicBezTo>
                      <a:cubicBezTo>
                        <a:pt x="451" y="433"/>
                        <a:pt x="449" y="440"/>
                        <a:pt x="449" y="440"/>
                      </a:cubicBezTo>
                      <a:cubicBezTo>
                        <a:pt x="448" y="440"/>
                        <a:pt x="448" y="438"/>
                        <a:pt x="448" y="431"/>
                      </a:cubicBezTo>
                      <a:lnTo>
                        <a:pt x="418" y="400"/>
                      </a:lnTo>
                      <a:lnTo>
                        <a:pt x="418" y="400"/>
                      </a:lnTo>
                      <a:cubicBezTo>
                        <a:pt x="448" y="461"/>
                        <a:pt x="418" y="461"/>
                        <a:pt x="418" y="461"/>
                      </a:cubicBezTo>
                      <a:cubicBezTo>
                        <a:pt x="411" y="454"/>
                        <a:pt x="407" y="452"/>
                        <a:pt x="405" y="452"/>
                      </a:cubicBezTo>
                      <a:cubicBezTo>
                        <a:pt x="402" y="452"/>
                        <a:pt x="403" y="459"/>
                        <a:pt x="402" y="459"/>
                      </a:cubicBezTo>
                      <a:cubicBezTo>
                        <a:pt x="402" y="459"/>
                        <a:pt x="399" y="453"/>
                        <a:pt x="388" y="431"/>
                      </a:cubicBezTo>
                      <a:cubicBezTo>
                        <a:pt x="388" y="461"/>
                        <a:pt x="357" y="461"/>
                        <a:pt x="388" y="491"/>
                      </a:cubicBezTo>
                      <a:cubicBezTo>
                        <a:pt x="388" y="491"/>
                        <a:pt x="357" y="461"/>
                        <a:pt x="357" y="461"/>
                      </a:cubicBezTo>
                      <a:lnTo>
                        <a:pt x="296" y="461"/>
                      </a:lnTo>
                      <a:lnTo>
                        <a:pt x="327" y="491"/>
                      </a:lnTo>
                      <a:lnTo>
                        <a:pt x="327" y="522"/>
                      </a:lnTo>
                      <a:cubicBezTo>
                        <a:pt x="327" y="537"/>
                        <a:pt x="327" y="537"/>
                        <a:pt x="327" y="537"/>
                      </a:cubicBezTo>
                      <a:cubicBezTo>
                        <a:pt x="327" y="537"/>
                        <a:pt x="327" y="537"/>
                        <a:pt x="327" y="552"/>
                      </a:cubicBezTo>
                      <a:cubicBezTo>
                        <a:pt x="327" y="537"/>
                        <a:pt x="319" y="529"/>
                        <a:pt x="312" y="526"/>
                      </a:cubicBezTo>
                      <a:lnTo>
                        <a:pt x="312" y="526"/>
                      </a:lnTo>
                      <a:cubicBezTo>
                        <a:pt x="319" y="545"/>
                        <a:pt x="327" y="567"/>
                        <a:pt x="327" y="583"/>
                      </a:cubicBezTo>
                      <a:lnTo>
                        <a:pt x="327" y="613"/>
                      </a:lnTo>
                      <a:cubicBezTo>
                        <a:pt x="327" y="613"/>
                        <a:pt x="327" y="583"/>
                        <a:pt x="296" y="583"/>
                      </a:cubicBezTo>
                      <a:cubicBezTo>
                        <a:pt x="296" y="583"/>
                        <a:pt x="277" y="544"/>
                        <a:pt x="269" y="544"/>
                      </a:cubicBezTo>
                      <a:cubicBezTo>
                        <a:pt x="267" y="544"/>
                        <a:pt x="266" y="546"/>
                        <a:pt x="266" y="552"/>
                      </a:cubicBezTo>
                      <a:cubicBezTo>
                        <a:pt x="266" y="522"/>
                        <a:pt x="266" y="522"/>
                        <a:pt x="266" y="522"/>
                      </a:cubicBezTo>
                      <a:cubicBezTo>
                        <a:pt x="266" y="522"/>
                        <a:pt x="266" y="522"/>
                        <a:pt x="236" y="491"/>
                      </a:cubicBezTo>
                      <a:lnTo>
                        <a:pt x="236" y="491"/>
                      </a:lnTo>
                      <a:cubicBezTo>
                        <a:pt x="236" y="522"/>
                        <a:pt x="266" y="522"/>
                        <a:pt x="236" y="522"/>
                      </a:cubicBezTo>
                      <a:cubicBezTo>
                        <a:pt x="236" y="522"/>
                        <a:pt x="266" y="552"/>
                        <a:pt x="236" y="552"/>
                      </a:cubicBezTo>
                      <a:cubicBezTo>
                        <a:pt x="296" y="583"/>
                        <a:pt x="266" y="583"/>
                        <a:pt x="266" y="613"/>
                      </a:cubicBezTo>
                      <a:cubicBezTo>
                        <a:pt x="266" y="583"/>
                        <a:pt x="236" y="583"/>
                        <a:pt x="236" y="583"/>
                      </a:cubicBezTo>
                      <a:lnTo>
                        <a:pt x="205" y="583"/>
                      </a:lnTo>
                      <a:cubicBezTo>
                        <a:pt x="205" y="583"/>
                        <a:pt x="236" y="583"/>
                        <a:pt x="236" y="613"/>
                      </a:cubicBezTo>
                      <a:lnTo>
                        <a:pt x="205" y="613"/>
                      </a:lnTo>
                      <a:lnTo>
                        <a:pt x="205" y="643"/>
                      </a:lnTo>
                      <a:lnTo>
                        <a:pt x="175" y="643"/>
                      </a:lnTo>
                      <a:cubicBezTo>
                        <a:pt x="175" y="643"/>
                        <a:pt x="175" y="643"/>
                        <a:pt x="175" y="643"/>
                      </a:cubicBezTo>
                      <a:lnTo>
                        <a:pt x="175" y="643"/>
                      </a:lnTo>
                      <a:cubicBezTo>
                        <a:pt x="175" y="643"/>
                        <a:pt x="205" y="643"/>
                        <a:pt x="205" y="674"/>
                      </a:cubicBezTo>
                      <a:cubicBezTo>
                        <a:pt x="205" y="674"/>
                        <a:pt x="175" y="674"/>
                        <a:pt x="175" y="643"/>
                      </a:cubicBezTo>
                      <a:cubicBezTo>
                        <a:pt x="175" y="643"/>
                        <a:pt x="175" y="657"/>
                        <a:pt x="166" y="657"/>
                      </a:cubicBezTo>
                      <a:cubicBezTo>
                        <a:pt x="161" y="657"/>
                        <a:pt x="154" y="654"/>
                        <a:pt x="144" y="643"/>
                      </a:cubicBezTo>
                      <a:cubicBezTo>
                        <a:pt x="144" y="674"/>
                        <a:pt x="144" y="674"/>
                        <a:pt x="144" y="674"/>
                      </a:cubicBezTo>
                      <a:cubicBezTo>
                        <a:pt x="138" y="668"/>
                        <a:pt x="133" y="665"/>
                        <a:pt x="130" y="665"/>
                      </a:cubicBezTo>
                      <a:cubicBezTo>
                        <a:pt x="114" y="665"/>
                        <a:pt x="114" y="704"/>
                        <a:pt x="114" y="704"/>
                      </a:cubicBezTo>
                      <a:cubicBezTo>
                        <a:pt x="129" y="719"/>
                        <a:pt x="129" y="719"/>
                        <a:pt x="129" y="719"/>
                      </a:cubicBezTo>
                      <a:cubicBezTo>
                        <a:pt x="129" y="719"/>
                        <a:pt x="129" y="719"/>
                        <a:pt x="144" y="735"/>
                      </a:cubicBezTo>
                      <a:cubicBezTo>
                        <a:pt x="114" y="735"/>
                        <a:pt x="84" y="735"/>
                        <a:pt x="84" y="704"/>
                      </a:cubicBezTo>
                      <a:lnTo>
                        <a:pt x="84" y="735"/>
                      </a:lnTo>
                      <a:cubicBezTo>
                        <a:pt x="84" y="704"/>
                        <a:pt x="84" y="704"/>
                        <a:pt x="53" y="674"/>
                      </a:cubicBezTo>
                      <a:lnTo>
                        <a:pt x="53" y="674"/>
                      </a:lnTo>
                      <a:cubicBezTo>
                        <a:pt x="53" y="674"/>
                        <a:pt x="84" y="735"/>
                        <a:pt x="53" y="735"/>
                      </a:cubicBezTo>
                      <a:cubicBezTo>
                        <a:pt x="53" y="719"/>
                        <a:pt x="53" y="719"/>
                        <a:pt x="53" y="719"/>
                      </a:cubicBezTo>
                      <a:cubicBezTo>
                        <a:pt x="53" y="719"/>
                        <a:pt x="53" y="719"/>
                        <a:pt x="53" y="704"/>
                      </a:cubicBezTo>
                      <a:lnTo>
                        <a:pt x="23" y="704"/>
                      </a:lnTo>
                      <a:cubicBezTo>
                        <a:pt x="0" y="704"/>
                        <a:pt x="28" y="721"/>
                        <a:pt x="44" y="742"/>
                      </a:cubicBezTo>
                      <a:lnTo>
                        <a:pt x="44" y="742"/>
                      </a:lnTo>
                      <a:cubicBezTo>
                        <a:pt x="35" y="735"/>
                        <a:pt x="23" y="735"/>
                        <a:pt x="23" y="735"/>
                      </a:cubicBezTo>
                      <a:lnTo>
                        <a:pt x="23" y="735"/>
                      </a:lnTo>
                      <a:cubicBezTo>
                        <a:pt x="23" y="735"/>
                        <a:pt x="53" y="765"/>
                        <a:pt x="53" y="765"/>
                      </a:cubicBezTo>
                      <a:cubicBezTo>
                        <a:pt x="44" y="756"/>
                        <a:pt x="38" y="752"/>
                        <a:pt x="34" y="752"/>
                      </a:cubicBezTo>
                      <a:cubicBezTo>
                        <a:pt x="25" y="752"/>
                        <a:pt x="32" y="774"/>
                        <a:pt x="53" y="795"/>
                      </a:cubicBezTo>
                      <a:lnTo>
                        <a:pt x="114" y="795"/>
                      </a:lnTo>
                      <a:cubicBezTo>
                        <a:pt x="103" y="795"/>
                        <a:pt x="97" y="792"/>
                        <a:pt x="92" y="787"/>
                      </a:cubicBezTo>
                      <a:lnTo>
                        <a:pt x="92" y="787"/>
                      </a:lnTo>
                      <a:cubicBezTo>
                        <a:pt x="101" y="795"/>
                        <a:pt x="114" y="795"/>
                        <a:pt x="114" y="795"/>
                      </a:cubicBezTo>
                      <a:cubicBezTo>
                        <a:pt x="84" y="765"/>
                        <a:pt x="114" y="765"/>
                        <a:pt x="114" y="765"/>
                      </a:cubicBezTo>
                      <a:cubicBezTo>
                        <a:pt x="114" y="765"/>
                        <a:pt x="114" y="765"/>
                        <a:pt x="114" y="765"/>
                      </a:cubicBezTo>
                      <a:lnTo>
                        <a:pt x="114" y="765"/>
                      </a:lnTo>
                      <a:cubicBezTo>
                        <a:pt x="114" y="765"/>
                        <a:pt x="128" y="779"/>
                        <a:pt x="136" y="779"/>
                      </a:cubicBezTo>
                      <a:cubicBezTo>
                        <a:pt x="141" y="779"/>
                        <a:pt x="144" y="775"/>
                        <a:pt x="144" y="765"/>
                      </a:cubicBezTo>
                      <a:cubicBezTo>
                        <a:pt x="144" y="795"/>
                        <a:pt x="175" y="795"/>
                        <a:pt x="175" y="826"/>
                      </a:cubicBezTo>
                      <a:cubicBezTo>
                        <a:pt x="197" y="826"/>
                        <a:pt x="187" y="810"/>
                        <a:pt x="180" y="790"/>
                      </a:cubicBezTo>
                      <a:lnTo>
                        <a:pt x="180" y="790"/>
                      </a:lnTo>
                      <a:lnTo>
                        <a:pt x="205" y="765"/>
                      </a:lnTo>
                      <a:cubicBezTo>
                        <a:pt x="205" y="795"/>
                        <a:pt x="236" y="795"/>
                        <a:pt x="236" y="795"/>
                      </a:cubicBezTo>
                      <a:lnTo>
                        <a:pt x="266" y="795"/>
                      </a:lnTo>
                      <a:cubicBezTo>
                        <a:pt x="266" y="795"/>
                        <a:pt x="266" y="768"/>
                        <a:pt x="275" y="768"/>
                      </a:cubicBezTo>
                      <a:cubicBezTo>
                        <a:pt x="279" y="768"/>
                        <a:pt x="286" y="775"/>
                        <a:pt x="296" y="795"/>
                      </a:cubicBezTo>
                      <a:cubicBezTo>
                        <a:pt x="296" y="765"/>
                        <a:pt x="296" y="765"/>
                        <a:pt x="296" y="735"/>
                      </a:cubicBezTo>
                      <a:cubicBezTo>
                        <a:pt x="296" y="765"/>
                        <a:pt x="327" y="765"/>
                        <a:pt x="327" y="765"/>
                      </a:cubicBezTo>
                      <a:cubicBezTo>
                        <a:pt x="357" y="765"/>
                        <a:pt x="327" y="765"/>
                        <a:pt x="327" y="735"/>
                      </a:cubicBezTo>
                      <a:lnTo>
                        <a:pt x="327" y="735"/>
                      </a:lnTo>
                      <a:cubicBezTo>
                        <a:pt x="327" y="765"/>
                        <a:pt x="357" y="765"/>
                        <a:pt x="357" y="795"/>
                      </a:cubicBezTo>
                      <a:lnTo>
                        <a:pt x="357" y="765"/>
                      </a:lnTo>
                      <a:lnTo>
                        <a:pt x="388" y="795"/>
                      </a:lnTo>
                      <a:lnTo>
                        <a:pt x="388" y="795"/>
                      </a:lnTo>
                      <a:cubicBezTo>
                        <a:pt x="388" y="795"/>
                        <a:pt x="388" y="765"/>
                        <a:pt x="357" y="765"/>
                      </a:cubicBezTo>
                      <a:lnTo>
                        <a:pt x="388" y="765"/>
                      </a:lnTo>
                      <a:cubicBezTo>
                        <a:pt x="418" y="765"/>
                        <a:pt x="418" y="765"/>
                        <a:pt x="418" y="735"/>
                      </a:cubicBezTo>
                      <a:cubicBezTo>
                        <a:pt x="424" y="741"/>
                        <a:pt x="428" y="743"/>
                        <a:pt x="430" y="743"/>
                      </a:cubicBezTo>
                      <a:cubicBezTo>
                        <a:pt x="439" y="743"/>
                        <a:pt x="424" y="704"/>
                        <a:pt x="448" y="704"/>
                      </a:cubicBezTo>
                      <a:cubicBezTo>
                        <a:pt x="448" y="704"/>
                        <a:pt x="448" y="735"/>
                        <a:pt x="448" y="735"/>
                      </a:cubicBezTo>
                      <a:cubicBezTo>
                        <a:pt x="448" y="704"/>
                        <a:pt x="479" y="704"/>
                        <a:pt x="479" y="674"/>
                      </a:cubicBezTo>
                      <a:cubicBezTo>
                        <a:pt x="479" y="704"/>
                        <a:pt x="509" y="735"/>
                        <a:pt x="509" y="735"/>
                      </a:cubicBezTo>
                      <a:cubicBezTo>
                        <a:pt x="509" y="735"/>
                        <a:pt x="509" y="704"/>
                        <a:pt x="509" y="704"/>
                      </a:cubicBezTo>
                      <a:cubicBezTo>
                        <a:pt x="509" y="704"/>
                        <a:pt x="509" y="691"/>
                        <a:pt x="518" y="691"/>
                      </a:cubicBezTo>
                      <a:cubicBezTo>
                        <a:pt x="523" y="691"/>
                        <a:pt x="529" y="694"/>
                        <a:pt x="540" y="704"/>
                      </a:cubicBezTo>
                      <a:lnTo>
                        <a:pt x="540" y="674"/>
                      </a:lnTo>
                      <a:cubicBezTo>
                        <a:pt x="546" y="680"/>
                        <a:pt x="550" y="683"/>
                        <a:pt x="552" y="683"/>
                      </a:cubicBezTo>
                      <a:cubicBezTo>
                        <a:pt x="558" y="683"/>
                        <a:pt x="552" y="665"/>
                        <a:pt x="558" y="665"/>
                      </a:cubicBezTo>
                      <a:cubicBezTo>
                        <a:pt x="560" y="665"/>
                        <a:pt x="563" y="667"/>
                        <a:pt x="570" y="674"/>
                      </a:cubicBezTo>
                      <a:cubicBezTo>
                        <a:pt x="570" y="674"/>
                        <a:pt x="570" y="674"/>
                        <a:pt x="600" y="704"/>
                      </a:cubicBezTo>
                      <a:lnTo>
                        <a:pt x="600" y="674"/>
                      </a:lnTo>
                      <a:cubicBezTo>
                        <a:pt x="600" y="674"/>
                        <a:pt x="600" y="643"/>
                        <a:pt x="600" y="643"/>
                      </a:cubicBezTo>
                      <a:cubicBezTo>
                        <a:pt x="600" y="666"/>
                        <a:pt x="600" y="672"/>
                        <a:pt x="602" y="672"/>
                      </a:cubicBezTo>
                      <a:cubicBezTo>
                        <a:pt x="604" y="672"/>
                        <a:pt x="607" y="665"/>
                        <a:pt x="614" y="665"/>
                      </a:cubicBezTo>
                      <a:cubicBezTo>
                        <a:pt x="618" y="665"/>
                        <a:pt x="624" y="667"/>
                        <a:pt x="631" y="674"/>
                      </a:cubicBezTo>
                      <a:cubicBezTo>
                        <a:pt x="631" y="674"/>
                        <a:pt x="631" y="643"/>
                        <a:pt x="631" y="643"/>
                      </a:cubicBezTo>
                      <a:lnTo>
                        <a:pt x="661" y="643"/>
                      </a:lnTo>
                      <a:cubicBezTo>
                        <a:pt x="661" y="643"/>
                        <a:pt x="661" y="643"/>
                        <a:pt x="661" y="674"/>
                      </a:cubicBezTo>
                      <a:cubicBezTo>
                        <a:pt x="661" y="659"/>
                        <a:pt x="661" y="659"/>
                        <a:pt x="665" y="659"/>
                      </a:cubicBezTo>
                      <a:cubicBezTo>
                        <a:pt x="669" y="659"/>
                        <a:pt x="676" y="659"/>
                        <a:pt x="691" y="643"/>
                      </a:cubicBezTo>
                      <a:cubicBezTo>
                        <a:pt x="691" y="643"/>
                        <a:pt x="691" y="613"/>
                        <a:pt x="691" y="613"/>
                      </a:cubicBezTo>
                      <a:lnTo>
                        <a:pt x="722" y="643"/>
                      </a:lnTo>
                      <a:cubicBezTo>
                        <a:pt x="722" y="643"/>
                        <a:pt x="735" y="657"/>
                        <a:pt x="744" y="657"/>
                      </a:cubicBezTo>
                      <a:cubicBezTo>
                        <a:pt x="749" y="657"/>
                        <a:pt x="752" y="654"/>
                        <a:pt x="752" y="643"/>
                      </a:cubicBezTo>
                      <a:lnTo>
                        <a:pt x="783" y="643"/>
                      </a:lnTo>
                      <a:cubicBezTo>
                        <a:pt x="798" y="659"/>
                        <a:pt x="805" y="659"/>
                        <a:pt x="809" y="659"/>
                      </a:cubicBezTo>
                      <a:cubicBezTo>
                        <a:pt x="813" y="659"/>
                        <a:pt x="813" y="659"/>
                        <a:pt x="813" y="674"/>
                      </a:cubicBezTo>
                      <a:lnTo>
                        <a:pt x="813" y="643"/>
                      </a:lnTo>
                      <a:cubicBezTo>
                        <a:pt x="813" y="628"/>
                        <a:pt x="817" y="622"/>
                        <a:pt x="823" y="622"/>
                      </a:cubicBezTo>
                      <a:cubicBezTo>
                        <a:pt x="837" y="622"/>
                        <a:pt x="861" y="650"/>
                        <a:pt x="870" y="650"/>
                      </a:cubicBezTo>
                      <a:cubicBezTo>
                        <a:pt x="872" y="650"/>
                        <a:pt x="874" y="648"/>
                        <a:pt x="874" y="643"/>
                      </a:cubicBezTo>
                      <a:lnTo>
                        <a:pt x="874" y="613"/>
                      </a:lnTo>
                      <a:cubicBezTo>
                        <a:pt x="904" y="643"/>
                        <a:pt x="874" y="643"/>
                        <a:pt x="904" y="643"/>
                      </a:cubicBezTo>
                      <a:cubicBezTo>
                        <a:pt x="904" y="643"/>
                        <a:pt x="874" y="613"/>
                        <a:pt x="904" y="613"/>
                      </a:cubicBezTo>
                      <a:cubicBezTo>
                        <a:pt x="904" y="613"/>
                        <a:pt x="904" y="613"/>
                        <a:pt x="904" y="643"/>
                      </a:cubicBezTo>
                      <a:cubicBezTo>
                        <a:pt x="904" y="613"/>
                        <a:pt x="935" y="613"/>
                        <a:pt x="935" y="613"/>
                      </a:cubicBezTo>
                      <a:cubicBezTo>
                        <a:pt x="935" y="583"/>
                        <a:pt x="935" y="583"/>
                        <a:pt x="965" y="583"/>
                      </a:cubicBezTo>
                      <a:cubicBezTo>
                        <a:pt x="965" y="613"/>
                        <a:pt x="965" y="613"/>
                        <a:pt x="965" y="613"/>
                      </a:cubicBezTo>
                      <a:cubicBezTo>
                        <a:pt x="965" y="613"/>
                        <a:pt x="995" y="613"/>
                        <a:pt x="995" y="643"/>
                      </a:cubicBezTo>
                      <a:cubicBezTo>
                        <a:pt x="995" y="613"/>
                        <a:pt x="995" y="613"/>
                        <a:pt x="995" y="613"/>
                      </a:cubicBezTo>
                      <a:cubicBezTo>
                        <a:pt x="997" y="613"/>
                        <a:pt x="998" y="613"/>
                        <a:pt x="999" y="613"/>
                      </a:cubicBezTo>
                      <a:lnTo>
                        <a:pt x="999" y="613"/>
                      </a:lnTo>
                      <a:cubicBezTo>
                        <a:pt x="999" y="613"/>
                        <a:pt x="999" y="613"/>
                        <a:pt x="999" y="613"/>
                      </a:cubicBezTo>
                      <a:lnTo>
                        <a:pt x="1026" y="613"/>
                      </a:lnTo>
                      <a:cubicBezTo>
                        <a:pt x="1024" y="612"/>
                        <a:pt x="1023" y="610"/>
                        <a:pt x="1022" y="609"/>
                      </a:cubicBezTo>
                      <a:lnTo>
                        <a:pt x="1022" y="609"/>
                      </a:lnTo>
                      <a:cubicBezTo>
                        <a:pt x="1018" y="613"/>
                        <a:pt x="1012" y="613"/>
                        <a:pt x="999" y="613"/>
                      </a:cubicBezTo>
                      <a:lnTo>
                        <a:pt x="999" y="613"/>
                      </a:lnTo>
                      <a:cubicBezTo>
                        <a:pt x="1001" y="609"/>
                        <a:pt x="1005" y="604"/>
                        <a:pt x="1010" y="604"/>
                      </a:cubicBezTo>
                      <a:cubicBezTo>
                        <a:pt x="1013" y="604"/>
                        <a:pt x="1017" y="606"/>
                        <a:pt x="1022" y="609"/>
                      </a:cubicBezTo>
                      <a:lnTo>
                        <a:pt x="1022" y="609"/>
                      </a:lnTo>
                      <a:cubicBezTo>
                        <a:pt x="1026" y="606"/>
                        <a:pt x="1026" y="598"/>
                        <a:pt x="1026" y="583"/>
                      </a:cubicBezTo>
                      <a:cubicBezTo>
                        <a:pt x="1041" y="598"/>
                        <a:pt x="1049" y="598"/>
                        <a:pt x="1052" y="598"/>
                      </a:cubicBezTo>
                      <a:cubicBezTo>
                        <a:pt x="1056" y="598"/>
                        <a:pt x="1056" y="598"/>
                        <a:pt x="1056" y="613"/>
                      </a:cubicBezTo>
                      <a:lnTo>
                        <a:pt x="1087" y="613"/>
                      </a:lnTo>
                      <a:cubicBezTo>
                        <a:pt x="1091" y="608"/>
                        <a:pt x="1095" y="607"/>
                        <a:pt x="1098" y="607"/>
                      </a:cubicBezTo>
                      <a:cubicBezTo>
                        <a:pt x="1111" y="607"/>
                        <a:pt x="1115" y="634"/>
                        <a:pt x="1116" y="634"/>
                      </a:cubicBezTo>
                      <a:cubicBezTo>
                        <a:pt x="1117" y="634"/>
                        <a:pt x="1117" y="629"/>
                        <a:pt x="1117" y="613"/>
                      </a:cubicBezTo>
                      <a:cubicBezTo>
                        <a:pt x="1117" y="643"/>
                        <a:pt x="1117" y="643"/>
                        <a:pt x="1117" y="643"/>
                      </a:cubicBezTo>
                      <a:lnTo>
                        <a:pt x="1178" y="643"/>
                      </a:lnTo>
                      <a:cubicBezTo>
                        <a:pt x="1188" y="633"/>
                        <a:pt x="1195" y="630"/>
                        <a:pt x="1199" y="630"/>
                      </a:cubicBezTo>
                      <a:cubicBezTo>
                        <a:pt x="1208" y="630"/>
                        <a:pt x="1208" y="643"/>
                        <a:pt x="1208" y="643"/>
                      </a:cubicBezTo>
                      <a:cubicBezTo>
                        <a:pt x="1208" y="643"/>
                        <a:pt x="1228" y="682"/>
                        <a:pt x="1235" y="682"/>
                      </a:cubicBezTo>
                      <a:cubicBezTo>
                        <a:pt x="1237" y="682"/>
                        <a:pt x="1239" y="680"/>
                        <a:pt x="1239" y="674"/>
                      </a:cubicBezTo>
                      <a:cubicBezTo>
                        <a:pt x="1239" y="659"/>
                        <a:pt x="1239" y="651"/>
                        <a:pt x="1239" y="643"/>
                      </a:cubicBezTo>
                      <a:lnTo>
                        <a:pt x="1269" y="643"/>
                      </a:lnTo>
                      <a:cubicBezTo>
                        <a:pt x="1289" y="643"/>
                        <a:pt x="1296" y="670"/>
                        <a:pt x="1298" y="670"/>
                      </a:cubicBezTo>
                      <a:cubicBezTo>
                        <a:pt x="1299" y="670"/>
                        <a:pt x="1299" y="664"/>
                        <a:pt x="1299" y="643"/>
                      </a:cubicBezTo>
                      <a:cubicBezTo>
                        <a:pt x="1299" y="643"/>
                        <a:pt x="1299" y="643"/>
                        <a:pt x="1299" y="674"/>
                      </a:cubicBezTo>
                      <a:cubicBezTo>
                        <a:pt x="1330" y="643"/>
                        <a:pt x="1330" y="643"/>
                        <a:pt x="1360" y="643"/>
                      </a:cubicBezTo>
                      <a:cubicBezTo>
                        <a:pt x="1391" y="643"/>
                        <a:pt x="1391" y="704"/>
                        <a:pt x="1391" y="704"/>
                      </a:cubicBezTo>
                      <a:lnTo>
                        <a:pt x="1421" y="704"/>
                      </a:lnTo>
                      <a:cubicBezTo>
                        <a:pt x="1421" y="704"/>
                        <a:pt x="1451" y="735"/>
                        <a:pt x="1451" y="735"/>
                      </a:cubicBezTo>
                      <a:cubicBezTo>
                        <a:pt x="1482" y="704"/>
                        <a:pt x="1482" y="704"/>
                        <a:pt x="1482" y="704"/>
                      </a:cubicBezTo>
                      <a:lnTo>
                        <a:pt x="1543" y="704"/>
                      </a:lnTo>
                      <a:cubicBezTo>
                        <a:pt x="1543" y="735"/>
                        <a:pt x="1543" y="735"/>
                        <a:pt x="1543" y="735"/>
                      </a:cubicBezTo>
                      <a:cubicBezTo>
                        <a:pt x="1553" y="724"/>
                        <a:pt x="1559" y="721"/>
                        <a:pt x="1563" y="721"/>
                      </a:cubicBezTo>
                      <a:cubicBezTo>
                        <a:pt x="1570" y="721"/>
                        <a:pt x="1563" y="735"/>
                        <a:pt x="1543" y="735"/>
                      </a:cubicBezTo>
                      <a:lnTo>
                        <a:pt x="1573" y="735"/>
                      </a:lnTo>
                      <a:lnTo>
                        <a:pt x="1573" y="765"/>
                      </a:lnTo>
                      <a:cubicBezTo>
                        <a:pt x="1573" y="765"/>
                        <a:pt x="1573" y="735"/>
                        <a:pt x="1603" y="735"/>
                      </a:cubicBezTo>
                      <a:lnTo>
                        <a:pt x="1603" y="765"/>
                      </a:lnTo>
                      <a:cubicBezTo>
                        <a:pt x="1634" y="735"/>
                        <a:pt x="1634" y="735"/>
                        <a:pt x="1634" y="735"/>
                      </a:cubicBezTo>
                      <a:cubicBezTo>
                        <a:pt x="1634" y="750"/>
                        <a:pt x="1634" y="757"/>
                        <a:pt x="1634" y="765"/>
                      </a:cubicBezTo>
                      <a:cubicBezTo>
                        <a:pt x="1634" y="735"/>
                        <a:pt x="1664" y="735"/>
                        <a:pt x="1664" y="735"/>
                      </a:cubicBezTo>
                      <a:lnTo>
                        <a:pt x="1664" y="735"/>
                      </a:lnTo>
                      <a:lnTo>
                        <a:pt x="1634" y="765"/>
                      </a:lnTo>
                      <a:cubicBezTo>
                        <a:pt x="1664" y="765"/>
                        <a:pt x="1634" y="795"/>
                        <a:pt x="1664" y="795"/>
                      </a:cubicBezTo>
                      <a:cubicBezTo>
                        <a:pt x="1664" y="780"/>
                        <a:pt x="1664" y="780"/>
                        <a:pt x="1664" y="780"/>
                      </a:cubicBezTo>
                      <a:cubicBezTo>
                        <a:pt x="1664" y="780"/>
                        <a:pt x="1664" y="780"/>
                        <a:pt x="1664" y="765"/>
                      </a:cubicBezTo>
                      <a:cubicBezTo>
                        <a:pt x="1695" y="765"/>
                        <a:pt x="1664" y="795"/>
                        <a:pt x="1664" y="795"/>
                      </a:cubicBezTo>
                      <a:cubicBezTo>
                        <a:pt x="1674" y="785"/>
                        <a:pt x="1681" y="782"/>
                        <a:pt x="1684" y="782"/>
                      </a:cubicBezTo>
                      <a:cubicBezTo>
                        <a:pt x="1688" y="782"/>
                        <a:pt x="1688" y="785"/>
                        <a:pt x="1685" y="788"/>
                      </a:cubicBezTo>
                      <a:lnTo>
                        <a:pt x="1685" y="788"/>
                      </a:lnTo>
                      <a:cubicBezTo>
                        <a:pt x="1684" y="787"/>
                        <a:pt x="1682" y="787"/>
                        <a:pt x="1680" y="787"/>
                      </a:cubicBezTo>
                      <a:cubicBezTo>
                        <a:pt x="1676" y="787"/>
                        <a:pt x="1671" y="789"/>
                        <a:pt x="1664" y="795"/>
                      </a:cubicBezTo>
                      <a:cubicBezTo>
                        <a:pt x="1664" y="795"/>
                        <a:pt x="1664" y="795"/>
                        <a:pt x="1664" y="795"/>
                      </a:cubicBezTo>
                      <a:cubicBezTo>
                        <a:pt x="1675" y="795"/>
                        <a:pt x="1682" y="791"/>
                        <a:pt x="1685" y="788"/>
                      </a:cubicBezTo>
                      <a:lnTo>
                        <a:pt x="1685" y="788"/>
                      </a:lnTo>
                      <a:cubicBezTo>
                        <a:pt x="1694" y="792"/>
                        <a:pt x="1699" y="804"/>
                        <a:pt x="1709" y="804"/>
                      </a:cubicBezTo>
                      <a:cubicBezTo>
                        <a:pt x="1713" y="804"/>
                        <a:pt x="1719" y="802"/>
                        <a:pt x="1725" y="795"/>
                      </a:cubicBezTo>
                      <a:lnTo>
                        <a:pt x="1725" y="795"/>
                      </a:lnTo>
                      <a:lnTo>
                        <a:pt x="1695" y="826"/>
                      </a:lnTo>
                      <a:cubicBezTo>
                        <a:pt x="1725" y="826"/>
                        <a:pt x="1725" y="795"/>
                        <a:pt x="1725" y="795"/>
                      </a:cubicBezTo>
                      <a:lnTo>
                        <a:pt x="1725" y="795"/>
                      </a:lnTo>
                      <a:lnTo>
                        <a:pt x="1725" y="795"/>
                      </a:lnTo>
                      <a:cubicBezTo>
                        <a:pt x="1725" y="795"/>
                        <a:pt x="1725" y="826"/>
                        <a:pt x="1725" y="826"/>
                      </a:cubicBezTo>
                      <a:lnTo>
                        <a:pt x="1755" y="795"/>
                      </a:lnTo>
                      <a:cubicBezTo>
                        <a:pt x="1755" y="856"/>
                        <a:pt x="1786" y="856"/>
                        <a:pt x="1816" y="887"/>
                      </a:cubicBezTo>
                      <a:cubicBezTo>
                        <a:pt x="1816" y="902"/>
                        <a:pt x="1824" y="902"/>
                        <a:pt x="1831" y="902"/>
                      </a:cubicBezTo>
                      <a:cubicBezTo>
                        <a:pt x="1839" y="902"/>
                        <a:pt x="1847" y="902"/>
                        <a:pt x="1847" y="917"/>
                      </a:cubicBezTo>
                      <a:lnTo>
                        <a:pt x="1847" y="947"/>
                      </a:lnTo>
                      <a:lnTo>
                        <a:pt x="1877" y="917"/>
                      </a:lnTo>
                      <a:cubicBezTo>
                        <a:pt x="1877" y="947"/>
                        <a:pt x="1877" y="978"/>
                        <a:pt x="1938" y="978"/>
                      </a:cubicBezTo>
                      <a:cubicBezTo>
                        <a:pt x="1944" y="972"/>
                        <a:pt x="1946" y="969"/>
                        <a:pt x="1946" y="969"/>
                      </a:cubicBezTo>
                      <a:lnTo>
                        <a:pt x="1946" y="969"/>
                      </a:lnTo>
                      <a:cubicBezTo>
                        <a:pt x="1947" y="969"/>
                        <a:pt x="1913" y="1008"/>
                        <a:pt x="1938" y="1008"/>
                      </a:cubicBezTo>
                      <a:lnTo>
                        <a:pt x="1999" y="1008"/>
                      </a:lnTo>
                      <a:cubicBezTo>
                        <a:pt x="1999" y="1008"/>
                        <a:pt x="1999" y="1039"/>
                        <a:pt x="1999" y="1039"/>
                      </a:cubicBezTo>
                      <a:cubicBezTo>
                        <a:pt x="1999" y="1039"/>
                        <a:pt x="2029" y="1039"/>
                        <a:pt x="1999" y="1099"/>
                      </a:cubicBezTo>
                      <a:cubicBezTo>
                        <a:pt x="2011" y="1093"/>
                        <a:pt x="2020" y="1091"/>
                        <a:pt x="2028" y="1091"/>
                      </a:cubicBezTo>
                      <a:cubicBezTo>
                        <a:pt x="2061" y="1091"/>
                        <a:pt x="2065" y="1130"/>
                        <a:pt x="2090" y="1130"/>
                      </a:cubicBezTo>
                      <a:lnTo>
                        <a:pt x="2120" y="1130"/>
                      </a:lnTo>
                      <a:lnTo>
                        <a:pt x="2090" y="1160"/>
                      </a:lnTo>
                      <a:lnTo>
                        <a:pt x="2120" y="1160"/>
                      </a:lnTo>
                      <a:cubicBezTo>
                        <a:pt x="2150" y="1160"/>
                        <a:pt x="2120" y="1191"/>
                        <a:pt x="2150" y="1191"/>
                      </a:cubicBezTo>
                      <a:cubicBezTo>
                        <a:pt x="2150" y="1191"/>
                        <a:pt x="2150" y="1191"/>
                        <a:pt x="2150" y="1221"/>
                      </a:cubicBezTo>
                      <a:cubicBezTo>
                        <a:pt x="2150" y="1221"/>
                        <a:pt x="2320" y="1587"/>
                        <a:pt x="2549" y="1587"/>
                      </a:cubicBezTo>
                      <a:cubicBezTo>
                        <a:pt x="2558" y="1587"/>
                        <a:pt x="2567" y="1587"/>
                        <a:pt x="2576" y="1586"/>
                      </a:cubicBezTo>
                      <a:cubicBezTo>
                        <a:pt x="2576" y="1586"/>
                        <a:pt x="2606" y="1586"/>
                        <a:pt x="2637" y="1555"/>
                      </a:cubicBezTo>
                      <a:lnTo>
                        <a:pt x="2637" y="1555"/>
                      </a:lnTo>
                      <a:cubicBezTo>
                        <a:pt x="2636" y="1556"/>
                        <a:pt x="2607" y="1586"/>
                        <a:pt x="2637" y="1586"/>
                      </a:cubicBezTo>
                      <a:cubicBezTo>
                        <a:pt x="2637" y="1566"/>
                        <a:pt x="2650" y="1559"/>
                        <a:pt x="2667" y="1548"/>
                      </a:cubicBezTo>
                      <a:lnTo>
                        <a:pt x="2667" y="1548"/>
                      </a:lnTo>
                      <a:cubicBezTo>
                        <a:pt x="2667" y="1550"/>
                        <a:pt x="2667" y="1553"/>
                        <a:pt x="2667" y="1555"/>
                      </a:cubicBezTo>
                      <a:lnTo>
                        <a:pt x="2698" y="1525"/>
                      </a:lnTo>
                      <a:lnTo>
                        <a:pt x="2698" y="1525"/>
                      </a:lnTo>
                      <a:cubicBezTo>
                        <a:pt x="2687" y="1535"/>
                        <a:pt x="2676" y="1542"/>
                        <a:pt x="2667" y="1548"/>
                      </a:cubicBezTo>
                      <a:lnTo>
                        <a:pt x="2667" y="1548"/>
                      </a:lnTo>
                      <a:cubicBezTo>
                        <a:pt x="2667" y="1540"/>
                        <a:pt x="2668" y="1535"/>
                        <a:pt x="2669" y="1531"/>
                      </a:cubicBezTo>
                      <a:lnTo>
                        <a:pt x="2669" y="1531"/>
                      </a:lnTo>
                      <a:cubicBezTo>
                        <a:pt x="2660" y="1535"/>
                        <a:pt x="2652" y="1538"/>
                        <a:pt x="2646" y="1538"/>
                      </a:cubicBezTo>
                      <a:cubicBezTo>
                        <a:pt x="2640" y="1538"/>
                        <a:pt x="2637" y="1535"/>
                        <a:pt x="2637" y="1525"/>
                      </a:cubicBezTo>
                      <a:cubicBezTo>
                        <a:pt x="2637" y="1525"/>
                        <a:pt x="2667" y="1525"/>
                        <a:pt x="2667" y="1495"/>
                      </a:cubicBezTo>
                      <a:lnTo>
                        <a:pt x="2698" y="1495"/>
                      </a:lnTo>
                      <a:cubicBezTo>
                        <a:pt x="2667" y="1495"/>
                        <a:pt x="2698" y="1464"/>
                        <a:pt x="2698" y="1464"/>
                      </a:cubicBezTo>
                      <a:cubicBezTo>
                        <a:pt x="2713" y="1449"/>
                        <a:pt x="2705" y="1449"/>
                        <a:pt x="2698" y="1449"/>
                      </a:cubicBezTo>
                      <a:cubicBezTo>
                        <a:pt x="2690" y="1449"/>
                        <a:pt x="2682" y="1449"/>
                        <a:pt x="2698" y="1434"/>
                      </a:cubicBezTo>
                      <a:cubicBezTo>
                        <a:pt x="2728" y="1434"/>
                        <a:pt x="2728" y="1403"/>
                        <a:pt x="2728" y="1403"/>
                      </a:cubicBezTo>
                      <a:cubicBezTo>
                        <a:pt x="2728" y="1388"/>
                        <a:pt x="2728" y="1388"/>
                        <a:pt x="2724" y="1388"/>
                      </a:cubicBezTo>
                      <a:cubicBezTo>
                        <a:pt x="2720" y="1388"/>
                        <a:pt x="2713" y="1388"/>
                        <a:pt x="2698" y="1373"/>
                      </a:cubicBezTo>
                      <a:cubicBezTo>
                        <a:pt x="2728" y="1373"/>
                        <a:pt x="2698" y="1373"/>
                        <a:pt x="2728" y="1343"/>
                      </a:cubicBezTo>
                      <a:lnTo>
                        <a:pt x="2728" y="1343"/>
                      </a:lnTo>
                      <a:cubicBezTo>
                        <a:pt x="2728" y="1343"/>
                        <a:pt x="2714" y="1356"/>
                        <a:pt x="2705" y="1356"/>
                      </a:cubicBezTo>
                      <a:cubicBezTo>
                        <a:pt x="2701" y="1356"/>
                        <a:pt x="2698" y="1353"/>
                        <a:pt x="2698" y="1343"/>
                      </a:cubicBezTo>
                      <a:cubicBezTo>
                        <a:pt x="2728" y="1343"/>
                        <a:pt x="2728" y="1312"/>
                        <a:pt x="2728" y="1312"/>
                      </a:cubicBezTo>
                      <a:cubicBezTo>
                        <a:pt x="2728" y="1282"/>
                        <a:pt x="2789" y="1191"/>
                        <a:pt x="2758" y="1191"/>
                      </a:cubicBezTo>
                      <a:cubicBezTo>
                        <a:pt x="2758" y="1160"/>
                        <a:pt x="2758" y="1160"/>
                        <a:pt x="2789" y="1160"/>
                      </a:cubicBezTo>
                      <a:cubicBezTo>
                        <a:pt x="2758" y="1160"/>
                        <a:pt x="2789" y="1099"/>
                        <a:pt x="2789" y="1099"/>
                      </a:cubicBezTo>
                      <a:lnTo>
                        <a:pt x="2758" y="1099"/>
                      </a:lnTo>
                      <a:cubicBezTo>
                        <a:pt x="2789" y="1039"/>
                        <a:pt x="2728" y="1039"/>
                        <a:pt x="2728" y="978"/>
                      </a:cubicBezTo>
                      <a:cubicBezTo>
                        <a:pt x="2718" y="988"/>
                        <a:pt x="2711" y="991"/>
                        <a:pt x="2707" y="991"/>
                      </a:cubicBezTo>
                      <a:cubicBezTo>
                        <a:pt x="2698" y="991"/>
                        <a:pt x="2698" y="978"/>
                        <a:pt x="2698" y="978"/>
                      </a:cubicBezTo>
                      <a:cubicBezTo>
                        <a:pt x="2728" y="917"/>
                        <a:pt x="2667" y="887"/>
                        <a:pt x="2637" y="826"/>
                      </a:cubicBezTo>
                      <a:cubicBezTo>
                        <a:pt x="2576" y="765"/>
                        <a:pt x="2546" y="674"/>
                        <a:pt x="2485" y="643"/>
                      </a:cubicBezTo>
                      <a:cubicBezTo>
                        <a:pt x="2485" y="643"/>
                        <a:pt x="2454" y="674"/>
                        <a:pt x="2454" y="674"/>
                      </a:cubicBezTo>
                      <a:cubicBezTo>
                        <a:pt x="2485" y="583"/>
                        <a:pt x="2424" y="643"/>
                        <a:pt x="2454" y="583"/>
                      </a:cubicBezTo>
                      <a:cubicBezTo>
                        <a:pt x="2402" y="583"/>
                        <a:pt x="2395" y="516"/>
                        <a:pt x="2356" y="516"/>
                      </a:cubicBezTo>
                      <a:cubicBezTo>
                        <a:pt x="2349" y="516"/>
                        <a:pt x="2342" y="518"/>
                        <a:pt x="2333" y="522"/>
                      </a:cubicBezTo>
                      <a:lnTo>
                        <a:pt x="2363" y="491"/>
                      </a:lnTo>
                      <a:lnTo>
                        <a:pt x="2333" y="491"/>
                      </a:lnTo>
                      <a:cubicBezTo>
                        <a:pt x="2333" y="476"/>
                        <a:pt x="2325" y="476"/>
                        <a:pt x="2318" y="476"/>
                      </a:cubicBezTo>
                      <a:cubicBezTo>
                        <a:pt x="2310" y="476"/>
                        <a:pt x="2302" y="476"/>
                        <a:pt x="2302" y="461"/>
                      </a:cubicBezTo>
                      <a:lnTo>
                        <a:pt x="2272" y="491"/>
                      </a:lnTo>
                      <a:cubicBezTo>
                        <a:pt x="2272" y="491"/>
                        <a:pt x="2302" y="461"/>
                        <a:pt x="2272" y="461"/>
                      </a:cubicBezTo>
                      <a:cubicBezTo>
                        <a:pt x="2287" y="446"/>
                        <a:pt x="2280" y="446"/>
                        <a:pt x="2268" y="446"/>
                      </a:cubicBezTo>
                      <a:cubicBezTo>
                        <a:pt x="2257" y="446"/>
                        <a:pt x="2242" y="446"/>
                        <a:pt x="2242" y="431"/>
                      </a:cubicBezTo>
                      <a:cubicBezTo>
                        <a:pt x="2242" y="431"/>
                        <a:pt x="2211" y="431"/>
                        <a:pt x="2181" y="400"/>
                      </a:cubicBezTo>
                      <a:cubicBezTo>
                        <a:pt x="2211" y="400"/>
                        <a:pt x="2181" y="370"/>
                        <a:pt x="2181" y="370"/>
                      </a:cubicBezTo>
                      <a:cubicBezTo>
                        <a:pt x="2150" y="339"/>
                        <a:pt x="2120" y="339"/>
                        <a:pt x="2090" y="309"/>
                      </a:cubicBezTo>
                      <a:lnTo>
                        <a:pt x="2059" y="339"/>
                      </a:lnTo>
                      <a:cubicBezTo>
                        <a:pt x="2059" y="309"/>
                        <a:pt x="2059" y="309"/>
                        <a:pt x="2059" y="309"/>
                      </a:cubicBezTo>
                      <a:cubicBezTo>
                        <a:pt x="2059" y="309"/>
                        <a:pt x="2046" y="323"/>
                        <a:pt x="2037" y="323"/>
                      </a:cubicBezTo>
                      <a:cubicBezTo>
                        <a:pt x="2034" y="323"/>
                        <a:pt x="2031" y="321"/>
                        <a:pt x="2030" y="317"/>
                      </a:cubicBezTo>
                      <a:lnTo>
                        <a:pt x="2030" y="317"/>
                      </a:lnTo>
                      <a:cubicBezTo>
                        <a:pt x="2032" y="306"/>
                        <a:pt x="2039" y="299"/>
                        <a:pt x="2059" y="279"/>
                      </a:cubicBezTo>
                      <a:cubicBezTo>
                        <a:pt x="2044" y="263"/>
                        <a:pt x="2021" y="263"/>
                        <a:pt x="2002" y="263"/>
                      </a:cubicBezTo>
                      <a:cubicBezTo>
                        <a:pt x="1983" y="263"/>
                        <a:pt x="1968" y="263"/>
                        <a:pt x="1968" y="248"/>
                      </a:cubicBezTo>
                      <a:cubicBezTo>
                        <a:pt x="1968" y="248"/>
                        <a:pt x="1938" y="248"/>
                        <a:pt x="1968" y="218"/>
                      </a:cubicBezTo>
                      <a:lnTo>
                        <a:pt x="1968" y="218"/>
                      </a:lnTo>
                      <a:cubicBezTo>
                        <a:pt x="1938" y="218"/>
                        <a:pt x="1938" y="248"/>
                        <a:pt x="1938" y="279"/>
                      </a:cubicBezTo>
                      <a:cubicBezTo>
                        <a:pt x="1907" y="279"/>
                        <a:pt x="1907" y="279"/>
                        <a:pt x="1907" y="248"/>
                      </a:cubicBezTo>
                      <a:cubicBezTo>
                        <a:pt x="1907" y="237"/>
                        <a:pt x="1911" y="230"/>
                        <a:pt x="1916" y="226"/>
                      </a:cubicBezTo>
                      <a:lnTo>
                        <a:pt x="1916" y="226"/>
                      </a:lnTo>
                      <a:cubicBezTo>
                        <a:pt x="1914" y="226"/>
                        <a:pt x="1912" y="226"/>
                        <a:pt x="1911" y="226"/>
                      </a:cubicBezTo>
                      <a:cubicBezTo>
                        <a:pt x="1885" y="226"/>
                        <a:pt x="1895" y="187"/>
                        <a:pt x="1847" y="187"/>
                      </a:cubicBezTo>
                      <a:cubicBezTo>
                        <a:pt x="1847" y="203"/>
                        <a:pt x="1854" y="203"/>
                        <a:pt x="1858" y="203"/>
                      </a:cubicBezTo>
                      <a:cubicBezTo>
                        <a:pt x="1862" y="203"/>
                        <a:pt x="1862" y="203"/>
                        <a:pt x="1847" y="218"/>
                      </a:cubicBezTo>
                      <a:cubicBezTo>
                        <a:pt x="1816" y="218"/>
                        <a:pt x="1847" y="187"/>
                        <a:pt x="1816" y="187"/>
                      </a:cubicBezTo>
                      <a:cubicBezTo>
                        <a:pt x="1816" y="157"/>
                        <a:pt x="1816" y="157"/>
                        <a:pt x="1847" y="157"/>
                      </a:cubicBezTo>
                      <a:lnTo>
                        <a:pt x="1816" y="157"/>
                      </a:lnTo>
                      <a:cubicBezTo>
                        <a:pt x="1806" y="167"/>
                        <a:pt x="1799" y="171"/>
                        <a:pt x="1795" y="171"/>
                      </a:cubicBezTo>
                      <a:cubicBezTo>
                        <a:pt x="1786" y="171"/>
                        <a:pt x="1786" y="157"/>
                        <a:pt x="1786" y="157"/>
                      </a:cubicBezTo>
                      <a:cubicBezTo>
                        <a:pt x="1786" y="157"/>
                        <a:pt x="1755" y="157"/>
                        <a:pt x="1755" y="127"/>
                      </a:cubicBezTo>
                      <a:cubicBezTo>
                        <a:pt x="1725" y="127"/>
                        <a:pt x="1755" y="96"/>
                        <a:pt x="1725" y="96"/>
                      </a:cubicBezTo>
                      <a:cubicBezTo>
                        <a:pt x="1664" y="96"/>
                        <a:pt x="1603" y="96"/>
                        <a:pt x="1543" y="66"/>
                      </a:cubicBezTo>
                      <a:cubicBezTo>
                        <a:pt x="1543" y="96"/>
                        <a:pt x="1512" y="96"/>
                        <a:pt x="1512" y="96"/>
                      </a:cubicBezTo>
                      <a:lnTo>
                        <a:pt x="1512" y="66"/>
                      </a:lnTo>
                      <a:lnTo>
                        <a:pt x="1482" y="66"/>
                      </a:lnTo>
                      <a:cubicBezTo>
                        <a:pt x="1482" y="66"/>
                        <a:pt x="1512" y="66"/>
                        <a:pt x="1512" y="36"/>
                      </a:cubicBezTo>
                      <a:lnTo>
                        <a:pt x="1512" y="36"/>
                      </a:lnTo>
                      <a:lnTo>
                        <a:pt x="1482" y="66"/>
                      </a:lnTo>
                      <a:cubicBezTo>
                        <a:pt x="1482" y="66"/>
                        <a:pt x="1451" y="66"/>
                        <a:pt x="1482" y="36"/>
                      </a:cubicBezTo>
                      <a:cubicBezTo>
                        <a:pt x="1451" y="36"/>
                        <a:pt x="1451" y="5"/>
                        <a:pt x="1421" y="5"/>
                      </a:cubicBezTo>
                      <a:cubicBezTo>
                        <a:pt x="1418" y="2"/>
                        <a:pt x="1414" y="0"/>
                        <a:pt x="1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630;p31"/>
                <p:cNvSpPr/>
                <p:nvPr/>
              </p:nvSpPr>
              <p:spPr>
                <a:xfrm>
                  <a:off x="781730" y="4175545"/>
                  <a:ext cx="32" cy="997"/>
                </a:xfrm>
                <a:custGeom>
                  <a:avLst/>
                  <a:gdLst/>
                  <a:ahLst/>
                  <a:cxnLst/>
                  <a:rect l="l" t="t" r="r" b="b"/>
                  <a:pathLst>
                    <a:path w="1" h="31" extrusionOk="0">
                      <a:moveTo>
                        <a:pt x="0" y="30"/>
                      </a:moveTo>
                      <a:lnTo>
                        <a:pt x="0" y="3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631;p31"/>
                <p:cNvSpPr/>
                <p:nvPr/>
              </p:nvSpPr>
              <p:spPr>
                <a:xfrm>
                  <a:off x="791505" y="417454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632;p31"/>
                <p:cNvSpPr/>
                <p:nvPr/>
              </p:nvSpPr>
              <p:spPr>
                <a:xfrm>
                  <a:off x="794431" y="4173583"/>
                  <a:ext cx="32" cy="997"/>
                </a:xfrm>
                <a:custGeom>
                  <a:avLst/>
                  <a:gdLst/>
                  <a:ahLst/>
                  <a:cxnLst/>
                  <a:rect l="l" t="t" r="r" b="b"/>
                  <a:pathLst>
                    <a:path w="1" h="31" extrusionOk="0">
                      <a:moveTo>
                        <a:pt x="0" y="0"/>
                      </a:moveTo>
                      <a:cubicBezTo>
                        <a:pt x="0" y="0"/>
                        <a:pt x="0" y="0"/>
                        <a:pt x="0" y="3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633;p31"/>
                <p:cNvSpPr/>
                <p:nvPr/>
              </p:nvSpPr>
              <p:spPr>
                <a:xfrm>
                  <a:off x="776843" y="4179436"/>
                  <a:ext cx="32" cy="1029"/>
                </a:xfrm>
                <a:custGeom>
                  <a:avLst/>
                  <a:gdLst/>
                  <a:ahLst/>
                  <a:cxnLst/>
                  <a:rect l="l" t="t" r="r" b="b"/>
                  <a:pathLst>
                    <a:path w="1" h="32" extrusionOk="0">
                      <a:moveTo>
                        <a:pt x="0" y="31"/>
                      </a:moveTo>
                      <a:cubicBezTo>
                        <a:pt x="0" y="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634;p31"/>
                <p:cNvSpPr/>
                <p:nvPr/>
              </p:nvSpPr>
              <p:spPr>
                <a:xfrm>
                  <a:off x="764109" y="4186285"/>
                  <a:ext cx="32" cy="997"/>
                </a:xfrm>
                <a:custGeom>
                  <a:avLst/>
                  <a:gdLst/>
                  <a:ahLst/>
                  <a:cxnLst/>
                  <a:rect l="l" t="t" r="r" b="b"/>
                  <a:pathLst>
                    <a:path w="1" h="31" extrusionOk="0">
                      <a:moveTo>
                        <a:pt x="1" y="0"/>
                      </a:move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635;p31"/>
                <p:cNvSpPr/>
                <p:nvPr/>
              </p:nvSpPr>
              <p:spPr>
                <a:xfrm>
                  <a:off x="765106" y="418724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636;p31"/>
                <p:cNvSpPr/>
                <p:nvPr/>
              </p:nvSpPr>
              <p:spPr>
                <a:xfrm>
                  <a:off x="780733" y="417847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637;p31"/>
                <p:cNvSpPr/>
                <p:nvPr/>
              </p:nvSpPr>
              <p:spPr>
                <a:xfrm>
                  <a:off x="765106" y="4186285"/>
                  <a:ext cx="997" cy="997"/>
                </a:xfrm>
                <a:custGeom>
                  <a:avLst/>
                  <a:gdLst/>
                  <a:ahLst/>
                  <a:cxnLst/>
                  <a:rect l="l" t="t" r="r" b="b"/>
                  <a:pathLst>
                    <a:path w="31" h="31" extrusionOk="0">
                      <a:moveTo>
                        <a:pt x="31" y="0"/>
                      </a:moveTo>
                      <a:lnTo>
                        <a:pt x="0" y="31"/>
                      </a:lnTo>
                      <a:lnTo>
                        <a:pt x="31" y="31"/>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638;p31"/>
                <p:cNvSpPr/>
                <p:nvPr/>
              </p:nvSpPr>
              <p:spPr>
                <a:xfrm>
                  <a:off x="764109" y="4186285"/>
                  <a:ext cx="32" cy="997"/>
                </a:xfrm>
                <a:custGeom>
                  <a:avLst/>
                  <a:gdLst/>
                  <a:ahLst/>
                  <a:cxnLst/>
                  <a:rect l="l" t="t" r="r" b="b"/>
                  <a:pathLst>
                    <a:path w="1" h="31" extrusionOk="0">
                      <a:moveTo>
                        <a:pt x="1" y="31"/>
                      </a:moveTo>
                      <a:cubicBezTo>
                        <a:pt x="1" y="31"/>
                        <a:pt x="1" y="0"/>
                        <a:pt x="1" y="0"/>
                      </a:cubicBez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639;p31"/>
                <p:cNvSpPr/>
                <p:nvPr/>
              </p:nvSpPr>
              <p:spPr>
                <a:xfrm>
                  <a:off x="772920" y="4182362"/>
                  <a:ext cx="32" cy="1029"/>
                </a:xfrm>
                <a:custGeom>
                  <a:avLst/>
                  <a:gdLst/>
                  <a:ahLst/>
                  <a:cxnLst/>
                  <a:rect l="l" t="t" r="r" b="b"/>
                  <a:pathLst>
                    <a:path w="1" h="32" extrusionOk="0">
                      <a:moveTo>
                        <a:pt x="1" y="31"/>
                      </a:moveTo>
                      <a:lnTo>
                        <a:pt x="1" y="3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640;p31"/>
                <p:cNvSpPr/>
                <p:nvPr/>
              </p:nvSpPr>
              <p:spPr>
                <a:xfrm>
                  <a:off x="765106" y="4185320"/>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641;p31"/>
                <p:cNvSpPr/>
                <p:nvPr/>
              </p:nvSpPr>
              <p:spPr>
                <a:xfrm>
                  <a:off x="763144" y="4187249"/>
                  <a:ext cx="32" cy="32"/>
                </a:xfrm>
                <a:custGeom>
                  <a:avLst/>
                  <a:gdLst/>
                  <a:ahLst/>
                  <a:cxnLst/>
                  <a:rect l="l" t="t" r="r" b="b"/>
                  <a:pathLst>
                    <a:path w="1" h="1" extrusionOk="0">
                      <a:moveTo>
                        <a:pt x="1" y="1"/>
                      </a:moveTo>
                      <a:cubicBezTo>
                        <a:pt x="1" y="1"/>
                        <a:pt x="1" y="1"/>
                        <a:pt x="1" y="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642;p31"/>
                <p:cNvSpPr/>
                <p:nvPr/>
              </p:nvSpPr>
              <p:spPr>
                <a:xfrm>
                  <a:off x="768997" y="4183358"/>
                  <a:ext cx="1029" cy="997"/>
                </a:xfrm>
                <a:custGeom>
                  <a:avLst/>
                  <a:gdLst/>
                  <a:ahLst/>
                  <a:cxnLst/>
                  <a:rect l="l" t="t" r="r" b="b"/>
                  <a:pathLst>
                    <a:path w="32" h="31" extrusionOk="0">
                      <a:moveTo>
                        <a:pt x="1" y="0"/>
                      </a:moveTo>
                      <a:cubicBezTo>
                        <a:pt x="31" y="31"/>
                        <a:pt x="31" y="31"/>
                        <a:pt x="31" y="31"/>
                      </a:cubicBezTo>
                      <a:cubicBezTo>
                        <a:pt x="31" y="31"/>
                        <a:pt x="3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643;p31"/>
                <p:cNvSpPr/>
                <p:nvPr/>
              </p:nvSpPr>
              <p:spPr>
                <a:xfrm>
                  <a:off x="1568499" y="4102231"/>
                  <a:ext cx="182801" cy="182801"/>
                </a:xfrm>
                <a:custGeom>
                  <a:avLst/>
                  <a:gdLst/>
                  <a:ahLst/>
                  <a:cxnLst/>
                  <a:rect l="l" t="t" r="r" b="b"/>
                  <a:pathLst>
                    <a:path w="5685" h="5685" extrusionOk="0">
                      <a:moveTo>
                        <a:pt x="2827" y="0"/>
                      </a:moveTo>
                      <a:cubicBezTo>
                        <a:pt x="1277" y="0"/>
                        <a:pt x="1" y="1277"/>
                        <a:pt x="1" y="2827"/>
                      </a:cubicBezTo>
                      <a:cubicBezTo>
                        <a:pt x="1" y="4408"/>
                        <a:pt x="1277" y="5684"/>
                        <a:pt x="2827" y="5684"/>
                      </a:cubicBezTo>
                      <a:cubicBezTo>
                        <a:pt x="4408" y="5684"/>
                        <a:pt x="5685" y="4408"/>
                        <a:pt x="5685" y="2827"/>
                      </a:cubicBezTo>
                      <a:cubicBezTo>
                        <a:pt x="5685" y="1277"/>
                        <a:pt x="4408" y="0"/>
                        <a:pt x="2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644;p31"/>
                <p:cNvSpPr/>
                <p:nvPr/>
              </p:nvSpPr>
              <p:spPr>
                <a:xfrm>
                  <a:off x="1693614" y="4185320"/>
                  <a:ext cx="32" cy="997"/>
                </a:xfrm>
                <a:custGeom>
                  <a:avLst/>
                  <a:gdLst/>
                  <a:ahLst/>
                  <a:cxnLst/>
                  <a:rect l="l" t="t" r="r" b="b"/>
                  <a:pathLst>
                    <a:path w="1" h="31" extrusionOk="0">
                      <a:moveTo>
                        <a:pt x="0" y="30"/>
                      </a:moveTo>
                      <a:cubicBezTo>
                        <a:pt x="0" y="30"/>
                        <a:pt x="0" y="30"/>
                        <a:pt x="0" y="0"/>
                      </a:cubicBezTo>
                      <a:cubicBezTo>
                        <a:pt x="0" y="30"/>
                        <a:pt x="0" y="3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645;p31"/>
                <p:cNvSpPr/>
                <p:nvPr/>
              </p:nvSpPr>
              <p:spPr>
                <a:xfrm>
                  <a:off x="1686765" y="4179436"/>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646;p31"/>
                <p:cNvSpPr/>
                <p:nvPr/>
              </p:nvSpPr>
              <p:spPr>
                <a:xfrm>
                  <a:off x="1697504" y="4190207"/>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647;p31"/>
                <p:cNvSpPr/>
                <p:nvPr/>
              </p:nvSpPr>
              <p:spPr>
                <a:xfrm>
                  <a:off x="1667214" y="417258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648;p31"/>
                <p:cNvSpPr/>
                <p:nvPr/>
              </p:nvSpPr>
              <p:spPr>
                <a:xfrm>
                  <a:off x="1678951" y="4175545"/>
                  <a:ext cx="32" cy="997"/>
                </a:xfrm>
                <a:custGeom>
                  <a:avLst/>
                  <a:gdLst/>
                  <a:ahLst/>
                  <a:cxnLst/>
                  <a:rect l="l" t="t" r="r" b="b"/>
                  <a:pathLst>
                    <a:path w="1" h="31" extrusionOk="0">
                      <a:moveTo>
                        <a:pt x="0" y="0"/>
                      </a:moveTo>
                      <a:cubicBezTo>
                        <a:pt x="0" y="0"/>
                        <a:pt x="0" y="0"/>
                        <a:pt x="0" y="0"/>
                      </a:cubicBezTo>
                      <a:cubicBezTo>
                        <a:pt x="0" y="30"/>
                        <a:pt x="0" y="3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649;p31"/>
                <p:cNvSpPr/>
                <p:nvPr/>
              </p:nvSpPr>
              <p:spPr>
                <a:xfrm>
                  <a:off x="1694578" y="4197024"/>
                  <a:ext cx="32" cy="1029"/>
                </a:xfrm>
                <a:custGeom>
                  <a:avLst/>
                  <a:gdLst/>
                  <a:ahLst/>
                  <a:cxnLst/>
                  <a:rect l="l" t="t" r="r" b="b"/>
                  <a:pathLst>
                    <a:path w="1" h="32" extrusionOk="0">
                      <a:moveTo>
                        <a:pt x="1" y="3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650;p31"/>
                <p:cNvSpPr/>
                <p:nvPr/>
              </p:nvSpPr>
              <p:spPr>
                <a:xfrm>
                  <a:off x="1699466" y="4198986"/>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651;p31"/>
                <p:cNvSpPr/>
                <p:nvPr/>
              </p:nvSpPr>
              <p:spPr>
                <a:xfrm>
                  <a:off x="1698501" y="4196060"/>
                  <a:ext cx="997" cy="32"/>
                </a:xfrm>
                <a:custGeom>
                  <a:avLst/>
                  <a:gdLst/>
                  <a:ahLst/>
                  <a:cxnLst/>
                  <a:rect l="l" t="t" r="r" b="b"/>
                  <a:pathLst>
                    <a:path w="31" h="1" extrusionOk="0">
                      <a:moveTo>
                        <a:pt x="31" y="0"/>
                      </a:moveTo>
                      <a:cubicBezTo>
                        <a:pt x="31" y="0"/>
                        <a:pt x="31" y="0"/>
                        <a:pt x="0" y="0"/>
                      </a:cubicBez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652;p31"/>
                <p:cNvSpPr/>
                <p:nvPr/>
              </p:nvSpPr>
              <p:spPr>
                <a:xfrm>
                  <a:off x="1698501" y="419606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653;p31"/>
                <p:cNvSpPr/>
                <p:nvPr/>
              </p:nvSpPr>
              <p:spPr>
                <a:xfrm>
                  <a:off x="1611522" y="4214613"/>
                  <a:ext cx="997" cy="1029"/>
                </a:xfrm>
                <a:custGeom>
                  <a:avLst/>
                  <a:gdLst/>
                  <a:ahLst/>
                  <a:cxnLst/>
                  <a:rect l="l" t="t" r="r" b="b"/>
                  <a:pathLst>
                    <a:path w="31" h="32" extrusionOk="0">
                      <a:moveTo>
                        <a:pt x="30" y="1"/>
                      </a:moveTo>
                      <a:cubicBezTo>
                        <a:pt x="0" y="1"/>
                        <a:pt x="30" y="31"/>
                        <a:pt x="30" y="31"/>
                      </a:cubicBezTo>
                      <a:lnTo>
                        <a:pt x="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654;p31"/>
                <p:cNvSpPr/>
                <p:nvPr/>
              </p:nvSpPr>
              <p:spPr>
                <a:xfrm>
                  <a:off x="1647664" y="417650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655;p31"/>
                <p:cNvSpPr/>
                <p:nvPr/>
              </p:nvSpPr>
              <p:spPr>
                <a:xfrm>
                  <a:off x="1615413" y="421757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656;p31"/>
                <p:cNvSpPr/>
                <p:nvPr/>
              </p:nvSpPr>
              <p:spPr>
                <a:xfrm>
                  <a:off x="1690688" y="4197024"/>
                  <a:ext cx="997" cy="482"/>
                </a:xfrm>
                <a:custGeom>
                  <a:avLst/>
                  <a:gdLst/>
                  <a:ahLst/>
                  <a:cxnLst/>
                  <a:rect l="l" t="t" r="r" b="b"/>
                  <a:pathLst>
                    <a:path w="31" h="15" extrusionOk="0">
                      <a:moveTo>
                        <a:pt x="0" y="1"/>
                      </a:moveTo>
                      <a:cubicBezTo>
                        <a:pt x="0" y="1"/>
                        <a:pt x="0" y="14"/>
                        <a:pt x="9" y="14"/>
                      </a:cubicBezTo>
                      <a:cubicBezTo>
                        <a:pt x="14" y="14"/>
                        <a:pt x="20" y="1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657;p31"/>
                <p:cNvSpPr/>
                <p:nvPr/>
              </p:nvSpPr>
              <p:spPr>
                <a:xfrm>
                  <a:off x="1653549" y="4196060"/>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658;p31"/>
                <p:cNvSpPr/>
                <p:nvPr/>
              </p:nvSpPr>
              <p:spPr>
                <a:xfrm>
                  <a:off x="1615413" y="4217571"/>
                  <a:ext cx="997" cy="32"/>
                </a:xfrm>
                <a:custGeom>
                  <a:avLst/>
                  <a:gdLst/>
                  <a:ahLst/>
                  <a:cxnLst/>
                  <a:rect l="l" t="t" r="r" b="b"/>
                  <a:pathLst>
                    <a:path w="31" h="1" extrusionOk="0">
                      <a:moveTo>
                        <a:pt x="1" y="0"/>
                      </a:moveTo>
                      <a:lnTo>
                        <a:pt x="3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659;p31"/>
                <p:cNvSpPr/>
                <p:nvPr/>
              </p:nvSpPr>
              <p:spPr>
                <a:xfrm>
                  <a:off x="1631040" y="4186285"/>
                  <a:ext cx="32" cy="997"/>
                </a:xfrm>
                <a:custGeom>
                  <a:avLst/>
                  <a:gdLst/>
                  <a:ahLst/>
                  <a:cxnLst/>
                  <a:rect l="l" t="t" r="r" b="b"/>
                  <a:pathLst>
                    <a:path w="1" h="31" extrusionOk="0">
                      <a:moveTo>
                        <a:pt x="1" y="31"/>
                      </a:moveTo>
                      <a:lnTo>
                        <a:pt x="1" y="3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660;p31"/>
                <p:cNvSpPr/>
                <p:nvPr/>
              </p:nvSpPr>
              <p:spPr>
                <a:xfrm>
                  <a:off x="1630075" y="4186285"/>
                  <a:ext cx="32" cy="997"/>
                </a:xfrm>
                <a:custGeom>
                  <a:avLst/>
                  <a:gdLst/>
                  <a:ahLst/>
                  <a:cxnLst/>
                  <a:rect l="l" t="t" r="r" b="b"/>
                  <a:pathLst>
                    <a:path w="1" h="31" extrusionOk="0">
                      <a:moveTo>
                        <a:pt x="1" y="31"/>
                      </a:moveTo>
                      <a:lnTo>
                        <a:pt x="1" y="0"/>
                      </a:ln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661;p31"/>
                <p:cNvSpPr/>
                <p:nvPr/>
              </p:nvSpPr>
              <p:spPr>
                <a:xfrm>
                  <a:off x="1612487" y="421561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662;p31"/>
                <p:cNvSpPr/>
                <p:nvPr/>
              </p:nvSpPr>
              <p:spPr>
                <a:xfrm>
                  <a:off x="1623226" y="4195095"/>
                  <a:ext cx="32" cy="0"/>
                </a:xfrm>
                <a:custGeom>
                  <a:avLst/>
                  <a:gdLst/>
                  <a:ahLst/>
                  <a:cxnLst/>
                  <a:rect l="l" t="t" r="r" b="b"/>
                  <a:pathLst>
                    <a:path w="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663;p31"/>
                <p:cNvSpPr/>
                <p:nvPr/>
              </p:nvSpPr>
              <p:spPr>
                <a:xfrm>
                  <a:off x="1679916" y="417650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664;p31"/>
                <p:cNvSpPr/>
                <p:nvPr/>
              </p:nvSpPr>
              <p:spPr>
                <a:xfrm>
                  <a:off x="1671137" y="4188246"/>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665;p31"/>
                <p:cNvSpPr/>
                <p:nvPr/>
              </p:nvSpPr>
              <p:spPr>
                <a:xfrm>
                  <a:off x="1671137" y="4188246"/>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666;p31"/>
                <p:cNvSpPr/>
                <p:nvPr/>
              </p:nvSpPr>
              <p:spPr>
                <a:xfrm>
                  <a:off x="1670141" y="4188246"/>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667;p31"/>
                <p:cNvSpPr/>
                <p:nvPr/>
              </p:nvSpPr>
              <p:spPr>
                <a:xfrm>
                  <a:off x="1676025" y="419020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668;p31"/>
                <p:cNvSpPr/>
                <p:nvPr/>
              </p:nvSpPr>
              <p:spPr>
                <a:xfrm>
                  <a:off x="1675028" y="419020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669;p31"/>
                <p:cNvSpPr/>
                <p:nvPr/>
              </p:nvSpPr>
              <p:spPr>
                <a:xfrm>
                  <a:off x="1667214" y="4189211"/>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70;p31"/>
                <p:cNvSpPr/>
                <p:nvPr/>
              </p:nvSpPr>
              <p:spPr>
                <a:xfrm>
                  <a:off x="1607792" y="4171622"/>
                  <a:ext cx="92703" cy="45982"/>
                </a:xfrm>
                <a:custGeom>
                  <a:avLst/>
                  <a:gdLst/>
                  <a:ahLst/>
                  <a:cxnLst/>
                  <a:rect l="l" t="t" r="r" b="b"/>
                  <a:pathLst>
                    <a:path w="2883" h="1430" extrusionOk="0">
                      <a:moveTo>
                        <a:pt x="2061" y="62"/>
                      </a:moveTo>
                      <a:lnTo>
                        <a:pt x="2031" y="92"/>
                      </a:lnTo>
                      <a:lnTo>
                        <a:pt x="2035" y="92"/>
                      </a:lnTo>
                      <a:cubicBezTo>
                        <a:pt x="2038" y="84"/>
                        <a:pt x="2046" y="77"/>
                        <a:pt x="2061" y="62"/>
                      </a:cubicBezTo>
                      <a:close/>
                      <a:moveTo>
                        <a:pt x="2061" y="92"/>
                      </a:moveTo>
                      <a:cubicBezTo>
                        <a:pt x="2061" y="92"/>
                        <a:pt x="2061" y="92"/>
                        <a:pt x="2061" y="92"/>
                      </a:cubicBezTo>
                      <a:cubicBezTo>
                        <a:pt x="2061" y="92"/>
                        <a:pt x="2061" y="92"/>
                        <a:pt x="2061" y="92"/>
                      </a:cubicBezTo>
                      <a:close/>
                      <a:moveTo>
                        <a:pt x="2183" y="92"/>
                      </a:moveTo>
                      <a:cubicBezTo>
                        <a:pt x="2183" y="92"/>
                        <a:pt x="2183" y="92"/>
                        <a:pt x="2183" y="92"/>
                      </a:cubicBezTo>
                      <a:cubicBezTo>
                        <a:pt x="2183" y="92"/>
                        <a:pt x="2183" y="92"/>
                        <a:pt x="2183" y="92"/>
                      </a:cubicBezTo>
                      <a:close/>
                      <a:moveTo>
                        <a:pt x="2305" y="152"/>
                      </a:moveTo>
                      <a:cubicBezTo>
                        <a:pt x="2286" y="152"/>
                        <a:pt x="2279" y="152"/>
                        <a:pt x="2276" y="159"/>
                      </a:cubicBezTo>
                      <a:lnTo>
                        <a:pt x="2276" y="159"/>
                      </a:lnTo>
                      <a:cubicBezTo>
                        <a:pt x="2285" y="156"/>
                        <a:pt x="2295" y="152"/>
                        <a:pt x="2305" y="152"/>
                      </a:cubicBezTo>
                      <a:close/>
                      <a:moveTo>
                        <a:pt x="1149" y="183"/>
                      </a:moveTo>
                      <a:cubicBezTo>
                        <a:pt x="1149" y="183"/>
                        <a:pt x="1180" y="213"/>
                        <a:pt x="1180" y="213"/>
                      </a:cubicBezTo>
                      <a:cubicBezTo>
                        <a:pt x="1180" y="183"/>
                        <a:pt x="1149" y="183"/>
                        <a:pt x="1149" y="183"/>
                      </a:cubicBezTo>
                      <a:close/>
                      <a:moveTo>
                        <a:pt x="1149" y="213"/>
                      </a:moveTo>
                      <a:cubicBezTo>
                        <a:pt x="1149" y="213"/>
                        <a:pt x="1149" y="213"/>
                        <a:pt x="1149" y="213"/>
                      </a:cubicBezTo>
                      <a:lnTo>
                        <a:pt x="1149" y="213"/>
                      </a:lnTo>
                      <a:close/>
                      <a:moveTo>
                        <a:pt x="1115" y="240"/>
                      </a:moveTo>
                      <a:cubicBezTo>
                        <a:pt x="1116" y="241"/>
                        <a:pt x="1118" y="242"/>
                        <a:pt x="1119" y="244"/>
                      </a:cubicBezTo>
                      <a:cubicBezTo>
                        <a:pt x="1119" y="250"/>
                        <a:pt x="1119" y="252"/>
                        <a:pt x="1119" y="252"/>
                      </a:cubicBezTo>
                      <a:cubicBezTo>
                        <a:pt x="1118" y="252"/>
                        <a:pt x="1118" y="247"/>
                        <a:pt x="1115" y="240"/>
                      </a:cubicBezTo>
                      <a:close/>
                      <a:moveTo>
                        <a:pt x="2469" y="265"/>
                      </a:moveTo>
                      <a:cubicBezTo>
                        <a:pt x="2467" y="265"/>
                        <a:pt x="2463" y="268"/>
                        <a:pt x="2456" y="274"/>
                      </a:cubicBezTo>
                      <a:lnTo>
                        <a:pt x="2472" y="274"/>
                      </a:lnTo>
                      <a:cubicBezTo>
                        <a:pt x="2472" y="270"/>
                        <a:pt x="2472" y="265"/>
                        <a:pt x="2469" y="265"/>
                      </a:cubicBezTo>
                      <a:close/>
                      <a:moveTo>
                        <a:pt x="2472" y="274"/>
                      </a:moveTo>
                      <a:cubicBezTo>
                        <a:pt x="2472" y="275"/>
                        <a:pt x="2472" y="276"/>
                        <a:pt x="2472" y="277"/>
                      </a:cubicBezTo>
                      <a:lnTo>
                        <a:pt x="2472" y="277"/>
                      </a:lnTo>
                      <a:cubicBezTo>
                        <a:pt x="2474" y="279"/>
                        <a:pt x="2476" y="280"/>
                        <a:pt x="2478" y="282"/>
                      </a:cubicBezTo>
                      <a:lnTo>
                        <a:pt x="2478" y="282"/>
                      </a:lnTo>
                      <a:cubicBezTo>
                        <a:pt x="2480" y="281"/>
                        <a:pt x="2483" y="278"/>
                        <a:pt x="2487" y="274"/>
                      </a:cubicBezTo>
                      <a:close/>
                      <a:moveTo>
                        <a:pt x="2575" y="357"/>
                      </a:moveTo>
                      <a:cubicBezTo>
                        <a:pt x="2571" y="357"/>
                        <a:pt x="2565" y="368"/>
                        <a:pt x="2565" y="379"/>
                      </a:cubicBezTo>
                      <a:lnTo>
                        <a:pt x="2565" y="379"/>
                      </a:lnTo>
                      <a:cubicBezTo>
                        <a:pt x="2572" y="372"/>
                        <a:pt x="2578" y="365"/>
                        <a:pt x="2578" y="365"/>
                      </a:cubicBezTo>
                      <a:cubicBezTo>
                        <a:pt x="2578" y="359"/>
                        <a:pt x="2577" y="357"/>
                        <a:pt x="2575" y="357"/>
                      </a:cubicBezTo>
                      <a:close/>
                      <a:moveTo>
                        <a:pt x="2578" y="365"/>
                      </a:moveTo>
                      <a:cubicBezTo>
                        <a:pt x="2578" y="365"/>
                        <a:pt x="2578" y="365"/>
                        <a:pt x="2578" y="396"/>
                      </a:cubicBezTo>
                      <a:cubicBezTo>
                        <a:pt x="2608" y="396"/>
                        <a:pt x="2578" y="396"/>
                        <a:pt x="2578" y="365"/>
                      </a:cubicBezTo>
                      <a:close/>
                      <a:moveTo>
                        <a:pt x="1970" y="487"/>
                      </a:moveTo>
                      <a:cubicBezTo>
                        <a:pt x="1960" y="497"/>
                        <a:pt x="1953" y="508"/>
                        <a:pt x="1948" y="517"/>
                      </a:cubicBezTo>
                      <a:lnTo>
                        <a:pt x="1970" y="517"/>
                      </a:lnTo>
                      <a:cubicBezTo>
                        <a:pt x="1970" y="517"/>
                        <a:pt x="1970" y="487"/>
                        <a:pt x="1970" y="487"/>
                      </a:cubicBezTo>
                      <a:close/>
                      <a:moveTo>
                        <a:pt x="2001" y="517"/>
                      </a:moveTo>
                      <a:cubicBezTo>
                        <a:pt x="1985" y="532"/>
                        <a:pt x="1985" y="532"/>
                        <a:pt x="1989" y="532"/>
                      </a:cubicBezTo>
                      <a:cubicBezTo>
                        <a:pt x="1993" y="532"/>
                        <a:pt x="2001" y="532"/>
                        <a:pt x="2001" y="548"/>
                      </a:cubicBezTo>
                      <a:cubicBezTo>
                        <a:pt x="2001" y="548"/>
                        <a:pt x="2001" y="517"/>
                        <a:pt x="2001" y="517"/>
                      </a:cubicBezTo>
                      <a:close/>
                      <a:moveTo>
                        <a:pt x="2031" y="578"/>
                      </a:moveTo>
                      <a:cubicBezTo>
                        <a:pt x="2035" y="586"/>
                        <a:pt x="2038" y="592"/>
                        <a:pt x="2041" y="596"/>
                      </a:cubicBezTo>
                      <a:lnTo>
                        <a:pt x="2041" y="596"/>
                      </a:lnTo>
                      <a:cubicBezTo>
                        <a:pt x="2046" y="588"/>
                        <a:pt x="2045" y="583"/>
                        <a:pt x="2042" y="578"/>
                      </a:cubicBezTo>
                      <a:close/>
                      <a:moveTo>
                        <a:pt x="2174" y="578"/>
                      </a:moveTo>
                      <a:cubicBezTo>
                        <a:pt x="2159" y="578"/>
                        <a:pt x="2179" y="582"/>
                        <a:pt x="2153" y="608"/>
                      </a:cubicBezTo>
                      <a:lnTo>
                        <a:pt x="2153" y="608"/>
                      </a:lnTo>
                      <a:cubicBezTo>
                        <a:pt x="2163" y="598"/>
                        <a:pt x="2170" y="587"/>
                        <a:pt x="2174" y="578"/>
                      </a:cubicBezTo>
                      <a:close/>
                      <a:moveTo>
                        <a:pt x="2041" y="596"/>
                      </a:moveTo>
                      <a:cubicBezTo>
                        <a:pt x="2039" y="599"/>
                        <a:pt x="2036" y="604"/>
                        <a:pt x="2031" y="608"/>
                      </a:cubicBezTo>
                      <a:cubicBezTo>
                        <a:pt x="2051" y="608"/>
                        <a:pt x="2058" y="622"/>
                        <a:pt x="2060" y="622"/>
                      </a:cubicBezTo>
                      <a:cubicBezTo>
                        <a:pt x="2061" y="622"/>
                        <a:pt x="2061" y="619"/>
                        <a:pt x="2061" y="608"/>
                      </a:cubicBezTo>
                      <a:cubicBezTo>
                        <a:pt x="2061" y="602"/>
                        <a:pt x="2061" y="599"/>
                        <a:pt x="2061" y="599"/>
                      </a:cubicBezTo>
                      <a:cubicBezTo>
                        <a:pt x="2060" y="599"/>
                        <a:pt x="2059" y="606"/>
                        <a:pt x="2054" y="606"/>
                      </a:cubicBezTo>
                      <a:cubicBezTo>
                        <a:pt x="2051" y="606"/>
                        <a:pt x="2047" y="604"/>
                        <a:pt x="2041" y="596"/>
                      </a:cubicBezTo>
                      <a:close/>
                      <a:moveTo>
                        <a:pt x="2578" y="729"/>
                      </a:moveTo>
                      <a:lnTo>
                        <a:pt x="2578" y="729"/>
                      </a:lnTo>
                      <a:cubicBezTo>
                        <a:pt x="2569" y="739"/>
                        <a:pt x="2558" y="750"/>
                        <a:pt x="2548" y="760"/>
                      </a:cubicBezTo>
                      <a:lnTo>
                        <a:pt x="2548" y="760"/>
                      </a:lnTo>
                      <a:cubicBezTo>
                        <a:pt x="2578" y="730"/>
                        <a:pt x="2578" y="730"/>
                        <a:pt x="2578" y="730"/>
                      </a:cubicBezTo>
                      <a:cubicBezTo>
                        <a:pt x="2578" y="730"/>
                        <a:pt x="2578" y="730"/>
                        <a:pt x="2578" y="729"/>
                      </a:cubicBezTo>
                      <a:close/>
                      <a:moveTo>
                        <a:pt x="1423" y="760"/>
                      </a:moveTo>
                      <a:cubicBezTo>
                        <a:pt x="1423" y="760"/>
                        <a:pt x="1423" y="760"/>
                        <a:pt x="1423" y="760"/>
                      </a:cubicBezTo>
                      <a:cubicBezTo>
                        <a:pt x="1423" y="760"/>
                        <a:pt x="1423" y="760"/>
                        <a:pt x="1423" y="760"/>
                      </a:cubicBezTo>
                      <a:close/>
                      <a:moveTo>
                        <a:pt x="2578" y="760"/>
                      </a:moveTo>
                      <a:cubicBezTo>
                        <a:pt x="2578" y="768"/>
                        <a:pt x="2578" y="774"/>
                        <a:pt x="2578" y="778"/>
                      </a:cubicBezTo>
                      <a:lnTo>
                        <a:pt x="2578" y="778"/>
                      </a:lnTo>
                      <a:cubicBezTo>
                        <a:pt x="2577" y="778"/>
                        <a:pt x="2577" y="777"/>
                        <a:pt x="2577" y="777"/>
                      </a:cubicBezTo>
                      <a:cubicBezTo>
                        <a:pt x="2575" y="777"/>
                        <a:pt x="2568" y="791"/>
                        <a:pt x="2548" y="791"/>
                      </a:cubicBezTo>
                      <a:cubicBezTo>
                        <a:pt x="2570" y="791"/>
                        <a:pt x="2576" y="791"/>
                        <a:pt x="2578" y="778"/>
                      </a:cubicBezTo>
                      <a:lnTo>
                        <a:pt x="2578" y="778"/>
                      </a:lnTo>
                      <a:cubicBezTo>
                        <a:pt x="2578" y="779"/>
                        <a:pt x="2578" y="783"/>
                        <a:pt x="2578" y="791"/>
                      </a:cubicBezTo>
                      <a:cubicBezTo>
                        <a:pt x="2578" y="791"/>
                        <a:pt x="2608" y="760"/>
                        <a:pt x="2608" y="760"/>
                      </a:cubicBezTo>
                      <a:close/>
                      <a:moveTo>
                        <a:pt x="2639" y="760"/>
                      </a:moveTo>
                      <a:cubicBezTo>
                        <a:pt x="2639" y="760"/>
                        <a:pt x="2639" y="791"/>
                        <a:pt x="2639" y="791"/>
                      </a:cubicBezTo>
                      <a:cubicBezTo>
                        <a:pt x="2639" y="776"/>
                        <a:pt x="2639" y="768"/>
                        <a:pt x="2643" y="761"/>
                      </a:cubicBezTo>
                      <a:lnTo>
                        <a:pt x="2643" y="761"/>
                      </a:lnTo>
                      <a:cubicBezTo>
                        <a:pt x="2641" y="760"/>
                        <a:pt x="2640" y="760"/>
                        <a:pt x="2639" y="760"/>
                      </a:cubicBezTo>
                      <a:close/>
                      <a:moveTo>
                        <a:pt x="2873" y="794"/>
                      </a:moveTo>
                      <a:cubicBezTo>
                        <a:pt x="2862" y="794"/>
                        <a:pt x="2842" y="821"/>
                        <a:pt x="2821" y="821"/>
                      </a:cubicBezTo>
                      <a:cubicBezTo>
                        <a:pt x="2842" y="821"/>
                        <a:pt x="2848" y="808"/>
                        <a:pt x="2860" y="808"/>
                      </a:cubicBezTo>
                      <a:cubicBezTo>
                        <a:pt x="2865" y="808"/>
                        <a:pt x="2872" y="811"/>
                        <a:pt x="2882" y="821"/>
                      </a:cubicBezTo>
                      <a:cubicBezTo>
                        <a:pt x="2882" y="801"/>
                        <a:pt x="2879" y="794"/>
                        <a:pt x="2873" y="794"/>
                      </a:cubicBezTo>
                      <a:close/>
                      <a:moveTo>
                        <a:pt x="2669" y="791"/>
                      </a:moveTo>
                      <a:cubicBezTo>
                        <a:pt x="2639" y="821"/>
                        <a:pt x="2639" y="821"/>
                        <a:pt x="2608" y="821"/>
                      </a:cubicBezTo>
                      <a:cubicBezTo>
                        <a:pt x="2629" y="821"/>
                        <a:pt x="2635" y="835"/>
                        <a:pt x="2647" y="835"/>
                      </a:cubicBezTo>
                      <a:cubicBezTo>
                        <a:pt x="2652" y="835"/>
                        <a:pt x="2659" y="831"/>
                        <a:pt x="2669" y="821"/>
                      </a:cubicBezTo>
                      <a:cubicBezTo>
                        <a:pt x="2669" y="821"/>
                        <a:pt x="2669" y="791"/>
                        <a:pt x="2669" y="791"/>
                      </a:cubicBezTo>
                      <a:close/>
                      <a:moveTo>
                        <a:pt x="2852" y="852"/>
                      </a:moveTo>
                      <a:cubicBezTo>
                        <a:pt x="2852" y="852"/>
                        <a:pt x="2852" y="852"/>
                        <a:pt x="2852" y="852"/>
                      </a:cubicBezTo>
                      <a:cubicBezTo>
                        <a:pt x="2852" y="852"/>
                        <a:pt x="2852" y="852"/>
                        <a:pt x="2852" y="852"/>
                      </a:cubicBezTo>
                      <a:close/>
                      <a:moveTo>
                        <a:pt x="2852" y="852"/>
                      </a:moveTo>
                      <a:cubicBezTo>
                        <a:pt x="2852" y="852"/>
                        <a:pt x="2852" y="852"/>
                        <a:pt x="2852" y="852"/>
                      </a:cubicBezTo>
                      <a:cubicBezTo>
                        <a:pt x="2852" y="852"/>
                        <a:pt x="2852" y="852"/>
                        <a:pt x="2852" y="852"/>
                      </a:cubicBezTo>
                      <a:close/>
                      <a:moveTo>
                        <a:pt x="2852" y="852"/>
                      </a:moveTo>
                      <a:cubicBezTo>
                        <a:pt x="2852" y="862"/>
                        <a:pt x="2848" y="869"/>
                        <a:pt x="2843" y="874"/>
                      </a:cubicBezTo>
                      <a:lnTo>
                        <a:pt x="2843" y="874"/>
                      </a:lnTo>
                      <a:cubicBezTo>
                        <a:pt x="2852" y="865"/>
                        <a:pt x="2852" y="852"/>
                        <a:pt x="2852" y="852"/>
                      </a:cubicBezTo>
                      <a:close/>
                      <a:moveTo>
                        <a:pt x="1788" y="1"/>
                      </a:moveTo>
                      <a:cubicBezTo>
                        <a:pt x="1788" y="31"/>
                        <a:pt x="1788" y="31"/>
                        <a:pt x="1788" y="61"/>
                      </a:cubicBezTo>
                      <a:cubicBezTo>
                        <a:pt x="1757" y="61"/>
                        <a:pt x="1788" y="31"/>
                        <a:pt x="1757" y="31"/>
                      </a:cubicBezTo>
                      <a:cubicBezTo>
                        <a:pt x="1757" y="31"/>
                        <a:pt x="1757" y="44"/>
                        <a:pt x="1748" y="44"/>
                      </a:cubicBezTo>
                      <a:cubicBezTo>
                        <a:pt x="1744" y="44"/>
                        <a:pt x="1737" y="41"/>
                        <a:pt x="1727" y="31"/>
                      </a:cubicBezTo>
                      <a:cubicBezTo>
                        <a:pt x="1720" y="38"/>
                        <a:pt x="1715" y="40"/>
                        <a:pt x="1711" y="40"/>
                      </a:cubicBezTo>
                      <a:cubicBezTo>
                        <a:pt x="1703" y="40"/>
                        <a:pt x="1700" y="33"/>
                        <a:pt x="1698" y="33"/>
                      </a:cubicBezTo>
                      <a:cubicBezTo>
                        <a:pt x="1697" y="33"/>
                        <a:pt x="1697" y="39"/>
                        <a:pt x="1697" y="61"/>
                      </a:cubicBezTo>
                      <a:cubicBezTo>
                        <a:pt x="1666" y="61"/>
                        <a:pt x="1666" y="61"/>
                        <a:pt x="1666" y="31"/>
                      </a:cubicBezTo>
                      <a:cubicBezTo>
                        <a:pt x="1636" y="61"/>
                        <a:pt x="1636" y="61"/>
                        <a:pt x="1605" y="61"/>
                      </a:cubicBezTo>
                      <a:cubicBezTo>
                        <a:pt x="1599" y="68"/>
                        <a:pt x="1591" y="70"/>
                        <a:pt x="1583" y="70"/>
                      </a:cubicBezTo>
                      <a:cubicBezTo>
                        <a:pt x="1559" y="70"/>
                        <a:pt x="1530" y="53"/>
                        <a:pt x="1507" y="53"/>
                      </a:cubicBezTo>
                      <a:cubicBezTo>
                        <a:pt x="1498" y="53"/>
                        <a:pt x="1490" y="55"/>
                        <a:pt x="1484" y="61"/>
                      </a:cubicBezTo>
                      <a:lnTo>
                        <a:pt x="1393" y="61"/>
                      </a:lnTo>
                      <a:cubicBezTo>
                        <a:pt x="1362" y="92"/>
                        <a:pt x="1362" y="122"/>
                        <a:pt x="1362" y="122"/>
                      </a:cubicBezTo>
                      <a:lnTo>
                        <a:pt x="1362" y="92"/>
                      </a:lnTo>
                      <a:cubicBezTo>
                        <a:pt x="1332" y="122"/>
                        <a:pt x="1332" y="152"/>
                        <a:pt x="1301" y="152"/>
                      </a:cubicBezTo>
                      <a:cubicBezTo>
                        <a:pt x="1301" y="122"/>
                        <a:pt x="1271" y="122"/>
                        <a:pt x="1271" y="122"/>
                      </a:cubicBezTo>
                      <a:lnTo>
                        <a:pt x="1271" y="152"/>
                      </a:lnTo>
                      <a:cubicBezTo>
                        <a:pt x="1271" y="163"/>
                        <a:pt x="1271" y="166"/>
                        <a:pt x="1270" y="166"/>
                      </a:cubicBezTo>
                      <a:cubicBezTo>
                        <a:pt x="1268" y="166"/>
                        <a:pt x="1261" y="152"/>
                        <a:pt x="1241" y="152"/>
                      </a:cubicBezTo>
                      <a:cubicBezTo>
                        <a:pt x="1241" y="152"/>
                        <a:pt x="1210" y="152"/>
                        <a:pt x="1241" y="183"/>
                      </a:cubicBezTo>
                      <a:lnTo>
                        <a:pt x="1180" y="183"/>
                      </a:lnTo>
                      <a:cubicBezTo>
                        <a:pt x="1180" y="213"/>
                        <a:pt x="1180" y="213"/>
                        <a:pt x="1180" y="213"/>
                      </a:cubicBezTo>
                      <a:cubicBezTo>
                        <a:pt x="1180" y="213"/>
                        <a:pt x="1149" y="244"/>
                        <a:pt x="1149" y="244"/>
                      </a:cubicBezTo>
                      <a:lnTo>
                        <a:pt x="1149" y="213"/>
                      </a:lnTo>
                      <a:cubicBezTo>
                        <a:pt x="1149" y="223"/>
                        <a:pt x="1146" y="227"/>
                        <a:pt x="1142" y="227"/>
                      </a:cubicBezTo>
                      <a:cubicBezTo>
                        <a:pt x="1133" y="227"/>
                        <a:pt x="1119" y="213"/>
                        <a:pt x="1119" y="213"/>
                      </a:cubicBezTo>
                      <a:cubicBezTo>
                        <a:pt x="1119" y="213"/>
                        <a:pt x="1106" y="213"/>
                        <a:pt x="1106" y="222"/>
                      </a:cubicBezTo>
                      <a:lnTo>
                        <a:pt x="1106" y="222"/>
                      </a:lnTo>
                      <a:cubicBezTo>
                        <a:pt x="1101" y="217"/>
                        <a:pt x="1096" y="213"/>
                        <a:pt x="1089" y="213"/>
                      </a:cubicBezTo>
                      <a:cubicBezTo>
                        <a:pt x="1089" y="228"/>
                        <a:pt x="1089" y="236"/>
                        <a:pt x="1085" y="236"/>
                      </a:cubicBezTo>
                      <a:cubicBezTo>
                        <a:pt x="1081" y="236"/>
                        <a:pt x="1073" y="228"/>
                        <a:pt x="1058" y="213"/>
                      </a:cubicBezTo>
                      <a:lnTo>
                        <a:pt x="1058" y="213"/>
                      </a:lnTo>
                      <a:cubicBezTo>
                        <a:pt x="1073" y="244"/>
                        <a:pt x="1066" y="244"/>
                        <a:pt x="1058" y="244"/>
                      </a:cubicBezTo>
                      <a:cubicBezTo>
                        <a:pt x="1051" y="244"/>
                        <a:pt x="1043" y="244"/>
                        <a:pt x="1058" y="274"/>
                      </a:cubicBezTo>
                      <a:lnTo>
                        <a:pt x="1028" y="244"/>
                      </a:lnTo>
                      <a:lnTo>
                        <a:pt x="1028" y="244"/>
                      </a:lnTo>
                      <a:cubicBezTo>
                        <a:pt x="1028" y="274"/>
                        <a:pt x="1058" y="274"/>
                        <a:pt x="1058" y="304"/>
                      </a:cubicBezTo>
                      <a:cubicBezTo>
                        <a:pt x="1028" y="274"/>
                        <a:pt x="1028" y="274"/>
                        <a:pt x="1028" y="274"/>
                      </a:cubicBezTo>
                      <a:lnTo>
                        <a:pt x="1028" y="304"/>
                      </a:lnTo>
                      <a:cubicBezTo>
                        <a:pt x="1016" y="298"/>
                        <a:pt x="1005" y="296"/>
                        <a:pt x="995" y="296"/>
                      </a:cubicBezTo>
                      <a:cubicBezTo>
                        <a:pt x="954" y="296"/>
                        <a:pt x="925" y="335"/>
                        <a:pt x="876" y="335"/>
                      </a:cubicBezTo>
                      <a:cubicBezTo>
                        <a:pt x="876" y="365"/>
                        <a:pt x="846" y="396"/>
                        <a:pt x="846" y="396"/>
                      </a:cubicBezTo>
                      <a:lnTo>
                        <a:pt x="815" y="396"/>
                      </a:lnTo>
                      <a:cubicBezTo>
                        <a:pt x="815" y="426"/>
                        <a:pt x="815" y="426"/>
                        <a:pt x="815" y="426"/>
                      </a:cubicBezTo>
                      <a:cubicBezTo>
                        <a:pt x="785" y="426"/>
                        <a:pt x="754" y="426"/>
                        <a:pt x="724" y="487"/>
                      </a:cubicBezTo>
                      <a:cubicBezTo>
                        <a:pt x="730" y="493"/>
                        <a:pt x="733" y="496"/>
                        <a:pt x="732" y="496"/>
                      </a:cubicBezTo>
                      <a:cubicBezTo>
                        <a:pt x="732" y="496"/>
                        <a:pt x="711" y="478"/>
                        <a:pt x="700" y="478"/>
                      </a:cubicBezTo>
                      <a:cubicBezTo>
                        <a:pt x="696" y="478"/>
                        <a:pt x="694" y="480"/>
                        <a:pt x="694" y="487"/>
                      </a:cubicBezTo>
                      <a:cubicBezTo>
                        <a:pt x="694" y="487"/>
                        <a:pt x="694" y="517"/>
                        <a:pt x="694" y="548"/>
                      </a:cubicBezTo>
                      <a:cubicBezTo>
                        <a:pt x="687" y="541"/>
                        <a:pt x="683" y="539"/>
                        <a:pt x="681" y="539"/>
                      </a:cubicBezTo>
                      <a:cubicBezTo>
                        <a:pt x="675" y="539"/>
                        <a:pt x="681" y="556"/>
                        <a:pt x="675" y="556"/>
                      </a:cubicBezTo>
                      <a:cubicBezTo>
                        <a:pt x="673" y="556"/>
                        <a:pt x="670" y="554"/>
                        <a:pt x="663" y="548"/>
                      </a:cubicBezTo>
                      <a:lnTo>
                        <a:pt x="633" y="548"/>
                      </a:lnTo>
                      <a:cubicBezTo>
                        <a:pt x="633" y="569"/>
                        <a:pt x="633" y="591"/>
                        <a:pt x="622" y="591"/>
                      </a:cubicBezTo>
                      <a:cubicBezTo>
                        <a:pt x="618" y="591"/>
                        <a:pt x="611" y="587"/>
                        <a:pt x="602" y="578"/>
                      </a:cubicBezTo>
                      <a:cubicBezTo>
                        <a:pt x="602" y="608"/>
                        <a:pt x="542" y="639"/>
                        <a:pt x="511" y="669"/>
                      </a:cubicBezTo>
                      <a:cubicBezTo>
                        <a:pt x="511" y="669"/>
                        <a:pt x="511" y="700"/>
                        <a:pt x="511" y="700"/>
                      </a:cubicBezTo>
                      <a:lnTo>
                        <a:pt x="481" y="700"/>
                      </a:lnTo>
                      <a:cubicBezTo>
                        <a:pt x="481" y="700"/>
                        <a:pt x="511" y="730"/>
                        <a:pt x="481" y="730"/>
                      </a:cubicBezTo>
                      <a:cubicBezTo>
                        <a:pt x="481" y="730"/>
                        <a:pt x="450" y="730"/>
                        <a:pt x="481" y="760"/>
                      </a:cubicBezTo>
                      <a:cubicBezTo>
                        <a:pt x="450" y="760"/>
                        <a:pt x="450" y="760"/>
                        <a:pt x="420" y="730"/>
                      </a:cubicBezTo>
                      <a:lnTo>
                        <a:pt x="420" y="730"/>
                      </a:lnTo>
                      <a:cubicBezTo>
                        <a:pt x="450" y="760"/>
                        <a:pt x="420" y="760"/>
                        <a:pt x="420" y="760"/>
                      </a:cubicBezTo>
                      <a:cubicBezTo>
                        <a:pt x="419" y="759"/>
                        <a:pt x="417" y="759"/>
                        <a:pt x="415" y="759"/>
                      </a:cubicBezTo>
                      <a:cubicBezTo>
                        <a:pt x="359" y="759"/>
                        <a:pt x="0" y="1104"/>
                        <a:pt x="146" y="1338"/>
                      </a:cubicBezTo>
                      <a:cubicBezTo>
                        <a:pt x="146" y="1368"/>
                        <a:pt x="146" y="1368"/>
                        <a:pt x="177" y="1368"/>
                      </a:cubicBezTo>
                      <a:cubicBezTo>
                        <a:pt x="177" y="1384"/>
                        <a:pt x="169" y="1384"/>
                        <a:pt x="165" y="1384"/>
                      </a:cubicBezTo>
                      <a:cubicBezTo>
                        <a:pt x="162" y="1384"/>
                        <a:pt x="162" y="1384"/>
                        <a:pt x="177" y="1399"/>
                      </a:cubicBezTo>
                      <a:cubicBezTo>
                        <a:pt x="177" y="1399"/>
                        <a:pt x="207" y="1429"/>
                        <a:pt x="238" y="1429"/>
                      </a:cubicBezTo>
                      <a:cubicBezTo>
                        <a:pt x="238" y="1424"/>
                        <a:pt x="237" y="1418"/>
                        <a:pt x="235" y="1413"/>
                      </a:cubicBezTo>
                      <a:lnTo>
                        <a:pt x="235" y="1413"/>
                      </a:lnTo>
                      <a:lnTo>
                        <a:pt x="237" y="1414"/>
                      </a:lnTo>
                      <a:lnTo>
                        <a:pt x="237" y="1414"/>
                      </a:lnTo>
                      <a:cubicBezTo>
                        <a:pt x="237" y="1406"/>
                        <a:pt x="235" y="1402"/>
                        <a:pt x="230" y="1400"/>
                      </a:cubicBezTo>
                      <a:lnTo>
                        <a:pt x="230" y="1400"/>
                      </a:lnTo>
                      <a:cubicBezTo>
                        <a:pt x="232" y="1404"/>
                        <a:pt x="234" y="1408"/>
                        <a:pt x="235" y="1413"/>
                      </a:cubicBezTo>
                      <a:lnTo>
                        <a:pt x="235" y="1413"/>
                      </a:lnTo>
                      <a:lnTo>
                        <a:pt x="207" y="1399"/>
                      </a:lnTo>
                      <a:cubicBezTo>
                        <a:pt x="218" y="1399"/>
                        <a:pt x="225" y="1399"/>
                        <a:pt x="230" y="1400"/>
                      </a:cubicBezTo>
                      <a:lnTo>
                        <a:pt x="230" y="1400"/>
                      </a:lnTo>
                      <a:cubicBezTo>
                        <a:pt x="221" y="1382"/>
                        <a:pt x="207" y="1368"/>
                        <a:pt x="207" y="1368"/>
                      </a:cubicBezTo>
                      <a:cubicBezTo>
                        <a:pt x="238" y="1368"/>
                        <a:pt x="238" y="1399"/>
                        <a:pt x="268" y="1399"/>
                      </a:cubicBezTo>
                      <a:lnTo>
                        <a:pt x="298" y="1399"/>
                      </a:lnTo>
                      <a:cubicBezTo>
                        <a:pt x="359" y="1399"/>
                        <a:pt x="298" y="1368"/>
                        <a:pt x="329" y="1368"/>
                      </a:cubicBezTo>
                      <a:cubicBezTo>
                        <a:pt x="359" y="1399"/>
                        <a:pt x="359" y="1399"/>
                        <a:pt x="359" y="1399"/>
                      </a:cubicBezTo>
                      <a:lnTo>
                        <a:pt x="390" y="1368"/>
                      </a:lnTo>
                      <a:lnTo>
                        <a:pt x="420" y="1368"/>
                      </a:lnTo>
                      <a:cubicBezTo>
                        <a:pt x="450" y="1368"/>
                        <a:pt x="390" y="1338"/>
                        <a:pt x="420" y="1338"/>
                      </a:cubicBezTo>
                      <a:cubicBezTo>
                        <a:pt x="450" y="1368"/>
                        <a:pt x="450" y="1368"/>
                        <a:pt x="450" y="1368"/>
                      </a:cubicBezTo>
                      <a:cubicBezTo>
                        <a:pt x="457" y="1361"/>
                        <a:pt x="467" y="1359"/>
                        <a:pt x="479" y="1359"/>
                      </a:cubicBezTo>
                      <a:cubicBezTo>
                        <a:pt x="499" y="1359"/>
                        <a:pt x="523" y="1366"/>
                        <a:pt x="542" y="1366"/>
                      </a:cubicBezTo>
                      <a:cubicBezTo>
                        <a:pt x="560" y="1366"/>
                        <a:pt x="572" y="1360"/>
                        <a:pt x="572" y="1338"/>
                      </a:cubicBezTo>
                      <a:cubicBezTo>
                        <a:pt x="602" y="1368"/>
                        <a:pt x="602" y="1368"/>
                        <a:pt x="602" y="1368"/>
                      </a:cubicBezTo>
                      <a:cubicBezTo>
                        <a:pt x="602" y="1353"/>
                        <a:pt x="618" y="1353"/>
                        <a:pt x="633" y="1353"/>
                      </a:cubicBezTo>
                      <a:cubicBezTo>
                        <a:pt x="648" y="1353"/>
                        <a:pt x="663" y="1353"/>
                        <a:pt x="663" y="1338"/>
                      </a:cubicBezTo>
                      <a:cubicBezTo>
                        <a:pt x="724" y="1338"/>
                        <a:pt x="724" y="1308"/>
                        <a:pt x="754" y="1277"/>
                      </a:cubicBezTo>
                      <a:cubicBezTo>
                        <a:pt x="724" y="1277"/>
                        <a:pt x="754" y="1277"/>
                        <a:pt x="724" y="1247"/>
                      </a:cubicBezTo>
                      <a:cubicBezTo>
                        <a:pt x="754" y="1247"/>
                        <a:pt x="754" y="1277"/>
                        <a:pt x="754" y="1277"/>
                      </a:cubicBezTo>
                      <a:cubicBezTo>
                        <a:pt x="754" y="1277"/>
                        <a:pt x="754" y="1277"/>
                        <a:pt x="754" y="1247"/>
                      </a:cubicBezTo>
                      <a:cubicBezTo>
                        <a:pt x="766" y="1253"/>
                        <a:pt x="775" y="1255"/>
                        <a:pt x="783" y="1255"/>
                      </a:cubicBezTo>
                      <a:cubicBezTo>
                        <a:pt x="817" y="1255"/>
                        <a:pt x="827" y="1211"/>
                        <a:pt x="876" y="1186"/>
                      </a:cubicBezTo>
                      <a:cubicBezTo>
                        <a:pt x="906" y="1125"/>
                        <a:pt x="967" y="1095"/>
                        <a:pt x="1028" y="1064"/>
                      </a:cubicBezTo>
                      <a:cubicBezTo>
                        <a:pt x="997" y="1064"/>
                        <a:pt x="967" y="1034"/>
                        <a:pt x="997" y="1034"/>
                      </a:cubicBezTo>
                      <a:cubicBezTo>
                        <a:pt x="1010" y="1040"/>
                        <a:pt x="1018" y="1043"/>
                        <a:pt x="1022" y="1043"/>
                      </a:cubicBezTo>
                      <a:cubicBezTo>
                        <a:pt x="1034" y="1043"/>
                        <a:pt x="1022" y="1025"/>
                        <a:pt x="1034" y="1025"/>
                      </a:cubicBezTo>
                      <a:cubicBezTo>
                        <a:pt x="1038" y="1025"/>
                        <a:pt x="1045" y="1028"/>
                        <a:pt x="1058" y="1034"/>
                      </a:cubicBezTo>
                      <a:cubicBezTo>
                        <a:pt x="1058" y="973"/>
                        <a:pt x="1149" y="1004"/>
                        <a:pt x="1119" y="943"/>
                      </a:cubicBezTo>
                      <a:lnTo>
                        <a:pt x="1119" y="943"/>
                      </a:lnTo>
                      <a:lnTo>
                        <a:pt x="1149" y="973"/>
                      </a:lnTo>
                      <a:cubicBezTo>
                        <a:pt x="1149" y="973"/>
                        <a:pt x="1149" y="943"/>
                        <a:pt x="1149" y="943"/>
                      </a:cubicBezTo>
                      <a:lnTo>
                        <a:pt x="1180" y="943"/>
                      </a:lnTo>
                      <a:lnTo>
                        <a:pt x="1149" y="912"/>
                      </a:lnTo>
                      <a:lnTo>
                        <a:pt x="1149" y="912"/>
                      </a:lnTo>
                      <a:cubicBezTo>
                        <a:pt x="1156" y="919"/>
                        <a:pt x="1161" y="921"/>
                        <a:pt x="1165" y="921"/>
                      </a:cubicBezTo>
                      <a:cubicBezTo>
                        <a:pt x="1177" y="921"/>
                        <a:pt x="1183" y="904"/>
                        <a:pt x="1194" y="904"/>
                      </a:cubicBezTo>
                      <a:cubicBezTo>
                        <a:pt x="1199" y="904"/>
                        <a:pt x="1204" y="906"/>
                        <a:pt x="1210" y="912"/>
                      </a:cubicBezTo>
                      <a:cubicBezTo>
                        <a:pt x="1210" y="882"/>
                        <a:pt x="1210" y="852"/>
                        <a:pt x="1210" y="852"/>
                      </a:cubicBezTo>
                      <a:cubicBezTo>
                        <a:pt x="1225" y="867"/>
                        <a:pt x="1233" y="867"/>
                        <a:pt x="1241" y="867"/>
                      </a:cubicBezTo>
                      <a:cubicBezTo>
                        <a:pt x="1248" y="867"/>
                        <a:pt x="1256" y="867"/>
                        <a:pt x="1271" y="882"/>
                      </a:cubicBezTo>
                      <a:cubicBezTo>
                        <a:pt x="1271" y="852"/>
                        <a:pt x="1301" y="821"/>
                        <a:pt x="1332" y="821"/>
                      </a:cubicBezTo>
                      <a:cubicBezTo>
                        <a:pt x="1332" y="821"/>
                        <a:pt x="1332" y="791"/>
                        <a:pt x="1332" y="791"/>
                      </a:cubicBezTo>
                      <a:lnTo>
                        <a:pt x="1332" y="760"/>
                      </a:lnTo>
                      <a:cubicBezTo>
                        <a:pt x="1332" y="791"/>
                        <a:pt x="1332" y="791"/>
                        <a:pt x="1362" y="821"/>
                      </a:cubicBezTo>
                      <a:cubicBezTo>
                        <a:pt x="1362" y="791"/>
                        <a:pt x="1362" y="760"/>
                        <a:pt x="1393" y="760"/>
                      </a:cubicBezTo>
                      <a:cubicBezTo>
                        <a:pt x="1393" y="760"/>
                        <a:pt x="1393" y="753"/>
                        <a:pt x="1396" y="753"/>
                      </a:cubicBezTo>
                      <a:cubicBezTo>
                        <a:pt x="1400" y="753"/>
                        <a:pt x="1408" y="760"/>
                        <a:pt x="1423" y="791"/>
                      </a:cubicBezTo>
                      <a:cubicBezTo>
                        <a:pt x="1423" y="760"/>
                        <a:pt x="1393" y="760"/>
                        <a:pt x="1393" y="730"/>
                      </a:cubicBezTo>
                      <a:lnTo>
                        <a:pt x="1393" y="730"/>
                      </a:lnTo>
                      <a:cubicBezTo>
                        <a:pt x="1393" y="730"/>
                        <a:pt x="1423" y="730"/>
                        <a:pt x="1423" y="760"/>
                      </a:cubicBezTo>
                      <a:cubicBezTo>
                        <a:pt x="1423" y="745"/>
                        <a:pt x="1431" y="745"/>
                        <a:pt x="1442" y="745"/>
                      </a:cubicBezTo>
                      <a:cubicBezTo>
                        <a:pt x="1453" y="745"/>
                        <a:pt x="1469" y="745"/>
                        <a:pt x="1484" y="730"/>
                      </a:cubicBezTo>
                      <a:lnTo>
                        <a:pt x="1453" y="730"/>
                      </a:lnTo>
                      <a:cubicBezTo>
                        <a:pt x="1453" y="708"/>
                        <a:pt x="1458" y="702"/>
                        <a:pt x="1463" y="702"/>
                      </a:cubicBezTo>
                      <a:cubicBezTo>
                        <a:pt x="1469" y="702"/>
                        <a:pt x="1476" y="709"/>
                        <a:pt x="1480" y="709"/>
                      </a:cubicBezTo>
                      <a:cubicBezTo>
                        <a:pt x="1482" y="709"/>
                        <a:pt x="1484" y="707"/>
                        <a:pt x="1484" y="700"/>
                      </a:cubicBezTo>
                      <a:cubicBezTo>
                        <a:pt x="1514" y="730"/>
                        <a:pt x="1514" y="730"/>
                        <a:pt x="1514" y="730"/>
                      </a:cubicBezTo>
                      <a:cubicBezTo>
                        <a:pt x="1514" y="730"/>
                        <a:pt x="1514" y="730"/>
                        <a:pt x="1514" y="700"/>
                      </a:cubicBezTo>
                      <a:lnTo>
                        <a:pt x="1545" y="700"/>
                      </a:lnTo>
                      <a:cubicBezTo>
                        <a:pt x="1545" y="700"/>
                        <a:pt x="1545" y="730"/>
                        <a:pt x="1545" y="730"/>
                      </a:cubicBezTo>
                      <a:cubicBezTo>
                        <a:pt x="1545" y="720"/>
                        <a:pt x="1548" y="717"/>
                        <a:pt x="1552" y="717"/>
                      </a:cubicBezTo>
                      <a:cubicBezTo>
                        <a:pt x="1562" y="717"/>
                        <a:pt x="1575" y="730"/>
                        <a:pt x="1575" y="730"/>
                      </a:cubicBezTo>
                      <a:cubicBezTo>
                        <a:pt x="1605" y="700"/>
                        <a:pt x="1636" y="669"/>
                        <a:pt x="1666" y="669"/>
                      </a:cubicBezTo>
                      <a:cubicBezTo>
                        <a:pt x="1666" y="639"/>
                        <a:pt x="1666" y="639"/>
                        <a:pt x="1666" y="639"/>
                      </a:cubicBezTo>
                      <a:lnTo>
                        <a:pt x="1697" y="669"/>
                      </a:lnTo>
                      <a:lnTo>
                        <a:pt x="1697" y="639"/>
                      </a:lnTo>
                      <a:cubicBezTo>
                        <a:pt x="1697" y="669"/>
                        <a:pt x="1727" y="639"/>
                        <a:pt x="1697" y="700"/>
                      </a:cubicBezTo>
                      <a:cubicBezTo>
                        <a:pt x="1727" y="700"/>
                        <a:pt x="1727" y="669"/>
                        <a:pt x="1727" y="669"/>
                      </a:cubicBezTo>
                      <a:cubicBezTo>
                        <a:pt x="1747" y="669"/>
                        <a:pt x="1741" y="656"/>
                        <a:pt x="1743" y="656"/>
                      </a:cubicBezTo>
                      <a:cubicBezTo>
                        <a:pt x="1744" y="656"/>
                        <a:pt x="1747" y="659"/>
                        <a:pt x="1757" y="669"/>
                      </a:cubicBezTo>
                      <a:cubicBezTo>
                        <a:pt x="1757" y="674"/>
                        <a:pt x="1757" y="675"/>
                        <a:pt x="1757" y="675"/>
                      </a:cubicBezTo>
                      <a:cubicBezTo>
                        <a:pt x="1758" y="675"/>
                        <a:pt x="1762" y="608"/>
                        <a:pt x="1788" y="608"/>
                      </a:cubicBezTo>
                      <a:cubicBezTo>
                        <a:pt x="1788" y="548"/>
                        <a:pt x="1788" y="578"/>
                        <a:pt x="1788" y="548"/>
                      </a:cubicBezTo>
                      <a:cubicBezTo>
                        <a:pt x="1803" y="563"/>
                        <a:pt x="1811" y="563"/>
                        <a:pt x="1814" y="563"/>
                      </a:cubicBezTo>
                      <a:cubicBezTo>
                        <a:pt x="1818" y="563"/>
                        <a:pt x="1818" y="563"/>
                        <a:pt x="1818" y="578"/>
                      </a:cubicBezTo>
                      <a:cubicBezTo>
                        <a:pt x="1818" y="548"/>
                        <a:pt x="1818" y="517"/>
                        <a:pt x="1849" y="517"/>
                      </a:cubicBezTo>
                      <a:cubicBezTo>
                        <a:pt x="1849" y="548"/>
                        <a:pt x="1849" y="548"/>
                        <a:pt x="1849" y="548"/>
                      </a:cubicBezTo>
                      <a:cubicBezTo>
                        <a:pt x="1849" y="548"/>
                        <a:pt x="1849" y="534"/>
                        <a:pt x="1858" y="534"/>
                      </a:cubicBezTo>
                      <a:cubicBezTo>
                        <a:pt x="1862" y="534"/>
                        <a:pt x="1869" y="538"/>
                        <a:pt x="1879" y="548"/>
                      </a:cubicBezTo>
                      <a:cubicBezTo>
                        <a:pt x="1879" y="548"/>
                        <a:pt x="1879" y="548"/>
                        <a:pt x="1879" y="517"/>
                      </a:cubicBezTo>
                      <a:cubicBezTo>
                        <a:pt x="1879" y="517"/>
                        <a:pt x="1892" y="504"/>
                        <a:pt x="1901" y="504"/>
                      </a:cubicBezTo>
                      <a:cubicBezTo>
                        <a:pt x="1906" y="504"/>
                        <a:pt x="1909" y="507"/>
                        <a:pt x="1909" y="517"/>
                      </a:cubicBezTo>
                      <a:cubicBezTo>
                        <a:pt x="1909" y="517"/>
                        <a:pt x="1909" y="517"/>
                        <a:pt x="1909" y="548"/>
                      </a:cubicBezTo>
                      <a:cubicBezTo>
                        <a:pt x="1909" y="538"/>
                        <a:pt x="1909" y="534"/>
                        <a:pt x="1910" y="534"/>
                      </a:cubicBezTo>
                      <a:cubicBezTo>
                        <a:pt x="1913" y="534"/>
                        <a:pt x="1919" y="548"/>
                        <a:pt x="1940" y="548"/>
                      </a:cubicBezTo>
                      <a:cubicBezTo>
                        <a:pt x="1940" y="548"/>
                        <a:pt x="1940" y="535"/>
                        <a:pt x="1948" y="517"/>
                      </a:cubicBezTo>
                      <a:lnTo>
                        <a:pt x="1940" y="517"/>
                      </a:lnTo>
                      <a:cubicBezTo>
                        <a:pt x="1940" y="517"/>
                        <a:pt x="1940" y="487"/>
                        <a:pt x="1940" y="487"/>
                      </a:cubicBezTo>
                      <a:cubicBezTo>
                        <a:pt x="1940" y="491"/>
                        <a:pt x="1940" y="493"/>
                        <a:pt x="1942" y="493"/>
                      </a:cubicBezTo>
                      <a:cubicBezTo>
                        <a:pt x="1947" y="493"/>
                        <a:pt x="1963" y="450"/>
                        <a:pt x="1968" y="450"/>
                      </a:cubicBezTo>
                      <a:cubicBezTo>
                        <a:pt x="1970" y="450"/>
                        <a:pt x="1970" y="452"/>
                        <a:pt x="1970" y="456"/>
                      </a:cubicBezTo>
                      <a:cubicBezTo>
                        <a:pt x="1970" y="487"/>
                        <a:pt x="1970" y="487"/>
                        <a:pt x="1970" y="487"/>
                      </a:cubicBezTo>
                      <a:cubicBezTo>
                        <a:pt x="1970" y="487"/>
                        <a:pt x="1970" y="473"/>
                        <a:pt x="1979" y="473"/>
                      </a:cubicBezTo>
                      <a:cubicBezTo>
                        <a:pt x="1984" y="473"/>
                        <a:pt x="1990" y="477"/>
                        <a:pt x="2001" y="487"/>
                      </a:cubicBezTo>
                      <a:lnTo>
                        <a:pt x="1970" y="487"/>
                      </a:lnTo>
                      <a:cubicBezTo>
                        <a:pt x="2001" y="487"/>
                        <a:pt x="2001" y="487"/>
                        <a:pt x="2001" y="517"/>
                      </a:cubicBezTo>
                      <a:cubicBezTo>
                        <a:pt x="2007" y="505"/>
                        <a:pt x="2010" y="500"/>
                        <a:pt x="2012" y="500"/>
                      </a:cubicBezTo>
                      <a:cubicBezTo>
                        <a:pt x="2021" y="500"/>
                        <a:pt x="2007" y="578"/>
                        <a:pt x="2031" y="578"/>
                      </a:cubicBezTo>
                      <a:cubicBezTo>
                        <a:pt x="2031" y="548"/>
                        <a:pt x="2031" y="548"/>
                        <a:pt x="2031" y="548"/>
                      </a:cubicBezTo>
                      <a:cubicBezTo>
                        <a:pt x="2031" y="563"/>
                        <a:pt x="2039" y="570"/>
                        <a:pt x="2042" y="578"/>
                      </a:cubicBezTo>
                      <a:lnTo>
                        <a:pt x="2061" y="578"/>
                      </a:lnTo>
                      <a:cubicBezTo>
                        <a:pt x="2061" y="578"/>
                        <a:pt x="2061" y="565"/>
                        <a:pt x="2070" y="565"/>
                      </a:cubicBezTo>
                      <a:cubicBezTo>
                        <a:pt x="2075" y="565"/>
                        <a:pt x="2082" y="568"/>
                        <a:pt x="2092" y="578"/>
                      </a:cubicBezTo>
                      <a:cubicBezTo>
                        <a:pt x="2092" y="548"/>
                        <a:pt x="2092" y="548"/>
                        <a:pt x="2092" y="548"/>
                      </a:cubicBezTo>
                      <a:cubicBezTo>
                        <a:pt x="2092" y="548"/>
                        <a:pt x="2092" y="517"/>
                        <a:pt x="2122" y="517"/>
                      </a:cubicBezTo>
                      <a:cubicBezTo>
                        <a:pt x="2122" y="548"/>
                        <a:pt x="2092" y="548"/>
                        <a:pt x="2092" y="548"/>
                      </a:cubicBezTo>
                      <a:cubicBezTo>
                        <a:pt x="2092" y="558"/>
                        <a:pt x="2092" y="561"/>
                        <a:pt x="2093" y="561"/>
                      </a:cubicBezTo>
                      <a:cubicBezTo>
                        <a:pt x="2095" y="561"/>
                        <a:pt x="2102" y="548"/>
                        <a:pt x="2122" y="548"/>
                      </a:cubicBezTo>
                      <a:cubicBezTo>
                        <a:pt x="2122" y="563"/>
                        <a:pt x="2115" y="563"/>
                        <a:pt x="2107" y="563"/>
                      </a:cubicBezTo>
                      <a:cubicBezTo>
                        <a:pt x="2099" y="563"/>
                        <a:pt x="2092" y="563"/>
                        <a:pt x="2092" y="578"/>
                      </a:cubicBezTo>
                      <a:lnTo>
                        <a:pt x="2122" y="578"/>
                      </a:lnTo>
                      <a:cubicBezTo>
                        <a:pt x="2153" y="578"/>
                        <a:pt x="2153" y="548"/>
                        <a:pt x="2183" y="517"/>
                      </a:cubicBezTo>
                      <a:cubicBezTo>
                        <a:pt x="2183" y="517"/>
                        <a:pt x="2183" y="548"/>
                        <a:pt x="2183" y="548"/>
                      </a:cubicBezTo>
                      <a:cubicBezTo>
                        <a:pt x="2183" y="548"/>
                        <a:pt x="2183" y="561"/>
                        <a:pt x="2174" y="578"/>
                      </a:cubicBezTo>
                      <a:lnTo>
                        <a:pt x="2174" y="578"/>
                      </a:lnTo>
                      <a:cubicBezTo>
                        <a:pt x="2177" y="578"/>
                        <a:pt x="2179" y="578"/>
                        <a:pt x="2183" y="578"/>
                      </a:cubicBezTo>
                      <a:cubicBezTo>
                        <a:pt x="2183" y="548"/>
                        <a:pt x="2183" y="548"/>
                        <a:pt x="2213" y="548"/>
                      </a:cubicBezTo>
                      <a:cubicBezTo>
                        <a:pt x="2213" y="548"/>
                        <a:pt x="2213" y="578"/>
                        <a:pt x="2213" y="578"/>
                      </a:cubicBezTo>
                      <a:cubicBezTo>
                        <a:pt x="2213" y="548"/>
                        <a:pt x="2244" y="548"/>
                        <a:pt x="2244" y="517"/>
                      </a:cubicBezTo>
                      <a:lnTo>
                        <a:pt x="2244" y="548"/>
                      </a:lnTo>
                      <a:cubicBezTo>
                        <a:pt x="2244" y="548"/>
                        <a:pt x="2274" y="548"/>
                        <a:pt x="2244" y="578"/>
                      </a:cubicBezTo>
                      <a:cubicBezTo>
                        <a:pt x="2254" y="568"/>
                        <a:pt x="2261" y="565"/>
                        <a:pt x="2265" y="565"/>
                      </a:cubicBezTo>
                      <a:cubicBezTo>
                        <a:pt x="2274" y="565"/>
                        <a:pt x="2274" y="578"/>
                        <a:pt x="2274" y="578"/>
                      </a:cubicBezTo>
                      <a:cubicBezTo>
                        <a:pt x="2274" y="578"/>
                        <a:pt x="2274" y="608"/>
                        <a:pt x="2274" y="639"/>
                      </a:cubicBezTo>
                      <a:cubicBezTo>
                        <a:pt x="2274" y="669"/>
                        <a:pt x="2274" y="669"/>
                        <a:pt x="2274" y="669"/>
                      </a:cubicBezTo>
                      <a:cubicBezTo>
                        <a:pt x="2305" y="639"/>
                        <a:pt x="2274" y="639"/>
                        <a:pt x="2305" y="639"/>
                      </a:cubicBezTo>
                      <a:cubicBezTo>
                        <a:pt x="2305" y="639"/>
                        <a:pt x="2335" y="578"/>
                        <a:pt x="2365" y="578"/>
                      </a:cubicBezTo>
                      <a:cubicBezTo>
                        <a:pt x="2365" y="578"/>
                        <a:pt x="2365" y="578"/>
                        <a:pt x="2396" y="548"/>
                      </a:cubicBezTo>
                      <a:lnTo>
                        <a:pt x="2396" y="548"/>
                      </a:lnTo>
                      <a:cubicBezTo>
                        <a:pt x="2365" y="578"/>
                        <a:pt x="2365" y="639"/>
                        <a:pt x="2365" y="639"/>
                      </a:cubicBezTo>
                      <a:cubicBezTo>
                        <a:pt x="2365" y="639"/>
                        <a:pt x="2365" y="608"/>
                        <a:pt x="2396" y="578"/>
                      </a:cubicBezTo>
                      <a:cubicBezTo>
                        <a:pt x="2396" y="578"/>
                        <a:pt x="2396" y="608"/>
                        <a:pt x="2396" y="608"/>
                      </a:cubicBezTo>
                      <a:lnTo>
                        <a:pt x="2396" y="639"/>
                      </a:lnTo>
                      <a:cubicBezTo>
                        <a:pt x="2396" y="639"/>
                        <a:pt x="2426" y="639"/>
                        <a:pt x="2426" y="608"/>
                      </a:cubicBezTo>
                      <a:cubicBezTo>
                        <a:pt x="2438" y="608"/>
                        <a:pt x="2445" y="613"/>
                        <a:pt x="2448" y="619"/>
                      </a:cubicBezTo>
                      <a:lnTo>
                        <a:pt x="2448" y="619"/>
                      </a:lnTo>
                      <a:cubicBezTo>
                        <a:pt x="2443" y="625"/>
                        <a:pt x="2442" y="630"/>
                        <a:pt x="2443" y="634"/>
                      </a:cubicBezTo>
                      <a:lnTo>
                        <a:pt x="2443" y="634"/>
                      </a:lnTo>
                      <a:cubicBezTo>
                        <a:pt x="2440" y="637"/>
                        <a:pt x="2434" y="639"/>
                        <a:pt x="2426" y="639"/>
                      </a:cubicBezTo>
                      <a:cubicBezTo>
                        <a:pt x="2434" y="639"/>
                        <a:pt x="2439" y="637"/>
                        <a:pt x="2443" y="634"/>
                      </a:cubicBezTo>
                      <a:lnTo>
                        <a:pt x="2443" y="634"/>
                      </a:lnTo>
                      <a:cubicBezTo>
                        <a:pt x="2446" y="644"/>
                        <a:pt x="2456" y="651"/>
                        <a:pt x="2456" y="669"/>
                      </a:cubicBezTo>
                      <a:cubicBezTo>
                        <a:pt x="2487" y="639"/>
                        <a:pt x="2487" y="639"/>
                        <a:pt x="2487" y="639"/>
                      </a:cubicBezTo>
                      <a:lnTo>
                        <a:pt x="2487" y="639"/>
                      </a:lnTo>
                      <a:cubicBezTo>
                        <a:pt x="2472" y="669"/>
                        <a:pt x="2479" y="669"/>
                        <a:pt x="2487" y="669"/>
                      </a:cubicBezTo>
                      <a:cubicBezTo>
                        <a:pt x="2494" y="669"/>
                        <a:pt x="2502" y="669"/>
                        <a:pt x="2487" y="700"/>
                      </a:cubicBezTo>
                      <a:cubicBezTo>
                        <a:pt x="2502" y="684"/>
                        <a:pt x="2510" y="684"/>
                        <a:pt x="2513" y="684"/>
                      </a:cubicBezTo>
                      <a:cubicBezTo>
                        <a:pt x="2517" y="684"/>
                        <a:pt x="2517" y="684"/>
                        <a:pt x="2517" y="669"/>
                      </a:cubicBezTo>
                      <a:cubicBezTo>
                        <a:pt x="2517" y="669"/>
                        <a:pt x="2517" y="700"/>
                        <a:pt x="2517" y="700"/>
                      </a:cubicBezTo>
                      <a:cubicBezTo>
                        <a:pt x="2517" y="730"/>
                        <a:pt x="2517" y="730"/>
                        <a:pt x="2517" y="730"/>
                      </a:cubicBezTo>
                      <a:lnTo>
                        <a:pt x="2548" y="730"/>
                      </a:lnTo>
                      <a:cubicBezTo>
                        <a:pt x="2578" y="700"/>
                        <a:pt x="2578" y="700"/>
                        <a:pt x="2578" y="700"/>
                      </a:cubicBezTo>
                      <a:cubicBezTo>
                        <a:pt x="2578" y="700"/>
                        <a:pt x="2578" y="723"/>
                        <a:pt x="2578" y="729"/>
                      </a:cubicBezTo>
                      <a:lnTo>
                        <a:pt x="2578" y="729"/>
                      </a:lnTo>
                      <a:cubicBezTo>
                        <a:pt x="2596" y="709"/>
                        <a:pt x="2608" y="689"/>
                        <a:pt x="2608" y="669"/>
                      </a:cubicBezTo>
                      <a:lnTo>
                        <a:pt x="2639" y="669"/>
                      </a:lnTo>
                      <a:cubicBezTo>
                        <a:pt x="2639" y="669"/>
                        <a:pt x="2639" y="700"/>
                        <a:pt x="2639" y="700"/>
                      </a:cubicBezTo>
                      <a:cubicBezTo>
                        <a:pt x="2639" y="700"/>
                        <a:pt x="2578" y="760"/>
                        <a:pt x="2608" y="760"/>
                      </a:cubicBezTo>
                      <a:lnTo>
                        <a:pt x="2608" y="760"/>
                      </a:lnTo>
                      <a:cubicBezTo>
                        <a:pt x="2624" y="745"/>
                        <a:pt x="2631" y="745"/>
                        <a:pt x="2639" y="745"/>
                      </a:cubicBezTo>
                      <a:cubicBezTo>
                        <a:pt x="2646" y="745"/>
                        <a:pt x="2654" y="745"/>
                        <a:pt x="2669" y="730"/>
                      </a:cubicBezTo>
                      <a:lnTo>
                        <a:pt x="2669" y="730"/>
                      </a:lnTo>
                      <a:cubicBezTo>
                        <a:pt x="2654" y="745"/>
                        <a:pt x="2646" y="753"/>
                        <a:pt x="2643" y="761"/>
                      </a:cubicBezTo>
                      <a:lnTo>
                        <a:pt x="2643" y="761"/>
                      </a:lnTo>
                      <a:cubicBezTo>
                        <a:pt x="2667" y="763"/>
                        <a:pt x="2639" y="791"/>
                        <a:pt x="2639" y="791"/>
                      </a:cubicBezTo>
                      <a:lnTo>
                        <a:pt x="2700" y="791"/>
                      </a:lnTo>
                      <a:cubicBezTo>
                        <a:pt x="2700" y="791"/>
                        <a:pt x="2700" y="791"/>
                        <a:pt x="2700" y="821"/>
                      </a:cubicBezTo>
                      <a:cubicBezTo>
                        <a:pt x="2700" y="821"/>
                        <a:pt x="2700" y="791"/>
                        <a:pt x="2730" y="791"/>
                      </a:cubicBezTo>
                      <a:cubicBezTo>
                        <a:pt x="2730" y="791"/>
                        <a:pt x="2730" y="791"/>
                        <a:pt x="2700" y="821"/>
                      </a:cubicBezTo>
                      <a:cubicBezTo>
                        <a:pt x="2700" y="821"/>
                        <a:pt x="2716" y="821"/>
                        <a:pt x="2725" y="833"/>
                      </a:cubicBezTo>
                      <a:lnTo>
                        <a:pt x="2725" y="833"/>
                      </a:lnTo>
                      <a:cubicBezTo>
                        <a:pt x="2708" y="878"/>
                        <a:pt x="2760" y="854"/>
                        <a:pt x="2760" y="882"/>
                      </a:cubicBezTo>
                      <a:cubicBezTo>
                        <a:pt x="2772" y="860"/>
                        <a:pt x="2775" y="854"/>
                        <a:pt x="2775" y="854"/>
                      </a:cubicBezTo>
                      <a:lnTo>
                        <a:pt x="2775" y="854"/>
                      </a:lnTo>
                      <a:cubicBezTo>
                        <a:pt x="2776" y="854"/>
                        <a:pt x="2774" y="861"/>
                        <a:pt x="2778" y="861"/>
                      </a:cubicBezTo>
                      <a:cubicBezTo>
                        <a:pt x="2780" y="861"/>
                        <a:pt x="2784" y="858"/>
                        <a:pt x="2791" y="852"/>
                      </a:cubicBezTo>
                      <a:lnTo>
                        <a:pt x="2791" y="852"/>
                      </a:lnTo>
                      <a:cubicBezTo>
                        <a:pt x="2791" y="852"/>
                        <a:pt x="2791" y="882"/>
                        <a:pt x="2760" y="882"/>
                      </a:cubicBezTo>
                      <a:lnTo>
                        <a:pt x="2791" y="882"/>
                      </a:lnTo>
                      <a:cubicBezTo>
                        <a:pt x="2776" y="897"/>
                        <a:pt x="2768" y="897"/>
                        <a:pt x="2760" y="897"/>
                      </a:cubicBezTo>
                      <a:cubicBezTo>
                        <a:pt x="2753" y="897"/>
                        <a:pt x="2745" y="897"/>
                        <a:pt x="2730" y="912"/>
                      </a:cubicBezTo>
                      <a:cubicBezTo>
                        <a:pt x="2750" y="912"/>
                        <a:pt x="2771" y="899"/>
                        <a:pt x="2782" y="899"/>
                      </a:cubicBezTo>
                      <a:cubicBezTo>
                        <a:pt x="2787" y="899"/>
                        <a:pt x="2791" y="902"/>
                        <a:pt x="2791" y="912"/>
                      </a:cubicBezTo>
                      <a:cubicBezTo>
                        <a:pt x="2776" y="928"/>
                        <a:pt x="2776" y="928"/>
                        <a:pt x="2776" y="928"/>
                      </a:cubicBezTo>
                      <a:cubicBezTo>
                        <a:pt x="2776" y="928"/>
                        <a:pt x="2776" y="928"/>
                        <a:pt x="2760" y="943"/>
                      </a:cubicBezTo>
                      <a:cubicBezTo>
                        <a:pt x="2760" y="949"/>
                        <a:pt x="2762" y="951"/>
                        <a:pt x="2764" y="951"/>
                      </a:cubicBezTo>
                      <a:cubicBezTo>
                        <a:pt x="2773" y="951"/>
                        <a:pt x="2797" y="912"/>
                        <a:pt x="2821" y="912"/>
                      </a:cubicBezTo>
                      <a:cubicBezTo>
                        <a:pt x="2821" y="912"/>
                        <a:pt x="2821" y="912"/>
                        <a:pt x="2821" y="912"/>
                      </a:cubicBezTo>
                      <a:lnTo>
                        <a:pt x="2821" y="912"/>
                      </a:lnTo>
                      <a:cubicBezTo>
                        <a:pt x="2811" y="923"/>
                        <a:pt x="2811" y="926"/>
                        <a:pt x="2816" y="926"/>
                      </a:cubicBezTo>
                      <a:cubicBezTo>
                        <a:pt x="2825" y="926"/>
                        <a:pt x="2852" y="912"/>
                        <a:pt x="2852" y="912"/>
                      </a:cubicBezTo>
                      <a:cubicBezTo>
                        <a:pt x="2852" y="882"/>
                        <a:pt x="2852" y="912"/>
                        <a:pt x="2852" y="852"/>
                      </a:cubicBezTo>
                      <a:lnTo>
                        <a:pt x="2852" y="852"/>
                      </a:lnTo>
                      <a:cubicBezTo>
                        <a:pt x="2842" y="862"/>
                        <a:pt x="2835" y="865"/>
                        <a:pt x="2830" y="865"/>
                      </a:cubicBezTo>
                      <a:cubicBezTo>
                        <a:pt x="2821" y="865"/>
                        <a:pt x="2821" y="852"/>
                        <a:pt x="2821" y="852"/>
                      </a:cubicBezTo>
                      <a:cubicBezTo>
                        <a:pt x="2821" y="852"/>
                        <a:pt x="2852" y="821"/>
                        <a:pt x="2821" y="821"/>
                      </a:cubicBezTo>
                      <a:cubicBezTo>
                        <a:pt x="2821" y="791"/>
                        <a:pt x="2821" y="791"/>
                        <a:pt x="2852" y="791"/>
                      </a:cubicBezTo>
                      <a:lnTo>
                        <a:pt x="2821" y="791"/>
                      </a:lnTo>
                      <a:lnTo>
                        <a:pt x="2821" y="760"/>
                      </a:lnTo>
                      <a:cubicBezTo>
                        <a:pt x="2852" y="760"/>
                        <a:pt x="2852" y="760"/>
                        <a:pt x="2852" y="730"/>
                      </a:cubicBezTo>
                      <a:lnTo>
                        <a:pt x="2852" y="730"/>
                      </a:lnTo>
                      <a:lnTo>
                        <a:pt x="2836" y="745"/>
                      </a:lnTo>
                      <a:cubicBezTo>
                        <a:pt x="2836" y="738"/>
                        <a:pt x="2836" y="730"/>
                        <a:pt x="2852" y="730"/>
                      </a:cubicBezTo>
                      <a:lnTo>
                        <a:pt x="2852" y="730"/>
                      </a:lnTo>
                      <a:cubicBezTo>
                        <a:pt x="2852" y="730"/>
                        <a:pt x="2852" y="730"/>
                        <a:pt x="2852" y="730"/>
                      </a:cubicBezTo>
                      <a:lnTo>
                        <a:pt x="2821" y="730"/>
                      </a:lnTo>
                      <a:lnTo>
                        <a:pt x="2852" y="700"/>
                      </a:lnTo>
                      <a:lnTo>
                        <a:pt x="2852" y="700"/>
                      </a:lnTo>
                      <a:cubicBezTo>
                        <a:pt x="2852" y="700"/>
                        <a:pt x="2825" y="713"/>
                        <a:pt x="2816" y="713"/>
                      </a:cubicBezTo>
                      <a:cubicBezTo>
                        <a:pt x="2811" y="713"/>
                        <a:pt x="2811" y="710"/>
                        <a:pt x="2821" y="700"/>
                      </a:cubicBezTo>
                      <a:cubicBezTo>
                        <a:pt x="2791" y="700"/>
                        <a:pt x="2791" y="669"/>
                        <a:pt x="2760" y="669"/>
                      </a:cubicBezTo>
                      <a:cubicBezTo>
                        <a:pt x="2791" y="669"/>
                        <a:pt x="2791" y="639"/>
                        <a:pt x="2791" y="639"/>
                      </a:cubicBezTo>
                      <a:lnTo>
                        <a:pt x="2760" y="639"/>
                      </a:lnTo>
                      <a:cubicBezTo>
                        <a:pt x="2791" y="639"/>
                        <a:pt x="2791" y="608"/>
                        <a:pt x="2821" y="608"/>
                      </a:cubicBezTo>
                      <a:lnTo>
                        <a:pt x="2791" y="608"/>
                      </a:lnTo>
                      <a:cubicBezTo>
                        <a:pt x="2791" y="608"/>
                        <a:pt x="2791" y="578"/>
                        <a:pt x="2791" y="578"/>
                      </a:cubicBezTo>
                      <a:cubicBezTo>
                        <a:pt x="2791" y="608"/>
                        <a:pt x="2760" y="608"/>
                        <a:pt x="2760" y="608"/>
                      </a:cubicBezTo>
                      <a:lnTo>
                        <a:pt x="2760" y="578"/>
                      </a:lnTo>
                      <a:cubicBezTo>
                        <a:pt x="2738" y="578"/>
                        <a:pt x="2748" y="562"/>
                        <a:pt x="2755" y="553"/>
                      </a:cubicBezTo>
                      <a:lnTo>
                        <a:pt x="2755" y="553"/>
                      </a:lnTo>
                      <a:cubicBezTo>
                        <a:pt x="2758" y="559"/>
                        <a:pt x="2760" y="567"/>
                        <a:pt x="2760" y="578"/>
                      </a:cubicBezTo>
                      <a:lnTo>
                        <a:pt x="2791" y="578"/>
                      </a:lnTo>
                      <a:cubicBezTo>
                        <a:pt x="2760" y="578"/>
                        <a:pt x="2760" y="578"/>
                        <a:pt x="2760" y="548"/>
                      </a:cubicBezTo>
                      <a:cubicBezTo>
                        <a:pt x="2760" y="548"/>
                        <a:pt x="2758" y="550"/>
                        <a:pt x="2755" y="553"/>
                      </a:cubicBezTo>
                      <a:lnTo>
                        <a:pt x="2755" y="553"/>
                      </a:lnTo>
                      <a:cubicBezTo>
                        <a:pt x="2750" y="543"/>
                        <a:pt x="2741" y="540"/>
                        <a:pt x="2734" y="540"/>
                      </a:cubicBezTo>
                      <a:cubicBezTo>
                        <a:pt x="2733" y="540"/>
                        <a:pt x="2731" y="540"/>
                        <a:pt x="2730" y="540"/>
                      </a:cubicBezTo>
                      <a:lnTo>
                        <a:pt x="2730" y="540"/>
                      </a:lnTo>
                      <a:cubicBezTo>
                        <a:pt x="2730" y="531"/>
                        <a:pt x="2730" y="517"/>
                        <a:pt x="2730" y="517"/>
                      </a:cubicBezTo>
                      <a:lnTo>
                        <a:pt x="2669" y="517"/>
                      </a:lnTo>
                      <a:cubicBezTo>
                        <a:pt x="2700" y="487"/>
                        <a:pt x="2700" y="487"/>
                        <a:pt x="2700" y="456"/>
                      </a:cubicBezTo>
                      <a:lnTo>
                        <a:pt x="2700" y="456"/>
                      </a:lnTo>
                      <a:cubicBezTo>
                        <a:pt x="2700" y="456"/>
                        <a:pt x="2699" y="457"/>
                        <a:pt x="2669" y="487"/>
                      </a:cubicBezTo>
                      <a:cubicBezTo>
                        <a:pt x="2669" y="456"/>
                        <a:pt x="2639" y="456"/>
                        <a:pt x="2669" y="456"/>
                      </a:cubicBezTo>
                      <a:lnTo>
                        <a:pt x="2639" y="456"/>
                      </a:lnTo>
                      <a:cubicBezTo>
                        <a:pt x="2639" y="450"/>
                        <a:pt x="2637" y="447"/>
                        <a:pt x="2635" y="447"/>
                      </a:cubicBezTo>
                      <a:cubicBezTo>
                        <a:pt x="2631" y="447"/>
                        <a:pt x="2624" y="454"/>
                        <a:pt x="2618" y="454"/>
                      </a:cubicBezTo>
                      <a:cubicBezTo>
                        <a:pt x="2613" y="454"/>
                        <a:pt x="2608" y="449"/>
                        <a:pt x="2608" y="426"/>
                      </a:cubicBezTo>
                      <a:cubicBezTo>
                        <a:pt x="2608" y="426"/>
                        <a:pt x="2608" y="426"/>
                        <a:pt x="2639" y="396"/>
                      </a:cubicBezTo>
                      <a:lnTo>
                        <a:pt x="2608" y="396"/>
                      </a:lnTo>
                      <a:cubicBezTo>
                        <a:pt x="2588" y="396"/>
                        <a:pt x="2581" y="409"/>
                        <a:pt x="2579" y="409"/>
                      </a:cubicBezTo>
                      <a:cubicBezTo>
                        <a:pt x="2578" y="409"/>
                        <a:pt x="2578" y="406"/>
                        <a:pt x="2578" y="396"/>
                      </a:cubicBezTo>
                      <a:cubicBezTo>
                        <a:pt x="2567" y="396"/>
                        <a:pt x="2564" y="388"/>
                        <a:pt x="2565" y="379"/>
                      </a:cubicBezTo>
                      <a:lnTo>
                        <a:pt x="2565" y="379"/>
                      </a:lnTo>
                      <a:cubicBezTo>
                        <a:pt x="2557" y="387"/>
                        <a:pt x="2548" y="396"/>
                        <a:pt x="2548" y="396"/>
                      </a:cubicBezTo>
                      <a:cubicBezTo>
                        <a:pt x="2548" y="396"/>
                        <a:pt x="2548" y="365"/>
                        <a:pt x="2548" y="365"/>
                      </a:cubicBezTo>
                      <a:lnTo>
                        <a:pt x="2517" y="365"/>
                      </a:lnTo>
                      <a:cubicBezTo>
                        <a:pt x="2517" y="365"/>
                        <a:pt x="2548" y="335"/>
                        <a:pt x="2548" y="335"/>
                      </a:cubicBezTo>
                      <a:lnTo>
                        <a:pt x="2517" y="335"/>
                      </a:lnTo>
                      <a:cubicBezTo>
                        <a:pt x="2487" y="335"/>
                        <a:pt x="2487" y="335"/>
                        <a:pt x="2487" y="304"/>
                      </a:cubicBezTo>
                      <a:cubicBezTo>
                        <a:pt x="2487" y="304"/>
                        <a:pt x="2487" y="291"/>
                        <a:pt x="2478" y="282"/>
                      </a:cubicBezTo>
                      <a:lnTo>
                        <a:pt x="2478" y="282"/>
                      </a:lnTo>
                      <a:cubicBezTo>
                        <a:pt x="2476" y="283"/>
                        <a:pt x="2475" y="283"/>
                        <a:pt x="2475" y="283"/>
                      </a:cubicBezTo>
                      <a:cubicBezTo>
                        <a:pt x="2472" y="283"/>
                        <a:pt x="2472" y="280"/>
                        <a:pt x="2472" y="277"/>
                      </a:cubicBezTo>
                      <a:lnTo>
                        <a:pt x="2472" y="277"/>
                      </a:lnTo>
                      <a:cubicBezTo>
                        <a:pt x="2468" y="275"/>
                        <a:pt x="2463" y="274"/>
                        <a:pt x="2456" y="274"/>
                      </a:cubicBezTo>
                      <a:cubicBezTo>
                        <a:pt x="2456" y="244"/>
                        <a:pt x="2456" y="244"/>
                        <a:pt x="2456" y="244"/>
                      </a:cubicBezTo>
                      <a:lnTo>
                        <a:pt x="2426" y="274"/>
                      </a:lnTo>
                      <a:lnTo>
                        <a:pt x="2426" y="244"/>
                      </a:lnTo>
                      <a:cubicBezTo>
                        <a:pt x="2456" y="213"/>
                        <a:pt x="2426" y="244"/>
                        <a:pt x="2426" y="183"/>
                      </a:cubicBezTo>
                      <a:lnTo>
                        <a:pt x="2396" y="213"/>
                      </a:lnTo>
                      <a:cubicBezTo>
                        <a:pt x="2389" y="226"/>
                        <a:pt x="2384" y="231"/>
                        <a:pt x="2380" y="231"/>
                      </a:cubicBezTo>
                      <a:cubicBezTo>
                        <a:pt x="2365" y="231"/>
                        <a:pt x="2356" y="178"/>
                        <a:pt x="2323" y="178"/>
                      </a:cubicBezTo>
                      <a:cubicBezTo>
                        <a:pt x="2318" y="178"/>
                        <a:pt x="2311" y="179"/>
                        <a:pt x="2305" y="183"/>
                      </a:cubicBezTo>
                      <a:cubicBezTo>
                        <a:pt x="2305" y="152"/>
                        <a:pt x="2305" y="152"/>
                        <a:pt x="2305" y="152"/>
                      </a:cubicBezTo>
                      <a:cubicBezTo>
                        <a:pt x="2305" y="152"/>
                        <a:pt x="2305" y="183"/>
                        <a:pt x="2274" y="183"/>
                      </a:cubicBezTo>
                      <a:cubicBezTo>
                        <a:pt x="2274" y="171"/>
                        <a:pt x="2274" y="163"/>
                        <a:pt x="2276" y="159"/>
                      </a:cubicBezTo>
                      <a:lnTo>
                        <a:pt x="2276" y="159"/>
                      </a:lnTo>
                      <a:cubicBezTo>
                        <a:pt x="2267" y="162"/>
                        <a:pt x="2259" y="166"/>
                        <a:pt x="2253" y="166"/>
                      </a:cubicBezTo>
                      <a:cubicBezTo>
                        <a:pt x="2247" y="166"/>
                        <a:pt x="2244" y="163"/>
                        <a:pt x="2244" y="152"/>
                      </a:cubicBezTo>
                      <a:cubicBezTo>
                        <a:pt x="2234" y="163"/>
                        <a:pt x="2227" y="166"/>
                        <a:pt x="2222" y="166"/>
                      </a:cubicBezTo>
                      <a:cubicBezTo>
                        <a:pt x="2213" y="166"/>
                        <a:pt x="2213" y="152"/>
                        <a:pt x="2213" y="152"/>
                      </a:cubicBezTo>
                      <a:cubicBezTo>
                        <a:pt x="2213" y="152"/>
                        <a:pt x="2213" y="152"/>
                        <a:pt x="2213" y="122"/>
                      </a:cubicBezTo>
                      <a:cubicBezTo>
                        <a:pt x="2213" y="122"/>
                        <a:pt x="2183" y="122"/>
                        <a:pt x="2183" y="92"/>
                      </a:cubicBezTo>
                      <a:cubicBezTo>
                        <a:pt x="2183" y="122"/>
                        <a:pt x="2183" y="122"/>
                        <a:pt x="2153" y="122"/>
                      </a:cubicBezTo>
                      <a:cubicBezTo>
                        <a:pt x="2163" y="112"/>
                        <a:pt x="2166" y="109"/>
                        <a:pt x="2165" y="109"/>
                      </a:cubicBezTo>
                      <a:cubicBezTo>
                        <a:pt x="2163" y="109"/>
                        <a:pt x="2142" y="122"/>
                        <a:pt x="2122" y="122"/>
                      </a:cubicBezTo>
                      <a:cubicBezTo>
                        <a:pt x="2122" y="122"/>
                        <a:pt x="2153" y="92"/>
                        <a:pt x="2153" y="92"/>
                      </a:cubicBezTo>
                      <a:lnTo>
                        <a:pt x="2153" y="92"/>
                      </a:lnTo>
                      <a:cubicBezTo>
                        <a:pt x="2153" y="92"/>
                        <a:pt x="2122" y="92"/>
                        <a:pt x="2122" y="122"/>
                      </a:cubicBezTo>
                      <a:lnTo>
                        <a:pt x="2122" y="92"/>
                      </a:lnTo>
                      <a:lnTo>
                        <a:pt x="2092" y="122"/>
                      </a:lnTo>
                      <a:cubicBezTo>
                        <a:pt x="2092" y="107"/>
                        <a:pt x="2084" y="107"/>
                        <a:pt x="2077" y="107"/>
                      </a:cubicBezTo>
                      <a:cubicBezTo>
                        <a:pt x="2069" y="107"/>
                        <a:pt x="2061" y="107"/>
                        <a:pt x="2061" y="92"/>
                      </a:cubicBezTo>
                      <a:cubicBezTo>
                        <a:pt x="2061" y="92"/>
                        <a:pt x="2061" y="122"/>
                        <a:pt x="2061" y="122"/>
                      </a:cubicBezTo>
                      <a:cubicBezTo>
                        <a:pt x="2061" y="107"/>
                        <a:pt x="2054" y="107"/>
                        <a:pt x="2050" y="107"/>
                      </a:cubicBezTo>
                      <a:cubicBezTo>
                        <a:pt x="2046" y="107"/>
                        <a:pt x="2046" y="107"/>
                        <a:pt x="2061" y="92"/>
                      </a:cubicBezTo>
                      <a:lnTo>
                        <a:pt x="2035" y="92"/>
                      </a:lnTo>
                      <a:cubicBezTo>
                        <a:pt x="2031" y="99"/>
                        <a:pt x="2031" y="107"/>
                        <a:pt x="2031" y="122"/>
                      </a:cubicBezTo>
                      <a:cubicBezTo>
                        <a:pt x="2031" y="107"/>
                        <a:pt x="2023" y="107"/>
                        <a:pt x="2016" y="107"/>
                      </a:cubicBezTo>
                      <a:cubicBezTo>
                        <a:pt x="2008" y="107"/>
                        <a:pt x="2001" y="107"/>
                        <a:pt x="2001" y="92"/>
                      </a:cubicBezTo>
                      <a:cubicBezTo>
                        <a:pt x="2001" y="92"/>
                        <a:pt x="1983" y="40"/>
                        <a:pt x="1975" y="40"/>
                      </a:cubicBezTo>
                      <a:cubicBezTo>
                        <a:pt x="1972" y="40"/>
                        <a:pt x="1970" y="46"/>
                        <a:pt x="1970" y="61"/>
                      </a:cubicBezTo>
                      <a:cubicBezTo>
                        <a:pt x="1970" y="61"/>
                        <a:pt x="1970" y="31"/>
                        <a:pt x="1970" y="31"/>
                      </a:cubicBezTo>
                      <a:lnTo>
                        <a:pt x="1879" y="31"/>
                      </a:lnTo>
                      <a:cubicBezTo>
                        <a:pt x="1869" y="41"/>
                        <a:pt x="1862" y="44"/>
                        <a:pt x="1858" y="44"/>
                      </a:cubicBezTo>
                      <a:cubicBezTo>
                        <a:pt x="1849" y="44"/>
                        <a:pt x="1849" y="31"/>
                        <a:pt x="1849" y="31"/>
                      </a:cubicBezTo>
                      <a:lnTo>
                        <a:pt x="1818" y="31"/>
                      </a:lnTo>
                      <a:cubicBezTo>
                        <a:pt x="1818" y="37"/>
                        <a:pt x="1817" y="39"/>
                        <a:pt x="1815" y="39"/>
                      </a:cubicBezTo>
                      <a:cubicBezTo>
                        <a:pt x="1807" y="39"/>
                        <a:pt x="1788" y="1"/>
                        <a:pt x="1788" y="1"/>
                      </a:cubicBezTo>
                      <a:close/>
                      <a:moveTo>
                        <a:pt x="237" y="1414"/>
                      </a:moveTo>
                      <a:cubicBezTo>
                        <a:pt x="238" y="1418"/>
                        <a:pt x="238" y="1423"/>
                        <a:pt x="238" y="1429"/>
                      </a:cubicBezTo>
                      <a:lnTo>
                        <a:pt x="268" y="1429"/>
                      </a:lnTo>
                      <a:lnTo>
                        <a:pt x="237" y="14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71;p31"/>
                <p:cNvSpPr/>
                <p:nvPr/>
              </p:nvSpPr>
              <p:spPr>
                <a:xfrm>
                  <a:off x="1675028" y="4190207"/>
                  <a:ext cx="1029" cy="997"/>
                </a:xfrm>
                <a:custGeom>
                  <a:avLst/>
                  <a:gdLst/>
                  <a:ahLst/>
                  <a:cxnLst/>
                  <a:rect l="l" t="t" r="r" b="b"/>
                  <a:pathLst>
                    <a:path w="32" h="31" extrusionOk="0">
                      <a:moveTo>
                        <a:pt x="31" y="0"/>
                      </a:moveTo>
                      <a:lnTo>
                        <a:pt x="31" y="0"/>
                      </a:lnTo>
                      <a:cubicBezTo>
                        <a:pt x="31" y="0"/>
                        <a:pt x="31" y="0"/>
                        <a:pt x="1"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72;p31"/>
                <p:cNvSpPr/>
                <p:nvPr/>
              </p:nvSpPr>
              <p:spPr>
                <a:xfrm>
                  <a:off x="1669176" y="418921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73;p31"/>
                <p:cNvSpPr/>
                <p:nvPr/>
              </p:nvSpPr>
              <p:spPr>
                <a:xfrm>
                  <a:off x="1667214" y="4189211"/>
                  <a:ext cx="32" cy="1029"/>
                </a:xfrm>
                <a:custGeom>
                  <a:avLst/>
                  <a:gdLst/>
                  <a:ahLst/>
                  <a:cxnLst/>
                  <a:rect l="l" t="t" r="r" b="b"/>
                  <a:pathLst>
                    <a:path w="1" h="32" extrusionOk="0">
                      <a:moveTo>
                        <a:pt x="1" y="31"/>
                      </a:moveTo>
                      <a:cubicBezTo>
                        <a:pt x="1" y="31"/>
                        <a:pt x="1" y="31"/>
                        <a:pt x="1" y="1"/>
                      </a:cubicBez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74;p31"/>
                <p:cNvSpPr/>
                <p:nvPr/>
              </p:nvSpPr>
              <p:spPr>
                <a:xfrm>
                  <a:off x="1679916" y="419020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75;p31"/>
                <p:cNvSpPr/>
                <p:nvPr/>
              </p:nvSpPr>
              <p:spPr>
                <a:xfrm>
                  <a:off x="1690688" y="4196060"/>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76;p31"/>
                <p:cNvSpPr/>
                <p:nvPr/>
              </p:nvSpPr>
              <p:spPr>
                <a:xfrm>
                  <a:off x="1690688" y="4195095"/>
                  <a:ext cx="32"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77;p31"/>
                <p:cNvSpPr/>
                <p:nvPr/>
              </p:nvSpPr>
              <p:spPr>
                <a:xfrm>
                  <a:off x="1676990" y="4189211"/>
                  <a:ext cx="997" cy="32"/>
                </a:xfrm>
                <a:custGeom>
                  <a:avLst/>
                  <a:gdLst/>
                  <a:ahLst/>
                  <a:cxnLst/>
                  <a:rect l="l" t="t" r="r" b="b"/>
                  <a:pathLst>
                    <a:path w="31" h="1" extrusionOk="0">
                      <a:moveTo>
                        <a:pt x="31" y="1"/>
                      </a:moveTo>
                      <a:cubicBezTo>
                        <a:pt x="31" y="1"/>
                        <a:pt x="31" y="1"/>
                        <a:pt x="1" y="1"/>
                      </a:cubicBez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78;p31"/>
                <p:cNvSpPr/>
                <p:nvPr/>
              </p:nvSpPr>
              <p:spPr>
                <a:xfrm>
                  <a:off x="1689691" y="4195095"/>
                  <a:ext cx="1029" cy="0"/>
                </a:xfrm>
                <a:custGeom>
                  <a:avLst/>
                  <a:gdLst/>
                  <a:ahLst/>
                  <a:cxnLst/>
                  <a:rect l="l" t="t" r="r" b="b"/>
                  <a:pathLst>
                    <a:path w="32" extrusionOk="0">
                      <a:moveTo>
                        <a:pt x="3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79;p31"/>
                <p:cNvSpPr/>
                <p:nvPr/>
              </p:nvSpPr>
              <p:spPr>
                <a:xfrm>
                  <a:off x="1690688" y="419606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680;p31"/>
                <p:cNvSpPr/>
                <p:nvPr/>
              </p:nvSpPr>
              <p:spPr>
                <a:xfrm>
                  <a:off x="1684803" y="419117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681;p31"/>
                <p:cNvSpPr/>
                <p:nvPr/>
              </p:nvSpPr>
              <p:spPr>
                <a:xfrm>
                  <a:off x="1688726" y="4195095"/>
                  <a:ext cx="32" cy="997"/>
                </a:xfrm>
                <a:custGeom>
                  <a:avLst/>
                  <a:gdLst/>
                  <a:ahLst/>
                  <a:cxnLst/>
                  <a:rect l="l" t="t" r="r" b="b"/>
                  <a:pathLst>
                    <a:path w="1" h="31" extrusionOk="0">
                      <a:moveTo>
                        <a:pt x="0" y="0"/>
                      </a:moveTo>
                      <a:lnTo>
                        <a:pt x="0" y="0"/>
                      </a:lnTo>
                      <a:lnTo>
                        <a:pt x="0" y="3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682;p31"/>
                <p:cNvSpPr/>
                <p:nvPr/>
              </p:nvSpPr>
              <p:spPr>
                <a:xfrm>
                  <a:off x="1690688" y="4197024"/>
                  <a:ext cx="32" cy="32"/>
                </a:xfrm>
                <a:custGeom>
                  <a:avLst/>
                  <a:gdLst/>
                  <a:ahLst/>
                  <a:cxnLst/>
                  <a:rect l="l" t="t" r="r" b="b"/>
                  <a:pathLst>
                    <a:path w="1" h="1" extrusionOk="0">
                      <a:moveTo>
                        <a:pt x="0" y="1"/>
                      </a:moveTo>
                      <a:cubicBezTo>
                        <a:pt x="0" y="1"/>
                        <a:pt x="0" y="1"/>
                        <a:pt x="0" y="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683;p31"/>
                <p:cNvSpPr/>
                <p:nvPr/>
              </p:nvSpPr>
              <p:spPr>
                <a:xfrm>
                  <a:off x="1686765" y="4193134"/>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84;p31"/>
                <p:cNvSpPr/>
                <p:nvPr/>
              </p:nvSpPr>
              <p:spPr>
                <a:xfrm>
                  <a:off x="853050" y="3803158"/>
                  <a:ext cx="758504" cy="757475"/>
                </a:xfrm>
                <a:custGeom>
                  <a:avLst/>
                  <a:gdLst/>
                  <a:ahLst/>
                  <a:cxnLst/>
                  <a:rect l="l" t="t" r="r" b="b"/>
                  <a:pathLst>
                    <a:path w="23589" h="23557" extrusionOk="0">
                      <a:moveTo>
                        <a:pt x="11794" y="0"/>
                      </a:moveTo>
                      <a:cubicBezTo>
                        <a:pt x="5290" y="0"/>
                        <a:pt x="1" y="5259"/>
                        <a:pt x="1" y="11763"/>
                      </a:cubicBezTo>
                      <a:cubicBezTo>
                        <a:pt x="1" y="18268"/>
                        <a:pt x="5290" y="23557"/>
                        <a:pt x="11794" y="23557"/>
                      </a:cubicBezTo>
                      <a:cubicBezTo>
                        <a:pt x="18299" y="23557"/>
                        <a:pt x="23588" y="18268"/>
                        <a:pt x="23588" y="11763"/>
                      </a:cubicBezTo>
                      <a:cubicBezTo>
                        <a:pt x="23588" y="5259"/>
                        <a:pt x="18299" y="0"/>
                        <a:pt x="1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85;p31"/>
                <p:cNvSpPr/>
                <p:nvPr/>
              </p:nvSpPr>
              <p:spPr>
                <a:xfrm>
                  <a:off x="1192221" y="4297702"/>
                  <a:ext cx="32" cy="997"/>
                </a:xfrm>
                <a:custGeom>
                  <a:avLst/>
                  <a:gdLst/>
                  <a:ahLst/>
                  <a:cxnLst/>
                  <a:rect l="l" t="t" r="r" b="b"/>
                  <a:pathLst>
                    <a:path w="1" h="31" extrusionOk="0">
                      <a:moveTo>
                        <a:pt x="0" y="1"/>
                      </a:move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86;p31"/>
                <p:cNvSpPr/>
                <p:nvPr/>
              </p:nvSpPr>
              <p:spPr>
                <a:xfrm>
                  <a:off x="1199070" y="4305515"/>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87;p31"/>
                <p:cNvSpPr/>
                <p:nvPr/>
              </p:nvSpPr>
              <p:spPr>
                <a:xfrm>
                  <a:off x="1188298" y="4292814"/>
                  <a:ext cx="32" cy="997"/>
                </a:xfrm>
                <a:custGeom>
                  <a:avLst/>
                  <a:gdLst/>
                  <a:ahLst/>
                  <a:cxnLst/>
                  <a:rect l="l" t="t" r="r" b="b"/>
                  <a:pathLst>
                    <a:path w="1" h="31" extrusionOk="0">
                      <a:moveTo>
                        <a:pt x="1" y="3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88;p31"/>
                <p:cNvSpPr/>
                <p:nvPr/>
              </p:nvSpPr>
              <p:spPr>
                <a:xfrm>
                  <a:off x="1217623" y="431725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89;p31"/>
                <p:cNvSpPr/>
                <p:nvPr/>
              </p:nvSpPr>
              <p:spPr>
                <a:xfrm>
                  <a:off x="1205887" y="4310403"/>
                  <a:ext cx="1029" cy="32"/>
                </a:xfrm>
                <a:custGeom>
                  <a:avLst/>
                  <a:gdLst/>
                  <a:ahLst/>
                  <a:cxnLst/>
                  <a:rect l="l" t="t" r="r" b="b"/>
                  <a:pathLst>
                    <a:path w="32" h="1" extrusionOk="0">
                      <a:moveTo>
                        <a:pt x="1" y="1"/>
                      </a:moveTo>
                      <a:cubicBezTo>
                        <a:pt x="31" y="1"/>
                        <a:pt x="3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90;p31"/>
                <p:cNvSpPr/>
                <p:nvPr/>
              </p:nvSpPr>
              <p:spPr>
                <a:xfrm>
                  <a:off x="1191224" y="428596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91;p31"/>
                <p:cNvSpPr/>
                <p:nvPr/>
              </p:nvSpPr>
              <p:spPr>
                <a:xfrm>
                  <a:off x="1185372" y="428303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92;p31"/>
                <p:cNvSpPr/>
                <p:nvPr/>
              </p:nvSpPr>
              <p:spPr>
                <a:xfrm>
                  <a:off x="1186336" y="428596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93;p31"/>
                <p:cNvSpPr/>
                <p:nvPr/>
              </p:nvSpPr>
              <p:spPr>
                <a:xfrm>
                  <a:off x="1186336" y="428596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94;p31"/>
                <p:cNvSpPr/>
                <p:nvPr/>
              </p:nvSpPr>
              <p:spPr>
                <a:xfrm>
                  <a:off x="1287014" y="4283039"/>
                  <a:ext cx="32" cy="997"/>
                </a:xfrm>
                <a:custGeom>
                  <a:avLst/>
                  <a:gdLst/>
                  <a:ahLst/>
                  <a:cxnLst/>
                  <a:rect l="l" t="t" r="r" b="b"/>
                  <a:pathLst>
                    <a:path w="1" h="31" extrusionOk="0">
                      <a:moveTo>
                        <a:pt x="1" y="31"/>
                      </a:move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95;p31"/>
                <p:cNvSpPr/>
                <p:nvPr/>
              </p:nvSpPr>
              <p:spPr>
                <a:xfrm>
                  <a:off x="1239135" y="4320178"/>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96;p31"/>
                <p:cNvSpPr/>
                <p:nvPr/>
              </p:nvSpPr>
              <p:spPr>
                <a:xfrm>
                  <a:off x="1283123" y="428107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97;p31"/>
                <p:cNvSpPr/>
                <p:nvPr/>
              </p:nvSpPr>
              <p:spPr>
                <a:xfrm>
                  <a:off x="1194182" y="4285965"/>
                  <a:ext cx="997" cy="482"/>
                </a:xfrm>
                <a:custGeom>
                  <a:avLst/>
                  <a:gdLst/>
                  <a:ahLst/>
                  <a:cxnLst/>
                  <a:rect l="l" t="t" r="r" b="b"/>
                  <a:pathLst>
                    <a:path w="31" h="15" extrusionOk="0">
                      <a:moveTo>
                        <a:pt x="0" y="1"/>
                      </a:moveTo>
                      <a:cubicBezTo>
                        <a:pt x="20" y="1"/>
                        <a:pt x="27" y="14"/>
                        <a:pt x="29" y="14"/>
                      </a:cubicBezTo>
                      <a:cubicBezTo>
                        <a:pt x="30" y="14"/>
                        <a:pt x="30" y="1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98;p31"/>
                <p:cNvSpPr/>
                <p:nvPr/>
              </p:nvSpPr>
              <p:spPr>
                <a:xfrm>
                  <a:off x="1241096" y="4300628"/>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99;p31"/>
                <p:cNvSpPr/>
                <p:nvPr/>
              </p:nvSpPr>
              <p:spPr>
                <a:xfrm>
                  <a:off x="1283123" y="4281077"/>
                  <a:ext cx="32" cy="32"/>
                </a:xfrm>
                <a:custGeom>
                  <a:avLst/>
                  <a:gdLst/>
                  <a:ahLst/>
                  <a:cxnLst/>
                  <a:rect l="l" t="t" r="r" b="b"/>
                  <a:pathLst>
                    <a:path w="1" h="1" extrusionOk="0">
                      <a:moveTo>
                        <a:pt x="0" y="1"/>
                      </a:moveTo>
                      <a:lnTo>
                        <a:pt x="0" y="1"/>
                      </a:ln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00;p31"/>
                <p:cNvSpPr/>
                <p:nvPr/>
              </p:nvSpPr>
              <p:spPr>
                <a:xfrm>
                  <a:off x="1260614" y="431432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01;p31"/>
                <p:cNvSpPr/>
                <p:nvPr/>
              </p:nvSpPr>
              <p:spPr>
                <a:xfrm>
                  <a:off x="1262576" y="4314326"/>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02;p31"/>
                <p:cNvSpPr/>
                <p:nvPr/>
              </p:nvSpPr>
              <p:spPr>
                <a:xfrm>
                  <a:off x="1286049" y="4282074"/>
                  <a:ext cx="997" cy="997"/>
                </a:xfrm>
                <a:custGeom>
                  <a:avLst/>
                  <a:gdLst/>
                  <a:ahLst/>
                  <a:cxnLst/>
                  <a:rect l="l" t="t" r="r" b="b"/>
                  <a:pathLst>
                    <a:path w="31" h="31" extrusionOk="0">
                      <a:moveTo>
                        <a:pt x="31" y="31"/>
                      </a:moveTo>
                      <a:lnTo>
                        <a:pt x="0" y="0"/>
                      </a:lnTo>
                      <a:cubicBezTo>
                        <a:pt x="0" y="0"/>
                        <a:pt x="31" y="3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03;p31"/>
                <p:cNvSpPr/>
                <p:nvPr/>
              </p:nvSpPr>
              <p:spPr>
                <a:xfrm>
                  <a:off x="1272351" y="4306512"/>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04;p31"/>
                <p:cNvSpPr/>
                <p:nvPr/>
              </p:nvSpPr>
              <p:spPr>
                <a:xfrm>
                  <a:off x="1205887" y="4309438"/>
                  <a:ext cx="32" cy="997"/>
                </a:xfrm>
                <a:custGeom>
                  <a:avLst/>
                  <a:gdLst/>
                  <a:ahLst/>
                  <a:cxnLst/>
                  <a:rect l="l" t="t" r="r" b="b"/>
                  <a:pathLst>
                    <a:path w="1" h="31" extrusionOk="0">
                      <a:moveTo>
                        <a:pt x="1" y="31"/>
                      </a:moveTo>
                      <a:cubicBezTo>
                        <a:pt x="1" y="0"/>
                        <a:pt x="1" y="0"/>
                        <a:pt x="1" y="0"/>
                      </a:cubicBezTo>
                      <a:cubicBezTo>
                        <a:pt x="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05;p31"/>
                <p:cNvSpPr/>
                <p:nvPr/>
              </p:nvSpPr>
              <p:spPr>
                <a:xfrm>
                  <a:off x="1218588" y="430062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06;p31"/>
                <p:cNvSpPr/>
                <p:nvPr/>
              </p:nvSpPr>
              <p:spPr>
                <a:xfrm>
                  <a:off x="1217623" y="4300628"/>
                  <a:ext cx="997" cy="1029"/>
                </a:xfrm>
                <a:custGeom>
                  <a:avLst/>
                  <a:gdLst/>
                  <a:ahLst/>
                  <a:cxnLst/>
                  <a:rect l="l" t="t" r="r" b="b"/>
                  <a:pathLst>
                    <a:path w="31" h="32" extrusionOk="0">
                      <a:moveTo>
                        <a:pt x="31" y="1"/>
                      </a:moveTo>
                      <a:cubicBezTo>
                        <a:pt x="1" y="1"/>
                        <a:pt x="1" y="1"/>
                        <a:pt x="1" y="31"/>
                      </a:cubicBezTo>
                      <a:cubicBezTo>
                        <a:pt x="1" y="3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07;p31"/>
                <p:cNvSpPr/>
                <p:nvPr/>
              </p:nvSpPr>
              <p:spPr>
                <a:xfrm>
                  <a:off x="1218588" y="430162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08;p31"/>
                <p:cNvSpPr/>
                <p:nvPr/>
              </p:nvSpPr>
              <p:spPr>
                <a:xfrm>
                  <a:off x="1212736" y="4296737"/>
                  <a:ext cx="32" cy="997"/>
                </a:xfrm>
                <a:custGeom>
                  <a:avLst/>
                  <a:gdLst/>
                  <a:ahLst/>
                  <a:cxnLst/>
                  <a:rect l="l" t="t" r="r" b="b"/>
                  <a:pathLst>
                    <a:path w="1" h="31" extrusionOk="0">
                      <a:moveTo>
                        <a:pt x="1" y="0"/>
                      </a:moveTo>
                      <a:lnTo>
                        <a:pt x="1" y="3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09;p31"/>
                <p:cNvSpPr/>
                <p:nvPr/>
              </p:nvSpPr>
              <p:spPr>
                <a:xfrm>
                  <a:off x="1213700" y="429770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10;p31"/>
                <p:cNvSpPr/>
                <p:nvPr/>
              </p:nvSpPr>
              <p:spPr>
                <a:xfrm>
                  <a:off x="1222511" y="430062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11;p31"/>
                <p:cNvSpPr/>
                <p:nvPr/>
              </p:nvSpPr>
              <p:spPr>
                <a:xfrm>
                  <a:off x="1185050" y="4280113"/>
                  <a:ext cx="103957" cy="41094"/>
                </a:xfrm>
                <a:custGeom>
                  <a:avLst/>
                  <a:gdLst/>
                  <a:ahLst/>
                  <a:cxnLst/>
                  <a:rect l="l" t="t" r="r" b="b"/>
                  <a:pathLst>
                    <a:path w="3233" h="1278" extrusionOk="0">
                      <a:moveTo>
                        <a:pt x="71" y="0"/>
                      </a:moveTo>
                      <a:cubicBezTo>
                        <a:pt x="71" y="1"/>
                        <a:pt x="71" y="5"/>
                        <a:pt x="70" y="11"/>
                      </a:cubicBezTo>
                      <a:lnTo>
                        <a:pt x="70" y="11"/>
                      </a:lnTo>
                      <a:cubicBezTo>
                        <a:pt x="71" y="8"/>
                        <a:pt x="71" y="5"/>
                        <a:pt x="71" y="0"/>
                      </a:cubicBezTo>
                      <a:close/>
                      <a:moveTo>
                        <a:pt x="3057" y="17"/>
                      </a:moveTo>
                      <a:cubicBezTo>
                        <a:pt x="3053" y="17"/>
                        <a:pt x="3050" y="21"/>
                        <a:pt x="3050" y="31"/>
                      </a:cubicBezTo>
                      <a:cubicBezTo>
                        <a:pt x="3070" y="31"/>
                        <a:pt x="3064" y="17"/>
                        <a:pt x="3057" y="17"/>
                      </a:cubicBezTo>
                      <a:close/>
                      <a:moveTo>
                        <a:pt x="3050" y="31"/>
                      </a:moveTo>
                      <a:cubicBezTo>
                        <a:pt x="3060" y="31"/>
                        <a:pt x="3070" y="34"/>
                        <a:pt x="3080" y="38"/>
                      </a:cubicBezTo>
                      <a:lnTo>
                        <a:pt x="3080" y="38"/>
                      </a:lnTo>
                      <a:cubicBezTo>
                        <a:pt x="3080" y="36"/>
                        <a:pt x="3080" y="34"/>
                        <a:pt x="3080" y="31"/>
                      </a:cubicBezTo>
                      <a:close/>
                      <a:moveTo>
                        <a:pt x="3050" y="31"/>
                      </a:moveTo>
                      <a:cubicBezTo>
                        <a:pt x="3050" y="40"/>
                        <a:pt x="3053" y="47"/>
                        <a:pt x="3057" y="51"/>
                      </a:cubicBezTo>
                      <a:lnTo>
                        <a:pt x="3057" y="51"/>
                      </a:lnTo>
                      <a:cubicBezTo>
                        <a:pt x="3053" y="44"/>
                        <a:pt x="3050" y="38"/>
                        <a:pt x="3050" y="31"/>
                      </a:cubicBezTo>
                      <a:close/>
                      <a:moveTo>
                        <a:pt x="47" y="41"/>
                      </a:moveTo>
                      <a:cubicBezTo>
                        <a:pt x="51" y="45"/>
                        <a:pt x="50" y="52"/>
                        <a:pt x="41" y="61"/>
                      </a:cubicBezTo>
                      <a:cubicBezTo>
                        <a:pt x="41" y="52"/>
                        <a:pt x="44" y="46"/>
                        <a:pt x="47" y="41"/>
                      </a:cubicBezTo>
                      <a:close/>
                      <a:moveTo>
                        <a:pt x="3026" y="48"/>
                      </a:moveTo>
                      <a:cubicBezTo>
                        <a:pt x="3023" y="48"/>
                        <a:pt x="3020" y="51"/>
                        <a:pt x="3020" y="61"/>
                      </a:cubicBezTo>
                      <a:cubicBezTo>
                        <a:pt x="3040" y="61"/>
                        <a:pt x="3033" y="48"/>
                        <a:pt x="3026" y="48"/>
                      </a:cubicBezTo>
                      <a:close/>
                      <a:moveTo>
                        <a:pt x="345" y="152"/>
                      </a:moveTo>
                      <a:lnTo>
                        <a:pt x="314" y="183"/>
                      </a:lnTo>
                      <a:cubicBezTo>
                        <a:pt x="314" y="213"/>
                        <a:pt x="314" y="213"/>
                        <a:pt x="314" y="213"/>
                      </a:cubicBezTo>
                      <a:cubicBezTo>
                        <a:pt x="345" y="183"/>
                        <a:pt x="345" y="183"/>
                        <a:pt x="345" y="152"/>
                      </a:cubicBezTo>
                      <a:close/>
                      <a:moveTo>
                        <a:pt x="254" y="213"/>
                      </a:moveTo>
                      <a:cubicBezTo>
                        <a:pt x="254" y="213"/>
                        <a:pt x="253" y="213"/>
                        <a:pt x="223" y="244"/>
                      </a:cubicBezTo>
                      <a:cubicBezTo>
                        <a:pt x="254" y="244"/>
                        <a:pt x="254" y="213"/>
                        <a:pt x="254" y="213"/>
                      </a:cubicBezTo>
                      <a:close/>
                      <a:moveTo>
                        <a:pt x="497" y="396"/>
                      </a:moveTo>
                      <a:cubicBezTo>
                        <a:pt x="486" y="396"/>
                        <a:pt x="479" y="399"/>
                        <a:pt x="476" y="403"/>
                      </a:cubicBezTo>
                      <a:lnTo>
                        <a:pt x="476" y="403"/>
                      </a:lnTo>
                      <a:cubicBezTo>
                        <a:pt x="481" y="399"/>
                        <a:pt x="487" y="396"/>
                        <a:pt x="497" y="396"/>
                      </a:cubicBezTo>
                      <a:close/>
                      <a:moveTo>
                        <a:pt x="132" y="396"/>
                      </a:moveTo>
                      <a:cubicBezTo>
                        <a:pt x="102" y="396"/>
                        <a:pt x="132" y="396"/>
                        <a:pt x="102" y="426"/>
                      </a:cubicBezTo>
                      <a:lnTo>
                        <a:pt x="132" y="426"/>
                      </a:lnTo>
                      <a:lnTo>
                        <a:pt x="132" y="396"/>
                      </a:lnTo>
                      <a:close/>
                      <a:moveTo>
                        <a:pt x="740" y="517"/>
                      </a:moveTo>
                      <a:cubicBezTo>
                        <a:pt x="740" y="517"/>
                        <a:pt x="740" y="517"/>
                        <a:pt x="740" y="517"/>
                      </a:cubicBezTo>
                      <a:cubicBezTo>
                        <a:pt x="740" y="517"/>
                        <a:pt x="740" y="517"/>
                        <a:pt x="740" y="517"/>
                      </a:cubicBezTo>
                      <a:close/>
                      <a:moveTo>
                        <a:pt x="953" y="517"/>
                      </a:moveTo>
                      <a:cubicBezTo>
                        <a:pt x="953" y="517"/>
                        <a:pt x="953" y="517"/>
                        <a:pt x="953" y="517"/>
                      </a:cubicBezTo>
                      <a:cubicBezTo>
                        <a:pt x="953" y="517"/>
                        <a:pt x="953" y="517"/>
                        <a:pt x="953" y="517"/>
                      </a:cubicBezTo>
                      <a:close/>
                      <a:moveTo>
                        <a:pt x="922" y="517"/>
                      </a:moveTo>
                      <a:cubicBezTo>
                        <a:pt x="922" y="532"/>
                        <a:pt x="930" y="532"/>
                        <a:pt x="938" y="532"/>
                      </a:cubicBezTo>
                      <a:cubicBezTo>
                        <a:pt x="945" y="532"/>
                        <a:pt x="953" y="532"/>
                        <a:pt x="953" y="548"/>
                      </a:cubicBezTo>
                      <a:cubicBezTo>
                        <a:pt x="953" y="538"/>
                        <a:pt x="953" y="528"/>
                        <a:pt x="953" y="517"/>
                      </a:cubicBezTo>
                      <a:cubicBezTo>
                        <a:pt x="953" y="527"/>
                        <a:pt x="953" y="531"/>
                        <a:pt x="952" y="531"/>
                      </a:cubicBezTo>
                      <a:cubicBezTo>
                        <a:pt x="949" y="531"/>
                        <a:pt x="943" y="517"/>
                        <a:pt x="922" y="517"/>
                      </a:cubicBezTo>
                      <a:close/>
                      <a:moveTo>
                        <a:pt x="1344" y="593"/>
                      </a:moveTo>
                      <a:lnTo>
                        <a:pt x="1344" y="593"/>
                      </a:lnTo>
                      <a:cubicBezTo>
                        <a:pt x="1340" y="601"/>
                        <a:pt x="1333" y="608"/>
                        <a:pt x="1318" y="608"/>
                      </a:cubicBezTo>
                      <a:cubicBezTo>
                        <a:pt x="1333" y="593"/>
                        <a:pt x="1340" y="593"/>
                        <a:pt x="1344" y="593"/>
                      </a:cubicBezTo>
                      <a:close/>
                      <a:moveTo>
                        <a:pt x="1044" y="608"/>
                      </a:moveTo>
                      <a:lnTo>
                        <a:pt x="1044" y="608"/>
                      </a:lnTo>
                      <a:cubicBezTo>
                        <a:pt x="1044" y="608"/>
                        <a:pt x="1044" y="608"/>
                        <a:pt x="1044" y="608"/>
                      </a:cubicBezTo>
                      <a:close/>
                      <a:moveTo>
                        <a:pt x="1652" y="608"/>
                      </a:moveTo>
                      <a:cubicBezTo>
                        <a:pt x="1652" y="608"/>
                        <a:pt x="1652" y="608"/>
                        <a:pt x="1652" y="608"/>
                      </a:cubicBezTo>
                      <a:lnTo>
                        <a:pt x="1652" y="608"/>
                      </a:lnTo>
                      <a:close/>
                      <a:moveTo>
                        <a:pt x="983" y="608"/>
                      </a:moveTo>
                      <a:cubicBezTo>
                        <a:pt x="983" y="608"/>
                        <a:pt x="983" y="639"/>
                        <a:pt x="983" y="639"/>
                      </a:cubicBezTo>
                      <a:cubicBezTo>
                        <a:pt x="998" y="624"/>
                        <a:pt x="998" y="624"/>
                        <a:pt x="998" y="624"/>
                      </a:cubicBezTo>
                      <a:cubicBezTo>
                        <a:pt x="998" y="624"/>
                        <a:pt x="998" y="624"/>
                        <a:pt x="1014" y="608"/>
                      </a:cubicBezTo>
                      <a:close/>
                      <a:moveTo>
                        <a:pt x="1196" y="639"/>
                      </a:moveTo>
                      <a:cubicBezTo>
                        <a:pt x="1196" y="639"/>
                        <a:pt x="1196" y="639"/>
                        <a:pt x="1196" y="639"/>
                      </a:cubicBezTo>
                      <a:cubicBezTo>
                        <a:pt x="1196" y="639"/>
                        <a:pt x="1196" y="639"/>
                        <a:pt x="1196" y="639"/>
                      </a:cubicBezTo>
                      <a:close/>
                      <a:moveTo>
                        <a:pt x="1682" y="639"/>
                      </a:moveTo>
                      <a:cubicBezTo>
                        <a:pt x="1676" y="645"/>
                        <a:pt x="1671" y="648"/>
                        <a:pt x="1667" y="648"/>
                      </a:cubicBezTo>
                      <a:cubicBezTo>
                        <a:pt x="1661" y="648"/>
                        <a:pt x="1658" y="643"/>
                        <a:pt x="1656" y="639"/>
                      </a:cubicBezTo>
                      <a:close/>
                      <a:moveTo>
                        <a:pt x="314" y="639"/>
                      </a:moveTo>
                      <a:lnTo>
                        <a:pt x="314" y="669"/>
                      </a:lnTo>
                      <a:cubicBezTo>
                        <a:pt x="314" y="669"/>
                        <a:pt x="345" y="639"/>
                        <a:pt x="314" y="639"/>
                      </a:cubicBezTo>
                      <a:close/>
                      <a:moveTo>
                        <a:pt x="1044" y="608"/>
                      </a:moveTo>
                      <a:lnTo>
                        <a:pt x="1044" y="639"/>
                      </a:lnTo>
                      <a:cubicBezTo>
                        <a:pt x="1014" y="669"/>
                        <a:pt x="1014" y="669"/>
                        <a:pt x="1014" y="700"/>
                      </a:cubicBezTo>
                      <a:cubicBezTo>
                        <a:pt x="1044" y="669"/>
                        <a:pt x="1044" y="639"/>
                        <a:pt x="1074" y="608"/>
                      </a:cubicBezTo>
                      <a:lnTo>
                        <a:pt x="1074" y="608"/>
                      </a:lnTo>
                      <a:cubicBezTo>
                        <a:pt x="1059" y="624"/>
                        <a:pt x="1052" y="631"/>
                        <a:pt x="1048" y="631"/>
                      </a:cubicBezTo>
                      <a:cubicBezTo>
                        <a:pt x="1044" y="631"/>
                        <a:pt x="1044" y="624"/>
                        <a:pt x="1044" y="608"/>
                      </a:cubicBezTo>
                      <a:close/>
                      <a:moveTo>
                        <a:pt x="421" y="760"/>
                      </a:moveTo>
                      <a:cubicBezTo>
                        <a:pt x="421" y="765"/>
                        <a:pt x="421" y="769"/>
                        <a:pt x="424" y="769"/>
                      </a:cubicBezTo>
                      <a:cubicBezTo>
                        <a:pt x="426" y="769"/>
                        <a:pt x="430" y="767"/>
                        <a:pt x="436" y="760"/>
                      </a:cubicBezTo>
                      <a:close/>
                      <a:moveTo>
                        <a:pt x="2442" y="973"/>
                      </a:moveTo>
                      <a:lnTo>
                        <a:pt x="2442" y="973"/>
                      </a:lnTo>
                      <a:cubicBezTo>
                        <a:pt x="2453" y="996"/>
                        <a:pt x="2456" y="1001"/>
                        <a:pt x="2457" y="1001"/>
                      </a:cubicBezTo>
                      <a:cubicBezTo>
                        <a:pt x="2458" y="1001"/>
                        <a:pt x="2456" y="994"/>
                        <a:pt x="2460" y="994"/>
                      </a:cubicBezTo>
                      <a:cubicBezTo>
                        <a:pt x="2462" y="994"/>
                        <a:pt x="2466" y="997"/>
                        <a:pt x="2473" y="1003"/>
                      </a:cubicBezTo>
                      <a:lnTo>
                        <a:pt x="2442" y="973"/>
                      </a:lnTo>
                      <a:close/>
                      <a:moveTo>
                        <a:pt x="805" y="1019"/>
                      </a:moveTo>
                      <a:cubicBezTo>
                        <a:pt x="801" y="1026"/>
                        <a:pt x="801" y="1034"/>
                        <a:pt x="801" y="1034"/>
                      </a:cubicBezTo>
                      <a:cubicBezTo>
                        <a:pt x="813" y="1021"/>
                        <a:pt x="810" y="1019"/>
                        <a:pt x="805" y="1019"/>
                      </a:cubicBezTo>
                      <a:close/>
                      <a:moveTo>
                        <a:pt x="1773" y="1216"/>
                      </a:moveTo>
                      <a:cubicBezTo>
                        <a:pt x="1773" y="1227"/>
                        <a:pt x="1777" y="1234"/>
                        <a:pt x="1782" y="1238"/>
                      </a:cubicBezTo>
                      <a:lnTo>
                        <a:pt x="1782" y="1238"/>
                      </a:lnTo>
                      <a:cubicBezTo>
                        <a:pt x="1774" y="1229"/>
                        <a:pt x="1773" y="1217"/>
                        <a:pt x="1773" y="1216"/>
                      </a:cubicBezTo>
                      <a:close/>
                      <a:moveTo>
                        <a:pt x="1782" y="1238"/>
                      </a:moveTo>
                      <a:lnTo>
                        <a:pt x="1782" y="1238"/>
                      </a:lnTo>
                      <a:cubicBezTo>
                        <a:pt x="1786" y="1243"/>
                        <a:pt x="1793" y="1247"/>
                        <a:pt x="1804" y="1247"/>
                      </a:cubicBezTo>
                      <a:cubicBezTo>
                        <a:pt x="1804" y="1247"/>
                        <a:pt x="1791" y="1247"/>
                        <a:pt x="1782" y="1238"/>
                      </a:cubicBezTo>
                      <a:close/>
                      <a:moveTo>
                        <a:pt x="1895" y="1247"/>
                      </a:moveTo>
                      <a:cubicBezTo>
                        <a:pt x="1895" y="1247"/>
                        <a:pt x="1895" y="1247"/>
                        <a:pt x="1895" y="1247"/>
                      </a:cubicBezTo>
                      <a:cubicBezTo>
                        <a:pt x="1895" y="1247"/>
                        <a:pt x="1895" y="1247"/>
                        <a:pt x="1895" y="1247"/>
                      </a:cubicBezTo>
                      <a:close/>
                      <a:moveTo>
                        <a:pt x="70" y="11"/>
                      </a:moveTo>
                      <a:cubicBezTo>
                        <a:pt x="66" y="24"/>
                        <a:pt x="55" y="31"/>
                        <a:pt x="47" y="41"/>
                      </a:cubicBezTo>
                      <a:lnTo>
                        <a:pt x="47" y="41"/>
                      </a:lnTo>
                      <a:cubicBezTo>
                        <a:pt x="39" y="31"/>
                        <a:pt x="10" y="31"/>
                        <a:pt x="10" y="31"/>
                      </a:cubicBezTo>
                      <a:cubicBezTo>
                        <a:pt x="10" y="92"/>
                        <a:pt x="10" y="61"/>
                        <a:pt x="10" y="92"/>
                      </a:cubicBezTo>
                      <a:cubicBezTo>
                        <a:pt x="10" y="92"/>
                        <a:pt x="24" y="78"/>
                        <a:pt x="33" y="78"/>
                      </a:cubicBezTo>
                      <a:cubicBezTo>
                        <a:pt x="38" y="78"/>
                        <a:pt x="41" y="81"/>
                        <a:pt x="41" y="92"/>
                      </a:cubicBezTo>
                      <a:cubicBezTo>
                        <a:pt x="41" y="122"/>
                        <a:pt x="10" y="122"/>
                        <a:pt x="10" y="152"/>
                      </a:cubicBezTo>
                      <a:cubicBezTo>
                        <a:pt x="0" y="163"/>
                        <a:pt x="0" y="166"/>
                        <a:pt x="5" y="166"/>
                      </a:cubicBezTo>
                      <a:cubicBezTo>
                        <a:pt x="14" y="166"/>
                        <a:pt x="41" y="152"/>
                        <a:pt x="41" y="152"/>
                      </a:cubicBezTo>
                      <a:lnTo>
                        <a:pt x="71" y="152"/>
                      </a:lnTo>
                      <a:cubicBezTo>
                        <a:pt x="71" y="183"/>
                        <a:pt x="41" y="183"/>
                        <a:pt x="41" y="183"/>
                      </a:cubicBezTo>
                      <a:cubicBezTo>
                        <a:pt x="41" y="183"/>
                        <a:pt x="71" y="183"/>
                        <a:pt x="41" y="213"/>
                      </a:cubicBezTo>
                      <a:cubicBezTo>
                        <a:pt x="41" y="213"/>
                        <a:pt x="41" y="244"/>
                        <a:pt x="10" y="244"/>
                      </a:cubicBezTo>
                      <a:lnTo>
                        <a:pt x="41" y="244"/>
                      </a:lnTo>
                      <a:lnTo>
                        <a:pt x="10" y="274"/>
                      </a:lnTo>
                      <a:lnTo>
                        <a:pt x="41" y="274"/>
                      </a:lnTo>
                      <a:cubicBezTo>
                        <a:pt x="71" y="274"/>
                        <a:pt x="71" y="304"/>
                        <a:pt x="102" y="304"/>
                      </a:cubicBezTo>
                      <a:cubicBezTo>
                        <a:pt x="71" y="304"/>
                        <a:pt x="102" y="335"/>
                        <a:pt x="71" y="335"/>
                      </a:cubicBezTo>
                      <a:cubicBezTo>
                        <a:pt x="71" y="345"/>
                        <a:pt x="75" y="348"/>
                        <a:pt x="79" y="348"/>
                      </a:cubicBezTo>
                      <a:cubicBezTo>
                        <a:pt x="88" y="348"/>
                        <a:pt x="101" y="335"/>
                        <a:pt x="102" y="335"/>
                      </a:cubicBezTo>
                      <a:lnTo>
                        <a:pt x="102" y="335"/>
                      </a:lnTo>
                      <a:cubicBezTo>
                        <a:pt x="101" y="335"/>
                        <a:pt x="71" y="365"/>
                        <a:pt x="71" y="365"/>
                      </a:cubicBezTo>
                      <a:lnTo>
                        <a:pt x="102" y="365"/>
                      </a:lnTo>
                      <a:lnTo>
                        <a:pt x="102" y="396"/>
                      </a:lnTo>
                      <a:cubicBezTo>
                        <a:pt x="102" y="396"/>
                        <a:pt x="102" y="382"/>
                        <a:pt x="111" y="382"/>
                      </a:cubicBezTo>
                      <a:cubicBezTo>
                        <a:pt x="115" y="382"/>
                        <a:pt x="122" y="385"/>
                        <a:pt x="132" y="396"/>
                      </a:cubicBezTo>
                      <a:cubicBezTo>
                        <a:pt x="162" y="396"/>
                        <a:pt x="132" y="426"/>
                        <a:pt x="132" y="426"/>
                      </a:cubicBezTo>
                      <a:cubicBezTo>
                        <a:pt x="132" y="441"/>
                        <a:pt x="147" y="441"/>
                        <a:pt x="162" y="441"/>
                      </a:cubicBezTo>
                      <a:cubicBezTo>
                        <a:pt x="178" y="441"/>
                        <a:pt x="193" y="441"/>
                        <a:pt x="193" y="456"/>
                      </a:cubicBezTo>
                      <a:cubicBezTo>
                        <a:pt x="182" y="456"/>
                        <a:pt x="175" y="460"/>
                        <a:pt x="171" y="464"/>
                      </a:cubicBezTo>
                      <a:lnTo>
                        <a:pt x="171" y="464"/>
                      </a:lnTo>
                      <a:cubicBezTo>
                        <a:pt x="166" y="459"/>
                        <a:pt x="162" y="456"/>
                        <a:pt x="162" y="456"/>
                      </a:cubicBezTo>
                      <a:lnTo>
                        <a:pt x="162" y="456"/>
                      </a:lnTo>
                      <a:cubicBezTo>
                        <a:pt x="162" y="466"/>
                        <a:pt x="162" y="470"/>
                        <a:pt x="164" y="470"/>
                      </a:cubicBezTo>
                      <a:cubicBezTo>
                        <a:pt x="165" y="470"/>
                        <a:pt x="167" y="467"/>
                        <a:pt x="171" y="464"/>
                      </a:cubicBezTo>
                      <a:lnTo>
                        <a:pt x="171" y="464"/>
                      </a:lnTo>
                      <a:cubicBezTo>
                        <a:pt x="182" y="473"/>
                        <a:pt x="203" y="487"/>
                        <a:pt x="223" y="487"/>
                      </a:cubicBezTo>
                      <a:cubicBezTo>
                        <a:pt x="193" y="517"/>
                        <a:pt x="193" y="517"/>
                        <a:pt x="193" y="548"/>
                      </a:cubicBezTo>
                      <a:cubicBezTo>
                        <a:pt x="193" y="548"/>
                        <a:pt x="193" y="548"/>
                        <a:pt x="223" y="517"/>
                      </a:cubicBezTo>
                      <a:cubicBezTo>
                        <a:pt x="223" y="548"/>
                        <a:pt x="254" y="548"/>
                        <a:pt x="223" y="548"/>
                      </a:cubicBezTo>
                      <a:lnTo>
                        <a:pt x="254" y="548"/>
                      </a:lnTo>
                      <a:cubicBezTo>
                        <a:pt x="238" y="563"/>
                        <a:pt x="246" y="563"/>
                        <a:pt x="257" y="563"/>
                      </a:cubicBezTo>
                      <a:cubicBezTo>
                        <a:pt x="269" y="563"/>
                        <a:pt x="284" y="563"/>
                        <a:pt x="284" y="578"/>
                      </a:cubicBezTo>
                      <a:cubicBezTo>
                        <a:pt x="284" y="578"/>
                        <a:pt x="284" y="578"/>
                        <a:pt x="254" y="608"/>
                      </a:cubicBezTo>
                      <a:lnTo>
                        <a:pt x="284" y="639"/>
                      </a:lnTo>
                      <a:lnTo>
                        <a:pt x="284" y="608"/>
                      </a:lnTo>
                      <a:lnTo>
                        <a:pt x="314" y="608"/>
                      </a:lnTo>
                      <a:cubicBezTo>
                        <a:pt x="299" y="624"/>
                        <a:pt x="299" y="624"/>
                        <a:pt x="303" y="624"/>
                      </a:cubicBezTo>
                      <a:cubicBezTo>
                        <a:pt x="307" y="624"/>
                        <a:pt x="314" y="624"/>
                        <a:pt x="314" y="639"/>
                      </a:cubicBezTo>
                      <a:lnTo>
                        <a:pt x="345" y="639"/>
                      </a:lnTo>
                      <a:cubicBezTo>
                        <a:pt x="345" y="639"/>
                        <a:pt x="345" y="669"/>
                        <a:pt x="375" y="669"/>
                      </a:cubicBezTo>
                      <a:lnTo>
                        <a:pt x="345" y="669"/>
                      </a:lnTo>
                      <a:cubicBezTo>
                        <a:pt x="375" y="669"/>
                        <a:pt x="345" y="700"/>
                        <a:pt x="375" y="700"/>
                      </a:cubicBezTo>
                      <a:lnTo>
                        <a:pt x="406" y="700"/>
                      </a:lnTo>
                      <a:lnTo>
                        <a:pt x="406" y="730"/>
                      </a:lnTo>
                      <a:cubicBezTo>
                        <a:pt x="406" y="730"/>
                        <a:pt x="406" y="744"/>
                        <a:pt x="415" y="753"/>
                      </a:cubicBezTo>
                      <a:lnTo>
                        <a:pt x="415" y="753"/>
                      </a:lnTo>
                      <a:cubicBezTo>
                        <a:pt x="416" y="752"/>
                        <a:pt x="417" y="752"/>
                        <a:pt x="418" y="752"/>
                      </a:cubicBezTo>
                      <a:cubicBezTo>
                        <a:pt x="420" y="752"/>
                        <a:pt x="421" y="754"/>
                        <a:pt x="421" y="757"/>
                      </a:cubicBezTo>
                      <a:lnTo>
                        <a:pt x="421" y="757"/>
                      </a:lnTo>
                      <a:cubicBezTo>
                        <a:pt x="418" y="756"/>
                        <a:pt x="416" y="754"/>
                        <a:pt x="415" y="753"/>
                      </a:cubicBezTo>
                      <a:lnTo>
                        <a:pt x="415" y="753"/>
                      </a:lnTo>
                      <a:cubicBezTo>
                        <a:pt x="413" y="754"/>
                        <a:pt x="410" y="756"/>
                        <a:pt x="406" y="760"/>
                      </a:cubicBezTo>
                      <a:lnTo>
                        <a:pt x="421" y="760"/>
                      </a:lnTo>
                      <a:cubicBezTo>
                        <a:pt x="421" y="759"/>
                        <a:pt x="421" y="758"/>
                        <a:pt x="421" y="757"/>
                      </a:cubicBezTo>
                      <a:lnTo>
                        <a:pt x="421" y="757"/>
                      </a:lnTo>
                      <a:cubicBezTo>
                        <a:pt x="425" y="759"/>
                        <a:pt x="430" y="760"/>
                        <a:pt x="436" y="760"/>
                      </a:cubicBezTo>
                      <a:cubicBezTo>
                        <a:pt x="436" y="791"/>
                        <a:pt x="436" y="791"/>
                        <a:pt x="436" y="791"/>
                      </a:cubicBezTo>
                      <a:lnTo>
                        <a:pt x="466" y="791"/>
                      </a:lnTo>
                      <a:cubicBezTo>
                        <a:pt x="436" y="852"/>
                        <a:pt x="466" y="821"/>
                        <a:pt x="466" y="852"/>
                      </a:cubicBezTo>
                      <a:lnTo>
                        <a:pt x="466" y="821"/>
                      </a:lnTo>
                      <a:cubicBezTo>
                        <a:pt x="475" y="817"/>
                        <a:pt x="483" y="815"/>
                        <a:pt x="489" y="815"/>
                      </a:cubicBezTo>
                      <a:cubicBezTo>
                        <a:pt x="528" y="815"/>
                        <a:pt x="532" y="882"/>
                        <a:pt x="558" y="882"/>
                      </a:cubicBezTo>
                      <a:lnTo>
                        <a:pt x="558" y="912"/>
                      </a:lnTo>
                      <a:lnTo>
                        <a:pt x="588" y="882"/>
                      </a:lnTo>
                      <a:lnTo>
                        <a:pt x="588" y="882"/>
                      </a:lnTo>
                      <a:cubicBezTo>
                        <a:pt x="588" y="912"/>
                        <a:pt x="558" y="912"/>
                        <a:pt x="558" y="912"/>
                      </a:cubicBezTo>
                      <a:cubicBezTo>
                        <a:pt x="588" y="912"/>
                        <a:pt x="588" y="882"/>
                        <a:pt x="618" y="882"/>
                      </a:cubicBezTo>
                      <a:cubicBezTo>
                        <a:pt x="618" y="912"/>
                        <a:pt x="588" y="912"/>
                        <a:pt x="588" y="912"/>
                      </a:cubicBezTo>
                      <a:lnTo>
                        <a:pt x="649" y="912"/>
                      </a:lnTo>
                      <a:cubicBezTo>
                        <a:pt x="649" y="912"/>
                        <a:pt x="679" y="943"/>
                        <a:pt x="679" y="943"/>
                      </a:cubicBezTo>
                      <a:lnTo>
                        <a:pt x="679" y="973"/>
                      </a:lnTo>
                      <a:cubicBezTo>
                        <a:pt x="679" y="973"/>
                        <a:pt x="710" y="973"/>
                        <a:pt x="679" y="1003"/>
                      </a:cubicBezTo>
                      <a:cubicBezTo>
                        <a:pt x="710" y="973"/>
                        <a:pt x="710" y="973"/>
                        <a:pt x="710" y="973"/>
                      </a:cubicBezTo>
                      <a:cubicBezTo>
                        <a:pt x="710" y="988"/>
                        <a:pt x="717" y="988"/>
                        <a:pt x="725" y="988"/>
                      </a:cubicBezTo>
                      <a:cubicBezTo>
                        <a:pt x="732" y="988"/>
                        <a:pt x="740" y="988"/>
                        <a:pt x="740" y="1003"/>
                      </a:cubicBezTo>
                      <a:lnTo>
                        <a:pt x="801" y="1003"/>
                      </a:lnTo>
                      <a:cubicBezTo>
                        <a:pt x="786" y="1019"/>
                        <a:pt x="793" y="1019"/>
                        <a:pt x="801" y="1019"/>
                      </a:cubicBezTo>
                      <a:cubicBezTo>
                        <a:pt x="802" y="1019"/>
                        <a:pt x="803" y="1019"/>
                        <a:pt x="805" y="1019"/>
                      </a:cubicBezTo>
                      <a:lnTo>
                        <a:pt x="805" y="1019"/>
                      </a:lnTo>
                      <a:cubicBezTo>
                        <a:pt x="808" y="1011"/>
                        <a:pt x="816" y="1003"/>
                        <a:pt x="831" y="1003"/>
                      </a:cubicBezTo>
                      <a:cubicBezTo>
                        <a:pt x="816" y="1019"/>
                        <a:pt x="816" y="1019"/>
                        <a:pt x="820" y="1019"/>
                      </a:cubicBezTo>
                      <a:cubicBezTo>
                        <a:pt x="824" y="1019"/>
                        <a:pt x="831" y="1019"/>
                        <a:pt x="831" y="1034"/>
                      </a:cubicBezTo>
                      <a:lnTo>
                        <a:pt x="801" y="1064"/>
                      </a:lnTo>
                      <a:cubicBezTo>
                        <a:pt x="831" y="1064"/>
                        <a:pt x="831" y="1034"/>
                        <a:pt x="862" y="1003"/>
                      </a:cubicBezTo>
                      <a:cubicBezTo>
                        <a:pt x="862" y="1034"/>
                        <a:pt x="862" y="1034"/>
                        <a:pt x="862" y="1064"/>
                      </a:cubicBezTo>
                      <a:cubicBezTo>
                        <a:pt x="886" y="1064"/>
                        <a:pt x="871" y="1103"/>
                        <a:pt x="880" y="1103"/>
                      </a:cubicBezTo>
                      <a:cubicBezTo>
                        <a:pt x="882" y="1103"/>
                        <a:pt x="886" y="1101"/>
                        <a:pt x="892" y="1095"/>
                      </a:cubicBezTo>
                      <a:lnTo>
                        <a:pt x="922" y="1125"/>
                      </a:lnTo>
                      <a:lnTo>
                        <a:pt x="983" y="1125"/>
                      </a:lnTo>
                      <a:lnTo>
                        <a:pt x="983" y="1155"/>
                      </a:lnTo>
                      <a:cubicBezTo>
                        <a:pt x="993" y="1145"/>
                        <a:pt x="1000" y="1142"/>
                        <a:pt x="1005" y="1142"/>
                      </a:cubicBezTo>
                      <a:cubicBezTo>
                        <a:pt x="1014" y="1142"/>
                        <a:pt x="1014" y="1155"/>
                        <a:pt x="1014" y="1155"/>
                      </a:cubicBezTo>
                      <a:lnTo>
                        <a:pt x="1044" y="1155"/>
                      </a:lnTo>
                      <a:lnTo>
                        <a:pt x="1044" y="1186"/>
                      </a:lnTo>
                      <a:cubicBezTo>
                        <a:pt x="1074" y="1186"/>
                        <a:pt x="1074" y="1155"/>
                        <a:pt x="1074" y="1155"/>
                      </a:cubicBezTo>
                      <a:cubicBezTo>
                        <a:pt x="1105" y="1155"/>
                        <a:pt x="1074" y="1186"/>
                        <a:pt x="1105" y="1186"/>
                      </a:cubicBezTo>
                      <a:lnTo>
                        <a:pt x="1135" y="1186"/>
                      </a:lnTo>
                      <a:cubicBezTo>
                        <a:pt x="1155" y="1186"/>
                        <a:pt x="1162" y="1213"/>
                        <a:pt x="1164" y="1213"/>
                      </a:cubicBezTo>
                      <a:cubicBezTo>
                        <a:pt x="1166" y="1213"/>
                        <a:pt x="1166" y="1206"/>
                        <a:pt x="1166" y="1186"/>
                      </a:cubicBezTo>
                      <a:cubicBezTo>
                        <a:pt x="1181" y="1201"/>
                        <a:pt x="1188" y="1201"/>
                        <a:pt x="1192" y="1201"/>
                      </a:cubicBezTo>
                      <a:cubicBezTo>
                        <a:pt x="1196" y="1201"/>
                        <a:pt x="1196" y="1201"/>
                        <a:pt x="1196" y="1216"/>
                      </a:cubicBezTo>
                      <a:cubicBezTo>
                        <a:pt x="1226" y="1216"/>
                        <a:pt x="1226" y="1216"/>
                        <a:pt x="1257" y="1186"/>
                      </a:cubicBezTo>
                      <a:cubicBezTo>
                        <a:pt x="1257" y="1208"/>
                        <a:pt x="1257" y="1214"/>
                        <a:pt x="1258" y="1214"/>
                      </a:cubicBezTo>
                      <a:cubicBezTo>
                        <a:pt x="1260" y="1214"/>
                        <a:pt x="1263" y="1207"/>
                        <a:pt x="1271" y="1207"/>
                      </a:cubicBezTo>
                      <a:cubicBezTo>
                        <a:pt x="1275" y="1207"/>
                        <a:pt x="1280" y="1209"/>
                        <a:pt x="1287" y="1216"/>
                      </a:cubicBezTo>
                      <a:lnTo>
                        <a:pt x="1287" y="1186"/>
                      </a:lnTo>
                      <a:cubicBezTo>
                        <a:pt x="1318" y="1186"/>
                        <a:pt x="1348" y="1247"/>
                        <a:pt x="1378" y="1247"/>
                      </a:cubicBezTo>
                      <a:cubicBezTo>
                        <a:pt x="1409" y="1277"/>
                        <a:pt x="1469" y="1277"/>
                        <a:pt x="1500" y="1277"/>
                      </a:cubicBezTo>
                      <a:cubicBezTo>
                        <a:pt x="1500" y="1277"/>
                        <a:pt x="1530" y="1247"/>
                        <a:pt x="1530" y="1247"/>
                      </a:cubicBezTo>
                      <a:lnTo>
                        <a:pt x="1621" y="1247"/>
                      </a:lnTo>
                      <a:cubicBezTo>
                        <a:pt x="1621" y="1247"/>
                        <a:pt x="1621" y="1247"/>
                        <a:pt x="1621" y="1277"/>
                      </a:cubicBezTo>
                      <a:cubicBezTo>
                        <a:pt x="1621" y="1267"/>
                        <a:pt x="1625" y="1264"/>
                        <a:pt x="1629" y="1264"/>
                      </a:cubicBezTo>
                      <a:cubicBezTo>
                        <a:pt x="1638" y="1264"/>
                        <a:pt x="1652" y="1277"/>
                        <a:pt x="1652" y="1277"/>
                      </a:cubicBezTo>
                      <a:lnTo>
                        <a:pt x="1652" y="1247"/>
                      </a:lnTo>
                      <a:cubicBezTo>
                        <a:pt x="1652" y="1238"/>
                        <a:pt x="1652" y="1234"/>
                        <a:pt x="1653" y="1234"/>
                      </a:cubicBezTo>
                      <a:cubicBezTo>
                        <a:pt x="1654" y="1234"/>
                        <a:pt x="1661" y="1256"/>
                        <a:pt x="1682" y="1277"/>
                      </a:cubicBezTo>
                      <a:cubicBezTo>
                        <a:pt x="1682" y="1247"/>
                        <a:pt x="1713" y="1247"/>
                        <a:pt x="1713" y="1216"/>
                      </a:cubicBezTo>
                      <a:cubicBezTo>
                        <a:pt x="1713" y="1216"/>
                        <a:pt x="1743" y="1247"/>
                        <a:pt x="1713" y="1247"/>
                      </a:cubicBezTo>
                      <a:lnTo>
                        <a:pt x="1773" y="1247"/>
                      </a:lnTo>
                      <a:cubicBezTo>
                        <a:pt x="1773" y="1236"/>
                        <a:pt x="1773" y="1224"/>
                        <a:pt x="1773" y="1216"/>
                      </a:cubicBezTo>
                      <a:lnTo>
                        <a:pt x="1804" y="1216"/>
                      </a:lnTo>
                      <a:cubicBezTo>
                        <a:pt x="1834" y="1216"/>
                        <a:pt x="1834" y="1247"/>
                        <a:pt x="1834" y="1247"/>
                      </a:cubicBezTo>
                      <a:cubicBezTo>
                        <a:pt x="1849" y="1231"/>
                        <a:pt x="1857" y="1231"/>
                        <a:pt x="1861" y="1231"/>
                      </a:cubicBezTo>
                      <a:cubicBezTo>
                        <a:pt x="1865" y="1231"/>
                        <a:pt x="1865" y="1231"/>
                        <a:pt x="1865" y="1216"/>
                      </a:cubicBezTo>
                      <a:cubicBezTo>
                        <a:pt x="1865" y="1216"/>
                        <a:pt x="1895" y="1216"/>
                        <a:pt x="1895" y="1247"/>
                      </a:cubicBezTo>
                      <a:cubicBezTo>
                        <a:pt x="1895" y="1216"/>
                        <a:pt x="1910" y="1216"/>
                        <a:pt x="1922" y="1216"/>
                      </a:cubicBezTo>
                      <a:cubicBezTo>
                        <a:pt x="1933" y="1216"/>
                        <a:pt x="1941" y="1216"/>
                        <a:pt x="1925" y="1186"/>
                      </a:cubicBezTo>
                      <a:lnTo>
                        <a:pt x="1925" y="1186"/>
                      </a:lnTo>
                      <a:lnTo>
                        <a:pt x="1956" y="1216"/>
                      </a:lnTo>
                      <a:cubicBezTo>
                        <a:pt x="1956" y="1216"/>
                        <a:pt x="1956" y="1186"/>
                        <a:pt x="1956" y="1186"/>
                      </a:cubicBezTo>
                      <a:cubicBezTo>
                        <a:pt x="1956" y="1186"/>
                        <a:pt x="1956" y="1216"/>
                        <a:pt x="1986" y="1216"/>
                      </a:cubicBezTo>
                      <a:lnTo>
                        <a:pt x="1956" y="1155"/>
                      </a:lnTo>
                      <a:lnTo>
                        <a:pt x="1956" y="1155"/>
                      </a:lnTo>
                      <a:cubicBezTo>
                        <a:pt x="1990" y="1178"/>
                        <a:pt x="2019" y="1184"/>
                        <a:pt x="2046" y="1184"/>
                      </a:cubicBezTo>
                      <a:cubicBezTo>
                        <a:pt x="2075" y="1184"/>
                        <a:pt x="2102" y="1177"/>
                        <a:pt x="2127" y="1177"/>
                      </a:cubicBezTo>
                      <a:cubicBezTo>
                        <a:pt x="2141" y="1177"/>
                        <a:pt x="2155" y="1179"/>
                        <a:pt x="2169" y="1186"/>
                      </a:cubicBezTo>
                      <a:cubicBezTo>
                        <a:pt x="2169" y="1155"/>
                        <a:pt x="2199" y="1125"/>
                        <a:pt x="2229" y="1125"/>
                      </a:cubicBezTo>
                      <a:lnTo>
                        <a:pt x="2260" y="1125"/>
                      </a:lnTo>
                      <a:lnTo>
                        <a:pt x="2229" y="1095"/>
                      </a:lnTo>
                      <a:lnTo>
                        <a:pt x="2260" y="1095"/>
                      </a:lnTo>
                      <a:cubicBezTo>
                        <a:pt x="2290" y="1095"/>
                        <a:pt x="2351" y="1095"/>
                        <a:pt x="2351" y="1064"/>
                      </a:cubicBezTo>
                      <a:cubicBezTo>
                        <a:pt x="2351" y="1047"/>
                        <a:pt x="2356" y="1042"/>
                        <a:pt x="2362" y="1042"/>
                      </a:cubicBezTo>
                      <a:cubicBezTo>
                        <a:pt x="2373" y="1042"/>
                        <a:pt x="2390" y="1056"/>
                        <a:pt x="2400" y="1056"/>
                      </a:cubicBezTo>
                      <a:cubicBezTo>
                        <a:pt x="2407" y="1056"/>
                        <a:pt x="2412" y="1051"/>
                        <a:pt x="2412" y="1034"/>
                      </a:cubicBezTo>
                      <a:cubicBezTo>
                        <a:pt x="2412" y="1064"/>
                        <a:pt x="2412" y="1064"/>
                        <a:pt x="2412" y="1064"/>
                      </a:cubicBezTo>
                      <a:cubicBezTo>
                        <a:pt x="2412" y="1034"/>
                        <a:pt x="2442" y="1003"/>
                        <a:pt x="2442" y="973"/>
                      </a:cubicBezTo>
                      <a:cubicBezTo>
                        <a:pt x="2473" y="973"/>
                        <a:pt x="2473" y="973"/>
                        <a:pt x="2473" y="1003"/>
                      </a:cubicBezTo>
                      <a:lnTo>
                        <a:pt x="2473" y="973"/>
                      </a:lnTo>
                      <a:lnTo>
                        <a:pt x="2503" y="973"/>
                      </a:lnTo>
                      <a:cubicBezTo>
                        <a:pt x="2503" y="973"/>
                        <a:pt x="2516" y="960"/>
                        <a:pt x="2534" y="960"/>
                      </a:cubicBezTo>
                      <a:cubicBezTo>
                        <a:pt x="2543" y="960"/>
                        <a:pt x="2554" y="963"/>
                        <a:pt x="2564" y="973"/>
                      </a:cubicBezTo>
                      <a:cubicBezTo>
                        <a:pt x="2564" y="912"/>
                        <a:pt x="2625" y="882"/>
                        <a:pt x="2655" y="882"/>
                      </a:cubicBezTo>
                      <a:cubicBezTo>
                        <a:pt x="2655" y="852"/>
                        <a:pt x="2685" y="852"/>
                        <a:pt x="2685" y="821"/>
                      </a:cubicBezTo>
                      <a:lnTo>
                        <a:pt x="2716" y="852"/>
                      </a:lnTo>
                      <a:cubicBezTo>
                        <a:pt x="2716" y="830"/>
                        <a:pt x="2701" y="809"/>
                        <a:pt x="2702" y="809"/>
                      </a:cubicBezTo>
                      <a:lnTo>
                        <a:pt x="2702" y="809"/>
                      </a:lnTo>
                      <a:cubicBezTo>
                        <a:pt x="2703" y="809"/>
                        <a:pt x="2707" y="812"/>
                        <a:pt x="2716" y="821"/>
                      </a:cubicBezTo>
                      <a:cubicBezTo>
                        <a:pt x="2716" y="806"/>
                        <a:pt x="2723" y="806"/>
                        <a:pt x="2731" y="806"/>
                      </a:cubicBezTo>
                      <a:cubicBezTo>
                        <a:pt x="2739" y="806"/>
                        <a:pt x="2746" y="806"/>
                        <a:pt x="2746" y="791"/>
                      </a:cubicBezTo>
                      <a:lnTo>
                        <a:pt x="2777" y="791"/>
                      </a:lnTo>
                      <a:cubicBezTo>
                        <a:pt x="2766" y="781"/>
                        <a:pt x="2766" y="777"/>
                        <a:pt x="2771" y="777"/>
                      </a:cubicBezTo>
                      <a:cubicBezTo>
                        <a:pt x="2780" y="777"/>
                        <a:pt x="2807" y="791"/>
                        <a:pt x="2807" y="791"/>
                      </a:cubicBezTo>
                      <a:cubicBezTo>
                        <a:pt x="2807" y="791"/>
                        <a:pt x="2837" y="760"/>
                        <a:pt x="2868" y="730"/>
                      </a:cubicBezTo>
                      <a:cubicBezTo>
                        <a:pt x="2928" y="700"/>
                        <a:pt x="2989" y="639"/>
                        <a:pt x="3050" y="548"/>
                      </a:cubicBezTo>
                      <a:cubicBezTo>
                        <a:pt x="3172" y="426"/>
                        <a:pt x="3232" y="244"/>
                        <a:pt x="3172" y="122"/>
                      </a:cubicBezTo>
                      <a:cubicBezTo>
                        <a:pt x="3141" y="92"/>
                        <a:pt x="3141" y="92"/>
                        <a:pt x="3111" y="61"/>
                      </a:cubicBezTo>
                      <a:lnTo>
                        <a:pt x="3141" y="61"/>
                      </a:lnTo>
                      <a:cubicBezTo>
                        <a:pt x="3121" y="61"/>
                        <a:pt x="3100" y="47"/>
                        <a:pt x="3080" y="38"/>
                      </a:cubicBezTo>
                      <a:lnTo>
                        <a:pt x="3080" y="38"/>
                      </a:lnTo>
                      <a:cubicBezTo>
                        <a:pt x="3078" y="49"/>
                        <a:pt x="3071" y="54"/>
                        <a:pt x="3065" y="54"/>
                      </a:cubicBezTo>
                      <a:cubicBezTo>
                        <a:pt x="3062" y="54"/>
                        <a:pt x="3060" y="53"/>
                        <a:pt x="3057" y="51"/>
                      </a:cubicBezTo>
                      <a:lnTo>
                        <a:pt x="3057" y="51"/>
                      </a:lnTo>
                      <a:cubicBezTo>
                        <a:pt x="3072" y="73"/>
                        <a:pt x="3104" y="92"/>
                        <a:pt x="3080" y="92"/>
                      </a:cubicBezTo>
                      <a:cubicBezTo>
                        <a:pt x="3080" y="92"/>
                        <a:pt x="3050" y="92"/>
                        <a:pt x="3050" y="61"/>
                      </a:cubicBezTo>
                      <a:lnTo>
                        <a:pt x="2989" y="61"/>
                      </a:lnTo>
                      <a:cubicBezTo>
                        <a:pt x="2959" y="61"/>
                        <a:pt x="2989" y="92"/>
                        <a:pt x="2959" y="92"/>
                      </a:cubicBezTo>
                      <a:cubicBezTo>
                        <a:pt x="2959" y="76"/>
                        <a:pt x="2951" y="76"/>
                        <a:pt x="2944" y="76"/>
                      </a:cubicBezTo>
                      <a:cubicBezTo>
                        <a:pt x="2936" y="76"/>
                        <a:pt x="2928" y="76"/>
                        <a:pt x="2928" y="61"/>
                      </a:cubicBezTo>
                      <a:lnTo>
                        <a:pt x="2928" y="92"/>
                      </a:lnTo>
                      <a:lnTo>
                        <a:pt x="2898" y="92"/>
                      </a:lnTo>
                      <a:cubicBezTo>
                        <a:pt x="2898" y="92"/>
                        <a:pt x="2898" y="105"/>
                        <a:pt x="2889" y="105"/>
                      </a:cubicBezTo>
                      <a:cubicBezTo>
                        <a:pt x="2885" y="105"/>
                        <a:pt x="2878" y="102"/>
                        <a:pt x="2868" y="92"/>
                      </a:cubicBezTo>
                      <a:cubicBezTo>
                        <a:pt x="2837" y="92"/>
                        <a:pt x="2898" y="122"/>
                        <a:pt x="2868" y="122"/>
                      </a:cubicBezTo>
                      <a:cubicBezTo>
                        <a:pt x="2868" y="122"/>
                        <a:pt x="2837" y="122"/>
                        <a:pt x="2837" y="92"/>
                      </a:cubicBezTo>
                      <a:cubicBezTo>
                        <a:pt x="2822" y="107"/>
                        <a:pt x="2792" y="107"/>
                        <a:pt x="2761" y="107"/>
                      </a:cubicBezTo>
                      <a:cubicBezTo>
                        <a:pt x="2731" y="107"/>
                        <a:pt x="2701" y="107"/>
                        <a:pt x="2685" y="122"/>
                      </a:cubicBezTo>
                      <a:cubicBezTo>
                        <a:pt x="2685" y="132"/>
                        <a:pt x="2679" y="136"/>
                        <a:pt x="2668" y="136"/>
                      </a:cubicBezTo>
                      <a:cubicBezTo>
                        <a:pt x="2648" y="136"/>
                        <a:pt x="2614" y="122"/>
                        <a:pt x="2594" y="122"/>
                      </a:cubicBezTo>
                      <a:lnTo>
                        <a:pt x="2625" y="152"/>
                      </a:lnTo>
                      <a:cubicBezTo>
                        <a:pt x="2612" y="146"/>
                        <a:pt x="2603" y="144"/>
                        <a:pt x="2594" y="144"/>
                      </a:cubicBezTo>
                      <a:cubicBezTo>
                        <a:pt x="2561" y="144"/>
                        <a:pt x="2552" y="183"/>
                        <a:pt x="2503" y="183"/>
                      </a:cubicBezTo>
                      <a:lnTo>
                        <a:pt x="2533" y="213"/>
                      </a:lnTo>
                      <a:cubicBezTo>
                        <a:pt x="2533" y="213"/>
                        <a:pt x="2533" y="213"/>
                        <a:pt x="2533" y="244"/>
                      </a:cubicBezTo>
                      <a:cubicBezTo>
                        <a:pt x="2533" y="213"/>
                        <a:pt x="2503" y="213"/>
                        <a:pt x="2503" y="213"/>
                      </a:cubicBezTo>
                      <a:lnTo>
                        <a:pt x="2503" y="213"/>
                      </a:lnTo>
                      <a:cubicBezTo>
                        <a:pt x="2503" y="213"/>
                        <a:pt x="2533" y="244"/>
                        <a:pt x="2533" y="244"/>
                      </a:cubicBezTo>
                      <a:cubicBezTo>
                        <a:pt x="2522" y="238"/>
                        <a:pt x="2511" y="235"/>
                        <a:pt x="2501" y="235"/>
                      </a:cubicBezTo>
                      <a:cubicBezTo>
                        <a:pt x="2460" y="235"/>
                        <a:pt x="2431" y="280"/>
                        <a:pt x="2381" y="304"/>
                      </a:cubicBezTo>
                      <a:cubicBezTo>
                        <a:pt x="2351" y="365"/>
                        <a:pt x="2260" y="365"/>
                        <a:pt x="2199" y="426"/>
                      </a:cubicBezTo>
                      <a:lnTo>
                        <a:pt x="2199" y="426"/>
                      </a:lnTo>
                      <a:cubicBezTo>
                        <a:pt x="2205" y="420"/>
                        <a:pt x="2210" y="417"/>
                        <a:pt x="2214" y="417"/>
                      </a:cubicBezTo>
                      <a:cubicBezTo>
                        <a:pt x="2229" y="417"/>
                        <a:pt x="2229" y="456"/>
                        <a:pt x="2229" y="456"/>
                      </a:cubicBezTo>
                      <a:cubicBezTo>
                        <a:pt x="2213" y="440"/>
                        <a:pt x="2203" y="434"/>
                        <a:pt x="2197" y="434"/>
                      </a:cubicBezTo>
                      <a:cubicBezTo>
                        <a:pt x="2187" y="434"/>
                        <a:pt x="2187" y="448"/>
                        <a:pt x="2183" y="448"/>
                      </a:cubicBezTo>
                      <a:cubicBezTo>
                        <a:pt x="2181" y="448"/>
                        <a:pt x="2177" y="443"/>
                        <a:pt x="2169" y="426"/>
                      </a:cubicBezTo>
                      <a:cubicBezTo>
                        <a:pt x="2138" y="487"/>
                        <a:pt x="2077" y="426"/>
                        <a:pt x="2077" y="517"/>
                      </a:cubicBezTo>
                      <a:lnTo>
                        <a:pt x="2077" y="487"/>
                      </a:lnTo>
                      <a:cubicBezTo>
                        <a:pt x="2047" y="487"/>
                        <a:pt x="2047" y="517"/>
                        <a:pt x="2047" y="517"/>
                      </a:cubicBezTo>
                      <a:lnTo>
                        <a:pt x="2047" y="548"/>
                      </a:lnTo>
                      <a:cubicBezTo>
                        <a:pt x="2047" y="548"/>
                        <a:pt x="2033" y="534"/>
                        <a:pt x="2024" y="534"/>
                      </a:cubicBezTo>
                      <a:cubicBezTo>
                        <a:pt x="2020" y="534"/>
                        <a:pt x="2017" y="537"/>
                        <a:pt x="2017" y="548"/>
                      </a:cubicBezTo>
                      <a:cubicBezTo>
                        <a:pt x="2017" y="537"/>
                        <a:pt x="2017" y="534"/>
                        <a:pt x="2015" y="534"/>
                      </a:cubicBezTo>
                      <a:cubicBezTo>
                        <a:pt x="2013" y="534"/>
                        <a:pt x="2006" y="548"/>
                        <a:pt x="1986" y="548"/>
                      </a:cubicBezTo>
                      <a:cubicBezTo>
                        <a:pt x="1986" y="548"/>
                        <a:pt x="1986" y="578"/>
                        <a:pt x="1956" y="578"/>
                      </a:cubicBezTo>
                      <a:cubicBezTo>
                        <a:pt x="1956" y="563"/>
                        <a:pt x="1948" y="563"/>
                        <a:pt x="1941" y="563"/>
                      </a:cubicBezTo>
                      <a:cubicBezTo>
                        <a:pt x="1933" y="563"/>
                        <a:pt x="1925" y="563"/>
                        <a:pt x="1925" y="548"/>
                      </a:cubicBezTo>
                      <a:cubicBezTo>
                        <a:pt x="1895" y="578"/>
                        <a:pt x="1865" y="578"/>
                        <a:pt x="1834" y="578"/>
                      </a:cubicBezTo>
                      <a:lnTo>
                        <a:pt x="1865" y="608"/>
                      </a:lnTo>
                      <a:lnTo>
                        <a:pt x="1834" y="608"/>
                      </a:lnTo>
                      <a:cubicBezTo>
                        <a:pt x="1834" y="608"/>
                        <a:pt x="1834" y="639"/>
                        <a:pt x="1834" y="639"/>
                      </a:cubicBezTo>
                      <a:cubicBezTo>
                        <a:pt x="1834" y="608"/>
                        <a:pt x="1804" y="608"/>
                        <a:pt x="1804" y="578"/>
                      </a:cubicBezTo>
                      <a:cubicBezTo>
                        <a:pt x="1773" y="608"/>
                        <a:pt x="1773" y="639"/>
                        <a:pt x="1743" y="639"/>
                      </a:cubicBezTo>
                      <a:cubicBezTo>
                        <a:pt x="1743" y="624"/>
                        <a:pt x="1743" y="624"/>
                        <a:pt x="1743" y="624"/>
                      </a:cubicBezTo>
                      <a:cubicBezTo>
                        <a:pt x="1743" y="624"/>
                        <a:pt x="1743" y="624"/>
                        <a:pt x="1743" y="608"/>
                      </a:cubicBezTo>
                      <a:cubicBezTo>
                        <a:pt x="1713" y="639"/>
                        <a:pt x="1743" y="639"/>
                        <a:pt x="1743" y="669"/>
                      </a:cubicBezTo>
                      <a:cubicBezTo>
                        <a:pt x="1743" y="669"/>
                        <a:pt x="1713" y="639"/>
                        <a:pt x="1713" y="639"/>
                      </a:cubicBezTo>
                      <a:cubicBezTo>
                        <a:pt x="1713" y="639"/>
                        <a:pt x="1699" y="625"/>
                        <a:pt x="1681" y="625"/>
                      </a:cubicBezTo>
                      <a:cubicBezTo>
                        <a:pt x="1673" y="625"/>
                        <a:pt x="1664" y="628"/>
                        <a:pt x="1655" y="636"/>
                      </a:cubicBezTo>
                      <a:lnTo>
                        <a:pt x="1655" y="636"/>
                      </a:lnTo>
                      <a:cubicBezTo>
                        <a:pt x="1653" y="633"/>
                        <a:pt x="1652" y="630"/>
                        <a:pt x="1652" y="630"/>
                      </a:cubicBezTo>
                      <a:cubicBezTo>
                        <a:pt x="1652" y="630"/>
                        <a:pt x="1652" y="632"/>
                        <a:pt x="1652" y="639"/>
                      </a:cubicBezTo>
                      <a:lnTo>
                        <a:pt x="1652" y="608"/>
                      </a:lnTo>
                      <a:cubicBezTo>
                        <a:pt x="1652" y="630"/>
                        <a:pt x="1637" y="651"/>
                        <a:pt x="1628" y="651"/>
                      </a:cubicBezTo>
                      <a:cubicBezTo>
                        <a:pt x="1624" y="651"/>
                        <a:pt x="1621" y="648"/>
                        <a:pt x="1621" y="639"/>
                      </a:cubicBezTo>
                      <a:lnTo>
                        <a:pt x="1561" y="639"/>
                      </a:lnTo>
                      <a:cubicBezTo>
                        <a:pt x="1561" y="639"/>
                        <a:pt x="1561" y="608"/>
                        <a:pt x="1561" y="608"/>
                      </a:cubicBezTo>
                      <a:cubicBezTo>
                        <a:pt x="1540" y="608"/>
                        <a:pt x="1507" y="622"/>
                        <a:pt x="1477" y="622"/>
                      </a:cubicBezTo>
                      <a:cubicBezTo>
                        <a:pt x="1463" y="622"/>
                        <a:pt x="1449" y="618"/>
                        <a:pt x="1439" y="608"/>
                      </a:cubicBezTo>
                      <a:cubicBezTo>
                        <a:pt x="1439" y="639"/>
                        <a:pt x="1409" y="639"/>
                        <a:pt x="1409" y="669"/>
                      </a:cubicBezTo>
                      <a:lnTo>
                        <a:pt x="1409" y="608"/>
                      </a:lnTo>
                      <a:lnTo>
                        <a:pt x="1409" y="608"/>
                      </a:lnTo>
                      <a:lnTo>
                        <a:pt x="1409" y="608"/>
                      </a:lnTo>
                      <a:cubicBezTo>
                        <a:pt x="1409" y="608"/>
                        <a:pt x="1378" y="608"/>
                        <a:pt x="1378" y="639"/>
                      </a:cubicBezTo>
                      <a:cubicBezTo>
                        <a:pt x="1378" y="608"/>
                        <a:pt x="1378" y="608"/>
                        <a:pt x="1378" y="578"/>
                      </a:cubicBezTo>
                      <a:lnTo>
                        <a:pt x="1348" y="578"/>
                      </a:lnTo>
                      <a:cubicBezTo>
                        <a:pt x="1344" y="575"/>
                        <a:pt x="1341" y="573"/>
                        <a:pt x="1338" y="573"/>
                      </a:cubicBezTo>
                      <a:cubicBezTo>
                        <a:pt x="1314" y="573"/>
                        <a:pt x="1291" y="644"/>
                        <a:pt x="1267" y="644"/>
                      </a:cubicBezTo>
                      <a:cubicBezTo>
                        <a:pt x="1264" y="644"/>
                        <a:pt x="1260" y="642"/>
                        <a:pt x="1257" y="639"/>
                      </a:cubicBezTo>
                      <a:cubicBezTo>
                        <a:pt x="1257" y="669"/>
                        <a:pt x="1257" y="669"/>
                        <a:pt x="1257" y="700"/>
                      </a:cubicBezTo>
                      <a:cubicBezTo>
                        <a:pt x="1257" y="689"/>
                        <a:pt x="1253" y="686"/>
                        <a:pt x="1249" y="686"/>
                      </a:cubicBezTo>
                      <a:cubicBezTo>
                        <a:pt x="1240" y="686"/>
                        <a:pt x="1226" y="700"/>
                        <a:pt x="1226" y="700"/>
                      </a:cubicBezTo>
                      <a:cubicBezTo>
                        <a:pt x="1226" y="669"/>
                        <a:pt x="1196" y="669"/>
                        <a:pt x="1196" y="639"/>
                      </a:cubicBezTo>
                      <a:cubicBezTo>
                        <a:pt x="1196" y="669"/>
                        <a:pt x="1196" y="700"/>
                        <a:pt x="1166" y="700"/>
                      </a:cubicBezTo>
                      <a:cubicBezTo>
                        <a:pt x="1166" y="669"/>
                        <a:pt x="1196" y="669"/>
                        <a:pt x="1166" y="639"/>
                      </a:cubicBezTo>
                      <a:lnTo>
                        <a:pt x="1135" y="639"/>
                      </a:lnTo>
                      <a:cubicBezTo>
                        <a:pt x="1135" y="639"/>
                        <a:pt x="1135" y="639"/>
                        <a:pt x="1135" y="669"/>
                      </a:cubicBezTo>
                      <a:lnTo>
                        <a:pt x="1166" y="639"/>
                      </a:lnTo>
                      <a:lnTo>
                        <a:pt x="1166" y="639"/>
                      </a:lnTo>
                      <a:cubicBezTo>
                        <a:pt x="1166" y="639"/>
                        <a:pt x="1166" y="669"/>
                        <a:pt x="1135" y="669"/>
                      </a:cubicBezTo>
                      <a:cubicBezTo>
                        <a:pt x="1115" y="669"/>
                        <a:pt x="1108" y="683"/>
                        <a:pt x="1106" y="683"/>
                      </a:cubicBezTo>
                      <a:cubicBezTo>
                        <a:pt x="1105" y="683"/>
                        <a:pt x="1105" y="679"/>
                        <a:pt x="1105" y="669"/>
                      </a:cubicBezTo>
                      <a:lnTo>
                        <a:pt x="1105" y="639"/>
                      </a:lnTo>
                      <a:cubicBezTo>
                        <a:pt x="1095" y="649"/>
                        <a:pt x="1088" y="652"/>
                        <a:pt x="1083" y="652"/>
                      </a:cubicBezTo>
                      <a:cubicBezTo>
                        <a:pt x="1074" y="652"/>
                        <a:pt x="1074" y="639"/>
                        <a:pt x="1074" y="639"/>
                      </a:cubicBezTo>
                      <a:cubicBezTo>
                        <a:pt x="1074" y="639"/>
                        <a:pt x="1044" y="669"/>
                        <a:pt x="1044" y="669"/>
                      </a:cubicBezTo>
                      <a:cubicBezTo>
                        <a:pt x="1044" y="669"/>
                        <a:pt x="1044" y="669"/>
                        <a:pt x="1044" y="700"/>
                      </a:cubicBezTo>
                      <a:cubicBezTo>
                        <a:pt x="1044" y="693"/>
                        <a:pt x="1043" y="691"/>
                        <a:pt x="1040" y="691"/>
                      </a:cubicBezTo>
                      <a:cubicBezTo>
                        <a:pt x="1035" y="691"/>
                        <a:pt x="1023" y="708"/>
                        <a:pt x="1017" y="708"/>
                      </a:cubicBezTo>
                      <a:cubicBezTo>
                        <a:pt x="1015" y="708"/>
                        <a:pt x="1014" y="706"/>
                        <a:pt x="1014" y="700"/>
                      </a:cubicBezTo>
                      <a:cubicBezTo>
                        <a:pt x="1014" y="700"/>
                        <a:pt x="1014" y="669"/>
                        <a:pt x="1014" y="669"/>
                      </a:cubicBezTo>
                      <a:cubicBezTo>
                        <a:pt x="993" y="669"/>
                        <a:pt x="987" y="683"/>
                        <a:pt x="984" y="683"/>
                      </a:cubicBezTo>
                      <a:cubicBezTo>
                        <a:pt x="983" y="683"/>
                        <a:pt x="983" y="679"/>
                        <a:pt x="983" y="669"/>
                      </a:cubicBezTo>
                      <a:cubicBezTo>
                        <a:pt x="983" y="669"/>
                        <a:pt x="983" y="669"/>
                        <a:pt x="983" y="639"/>
                      </a:cubicBezTo>
                      <a:cubicBezTo>
                        <a:pt x="971" y="651"/>
                        <a:pt x="964" y="656"/>
                        <a:pt x="960" y="656"/>
                      </a:cubicBezTo>
                      <a:cubicBezTo>
                        <a:pt x="944" y="656"/>
                        <a:pt x="983" y="578"/>
                        <a:pt x="983" y="578"/>
                      </a:cubicBezTo>
                      <a:cubicBezTo>
                        <a:pt x="953" y="578"/>
                        <a:pt x="983" y="578"/>
                        <a:pt x="953" y="608"/>
                      </a:cubicBezTo>
                      <a:cubicBezTo>
                        <a:pt x="953" y="608"/>
                        <a:pt x="953" y="578"/>
                        <a:pt x="953" y="578"/>
                      </a:cubicBezTo>
                      <a:cubicBezTo>
                        <a:pt x="953" y="578"/>
                        <a:pt x="953" y="565"/>
                        <a:pt x="953" y="548"/>
                      </a:cubicBezTo>
                      <a:lnTo>
                        <a:pt x="922" y="578"/>
                      </a:lnTo>
                      <a:cubicBezTo>
                        <a:pt x="922" y="578"/>
                        <a:pt x="892" y="578"/>
                        <a:pt x="892" y="548"/>
                      </a:cubicBezTo>
                      <a:cubicBezTo>
                        <a:pt x="892" y="578"/>
                        <a:pt x="892" y="578"/>
                        <a:pt x="892" y="578"/>
                      </a:cubicBezTo>
                      <a:cubicBezTo>
                        <a:pt x="872" y="578"/>
                        <a:pt x="865" y="591"/>
                        <a:pt x="863" y="591"/>
                      </a:cubicBezTo>
                      <a:cubicBezTo>
                        <a:pt x="862" y="591"/>
                        <a:pt x="862" y="588"/>
                        <a:pt x="862" y="578"/>
                      </a:cubicBezTo>
                      <a:cubicBezTo>
                        <a:pt x="862" y="563"/>
                        <a:pt x="862" y="563"/>
                        <a:pt x="862" y="563"/>
                      </a:cubicBezTo>
                      <a:cubicBezTo>
                        <a:pt x="862" y="563"/>
                        <a:pt x="862" y="563"/>
                        <a:pt x="862" y="548"/>
                      </a:cubicBezTo>
                      <a:cubicBezTo>
                        <a:pt x="855" y="554"/>
                        <a:pt x="852" y="556"/>
                        <a:pt x="850" y="556"/>
                      </a:cubicBezTo>
                      <a:cubicBezTo>
                        <a:pt x="841" y="556"/>
                        <a:pt x="855" y="517"/>
                        <a:pt x="831" y="517"/>
                      </a:cubicBezTo>
                      <a:cubicBezTo>
                        <a:pt x="801" y="517"/>
                        <a:pt x="801" y="548"/>
                        <a:pt x="770" y="578"/>
                      </a:cubicBezTo>
                      <a:cubicBezTo>
                        <a:pt x="770" y="578"/>
                        <a:pt x="770" y="578"/>
                        <a:pt x="770" y="548"/>
                      </a:cubicBezTo>
                      <a:cubicBezTo>
                        <a:pt x="770" y="548"/>
                        <a:pt x="770" y="517"/>
                        <a:pt x="801" y="517"/>
                      </a:cubicBezTo>
                      <a:lnTo>
                        <a:pt x="770" y="517"/>
                      </a:lnTo>
                      <a:cubicBezTo>
                        <a:pt x="770" y="548"/>
                        <a:pt x="770" y="548"/>
                        <a:pt x="740" y="548"/>
                      </a:cubicBezTo>
                      <a:cubicBezTo>
                        <a:pt x="740" y="548"/>
                        <a:pt x="740" y="517"/>
                        <a:pt x="740" y="517"/>
                      </a:cubicBezTo>
                      <a:cubicBezTo>
                        <a:pt x="740" y="532"/>
                        <a:pt x="732" y="532"/>
                        <a:pt x="721" y="532"/>
                      </a:cubicBezTo>
                      <a:cubicBezTo>
                        <a:pt x="716" y="532"/>
                        <a:pt x="711" y="532"/>
                        <a:pt x="705" y="533"/>
                      </a:cubicBezTo>
                      <a:lnTo>
                        <a:pt x="705" y="533"/>
                      </a:lnTo>
                      <a:cubicBezTo>
                        <a:pt x="710" y="525"/>
                        <a:pt x="710" y="517"/>
                        <a:pt x="710" y="517"/>
                      </a:cubicBezTo>
                      <a:lnTo>
                        <a:pt x="710" y="517"/>
                      </a:lnTo>
                      <a:cubicBezTo>
                        <a:pt x="710" y="517"/>
                        <a:pt x="679" y="548"/>
                        <a:pt x="679" y="548"/>
                      </a:cubicBezTo>
                      <a:cubicBezTo>
                        <a:pt x="679" y="517"/>
                        <a:pt x="679" y="517"/>
                        <a:pt x="679" y="517"/>
                      </a:cubicBezTo>
                      <a:lnTo>
                        <a:pt x="649" y="487"/>
                      </a:lnTo>
                      <a:cubicBezTo>
                        <a:pt x="679" y="456"/>
                        <a:pt x="649" y="456"/>
                        <a:pt x="679" y="426"/>
                      </a:cubicBezTo>
                      <a:cubicBezTo>
                        <a:pt x="679" y="396"/>
                        <a:pt x="679" y="396"/>
                        <a:pt x="649" y="396"/>
                      </a:cubicBezTo>
                      <a:cubicBezTo>
                        <a:pt x="649" y="426"/>
                        <a:pt x="649" y="426"/>
                        <a:pt x="649" y="426"/>
                      </a:cubicBezTo>
                      <a:cubicBezTo>
                        <a:pt x="624" y="426"/>
                        <a:pt x="600" y="465"/>
                        <a:pt x="591" y="465"/>
                      </a:cubicBezTo>
                      <a:cubicBezTo>
                        <a:pt x="589" y="465"/>
                        <a:pt x="588" y="462"/>
                        <a:pt x="588" y="456"/>
                      </a:cubicBezTo>
                      <a:cubicBezTo>
                        <a:pt x="558" y="487"/>
                        <a:pt x="558" y="487"/>
                        <a:pt x="558" y="487"/>
                      </a:cubicBezTo>
                      <a:cubicBezTo>
                        <a:pt x="558" y="456"/>
                        <a:pt x="588" y="396"/>
                        <a:pt x="558" y="396"/>
                      </a:cubicBezTo>
                      <a:cubicBezTo>
                        <a:pt x="558" y="426"/>
                        <a:pt x="558" y="426"/>
                        <a:pt x="527" y="456"/>
                      </a:cubicBezTo>
                      <a:cubicBezTo>
                        <a:pt x="527" y="456"/>
                        <a:pt x="527" y="437"/>
                        <a:pt x="527" y="426"/>
                      </a:cubicBezTo>
                      <a:lnTo>
                        <a:pt x="527" y="396"/>
                      </a:lnTo>
                      <a:lnTo>
                        <a:pt x="497" y="396"/>
                      </a:lnTo>
                      <a:cubicBezTo>
                        <a:pt x="487" y="406"/>
                        <a:pt x="480" y="409"/>
                        <a:pt x="477" y="409"/>
                      </a:cubicBezTo>
                      <a:cubicBezTo>
                        <a:pt x="475" y="409"/>
                        <a:pt x="474" y="408"/>
                        <a:pt x="474" y="407"/>
                      </a:cubicBezTo>
                      <a:lnTo>
                        <a:pt x="474" y="407"/>
                      </a:lnTo>
                      <a:cubicBezTo>
                        <a:pt x="474" y="406"/>
                        <a:pt x="474" y="406"/>
                        <a:pt x="474" y="406"/>
                      </a:cubicBezTo>
                      <a:lnTo>
                        <a:pt x="474" y="406"/>
                      </a:lnTo>
                      <a:cubicBezTo>
                        <a:pt x="475" y="405"/>
                        <a:pt x="475" y="404"/>
                        <a:pt x="476" y="403"/>
                      </a:cubicBezTo>
                      <a:lnTo>
                        <a:pt x="476" y="403"/>
                      </a:lnTo>
                      <a:cubicBezTo>
                        <a:pt x="476" y="403"/>
                        <a:pt x="475" y="404"/>
                        <a:pt x="475" y="404"/>
                      </a:cubicBezTo>
                      <a:lnTo>
                        <a:pt x="475" y="404"/>
                      </a:lnTo>
                      <a:cubicBezTo>
                        <a:pt x="481" y="373"/>
                        <a:pt x="441" y="391"/>
                        <a:pt x="466" y="365"/>
                      </a:cubicBezTo>
                      <a:lnTo>
                        <a:pt x="436" y="365"/>
                      </a:lnTo>
                      <a:lnTo>
                        <a:pt x="466" y="335"/>
                      </a:lnTo>
                      <a:lnTo>
                        <a:pt x="466" y="335"/>
                      </a:lnTo>
                      <a:cubicBezTo>
                        <a:pt x="436" y="365"/>
                        <a:pt x="436" y="365"/>
                        <a:pt x="406" y="365"/>
                      </a:cubicBezTo>
                      <a:cubicBezTo>
                        <a:pt x="436" y="350"/>
                        <a:pt x="436" y="350"/>
                        <a:pt x="432" y="350"/>
                      </a:cubicBezTo>
                      <a:cubicBezTo>
                        <a:pt x="428" y="350"/>
                        <a:pt x="421" y="350"/>
                        <a:pt x="436" y="335"/>
                      </a:cubicBezTo>
                      <a:lnTo>
                        <a:pt x="436" y="335"/>
                      </a:lnTo>
                      <a:cubicBezTo>
                        <a:pt x="426" y="345"/>
                        <a:pt x="419" y="348"/>
                        <a:pt x="414" y="348"/>
                      </a:cubicBezTo>
                      <a:cubicBezTo>
                        <a:pt x="402" y="348"/>
                        <a:pt x="396" y="335"/>
                        <a:pt x="375" y="335"/>
                      </a:cubicBezTo>
                      <a:cubicBezTo>
                        <a:pt x="375" y="335"/>
                        <a:pt x="406" y="304"/>
                        <a:pt x="406" y="304"/>
                      </a:cubicBezTo>
                      <a:cubicBezTo>
                        <a:pt x="406" y="304"/>
                        <a:pt x="375" y="274"/>
                        <a:pt x="375" y="274"/>
                      </a:cubicBezTo>
                      <a:lnTo>
                        <a:pt x="345" y="274"/>
                      </a:lnTo>
                      <a:cubicBezTo>
                        <a:pt x="330" y="289"/>
                        <a:pt x="330" y="289"/>
                        <a:pt x="330" y="289"/>
                      </a:cubicBezTo>
                      <a:cubicBezTo>
                        <a:pt x="330" y="289"/>
                        <a:pt x="330" y="289"/>
                        <a:pt x="314" y="304"/>
                      </a:cubicBezTo>
                      <a:cubicBezTo>
                        <a:pt x="314" y="274"/>
                        <a:pt x="314" y="274"/>
                        <a:pt x="314" y="274"/>
                      </a:cubicBezTo>
                      <a:cubicBezTo>
                        <a:pt x="314" y="274"/>
                        <a:pt x="345" y="274"/>
                        <a:pt x="345" y="244"/>
                      </a:cubicBezTo>
                      <a:lnTo>
                        <a:pt x="345" y="244"/>
                      </a:lnTo>
                      <a:cubicBezTo>
                        <a:pt x="345" y="244"/>
                        <a:pt x="284" y="274"/>
                        <a:pt x="284" y="304"/>
                      </a:cubicBezTo>
                      <a:cubicBezTo>
                        <a:pt x="284" y="320"/>
                        <a:pt x="276" y="327"/>
                        <a:pt x="269" y="327"/>
                      </a:cubicBezTo>
                      <a:cubicBezTo>
                        <a:pt x="261" y="327"/>
                        <a:pt x="254" y="320"/>
                        <a:pt x="254" y="304"/>
                      </a:cubicBezTo>
                      <a:cubicBezTo>
                        <a:pt x="254" y="304"/>
                        <a:pt x="254" y="304"/>
                        <a:pt x="254" y="274"/>
                      </a:cubicBezTo>
                      <a:cubicBezTo>
                        <a:pt x="254" y="280"/>
                        <a:pt x="256" y="282"/>
                        <a:pt x="260" y="282"/>
                      </a:cubicBezTo>
                      <a:cubicBezTo>
                        <a:pt x="274" y="282"/>
                        <a:pt x="308" y="244"/>
                        <a:pt x="284" y="244"/>
                      </a:cubicBezTo>
                      <a:cubicBezTo>
                        <a:pt x="314" y="244"/>
                        <a:pt x="314" y="213"/>
                        <a:pt x="314" y="213"/>
                      </a:cubicBezTo>
                      <a:lnTo>
                        <a:pt x="314" y="213"/>
                      </a:lnTo>
                      <a:cubicBezTo>
                        <a:pt x="314" y="213"/>
                        <a:pt x="301" y="227"/>
                        <a:pt x="292" y="227"/>
                      </a:cubicBezTo>
                      <a:cubicBezTo>
                        <a:pt x="287" y="227"/>
                        <a:pt x="284" y="223"/>
                        <a:pt x="284" y="213"/>
                      </a:cubicBezTo>
                      <a:cubicBezTo>
                        <a:pt x="254" y="274"/>
                        <a:pt x="254" y="244"/>
                        <a:pt x="223" y="274"/>
                      </a:cubicBezTo>
                      <a:cubicBezTo>
                        <a:pt x="223" y="274"/>
                        <a:pt x="223" y="274"/>
                        <a:pt x="223" y="244"/>
                      </a:cubicBezTo>
                      <a:cubicBezTo>
                        <a:pt x="223" y="213"/>
                        <a:pt x="254" y="213"/>
                        <a:pt x="254" y="213"/>
                      </a:cubicBezTo>
                      <a:lnTo>
                        <a:pt x="254" y="213"/>
                      </a:lnTo>
                      <a:cubicBezTo>
                        <a:pt x="254" y="213"/>
                        <a:pt x="254" y="213"/>
                        <a:pt x="254" y="213"/>
                      </a:cubicBezTo>
                      <a:lnTo>
                        <a:pt x="254" y="183"/>
                      </a:lnTo>
                      <a:cubicBezTo>
                        <a:pt x="254" y="183"/>
                        <a:pt x="254" y="213"/>
                        <a:pt x="223" y="213"/>
                      </a:cubicBezTo>
                      <a:cubicBezTo>
                        <a:pt x="223" y="213"/>
                        <a:pt x="223" y="213"/>
                        <a:pt x="223" y="183"/>
                      </a:cubicBezTo>
                      <a:cubicBezTo>
                        <a:pt x="254" y="183"/>
                        <a:pt x="254" y="152"/>
                        <a:pt x="284" y="152"/>
                      </a:cubicBezTo>
                      <a:lnTo>
                        <a:pt x="223" y="152"/>
                      </a:lnTo>
                      <a:cubicBezTo>
                        <a:pt x="223" y="174"/>
                        <a:pt x="223" y="195"/>
                        <a:pt x="213" y="195"/>
                      </a:cubicBezTo>
                      <a:cubicBezTo>
                        <a:pt x="208" y="195"/>
                        <a:pt x="202" y="192"/>
                        <a:pt x="193" y="183"/>
                      </a:cubicBezTo>
                      <a:cubicBezTo>
                        <a:pt x="193" y="173"/>
                        <a:pt x="189" y="169"/>
                        <a:pt x="185" y="169"/>
                      </a:cubicBezTo>
                      <a:cubicBezTo>
                        <a:pt x="176" y="169"/>
                        <a:pt x="162" y="183"/>
                        <a:pt x="162" y="183"/>
                      </a:cubicBezTo>
                      <a:cubicBezTo>
                        <a:pt x="162" y="183"/>
                        <a:pt x="162" y="183"/>
                        <a:pt x="162" y="152"/>
                      </a:cubicBezTo>
                      <a:cubicBezTo>
                        <a:pt x="162" y="152"/>
                        <a:pt x="162" y="152"/>
                        <a:pt x="162" y="122"/>
                      </a:cubicBezTo>
                      <a:cubicBezTo>
                        <a:pt x="132" y="122"/>
                        <a:pt x="162" y="122"/>
                        <a:pt x="132" y="152"/>
                      </a:cubicBezTo>
                      <a:cubicBezTo>
                        <a:pt x="162" y="92"/>
                        <a:pt x="132" y="92"/>
                        <a:pt x="102" y="92"/>
                      </a:cubicBezTo>
                      <a:cubicBezTo>
                        <a:pt x="86" y="107"/>
                        <a:pt x="86" y="107"/>
                        <a:pt x="86" y="107"/>
                      </a:cubicBezTo>
                      <a:cubicBezTo>
                        <a:pt x="86" y="107"/>
                        <a:pt x="86" y="107"/>
                        <a:pt x="71" y="122"/>
                      </a:cubicBezTo>
                      <a:cubicBezTo>
                        <a:pt x="71" y="122"/>
                        <a:pt x="71" y="92"/>
                        <a:pt x="102" y="92"/>
                      </a:cubicBezTo>
                      <a:cubicBezTo>
                        <a:pt x="102" y="76"/>
                        <a:pt x="102" y="76"/>
                        <a:pt x="105" y="76"/>
                      </a:cubicBezTo>
                      <a:cubicBezTo>
                        <a:pt x="109" y="76"/>
                        <a:pt x="117" y="76"/>
                        <a:pt x="132" y="61"/>
                      </a:cubicBezTo>
                      <a:cubicBezTo>
                        <a:pt x="132" y="51"/>
                        <a:pt x="125" y="48"/>
                        <a:pt x="116" y="48"/>
                      </a:cubicBezTo>
                      <a:cubicBezTo>
                        <a:pt x="98" y="48"/>
                        <a:pt x="71" y="61"/>
                        <a:pt x="71" y="61"/>
                      </a:cubicBezTo>
                      <a:cubicBezTo>
                        <a:pt x="86" y="46"/>
                        <a:pt x="86" y="46"/>
                        <a:pt x="86" y="46"/>
                      </a:cubicBezTo>
                      <a:cubicBezTo>
                        <a:pt x="86" y="46"/>
                        <a:pt x="86" y="46"/>
                        <a:pt x="102" y="31"/>
                      </a:cubicBezTo>
                      <a:cubicBezTo>
                        <a:pt x="102" y="22"/>
                        <a:pt x="99" y="18"/>
                        <a:pt x="95" y="18"/>
                      </a:cubicBezTo>
                      <a:cubicBezTo>
                        <a:pt x="84" y="18"/>
                        <a:pt x="62" y="40"/>
                        <a:pt x="41" y="61"/>
                      </a:cubicBezTo>
                      <a:cubicBezTo>
                        <a:pt x="60" y="42"/>
                        <a:pt x="67" y="23"/>
                        <a:pt x="70" y="1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12;p31"/>
                <p:cNvSpPr/>
                <p:nvPr/>
              </p:nvSpPr>
              <p:spPr>
                <a:xfrm>
                  <a:off x="1212736" y="4296737"/>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13;p31"/>
                <p:cNvSpPr/>
                <p:nvPr/>
              </p:nvSpPr>
              <p:spPr>
                <a:xfrm>
                  <a:off x="1220549" y="430062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14;p31"/>
                <p:cNvSpPr/>
                <p:nvPr/>
              </p:nvSpPr>
              <p:spPr>
                <a:xfrm>
                  <a:off x="1222511" y="430062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15;p31"/>
                <p:cNvSpPr/>
                <p:nvPr/>
              </p:nvSpPr>
              <p:spPr>
                <a:xfrm>
                  <a:off x="1206883" y="4295740"/>
                  <a:ext cx="32" cy="1029"/>
                </a:xfrm>
                <a:custGeom>
                  <a:avLst/>
                  <a:gdLst/>
                  <a:ahLst/>
                  <a:cxnLst/>
                  <a:rect l="l" t="t" r="r" b="b"/>
                  <a:pathLst>
                    <a:path w="1" h="32" extrusionOk="0">
                      <a:moveTo>
                        <a:pt x="0" y="31"/>
                      </a:moveTo>
                      <a:cubicBezTo>
                        <a:pt x="0" y="31"/>
                        <a:pt x="0" y="31"/>
                        <a:pt x="0"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16;p31"/>
                <p:cNvSpPr/>
                <p:nvPr/>
              </p:nvSpPr>
              <p:spPr>
                <a:xfrm>
                  <a:off x="1196112" y="4287926"/>
                  <a:ext cx="32" cy="32"/>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17;p31"/>
                <p:cNvSpPr/>
                <p:nvPr/>
              </p:nvSpPr>
              <p:spPr>
                <a:xfrm>
                  <a:off x="1195147" y="4288891"/>
                  <a:ext cx="997" cy="32"/>
                </a:xfrm>
                <a:custGeom>
                  <a:avLst/>
                  <a:gdLst/>
                  <a:ahLst/>
                  <a:cxnLst/>
                  <a:rect l="l" t="t" r="r" b="b"/>
                  <a:pathLst>
                    <a:path w="31" h="1" extrusionOk="0">
                      <a:moveTo>
                        <a:pt x="0" y="1"/>
                      </a:moveTo>
                      <a:cubicBezTo>
                        <a:pt x="0" y="1"/>
                        <a:pt x="31"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18;p31"/>
                <p:cNvSpPr/>
                <p:nvPr/>
              </p:nvSpPr>
              <p:spPr>
                <a:xfrm>
                  <a:off x="1209810" y="4297702"/>
                  <a:ext cx="997" cy="32"/>
                </a:xfrm>
                <a:custGeom>
                  <a:avLst/>
                  <a:gdLst/>
                  <a:ahLst/>
                  <a:cxnLst/>
                  <a:rect l="l" t="t" r="r" b="b"/>
                  <a:pathLst>
                    <a:path w="31" h="1" extrusionOk="0">
                      <a:moveTo>
                        <a:pt x="0" y="1"/>
                      </a:moveTo>
                      <a:cubicBezTo>
                        <a:pt x="0" y="1"/>
                        <a:pt x="31"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19;p31"/>
                <p:cNvSpPr/>
                <p:nvPr/>
              </p:nvSpPr>
              <p:spPr>
                <a:xfrm>
                  <a:off x="1196112" y="4288891"/>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20;p31"/>
                <p:cNvSpPr/>
                <p:nvPr/>
              </p:nvSpPr>
              <p:spPr>
                <a:xfrm>
                  <a:off x="1195147" y="4286962"/>
                  <a:ext cx="997" cy="997"/>
                </a:xfrm>
                <a:custGeom>
                  <a:avLst/>
                  <a:gdLst/>
                  <a:ahLst/>
                  <a:cxnLst/>
                  <a:rect l="l" t="t" r="r" b="b"/>
                  <a:pathLst>
                    <a:path w="31" h="31" extrusionOk="0">
                      <a:moveTo>
                        <a:pt x="0" y="0"/>
                      </a:moveTo>
                      <a:cubicBezTo>
                        <a:pt x="31" y="0"/>
                        <a:pt x="31" y="0"/>
                        <a:pt x="31" y="31"/>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21;p31"/>
                <p:cNvSpPr/>
                <p:nvPr/>
              </p:nvSpPr>
              <p:spPr>
                <a:xfrm>
                  <a:off x="1201996" y="4293779"/>
                  <a:ext cx="997" cy="32"/>
                </a:xfrm>
                <a:custGeom>
                  <a:avLst/>
                  <a:gdLst/>
                  <a:ahLst/>
                  <a:cxnLst/>
                  <a:rect l="l" t="t" r="r" b="b"/>
                  <a:pathLst>
                    <a:path w="31" h="1" extrusionOk="0">
                      <a:moveTo>
                        <a:pt x="0" y="1"/>
                      </a:moveTo>
                      <a:lnTo>
                        <a:pt x="0" y="1"/>
                      </a:ln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22;p31"/>
                <p:cNvSpPr/>
                <p:nvPr/>
              </p:nvSpPr>
              <p:spPr>
                <a:xfrm>
                  <a:off x="1197108" y="4287926"/>
                  <a:ext cx="997" cy="997"/>
                </a:xfrm>
                <a:custGeom>
                  <a:avLst/>
                  <a:gdLst/>
                  <a:ahLst/>
                  <a:cxnLst/>
                  <a:rect l="l" t="t" r="r" b="b"/>
                  <a:pathLst>
                    <a:path w="31" h="31" extrusionOk="0">
                      <a:moveTo>
                        <a:pt x="0" y="31"/>
                      </a:moveTo>
                      <a:lnTo>
                        <a:pt x="0" y="3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23;p31"/>
                <p:cNvSpPr/>
                <p:nvPr/>
              </p:nvSpPr>
              <p:spPr>
                <a:xfrm>
                  <a:off x="1195147" y="4285965"/>
                  <a:ext cx="32" cy="32"/>
                </a:xfrm>
                <a:custGeom>
                  <a:avLst/>
                  <a:gdLst/>
                  <a:ahLst/>
                  <a:cxnLst/>
                  <a:rect l="l" t="t" r="r" b="b"/>
                  <a:pathLst>
                    <a:path w="1" h="1" extrusionOk="0">
                      <a:moveTo>
                        <a:pt x="0" y="1"/>
                      </a:moveTo>
                      <a:cubicBezTo>
                        <a:pt x="0" y="1"/>
                        <a:pt x="0" y="1"/>
                        <a:pt x="0" y="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24;p31"/>
                <p:cNvSpPr/>
                <p:nvPr/>
              </p:nvSpPr>
              <p:spPr>
                <a:xfrm>
                  <a:off x="1200034" y="429184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25;p31"/>
                <p:cNvSpPr/>
                <p:nvPr/>
              </p:nvSpPr>
              <p:spPr>
                <a:xfrm>
                  <a:off x="1239135" y="4218536"/>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26;p31"/>
                <p:cNvSpPr/>
                <p:nvPr/>
              </p:nvSpPr>
              <p:spPr>
                <a:xfrm>
                  <a:off x="1248910" y="4216575"/>
                  <a:ext cx="32" cy="1029"/>
                </a:xfrm>
                <a:custGeom>
                  <a:avLst/>
                  <a:gdLst/>
                  <a:ahLst/>
                  <a:cxnLst/>
                  <a:rect l="l" t="t" r="r" b="b"/>
                  <a:pathLst>
                    <a:path w="1" h="32" extrusionOk="0">
                      <a:moveTo>
                        <a:pt x="0" y="1"/>
                      </a:moveTo>
                      <a:lnTo>
                        <a:pt x="0" y="31"/>
                      </a:lnTo>
                      <a:cubicBezTo>
                        <a:pt x="0" y="3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27;p31"/>
                <p:cNvSpPr/>
                <p:nvPr/>
              </p:nvSpPr>
              <p:spPr>
                <a:xfrm>
                  <a:off x="1233251" y="4218536"/>
                  <a:ext cx="32" cy="997"/>
                </a:xfrm>
                <a:custGeom>
                  <a:avLst/>
                  <a:gdLst/>
                  <a:ahLst/>
                  <a:cxnLst/>
                  <a:rect l="l" t="t" r="r" b="b"/>
                  <a:pathLst>
                    <a:path w="1" h="31" extrusionOk="0">
                      <a:moveTo>
                        <a:pt x="1" y="31"/>
                      </a:moveTo>
                      <a:lnTo>
                        <a:pt x="1" y="1"/>
                      </a:ln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28;p31"/>
                <p:cNvSpPr/>
                <p:nvPr/>
              </p:nvSpPr>
              <p:spPr>
                <a:xfrm>
                  <a:off x="1273348" y="421168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29;p31"/>
                <p:cNvSpPr/>
                <p:nvPr/>
              </p:nvSpPr>
              <p:spPr>
                <a:xfrm>
                  <a:off x="1257688" y="421461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30;p31"/>
                <p:cNvSpPr/>
                <p:nvPr/>
              </p:nvSpPr>
              <p:spPr>
                <a:xfrm>
                  <a:off x="1228363" y="4212684"/>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31;p31"/>
                <p:cNvSpPr/>
                <p:nvPr/>
              </p:nvSpPr>
              <p:spPr>
                <a:xfrm>
                  <a:off x="1223475" y="421657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32;p31"/>
                <p:cNvSpPr/>
                <p:nvPr/>
              </p:nvSpPr>
              <p:spPr>
                <a:xfrm>
                  <a:off x="1225437" y="4217571"/>
                  <a:ext cx="1029" cy="32"/>
                </a:xfrm>
                <a:custGeom>
                  <a:avLst/>
                  <a:gdLst/>
                  <a:ahLst/>
                  <a:cxnLst/>
                  <a:rect l="l" t="t" r="r" b="b"/>
                  <a:pathLst>
                    <a:path w="32" h="1" extrusionOk="0">
                      <a:moveTo>
                        <a:pt x="31" y="0"/>
                      </a:moveTo>
                      <a:cubicBezTo>
                        <a:pt x="31" y="0"/>
                        <a:pt x="31" y="0"/>
                        <a:pt x="31" y="0"/>
                      </a:cubicBezTo>
                      <a:cubicBezTo>
                        <a:pt x="3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33;p31"/>
                <p:cNvSpPr/>
                <p:nvPr/>
              </p:nvSpPr>
              <p:spPr>
                <a:xfrm>
                  <a:off x="1226434" y="421757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34;p31"/>
                <p:cNvSpPr/>
                <p:nvPr/>
              </p:nvSpPr>
              <p:spPr>
                <a:xfrm>
                  <a:off x="1254762" y="4134483"/>
                  <a:ext cx="997" cy="32"/>
                </a:xfrm>
                <a:custGeom>
                  <a:avLst/>
                  <a:gdLst/>
                  <a:ahLst/>
                  <a:cxnLst/>
                  <a:rect l="l" t="t" r="r" b="b"/>
                  <a:pathLst>
                    <a:path w="31" h="1" extrusionOk="0">
                      <a:moveTo>
                        <a:pt x="31" y="0"/>
                      </a:move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35;p31"/>
                <p:cNvSpPr/>
                <p:nvPr/>
              </p:nvSpPr>
              <p:spPr>
                <a:xfrm>
                  <a:off x="1277239" y="418724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36;p31"/>
                <p:cNvSpPr/>
                <p:nvPr/>
              </p:nvSpPr>
              <p:spPr>
                <a:xfrm>
                  <a:off x="1251836" y="413544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37;p31"/>
                <p:cNvSpPr/>
                <p:nvPr/>
              </p:nvSpPr>
              <p:spPr>
                <a:xfrm>
                  <a:off x="1230324" y="4209726"/>
                  <a:ext cx="514" cy="1029"/>
                </a:xfrm>
                <a:custGeom>
                  <a:avLst/>
                  <a:gdLst/>
                  <a:ahLst/>
                  <a:cxnLst/>
                  <a:rect l="l" t="t" r="r" b="b"/>
                  <a:pathLst>
                    <a:path w="16" h="32" extrusionOk="0">
                      <a:moveTo>
                        <a:pt x="1" y="1"/>
                      </a:moveTo>
                      <a:cubicBezTo>
                        <a:pt x="1" y="1"/>
                        <a:pt x="1" y="1"/>
                        <a:pt x="1" y="31"/>
                      </a:cubicBezTo>
                      <a:cubicBezTo>
                        <a:pt x="1" y="16"/>
                        <a:pt x="8" y="16"/>
                        <a:pt x="12" y="16"/>
                      </a:cubicBezTo>
                      <a:cubicBezTo>
                        <a:pt x="16" y="16"/>
                        <a:pt x="16" y="1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38;p31"/>
                <p:cNvSpPr/>
                <p:nvPr/>
              </p:nvSpPr>
              <p:spPr>
                <a:xfrm>
                  <a:off x="1257688" y="4189211"/>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39;p31"/>
                <p:cNvSpPr/>
                <p:nvPr/>
              </p:nvSpPr>
              <p:spPr>
                <a:xfrm>
                  <a:off x="1251836" y="4135447"/>
                  <a:ext cx="32" cy="1029"/>
                </a:xfrm>
                <a:custGeom>
                  <a:avLst/>
                  <a:gdLst/>
                  <a:ahLst/>
                  <a:cxnLst/>
                  <a:rect l="l" t="t" r="r" b="b"/>
                  <a:pathLst>
                    <a:path w="1" h="32" extrusionOk="0">
                      <a:moveTo>
                        <a:pt x="0" y="1"/>
                      </a:moveTo>
                      <a:lnTo>
                        <a:pt x="0" y="31"/>
                      </a:lnTo>
                      <a:lnTo>
                        <a:pt x="0" y="3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40;p31"/>
                <p:cNvSpPr/>
                <p:nvPr/>
              </p:nvSpPr>
              <p:spPr>
                <a:xfrm>
                  <a:off x="1271386" y="4168696"/>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41;p31"/>
                <p:cNvSpPr/>
                <p:nvPr/>
              </p:nvSpPr>
              <p:spPr>
                <a:xfrm>
                  <a:off x="1271386" y="4166734"/>
                  <a:ext cx="32" cy="997"/>
                </a:xfrm>
                <a:custGeom>
                  <a:avLst/>
                  <a:gdLst/>
                  <a:ahLst/>
                  <a:cxnLst/>
                  <a:rect l="l" t="t" r="r" b="b"/>
                  <a:pathLst>
                    <a:path w="1" h="31" extrusionOk="0">
                      <a:moveTo>
                        <a:pt x="0" y="1"/>
                      </a:moveTo>
                      <a:lnTo>
                        <a:pt x="0" y="3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42;p31"/>
                <p:cNvSpPr/>
                <p:nvPr/>
              </p:nvSpPr>
              <p:spPr>
                <a:xfrm>
                  <a:off x="1254762" y="4134483"/>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43;p31"/>
                <p:cNvSpPr/>
                <p:nvPr/>
              </p:nvSpPr>
              <p:spPr>
                <a:xfrm>
                  <a:off x="1267464" y="415695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44;p31"/>
                <p:cNvSpPr/>
                <p:nvPr/>
              </p:nvSpPr>
              <p:spPr>
                <a:xfrm>
                  <a:off x="1256724" y="4214613"/>
                  <a:ext cx="32" cy="1029"/>
                </a:xfrm>
                <a:custGeom>
                  <a:avLst/>
                  <a:gdLst/>
                  <a:ahLst/>
                  <a:cxnLst/>
                  <a:rect l="l" t="t" r="r" b="b"/>
                  <a:pathLst>
                    <a:path w="1" h="32" extrusionOk="0">
                      <a:moveTo>
                        <a:pt x="0" y="1"/>
                      </a:moveTo>
                      <a:cubicBezTo>
                        <a:pt x="0" y="1"/>
                        <a:pt x="0" y="1"/>
                        <a:pt x="0" y="1"/>
                      </a:cubicBezTo>
                      <a:cubicBezTo>
                        <a:pt x="0" y="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45;p31"/>
                <p:cNvSpPr/>
                <p:nvPr/>
              </p:nvSpPr>
              <p:spPr>
                <a:xfrm>
                  <a:off x="1259650" y="4199950"/>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46;p31"/>
                <p:cNvSpPr/>
                <p:nvPr/>
              </p:nvSpPr>
              <p:spPr>
                <a:xfrm>
                  <a:off x="1258685" y="4199950"/>
                  <a:ext cx="997" cy="32"/>
                </a:xfrm>
                <a:custGeom>
                  <a:avLst/>
                  <a:gdLst/>
                  <a:ahLst/>
                  <a:cxnLst/>
                  <a:rect l="l" t="t" r="r" b="b"/>
                  <a:pathLst>
                    <a:path w="31" h="1" extrusionOk="0">
                      <a:moveTo>
                        <a:pt x="0" y="1"/>
                      </a:moveTo>
                      <a:cubicBezTo>
                        <a:pt x="31" y="1"/>
                        <a:pt x="31" y="1"/>
                        <a:pt x="31" y="1"/>
                      </a:cubicBez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47;p31"/>
                <p:cNvSpPr/>
                <p:nvPr/>
              </p:nvSpPr>
              <p:spPr>
                <a:xfrm>
                  <a:off x="1259650" y="4199950"/>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48;p31"/>
                <p:cNvSpPr/>
                <p:nvPr/>
              </p:nvSpPr>
              <p:spPr>
                <a:xfrm>
                  <a:off x="1251836" y="4200947"/>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49;p31"/>
                <p:cNvSpPr/>
                <p:nvPr/>
              </p:nvSpPr>
              <p:spPr>
                <a:xfrm>
                  <a:off x="1253798" y="420094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50;p31"/>
                <p:cNvSpPr/>
                <p:nvPr/>
              </p:nvSpPr>
              <p:spPr>
                <a:xfrm>
                  <a:off x="1260614" y="4198021"/>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51;p31"/>
                <p:cNvSpPr/>
                <p:nvPr/>
              </p:nvSpPr>
              <p:spPr>
                <a:xfrm>
                  <a:off x="1220549" y="4134483"/>
                  <a:ext cx="63570" cy="85050"/>
                </a:xfrm>
                <a:custGeom>
                  <a:avLst/>
                  <a:gdLst/>
                  <a:ahLst/>
                  <a:cxnLst/>
                  <a:rect l="l" t="t" r="r" b="b"/>
                  <a:pathLst>
                    <a:path w="1977" h="2645" extrusionOk="0">
                      <a:moveTo>
                        <a:pt x="943" y="61"/>
                      </a:moveTo>
                      <a:cubicBezTo>
                        <a:pt x="943" y="76"/>
                        <a:pt x="951" y="76"/>
                        <a:pt x="958" y="76"/>
                      </a:cubicBezTo>
                      <a:cubicBezTo>
                        <a:pt x="966" y="76"/>
                        <a:pt x="973" y="76"/>
                        <a:pt x="973" y="91"/>
                      </a:cubicBezTo>
                      <a:lnTo>
                        <a:pt x="973" y="91"/>
                      </a:lnTo>
                      <a:cubicBezTo>
                        <a:pt x="973" y="61"/>
                        <a:pt x="943" y="61"/>
                        <a:pt x="943" y="61"/>
                      </a:cubicBezTo>
                      <a:close/>
                      <a:moveTo>
                        <a:pt x="1460" y="639"/>
                      </a:moveTo>
                      <a:cubicBezTo>
                        <a:pt x="1449" y="639"/>
                        <a:pt x="1442" y="642"/>
                        <a:pt x="1438" y="647"/>
                      </a:cubicBezTo>
                      <a:lnTo>
                        <a:pt x="1438" y="647"/>
                      </a:lnTo>
                      <a:cubicBezTo>
                        <a:pt x="1442" y="647"/>
                        <a:pt x="1449" y="644"/>
                        <a:pt x="1460" y="639"/>
                      </a:cubicBezTo>
                      <a:close/>
                      <a:moveTo>
                        <a:pt x="1521" y="943"/>
                      </a:moveTo>
                      <a:lnTo>
                        <a:pt x="1521" y="969"/>
                      </a:lnTo>
                      <a:lnTo>
                        <a:pt x="1521" y="969"/>
                      </a:lnTo>
                      <a:cubicBezTo>
                        <a:pt x="1513" y="966"/>
                        <a:pt x="1505" y="958"/>
                        <a:pt x="1521" y="943"/>
                      </a:cubicBezTo>
                      <a:close/>
                      <a:moveTo>
                        <a:pt x="1742" y="1537"/>
                      </a:moveTo>
                      <a:cubicBezTo>
                        <a:pt x="1733" y="1537"/>
                        <a:pt x="1733" y="1551"/>
                        <a:pt x="1733" y="1551"/>
                      </a:cubicBezTo>
                      <a:lnTo>
                        <a:pt x="1764" y="1551"/>
                      </a:lnTo>
                      <a:cubicBezTo>
                        <a:pt x="1754" y="1541"/>
                        <a:pt x="1747" y="1537"/>
                        <a:pt x="1742" y="1537"/>
                      </a:cubicBezTo>
                      <a:close/>
                      <a:moveTo>
                        <a:pt x="1095" y="1577"/>
                      </a:moveTo>
                      <a:lnTo>
                        <a:pt x="1095" y="1577"/>
                      </a:lnTo>
                      <a:cubicBezTo>
                        <a:pt x="1095" y="1579"/>
                        <a:pt x="1095" y="1580"/>
                        <a:pt x="1095" y="1581"/>
                      </a:cubicBezTo>
                      <a:cubicBezTo>
                        <a:pt x="1110" y="1581"/>
                        <a:pt x="1103" y="1581"/>
                        <a:pt x="1095" y="1577"/>
                      </a:cubicBezTo>
                      <a:close/>
                      <a:moveTo>
                        <a:pt x="1156" y="1824"/>
                      </a:moveTo>
                      <a:cubicBezTo>
                        <a:pt x="1156" y="1855"/>
                        <a:pt x="1156" y="1855"/>
                        <a:pt x="1186" y="1855"/>
                      </a:cubicBezTo>
                      <a:cubicBezTo>
                        <a:pt x="1156" y="1855"/>
                        <a:pt x="1156" y="1825"/>
                        <a:pt x="1156" y="1824"/>
                      </a:cubicBezTo>
                      <a:close/>
                      <a:moveTo>
                        <a:pt x="1186" y="1885"/>
                      </a:moveTo>
                      <a:cubicBezTo>
                        <a:pt x="1217" y="1885"/>
                        <a:pt x="1247" y="1915"/>
                        <a:pt x="1247" y="1915"/>
                      </a:cubicBezTo>
                      <a:lnTo>
                        <a:pt x="1186" y="1885"/>
                      </a:lnTo>
                      <a:close/>
                      <a:moveTo>
                        <a:pt x="1217" y="1976"/>
                      </a:moveTo>
                      <a:cubicBezTo>
                        <a:pt x="1217" y="1991"/>
                        <a:pt x="1217" y="1999"/>
                        <a:pt x="1213" y="1999"/>
                      </a:cubicBezTo>
                      <a:cubicBezTo>
                        <a:pt x="1209" y="1999"/>
                        <a:pt x="1202" y="1992"/>
                        <a:pt x="1187" y="1977"/>
                      </a:cubicBezTo>
                      <a:lnTo>
                        <a:pt x="1187" y="1977"/>
                      </a:lnTo>
                      <a:lnTo>
                        <a:pt x="1217" y="2007"/>
                      </a:lnTo>
                      <a:cubicBezTo>
                        <a:pt x="1217" y="1996"/>
                        <a:pt x="1217" y="1986"/>
                        <a:pt x="1217" y="1976"/>
                      </a:cubicBezTo>
                      <a:close/>
                      <a:moveTo>
                        <a:pt x="1065" y="2007"/>
                      </a:moveTo>
                      <a:cubicBezTo>
                        <a:pt x="1034" y="2007"/>
                        <a:pt x="1034" y="2007"/>
                        <a:pt x="1034" y="2037"/>
                      </a:cubicBezTo>
                      <a:cubicBezTo>
                        <a:pt x="1034" y="2037"/>
                        <a:pt x="1034" y="2007"/>
                        <a:pt x="1065" y="2007"/>
                      </a:cubicBezTo>
                      <a:close/>
                      <a:moveTo>
                        <a:pt x="1033" y="2098"/>
                      </a:moveTo>
                      <a:cubicBezTo>
                        <a:pt x="1031" y="2115"/>
                        <a:pt x="1024" y="2128"/>
                        <a:pt x="1004" y="2128"/>
                      </a:cubicBezTo>
                      <a:cubicBezTo>
                        <a:pt x="1004" y="2098"/>
                        <a:pt x="1004" y="2098"/>
                        <a:pt x="1033" y="2098"/>
                      </a:cubicBezTo>
                      <a:close/>
                      <a:moveTo>
                        <a:pt x="548" y="2280"/>
                      </a:moveTo>
                      <a:cubicBezTo>
                        <a:pt x="548" y="2280"/>
                        <a:pt x="548" y="2280"/>
                        <a:pt x="548" y="2280"/>
                      </a:cubicBezTo>
                      <a:lnTo>
                        <a:pt x="548" y="2280"/>
                      </a:lnTo>
                      <a:close/>
                      <a:moveTo>
                        <a:pt x="548" y="2280"/>
                      </a:moveTo>
                      <a:cubicBezTo>
                        <a:pt x="548" y="2280"/>
                        <a:pt x="548" y="2280"/>
                        <a:pt x="548" y="2280"/>
                      </a:cubicBezTo>
                      <a:lnTo>
                        <a:pt x="548" y="2280"/>
                      </a:lnTo>
                      <a:close/>
                      <a:moveTo>
                        <a:pt x="305" y="2311"/>
                      </a:moveTo>
                      <a:lnTo>
                        <a:pt x="305" y="2341"/>
                      </a:lnTo>
                      <a:lnTo>
                        <a:pt x="335" y="2341"/>
                      </a:lnTo>
                      <a:cubicBezTo>
                        <a:pt x="335" y="2311"/>
                        <a:pt x="305" y="2311"/>
                        <a:pt x="305" y="2311"/>
                      </a:cubicBezTo>
                      <a:close/>
                      <a:moveTo>
                        <a:pt x="296" y="2410"/>
                      </a:moveTo>
                      <a:cubicBezTo>
                        <a:pt x="305" y="2419"/>
                        <a:pt x="305" y="2432"/>
                        <a:pt x="305" y="2432"/>
                      </a:cubicBezTo>
                      <a:lnTo>
                        <a:pt x="305" y="2432"/>
                      </a:lnTo>
                      <a:cubicBezTo>
                        <a:pt x="305" y="2422"/>
                        <a:pt x="301" y="2415"/>
                        <a:pt x="296" y="2410"/>
                      </a:cubicBezTo>
                      <a:close/>
                      <a:moveTo>
                        <a:pt x="62" y="2432"/>
                      </a:moveTo>
                      <a:cubicBezTo>
                        <a:pt x="58" y="2432"/>
                        <a:pt x="55" y="2433"/>
                        <a:pt x="53" y="2433"/>
                      </a:cubicBezTo>
                      <a:lnTo>
                        <a:pt x="53" y="2433"/>
                      </a:lnTo>
                      <a:cubicBezTo>
                        <a:pt x="58" y="2432"/>
                        <a:pt x="62" y="2432"/>
                        <a:pt x="62" y="2432"/>
                      </a:cubicBezTo>
                      <a:close/>
                      <a:moveTo>
                        <a:pt x="1186" y="2523"/>
                      </a:moveTo>
                      <a:cubicBezTo>
                        <a:pt x="1186" y="2523"/>
                        <a:pt x="1186" y="2523"/>
                        <a:pt x="1186" y="2523"/>
                      </a:cubicBezTo>
                      <a:cubicBezTo>
                        <a:pt x="1186" y="2523"/>
                        <a:pt x="1186" y="2523"/>
                        <a:pt x="1186" y="2523"/>
                      </a:cubicBezTo>
                      <a:close/>
                      <a:moveTo>
                        <a:pt x="318" y="2612"/>
                      </a:moveTo>
                      <a:cubicBezTo>
                        <a:pt x="314" y="2614"/>
                        <a:pt x="310" y="2615"/>
                        <a:pt x="305" y="2615"/>
                      </a:cubicBezTo>
                      <a:cubicBezTo>
                        <a:pt x="318" y="2615"/>
                        <a:pt x="320" y="2615"/>
                        <a:pt x="318" y="2612"/>
                      </a:cubicBezTo>
                      <a:close/>
                      <a:moveTo>
                        <a:pt x="1034" y="0"/>
                      </a:moveTo>
                      <a:cubicBezTo>
                        <a:pt x="1034" y="0"/>
                        <a:pt x="973" y="0"/>
                        <a:pt x="973" y="31"/>
                      </a:cubicBezTo>
                      <a:cubicBezTo>
                        <a:pt x="973" y="31"/>
                        <a:pt x="1034" y="31"/>
                        <a:pt x="1034" y="61"/>
                      </a:cubicBezTo>
                      <a:lnTo>
                        <a:pt x="973" y="61"/>
                      </a:lnTo>
                      <a:lnTo>
                        <a:pt x="973" y="92"/>
                      </a:lnTo>
                      <a:lnTo>
                        <a:pt x="943" y="92"/>
                      </a:lnTo>
                      <a:cubicBezTo>
                        <a:pt x="943" y="107"/>
                        <a:pt x="943" y="107"/>
                        <a:pt x="939" y="107"/>
                      </a:cubicBezTo>
                      <a:cubicBezTo>
                        <a:pt x="935" y="107"/>
                        <a:pt x="928" y="107"/>
                        <a:pt x="913" y="122"/>
                      </a:cubicBezTo>
                      <a:lnTo>
                        <a:pt x="943" y="122"/>
                      </a:lnTo>
                      <a:cubicBezTo>
                        <a:pt x="913" y="122"/>
                        <a:pt x="973" y="122"/>
                        <a:pt x="943" y="152"/>
                      </a:cubicBezTo>
                      <a:lnTo>
                        <a:pt x="913" y="152"/>
                      </a:lnTo>
                      <a:lnTo>
                        <a:pt x="913" y="183"/>
                      </a:lnTo>
                      <a:cubicBezTo>
                        <a:pt x="913" y="183"/>
                        <a:pt x="943" y="213"/>
                        <a:pt x="913" y="213"/>
                      </a:cubicBezTo>
                      <a:cubicBezTo>
                        <a:pt x="897" y="228"/>
                        <a:pt x="905" y="228"/>
                        <a:pt x="916" y="228"/>
                      </a:cubicBezTo>
                      <a:cubicBezTo>
                        <a:pt x="928" y="228"/>
                        <a:pt x="943" y="228"/>
                        <a:pt x="943" y="244"/>
                      </a:cubicBezTo>
                      <a:cubicBezTo>
                        <a:pt x="923" y="244"/>
                        <a:pt x="916" y="230"/>
                        <a:pt x="914" y="230"/>
                      </a:cubicBezTo>
                      <a:cubicBezTo>
                        <a:pt x="913" y="230"/>
                        <a:pt x="913" y="234"/>
                        <a:pt x="913" y="244"/>
                      </a:cubicBezTo>
                      <a:lnTo>
                        <a:pt x="882" y="244"/>
                      </a:lnTo>
                      <a:cubicBezTo>
                        <a:pt x="882" y="304"/>
                        <a:pt x="791" y="365"/>
                        <a:pt x="821" y="396"/>
                      </a:cubicBezTo>
                      <a:lnTo>
                        <a:pt x="791" y="396"/>
                      </a:lnTo>
                      <a:cubicBezTo>
                        <a:pt x="852" y="426"/>
                        <a:pt x="761" y="456"/>
                        <a:pt x="791" y="487"/>
                      </a:cubicBezTo>
                      <a:cubicBezTo>
                        <a:pt x="761" y="517"/>
                        <a:pt x="791" y="548"/>
                        <a:pt x="791" y="608"/>
                      </a:cubicBezTo>
                      <a:lnTo>
                        <a:pt x="852" y="608"/>
                      </a:lnTo>
                      <a:cubicBezTo>
                        <a:pt x="841" y="608"/>
                        <a:pt x="830" y="608"/>
                        <a:pt x="821" y="610"/>
                      </a:cubicBezTo>
                      <a:lnTo>
                        <a:pt x="821" y="610"/>
                      </a:lnTo>
                      <a:cubicBezTo>
                        <a:pt x="821" y="609"/>
                        <a:pt x="821" y="608"/>
                        <a:pt x="821" y="608"/>
                      </a:cubicBezTo>
                      <a:cubicBezTo>
                        <a:pt x="821" y="609"/>
                        <a:pt x="821" y="609"/>
                        <a:pt x="821" y="610"/>
                      </a:cubicBezTo>
                      <a:lnTo>
                        <a:pt x="821" y="610"/>
                      </a:lnTo>
                      <a:cubicBezTo>
                        <a:pt x="810" y="612"/>
                        <a:pt x="805" y="617"/>
                        <a:pt x="813" y="629"/>
                      </a:cubicBezTo>
                      <a:lnTo>
                        <a:pt x="813" y="629"/>
                      </a:lnTo>
                      <a:cubicBezTo>
                        <a:pt x="798" y="683"/>
                        <a:pt x="821" y="737"/>
                        <a:pt x="821" y="791"/>
                      </a:cubicBezTo>
                      <a:cubicBezTo>
                        <a:pt x="882" y="882"/>
                        <a:pt x="882" y="973"/>
                        <a:pt x="913" y="1034"/>
                      </a:cubicBezTo>
                      <a:lnTo>
                        <a:pt x="943" y="1034"/>
                      </a:lnTo>
                      <a:cubicBezTo>
                        <a:pt x="882" y="1095"/>
                        <a:pt x="973" y="1064"/>
                        <a:pt x="913" y="1125"/>
                      </a:cubicBezTo>
                      <a:cubicBezTo>
                        <a:pt x="973" y="1156"/>
                        <a:pt x="913" y="1216"/>
                        <a:pt x="973" y="1247"/>
                      </a:cubicBezTo>
                      <a:cubicBezTo>
                        <a:pt x="973" y="1277"/>
                        <a:pt x="1004" y="1277"/>
                        <a:pt x="1004" y="1307"/>
                      </a:cubicBezTo>
                      <a:lnTo>
                        <a:pt x="1034" y="1307"/>
                      </a:lnTo>
                      <a:cubicBezTo>
                        <a:pt x="973" y="1338"/>
                        <a:pt x="1034" y="1338"/>
                        <a:pt x="1004" y="1368"/>
                      </a:cubicBezTo>
                      <a:cubicBezTo>
                        <a:pt x="1034" y="1368"/>
                        <a:pt x="1065" y="1399"/>
                        <a:pt x="1065" y="1399"/>
                      </a:cubicBezTo>
                      <a:cubicBezTo>
                        <a:pt x="1034" y="1429"/>
                        <a:pt x="1034" y="1429"/>
                        <a:pt x="1034" y="1459"/>
                      </a:cubicBezTo>
                      <a:cubicBezTo>
                        <a:pt x="1034" y="1490"/>
                        <a:pt x="1065" y="1520"/>
                        <a:pt x="1065" y="1551"/>
                      </a:cubicBezTo>
                      <a:lnTo>
                        <a:pt x="1095" y="1551"/>
                      </a:lnTo>
                      <a:cubicBezTo>
                        <a:pt x="1080" y="1566"/>
                        <a:pt x="1087" y="1574"/>
                        <a:pt x="1095" y="1577"/>
                      </a:cubicBezTo>
                      <a:lnTo>
                        <a:pt x="1095" y="1577"/>
                      </a:lnTo>
                      <a:cubicBezTo>
                        <a:pt x="1096" y="1565"/>
                        <a:pt x="1103" y="1558"/>
                        <a:pt x="1110" y="1558"/>
                      </a:cubicBezTo>
                      <a:cubicBezTo>
                        <a:pt x="1118" y="1558"/>
                        <a:pt x="1125" y="1566"/>
                        <a:pt x="1125" y="1581"/>
                      </a:cubicBezTo>
                      <a:cubicBezTo>
                        <a:pt x="1125" y="1581"/>
                        <a:pt x="1095" y="1611"/>
                        <a:pt x="1095" y="1611"/>
                      </a:cubicBezTo>
                      <a:cubicBezTo>
                        <a:pt x="1095" y="1642"/>
                        <a:pt x="1156" y="1642"/>
                        <a:pt x="1156" y="1672"/>
                      </a:cubicBezTo>
                      <a:cubicBezTo>
                        <a:pt x="1125" y="1672"/>
                        <a:pt x="1156" y="1703"/>
                        <a:pt x="1125" y="1703"/>
                      </a:cubicBezTo>
                      <a:cubicBezTo>
                        <a:pt x="1125" y="1713"/>
                        <a:pt x="1129" y="1716"/>
                        <a:pt x="1134" y="1716"/>
                      </a:cubicBezTo>
                      <a:cubicBezTo>
                        <a:pt x="1140" y="1716"/>
                        <a:pt x="1147" y="1713"/>
                        <a:pt x="1156" y="1710"/>
                      </a:cubicBezTo>
                      <a:lnTo>
                        <a:pt x="1156" y="1710"/>
                      </a:lnTo>
                      <a:lnTo>
                        <a:pt x="1156" y="1733"/>
                      </a:lnTo>
                      <a:cubicBezTo>
                        <a:pt x="1186" y="1733"/>
                        <a:pt x="1125" y="1763"/>
                        <a:pt x="1156" y="1794"/>
                      </a:cubicBezTo>
                      <a:lnTo>
                        <a:pt x="1186" y="1794"/>
                      </a:lnTo>
                      <a:cubicBezTo>
                        <a:pt x="1217" y="1794"/>
                        <a:pt x="1156" y="1794"/>
                        <a:pt x="1186" y="1824"/>
                      </a:cubicBezTo>
                      <a:lnTo>
                        <a:pt x="1156" y="1824"/>
                      </a:lnTo>
                      <a:cubicBezTo>
                        <a:pt x="1186" y="1824"/>
                        <a:pt x="1217" y="1824"/>
                        <a:pt x="1186" y="1855"/>
                      </a:cubicBezTo>
                      <a:cubicBezTo>
                        <a:pt x="1186" y="1855"/>
                        <a:pt x="1186" y="1881"/>
                        <a:pt x="1162" y="1885"/>
                      </a:cubicBezTo>
                      <a:lnTo>
                        <a:pt x="1162" y="1885"/>
                      </a:lnTo>
                      <a:cubicBezTo>
                        <a:pt x="1157" y="1881"/>
                        <a:pt x="1152" y="1879"/>
                        <a:pt x="1151" y="1879"/>
                      </a:cubicBezTo>
                      <a:cubicBezTo>
                        <a:pt x="1150" y="1879"/>
                        <a:pt x="1151" y="1881"/>
                        <a:pt x="1156" y="1885"/>
                      </a:cubicBezTo>
                      <a:cubicBezTo>
                        <a:pt x="1158" y="1885"/>
                        <a:pt x="1160" y="1885"/>
                        <a:pt x="1162" y="1885"/>
                      </a:cubicBezTo>
                      <a:lnTo>
                        <a:pt x="1162" y="1885"/>
                      </a:lnTo>
                      <a:cubicBezTo>
                        <a:pt x="1162" y="1885"/>
                        <a:pt x="1163" y="1885"/>
                        <a:pt x="1163" y="1885"/>
                      </a:cubicBezTo>
                      <a:lnTo>
                        <a:pt x="1156" y="1885"/>
                      </a:lnTo>
                      <a:cubicBezTo>
                        <a:pt x="1156" y="1885"/>
                        <a:pt x="1168" y="1891"/>
                        <a:pt x="1178" y="1895"/>
                      </a:cubicBezTo>
                      <a:lnTo>
                        <a:pt x="1178" y="1895"/>
                      </a:lnTo>
                      <a:cubicBezTo>
                        <a:pt x="1197" y="1907"/>
                        <a:pt x="1218" y="1922"/>
                        <a:pt x="1221" y="1922"/>
                      </a:cubicBezTo>
                      <a:cubicBezTo>
                        <a:pt x="1222" y="1922"/>
                        <a:pt x="1221" y="1920"/>
                        <a:pt x="1217" y="1915"/>
                      </a:cubicBezTo>
                      <a:lnTo>
                        <a:pt x="1217" y="1915"/>
                      </a:lnTo>
                      <a:cubicBezTo>
                        <a:pt x="1217" y="1916"/>
                        <a:pt x="1220" y="1918"/>
                        <a:pt x="1247" y="1946"/>
                      </a:cubicBezTo>
                      <a:cubicBezTo>
                        <a:pt x="1277" y="1946"/>
                        <a:pt x="1247" y="1946"/>
                        <a:pt x="1277" y="1976"/>
                      </a:cubicBezTo>
                      <a:cubicBezTo>
                        <a:pt x="1247" y="1976"/>
                        <a:pt x="1277" y="1976"/>
                        <a:pt x="1247" y="1946"/>
                      </a:cubicBezTo>
                      <a:lnTo>
                        <a:pt x="1247" y="1946"/>
                      </a:lnTo>
                      <a:cubicBezTo>
                        <a:pt x="1247" y="1976"/>
                        <a:pt x="1277" y="2007"/>
                        <a:pt x="1277" y="2007"/>
                      </a:cubicBezTo>
                      <a:cubicBezTo>
                        <a:pt x="1247" y="1976"/>
                        <a:pt x="1247" y="1976"/>
                        <a:pt x="1247" y="1976"/>
                      </a:cubicBezTo>
                      <a:lnTo>
                        <a:pt x="1217" y="1976"/>
                      </a:lnTo>
                      <a:cubicBezTo>
                        <a:pt x="1217" y="1976"/>
                        <a:pt x="1247" y="1976"/>
                        <a:pt x="1247" y="2007"/>
                      </a:cubicBezTo>
                      <a:lnTo>
                        <a:pt x="1217" y="2007"/>
                      </a:lnTo>
                      <a:cubicBezTo>
                        <a:pt x="1217" y="2017"/>
                        <a:pt x="1217" y="2027"/>
                        <a:pt x="1217" y="2037"/>
                      </a:cubicBezTo>
                      <a:cubicBezTo>
                        <a:pt x="1217" y="2037"/>
                        <a:pt x="1217" y="2037"/>
                        <a:pt x="1247" y="2067"/>
                      </a:cubicBezTo>
                      <a:cubicBezTo>
                        <a:pt x="1241" y="2061"/>
                        <a:pt x="1237" y="2059"/>
                        <a:pt x="1235" y="2059"/>
                      </a:cubicBezTo>
                      <a:cubicBezTo>
                        <a:pt x="1226" y="2059"/>
                        <a:pt x="1241" y="2098"/>
                        <a:pt x="1217" y="2098"/>
                      </a:cubicBezTo>
                      <a:cubicBezTo>
                        <a:pt x="1217" y="2067"/>
                        <a:pt x="1217" y="2067"/>
                        <a:pt x="1217" y="2067"/>
                      </a:cubicBezTo>
                      <a:cubicBezTo>
                        <a:pt x="1186" y="2067"/>
                        <a:pt x="1217" y="2098"/>
                        <a:pt x="1186" y="2098"/>
                      </a:cubicBezTo>
                      <a:cubicBezTo>
                        <a:pt x="1186" y="2067"/>
                        <a:pt x="1186" y="2067"/>
                        <a:pt x="1186" y="2067"/>
                      </a:cubicBezTo>
                      <a:cubicBezTo>
                        <a:pt x="1186" y="2067"/>
                        <a:pt x="1186" y="2081"/>
                        <a:pt x="1177" y="2081"/>
                      </a:cubicBezTo>
                      <a:cubicBezTo>
                        <a:pt x="1173" y="2081"/>
                        <a:pt x="1166" y="2078"/>
                        <a:pt x="1156" y="2067"/>
                      </a:cubicBezTo>
                      <a:cubicBezTo>
                        <a:pt x="1156" y="2037"/>
                        <a:pt x="1156" y="2037"/>
                        <a:pt x="1156" y="2037"/>
                      </a:cubicBezTo>
                      <a:cubicBezTo>
                        <a:pt x="1156" y="2022"/>
                        <a:pt x="1156" y="2022"/>
                        <a:pt x="1156" y="2022"/>
                      </a:cubicBezTo>
                      <a:cubicBezTo>
                        <a:pt x="1156" y="2022"/>
                        <a:pt x="1156" y="2022"/>
                        <a:pt x="1156" y="2007"/>
                      </a:cubicBezTo>
                      <a:cubicBezTo>
                        <a:pt x="1156" y="2037"/>
                        <a:pt x="1125" y="2037"/>
                        <a:pt x="1125" y="2037"/>
                      </a:cubicBezTo>
                      <a:lnTo>
                        <a:pt x="1125" y="2048"/>
                      </a:lnTo>
                      <a:lnTo>
                        <a:pt x="1125" y="2048"/>
                      </a:lnTo>
                      <a:cubicBezTo>
                        <a:pt x="1120" y="2039"/>
                        <a:pt x="1113" y="2032"/>
                        <a:pt x="1105" y="2032"/>
                      </a:cubicBezTo>
                      <a:cubicBezTo>
                        <a:pt x="1102" y="2032"/>
                        <a:pt x="1098" y="2034"/>
                        <a:pt x="1095" y="2037"/>
                      </a:cubicBezTo>
                      <a:cubicBezTo>
                        <a:pt x="1065" y="2037"/>
                        <a:pt x="1065" y="2037"/>
                        <a:pt x="1065" y="2007"/>
                      </a:cubicBezTo>
                      <a:lnTo>
                        <a:pt x="1065" y="2037"/>
                      </a:lnTo>
                      <a:cubicBezTo>
                        <a:pt x="1065" y="2037"/>
                        <a:pt x="1034" y="2067"/>
                        <a:pt x="1034" y="2067"/>
                      </a:cubicBezTo>
                      <a:cubicBezTo>
                        <a:pt x="1034" y="2078"/>
                        <a:pt x="1034" y="2088"/>
                        <a:pt x="1033" y="2097"/>
                      </a:cubicBezTo>
                      <a:lnTo>
                        <a:pt x="1033" y="2097"/>
                      </a:lnTo>
                      <a:cubicBezTo>
                        <a:pt x="1024" y="2087"/>
                        <a:pt x="1017" y="2084"/>
                        <a:pt x="1013" y="2084"/>
                      </a:cubicBezTo>
                      <a:cubicBezTo>
                        <a:pt x="1004" y="2084"/>
                        <a:pt x="1004" y="2098"/>
                        <a:pt x="1004" y="2098"/>
                      </a:cubicBezTo>
                      <a:cubicBezTo>
                        <a:pt x="989" y="2083"/>
                        <a:pt x="989" y="2083"/>
                        <a:pt x="992" y="2083"/>
                      </a:cubicBezTo>
                      <a:cubicBezTo>
                        <a:pt x="996" y="2083"/>
                        <a:pt x="1004" y="2083"/>
                        <a:pt x="1004" y="2067"/>
                      </a:cubicBezTo>
                      <a:lnTo>
                        <a:pt x="973" y="2067"/>
                      </a:lnTo>
                      <a:cubicBezTo>
                        <a:pt x="989" y="2083"/>
                        <a:pt x="989" y="2083"/>
                        <a:pt x="985" y="2083"/>
                      </a:cubicBezTo>
                      <a:cubicBezTo>
                        <a:pt x="981" y="2083"/>
                        <a:pt x="973" y="2083"/>
                        <a:pt x="973" y="2098"/>
                      </a:cubicBezTo>
                      <a:cubicBezTo>
                        <a:pt x="943" y="2098"/>
                        <a:pt x="943" y="2159"/>
                        <a:pt x="943" y="2189"/>
                      </a:cubicBezTo>
                      <a:cubicBezTo>
                        <a:pt x="943" y="2159"/>
                        <a:pt x="943" y="2159"/>
                        <a:pt x="943" y="2159"/>
                      </a:cubicBezTo>
                      <a:cubicBezTo>
                        <a:pt x="943" y="2159"/>
                        <a:pt x="913" y="2128"/>
                        <a:pt x="913" y="2098"/>
                      </a:cubicBezTo>
                      <a:cubicBezTo>
                        <a:pt x="882" y="2128"/>
                        <a:pt x="913" y="2128"/>
                        <a:pt x="913" y="2128"/>
                      </a:cubicBezTo>
                      <a:lnTo>
                        <a:pt x="882" y="2128"/>
                      </a:lnTo>
                      <a:cubicBezTo>
                        <a:pt x="913" y="2159"/>
                        <a:pt x="913" y="2159"/>
                        <a:pt x="913" y="2189"/>
                      </a:cubicBezTo>
                      <a:lnTo>
                        <a:pt x="882" y="2189"/>
                      </a:lnTo>
                      <a:cubicBezTo>
                        <a:pt x="882" y="2159"/>
                        <a:pt x="882" y="2159"/>
                        <a:pt x="882" y="2159"/>
                      </a:cubicBezTo>
                      <a:lnTo>
                        <a:pt x="852" y="2159"/>
                      </a:lnTo>
                      <a:cubicBezTo>
                        <a:pt x="882" y="2189"/>
                        <a:pt x="852" y="2189"/>
                        <a:pt x="882" y="2219"/>
                      </a:cubicBezTo>
                      <a:lnTo>
                        <a:pt x="852" y="2219"/>
                      </a:lnTo>
                      <a:cubicBezTo>
                        <a:pt x="852" y="2219"/>
                        <a:pt x="821" y="2219"/>
                        <a:pt x="821" y="2189"/>
                      </a:cubicBezTo>
                      <a:cubicBezTo>
                        <a:pt x="791" y="2189"/>
                        <a:pt x="821" y="2219"/>
                        <a:pt x="821" y="2219"/>
                      </a:cubicBezTo>
                      <a:lnTo>
                        <a:pt x="791" y="2219"/>
                      </a:lnTo>
                      <a:cubicBezTo>
                        <a:pt x="791" y="2204"/>
                        <a:pt x="783" y="2197"/>
                        <a:pt x="776" y="2189"/>
                      </a:cubicBezTo>
                      <a:lnTo>
                        <a:pt x="776" y="2189"/>
                      </a:lnTo>
                      <a:cubicBezTo>
                        <a:pt x="783" y="2204"/>
                        <a:pt x="791" y="2219"/>
                        <a:pt x="791" y="2219"/>
                      </a:cubicBezTo>
                      <a:cubicBezTo>
                        <a:pt x="761" y="2189"/>
                        <a:pt x="761" y="2189"/>
                        <a:pt x="761" y="2159"/>
                      </a:cubicBezTo>
                      <a:lnTo>
                        <a:pt x="761" y="2159"/>
                      </a:lnTo>
                      <a:cubicBezTo>
                        <a:pt x="761" y="2174"/>
                        <a:pt x="768" y="2181"/>
                        <a:pt x="776" y="2189"/>
                      </a:cubicBezTo>
                      <a:cubicBezTo>
                        <a:pt x="768" y="2174"/>
                        <a:pt x="761" y="2159"/>
                        <a:pt x="761" y="2159"/>
                      </a:cubicBezTo>
                      <a:cubicBezTo>
                        <a:pt x="745" y="2143"/>
                        <a:pt x="738" y="2136"/>
                        <a:pt x="734" y="2136"/>
                      </a:cubicBezTo>
                      <a:cubicBezTo>
                        <a:pt x="730" y="2136"/>
                        <a:pt x="730" y="2143"/>
                        <a:pt x="730" y="2159"/>
                      </a:cubicBezTo>
                      <a:cubicBezTo>
                        <a:pt x="730" y="2159"/>
                        <a:pt x="730" y="2159"/>
                        <a:pt x="730" y="2189"/>
                      </a:cubicBezTo>
                      <a:cubicBezTo>
                        <a:pt x="700" y="2189"/>
                        <a:pt x="730" y="2250"/>
                        <a:pt x="700" y="2250"/>
                      </a:cubicBezTo>
                      <a:lnTo>
                        <a:pt x="730" y="2250"/>
                      </a:lnTo>
                      <a:cubicBezTo>
                        <a:pt x="700" y="2280"/>
                        <a:pt x="700" y="2280"/>
                        <a:pt x="700" y="2311"/>
                      </a:cubicBezTo>
                      <a:cubicBezTo>
                        <a:pt x="700" y="2286"/>
                        <a:pt x="680" y="2241"/>
                        <a:pt x="672" y="2241"/>
                      </a:cubicBezTo>
                      <a:cubicBezTo>
                        <a:pt x="671" y="2241"/>
                        <a:pt x="669" y="2244"/>
                        <a:pt x="669" y="2250"/>
                      </a:cubicBezTo>
                      <a:cubicBezTo>
                        <a:pt x="669" y="2250"/>
                        <a:pt x="669" y="2250"/>
                        <a:pt x="669" y="2280"/>
                      </a:cubicBezTo>
                      <a:cubicBezTo>
                        <a:pt x="669" y="2287"/>
                        <a:pt x="668" y="2289"/>
                        <a:pt x="666" y="2289"/>
                      </a:cubicBezTo>
                      <a:cubicBezTo>
                        <a:pt x="660" y="2289"/>
                        <a:pt x="648" y="2271"/>
                        <a:pt x="643" y="2271"/>
                      </a:cubicBezTo>
                      <a:cubicBezTo>
                        <a:pt x="640" y="2271"/>
                        <a:pt x="639" y="2274"/>
                        <a:pt x="639" y="2280"/>
                      </a:cubicBezTo>
                      <a:cubicBezTo>
                        <a:pt x="639" y="2280"/>
                        <a:pt x="609" y="2280"/>
                        <a:pt x="609" y="2311"/>
                      </a:cubicBezTo>
                      <a:cubicBezTo>
                        <a:pt x="609" y="2311"/>
                        <a:pt x="609" y="2311"/>
                        <a:pt x="578" y="2280"/>
                      </a:cubicBezTo>
                      <a:lnTo>
                        <a:pt x="578" y="2280"/>
                      </a:lnTo>
                      <a:cubicBezTo>
                        <a:pt x="578" y="2292"/>
                        <a:pt x="583" y="2304"/>
                        <a:pt x="588" y="2313"/>
                      </a:cubicBezTo>
                      <a:lnTo>
                        <a:pt x="588" y="2313"/>
                      </a:lnTo>
                      <a:cubicBezTo>
                        <a:pt x="587" y="2313"/>
                        <a:pt x="586" y="2313"/>
                        <a:pt x="584" y="2313"/>
                      </a:cubicBezTo>
                      <a:cubicBezTo>
                        <a:pt x="578" y="2313"/>
                        <a:pt x="573" y="2320"/>
                        <a:pt x="565" y="2320"/>
                      </a:cubicBezTo>
                      <a:cubicBezTo>
                        <a:pt x="560" y="2320"/>
                        <a:pt x="555" y="2317"/>
                        <a:pt x="548" y="2311"/>
                      </a:cubicBezTo>
                      <a:lnTo>
                        <a:pt x="548" y="2280"/>
                      </a:lnTo>
                      <a:cubicBezTo>
                        <a:pt x="548" y="2311"/>
                        <a:pt x="548" y="2341"/>
                        <a:pt x="517" y="2341"/>
                      </a:cubicBezTo>
                      <a:cubicBezTo>
                        <a:pt x="517" y="2318"/>
                        <a:pt x="517" y="2313"/>
                        <a:pt x="516" y="2313"/>
                      </a:cubicBezTo>
                      <a:cubicBezTo>
                        <a:pt x="514" y="2313"/>
                        <a:pt x="511" y="2320"/>
                        <a:pt x="503" y="2320"/>
                      </a:cubicBezTo>
                      <a:cubicBezTo>
                        <a:pt x="499" y="2320"/>
                        <a:pt x="494" y="2317"/>
                        <a:pt x="487" y="2311"/>
                      </a:cubicBezTo>
                      <a:lnTo>
                        <a:pt x="487" y="2311"/>
                      </a:lnTo>
                      <a:cubicBezTo>
                        <a:pt x="502" y="2326"/>
                        <a:pt x="502" y="2326"/>
                        <a:pt x="498" y="2326"/>
                      </a:cubicBezTo>
                      <a:cubicBezTo>
                        <a:pt x="495" y="2326"/>
                        <a:pt x="487" y="2326"/>
                        <a:pt x="487" y="2341"/>
                      </a:cubicBezTo>
                      <a:cubicBezTo>
                        <a:pt x="487" y="2347"/>
                        <a:pt x="486" y="2349"/>
                        <a:pt x="484" y="2349"/>
                      </a:cubicBezTo>
                      <a:cubicBezTo>
                        <a:pt x="476" y="2349"/>
                        <a:pt x="457" y="2311"/>
                        <a:pt x="457" y="2311"/>
                      </a:cubicBezTo>
                      <a:lnTo>
                        <a:pt x="457" y="2341"/>
                      </a:lnTo>
                      <a:cubicBezTo>
                        <a:pt x="457" y="2311"/>
                        <a:pt x="426" y="2311"/>
                        <a:pt x="426" y="2311"/>
                      </a:cubicBezTo>
                      <a:lnTo>
                        <a:pt x="426" y="2341"/>
                      </a:lnTo>
                      <a:cubicBezTo>
                        <a:pt x="426" y="2341"/>
                        <a:pt x="396" y="2341"/>
                        <a:pt x="426" y="2371"/>
                      </a:cubicBezTo>
                      <a:cubicBezTo>
                        <a:pt x="426" y="2387"/>
                        <a:pt x="419" y="2387"/>
                        <a:pt x="411" y="2387"/>
                      </a:cubicBezTo>
                      <a:cubicBezTo>
                        <a:pt x="403" y="2387"/>
                        <a:pt x="396" y="2387"/>
                        <a:pt x="396" y="2402"/>
                      </a:cubicBezTo>
                      <a:cubicBezTo>
                        <a:pt x="396" y="2371"/>
                        <a:pt x="396" y="2371"/>
                        <a:pt x="396" y="2371"/>
                      </a:cubicBezTo>
                      <a:cubicBezTo>
                        <a:pt x="396" y="2371"/>
                        <a:pt x="396" y="2341"/>
                        <a:pt x="365" y="2341"/>
                      </a:cubicBezTo>
                      <a:cubicBezTo>
                        <a:pt x="396" y="2341"/>
                        <a:pt x="396" y="2402"/>
                        <a:pt x="396" y="2432"/>
                      </a:cubicBezTo>
                      <a:lnTo>
                        <a:pt x="396" y="2463"/>
                      </a:lnTo>
                      <a:cubicBezTo>
                        <a:pt x="396" y="2463"/>
                        <a:pt x="365" y="2432"/>
                        <a:pt x="365" y="2432"/>
                      </a:cubicBezTo>
                      <a:cubicBezTo>
                        <a:pt x="365" y="2432"/>
                        <a:pt x="365" y="2371"/>
                        <a:pt x="335" y="2371"/>
                      </a:cubicBezTo>
                      <a:cubicBezTo>
                        <a:pt x="335" y="2432"/>
                        <a:pt x="305" y="2432"/>
                        <a:pt x="335" y="2432"/>
                      </a:cubicBezTo>
                      <a:cubicBezTo>
                        <a:pt x="335" y="2447"/>
                        <a:pt x="335" y="2455"/>
                        <a:pt x="331" y="2455"/>
                      </a:cubicBezTo>
                      <a:cubicBezTo>
                        <a:pt x="327" y="2455"/>
                        <a:pt x="320" y="2447"/>
                        <a:pt x="305" y="2432"/>
                      </a:cubicBezTo>
                      <a:cubicBezTo>
                        <a:pt x="305" y="2432"/>
                        <a:pt x="274" y="2402"/>
                        <a:pt x="274" y="2402"/>
                      </a:cubicBezTo>
                      <a:lnTo>
                        <a:pt x="274" y="2402"/>
                      </a:lnTo>
                      <a:cubicBezTo>
                        <a:pt x="274" y="2402"/>
                        <a:pt x="287" y="2402"/>
                        <a:pt x="296" y="2410"/>
                      </a:cubicBezTo>
                      <a:lnTo>
                        <a:pt x="296" y="2410"/>
                      </a:lnTo>
                      <a:cubicBezTo>
                        <a:pt x="292" y="2405"/>
                        <a:pt x="285" y="2402"/>
                        <a:pt x="274" y="2402"/>
                      </a:cubicBezTo>
                      <a:cubicBezTo>
                        <a:pt x="274" y="2402"/>
                        <a:pt x="244" y="2371"/>
                        <a:pt x="244" y="2371"/>
                      </a:cubicBezTo>
                      <a:cubicBezTo>
                        <a:pt x="244" y="2371"/>
                        <a:pt x="214" y="2371"/>
                        <a:pt x="244" y="2402"/>
                      </a:cubicBezTo>
                      <a:cubicBezTo>
                        <a:pt x="244" y="2402"/>
                        <a:pt x="274" y="2432"/>
                        <a:pt x="244" y="2432"/>
                      </a:cubicBezTo>
                      <a:lnTo>
                        <a:pt x="244" y="2463"/>
                      </a:lnTo>
                      <a:cubicBezTo>
                        <a:pt x="244" y="2463"/>
                        <a:pt x="244" y="2463"/>
                        <a:pt x="214" y="2432"/>
                      </a:cubicBezTo>
                      <a:cubicBezTo>
                        <a:pt x="214" y="2432"/>
                        <a:pt x="214" y="2463"/>
                        <a:pt x="214" y="2463"/>
                      </a:cubicBezTo>
                      <a:cubicBezTo>
                        <a:pt x="214" y="2447"/>
                        <a:pt x="206" y="2447"/>
                        <a:pt x="198" y="2447"/>
                      </a:cubicBezTo>
                      <a:cubicBezTo>
                        <a:pt x="191" y="2447"/>
                        <a:pt x="183" y="2447"/>
                        <a:pt x="183" y="2432"/>
                      </a:cubicBezTo>
                      <a:cubicBezTo>
                        <a:pt x="174" y="2442"/>
                        <a:pt x="170" y="2448"/>
                        <a:pt x="170" y="2453"/>
                      </a:cubicBezTo>
                      <a:lnTo>
                        <a:pt x="170" y="2453"/>
                      </a:lnTo>
                      <a:cubicBezTo>
                        <a:pt x="165" y="2451"/>
                        <a:pt x="161" y="2450"/>
                        <a:pt x="157" y="2450"/>
                      </a:cubicBezTo>
                      <a:cubicBezTo>
                        <a:pt x="138" y="2450"/>
                        <a:pt x="122" y="2471"/>
                        <a:pt x="122" y="2493"/>
                      </a:cubicBezTo>
                      <a:cubicBezTo>
                        <a:pt x="122" y="2508"/>
                        <a:pt x="122" y="2508"/>
                        <a:pt x="122" y="2508"/>
                      </a:cubicBezTo>
                      <a:cubicBezTo>
                        <a:pt x="122" y="2508"/>
                        <a:pt x="122" y="2508"/>
                        <a:pt x="122" y="2523"/>
                      </a:cubicBezTo>
                      <a:cubicBezTo>
                        <a:pt x="122" y="2523"/>
                        <a:pt x="92" y="2493"/>
                        <a:pt x="92" y="2493"/>
                      </a:cubicBezTo>
                      <a:cubicBezTo>
                        <a:pt x="92" y="2463"/>
                        <a:pt x="92" y="2463"/>
                        <a:pt x="92" y="2432"/>
                      </a:cubicBezTo>
                      <a:cubicBezTo>
                        <a:pt x="62" y="2432"/>
                        <a:pt x="92" y="2493"/>
                        <a:pt x="62" y="2493"/>
                      </a:cubicBezTo>
                      <a:cubicBezTo>
                        <a:pt x="53" y="2502"/>
                        <a:pt x="46" y="2506"/>
                        <a:pt x="42" y="2506"/>
                      </a:cubicBezTo>
                      <a:cubicBezTo>
                        <a:pt x="31" y="2506"/>
                        <a:pt x="31" y="2484"/>
                        <a:pt x="31" y="2463"/>
                      </a:cubicBezTo>
                      <a:lnTo>
                        <a:pt x="31" y="2463"/>
                      </a:lnTo>
                      <a:cubicBezTo>
                        <a:pt x="38" y="2469"/>
                        <a:pt x="43" y="2472"/>
                        <a:pt x="47" y="2472"/>
                      </a:cubicBezTo>
                      <a:cubicBezTo>
                        <a:pt x="51" y="2472"/>
                        <a:pt x="54" y="2470"/>
                        <a:pt x="56" y="2468"/>
                      </a:cubicBezTo>
                      <a:lnTo>
                        <a:pt x="56" y="2468"/>
                      </a:lnTo>
                      <a:cubicBezTo>
                        <a:pt x="59" y="2476"/>
                        <a:pt x="62" y="2484"/>
                        <a:pt x="62" y="2493"/>
                      </a:cubicBezTo>
                      <a:cubicBezTo>
                        <a:pt x="62" y="2470"/>
                        <a:pt x="62" y="2465"/>
                        <a:pt x="60" y="2465"/>
                      </a:cubicBezTo>
                      <a:cubicBezTo>
                        <a:pt x="59" y="2465"/>
                        <a:pt x="58" y="2466"/>
                        <a:pt x="56" y="2468"/>
                      </a:cubicBezTo>
                      <a:lnTo>
                        <a:pt x="56" y="2468"/>
                      </a:lnTo>
                      <a:cubicBezTo>
                        <a:pt x="50" y="2451"/>
                        <a:pt x="43" y="2438"/>
                        <a:pt x="53" y="2433"/>
                      </a:cubicBezTo>
                      <a:lnTo>
                        <a:pt x="53" y="2433"/>
                      </a:lnTo>
                      <a:cubicBezTo>
                        <a:pt x="44" y="2436"/>
                        <a:pt x="31" y="2443"/>
                        <a:pt x="31" y="2463"/>
                      </a:cubicBezTo>
                      <a:cubicBezTo>
                        <a:pt x="1" y="2463"/>
                        <a:pt x="1" y="2463"/>
                        <a:pt x="1" y="2493"/>
                      </a:cubicBezTo>
                      <a:cubicBezTo>
                        <a:pt x="1" y="2484"/>
                        <a:pt x="3" y="2480"/>
                        <a:pt x="7" y="2480"/>
                      </a:cubicBezTo>
                      <a:cubicBezTo>
                        <a:pt x="16" y="2480"/>
                        <a:pt x="31" y="2502"/>
                        <a:pt x="31" y="2523"/>
                      </a:cubicBezTo>
                      <a:cubicBezTo>
                        <a:pt x="21" y="2513"/>
                        <a:pt x="14" y="2510"/>
                        <a:pt x="10" y="2510"/>
                      </a:cubicBezTo>
                      <a:cubicBezTo>
                        <a:pt x="1" y="2510"/>
                        <a:pt x="1" y="2523"/>
                        <a:pt x="1" y="2523"/>
                      </a:cubicBezTo>
                      <a:cubicBezTo>
                        <a:pt x="31" y="2539"/>
                        <a:pt x="39" y="2539"/>
                        <a:pt x="43" y="2539"/>
                      </a:cubicBezTo>
                      <a:cubicBezTo>
                        <a:pt x="46" y="2539"/>
                        <a:pt x="46" y="2539"/>
                        <a:pt x="62" y="2554"/>
                      </a:cubicBezTo>
                      <a:cubicBezTo>
                        <a:pt x="62" y="2554"/>
                        <a:pt x="62" y="2523"/>
                        <a:pt x="62" y="2523"/>
                      </a:cubicBezTo>
                      <a:cubicBezTo>
                        <a:pt x="62" y="2554"/>
                        <a:pt x="62" y="2554"/>
                        <a:pt x="92" y="2554"/>
                      </a:cubicBezTo>
                      <a:cubicBezTo>
                        <a:pt x="77" y="2539"/>
                        <a:pt x="77" y="2539"/>
                        <a:pt x="81" y="2539"/>
                      </a:cubicBezTo>
                      <a:cubicBezTo>
                        <a:pt x="84" y="2539"/>
                        <a:pt x="92" y="2539"/>
                        <a:pt x="92" y="2523"/>
                      </a:cubicBezTo>
                      <a:cubicBezTo>
                        <a:pt x="92" y="2554"/>
                        <a:pt x="92" y="2584"/>
                        <a:pt x="122" y="2584"/>
                      </a:cubicBezTo>
                      <a:lnTo>
                        <a:pt x="112" y="2563"/>
                      </a:lnTo>
                      <a:lnTo>
                        <a:pt x="112" y="2563"/>
                      </a:lnTo>
                      <a:cubicBezTo>
                        <a:pt x="115" y="2561"/>
                        <a:pt x="118" y="2558"/>
                        <a:pt x="122" y="2554"/>
                      </a:cubicBezTo>
                      <a:cubicBezTo>
                        <a:pt x="122" y="2584"/>
                        <a:pt x="122" y="2584"/>
                        <a:pt x="122" y="2615"/>
                      </a:cubicBezTo>
                      <a:cubicBezTo>
                        <a:pt x="128" y="2620"/>
                        <a:pt x="132" y="2623"/>
                        <a:pt x="134" y="2623"/>
                      </a:cubicBezTo>
                      <a:cubicBezTo>
                        <a:pt x="143" y="2623"/>
                        <a:pt x="128" y="2578"/>
                        <a:pt x="153" y="2554"/>
                      </a:cubicBezTo>
                      <a:cubicBezTo>
                        <a:pt x="153" y="2554"/>
                        <a:pt x="153" y="2584"/>
                        <a:pt x="153" y="2584"/>
                      </a:cubicBezTo>
                      <a:lnTo>
                        <a:pt x="183" y="2584"/>
                      </a:lnTo>
                      <a:cubicBezTo>
                        <a:pt x="183" y="2615"/>
                        <a:pt x="214" y="2615"/>
                        <a:pt x="214" y="2615"/>
                      </a:cubicBezTo>
                      <a:lnTo>
                        <a:pt x="244" y="2645"/>
                      </a:lnTo>
                      <a:cubicBezTo>
                        <a:pt x="244" y="2615"/>
                        <a:pt x="244" y="2615"/>
                        <a:pt x="244" y="2615"/>
                      </a:cubicBezTo>
                      <a:cubicBezTo>
                        <a:pt x="244" y="2615"/>
                        <a:pt x="244" y="2587"/>
                        <a:pt x="253" y="2587"/>
                      </a:cubicBezTo>
                      <a:cubicBezTo>
                        <a:pt x="257" y="2587"/>
                        <a:pt x="264" y="2594"/>
                        <a:pt x="274" y="2615"/>
                      </a:cubicBezTo>
                      <a:cubicBezTo>
                        <a:pt x="274" y="2584"/>
                        <a:pt x="274" y="2584"/>
                        <a:pt x="305" y="2584"/>
                      </a:cubicBezTo>
                      <a:cubicBezTo>
                        <a:pt x="305" y="2602"/>
                        <a:pt x="315" y="2609"/>
                        <a:pt x="318" y="2612"/>
                      </a:cubicBezTo>
                      <a:lnTo>
                        <a:pt x="318" y="2612"/>
                      </a:lnTo>
                      <a:cubicBezTo>
                        <a:pt x="335" y="2605"/>
                        <a:pt x="335" y="2584"/>
                        <a:pt x="335" y="2584"/>
                      </a:cubicBezTo>
                      <a:cubicBezTo>
                        <a:pt x="335" y="2584"/>
                        <a:pt x="335" y="2597"/>
                        <a:pt x="335" y="2615"/>
                      </a:cubicBezTo>
                      <a:cubicBezTo>
                        <a:pt x="365" y="2615"/>
                        <a:pt x="365" y="2645"/>
                        <a:pt x="365" y="2645"/>
                      </a:cubicBezTo>
                      <a:lnTo>
                        <a:pt x="365" y="2615"/>
                      </a:lnTo>
                      <a:lnTo>
                        <a:pt x="426" y="2615"/>
                      </a:lnTo>
                      <a:lnTo>
                        <a:pt x="396" y="2584"/>
                      </a:lnTo>
                      <a:cubicBezTo>
                        <a:pt x="426" y="2584"/>
                        <a:pt x="426" y="2615"/>
                        <a:pt x="426" y="2615"/>
                      </a:cubicBezTo>
                      <a:cubicBezTo>
                        <a:pt x="432" y="2621"/>
                        <a:pt x="437" y="2623"/>
                        <a:pt x="441" y="2623"/>
                      </a:cubicBezTo>
                      <a:cubicBezTo>
                        <a:pt x="457" y="2623"/>
                        <a:pt x="457" y="2584"/>
                        <a:pt x="457" y="2584"/>
                      </a:cubicBezTo>
                      <a:cubicBezTo>
                        <a:pt x="457" y="2584"/>
                        <a:pt x="487" y="2615"/>
                        <a:pt x="487" y="2615"/>
                      </a:cubicBezTo>
                      <a:cubicBezTo>
                        <a:pt x="487" y="2615"/>
                        <a:pt x="517" y="2615"/>
                        <a:pt x="517" y="2584"/>
                      </a:cubicBezTo>
                      <a:cubicBezTo>
                        <a:pt x="517" y="2615"/>
                        <a:pt x="517" y="2615"/>
                        <a:pt x="548" y="2615"/>
                      </a:cubicBezTo>
                      <a:cubicBezTo>
                        <a:pt x="548" y="2615"/>
                        <a:pt x="548" y="2615"/>
                        <a:pt x="548" y="2584"/>
                      </a:cubicBezTo>
                      <a:lnTo>
                        <a:pt x="578" y="2584"/>
                      </a:lnTo>
                      <a:cubicBezTo>
                        <a:pt x="583" y="2589"/>
                        <a:pt x="587" y="2591"/>
                        <a:pt x="590" y="2591"/>
                      </a:cubicBezTo>
                      <a:cubicBezTo>
                        <a:pt x="603" y="2591"/>
                        <a:pt x="609" y="2563"/>
                        <a:pt x="620" y="2563"/>
                      </a:cubicBezTo>
                      <a:cubicBezTo>
                        <a:pt x="625" y="2563"/>
                        <a:pt x="631" y="2568"/>
                        <a:pt x="639" y="2584"/>
                      </a:cubicBezTo>
                      <a:lnTo>
                        <a:pt x="669" y="2584"/>
                      </a:lnTo>
                      <a:cubicBezTo>
                        <a:pt x="669" y="2554"/>
                        <a:pt x="669" y="2554"/>
                        <a:pt x="669" y="2554"/>
                      </a:cubicBezTo>
                      <a:cubicBezTo>
                        <a:pt x="669" y="2569"/>
                        <a:pt x="677" y="2569"/>
                        <a:pt x="685" y="2569"/>
                      </a:cubicBezTo>
                      <a:cubicBezTo>
                        <a:pt x="692" y="2569"/>
                        <a:pt x="700" y="2569"/>
                        <a:pt x="700" y="2584"/>
                      </a:cubicBezTo>
                      <a:cubicBezTo>
                        <a:pt x="700" y="2584"/>
                        <a:pt x="700" y="2584"/>
                        <a:pt x="700" y="2554"/>
                      </a:cubicBezTo>
                      <a:lnTo>
                        <a:pt x="730" y="2554"/>
                      </a:lnTo>
                      <a:cubicBezTo>
                        <a:pt x="761" y="2554"/>
                        <a:pt x="761" y="2554"/>
                        <a:pt x="761" y="2584"/>
                      </a:cubicBezTo>
                      <a:cubicBezTo>
                        <a:pt x="761" y="2569"/>
                        <a:pt x="761" y="2569"/>
                        <a:pt x="764" y="2569"/>
                      </a:cubicBezTo>
                      <a:cubicBezTo>
                        <a:pt x="768" y="2569"/>
                        <a:pt x="776" y="2569"/>
                        <a:pt x="791" y="2554"/>
                      </a:cubicBezTo>
                      <a:cubicBezTo>
                        <a:pt x="791" y="2554"/>
                        <a:pt x="791" y="2540"/>
                        <a:pt x="800" y="2540"/>
                      </a:cubicBezTo>
                      <a:cubicBezTo>
                        <a:pt x="805" y="2540"/>
                        <a:pt x="811" y="2544"/>
                        <a:pt x="821" y="2554"/>
                      </a:cubicBezTo>
                      <a:cubicBezTo>
                        <a:pt x="821" y="2554"/>
                        <a:pt x="835" y="2567"/>
                        <a:pt x="844" y="2567"/>
                      </a:cubicBezTo>
                      <a:cubicBezTo>
                        <a:pt x="848" y="2567"/>
                        <a:pt x="852" y="2564"/>
                        <a:pt x="852" y="2554"/>
                      </a:cubicBezTo>
                      <a:cubicBezTo>
                        <a:pt x="852" y="2547"/>
                        <a:pt x="853" y="2545"/>
                        <a:pt x="855" y="2545"/>
                      </a:cubicBezTo>
                      <a:cubicBezTo>
                        <a:pt x="861" y="2545"/>
                        <a:pt x="873" y="2562"/>
                        <a:pt x="879" y="2562"/>
                      </a:cubicBezTo>
                      <a:cubicBezTo>
                        <a:pt x="881" y="2562"/>
                        <a:pt x="882" y="2560"/>
                        <a:pt x="882" y="2554"/>
                      </a:cubicBezTo>
                      <a:lnTo>
                        <a:pt x="913" y="2554"/>
                      </a:lnTo>
                      <a:cubicBezTo>
                        <a:pt x="928" y="2569"/>
                        <a:pt x="935" y="2569"/>
                        <a:pt x="939" y="2569"/>
                      </a:cubicBezTo>
                      <a:cubicBezTo>
                        <a:pt x="943" y="2569"/>
                        <a:pt x="943" y="2569"/>
                        <a:pt x="943" y="2584"/>
                      </a:cubicBezTo>
                      <a:lnTo>
                        <a:pt x="943" y="2554"/>
                      </a:lnTo>
                      <a:cubicBezTo>
                        <a:pt x="943" y="2531"/>
                        <a:pt x="951" y="2525"/>
                        <a:pt x="963" y="2525"/>
                      </a:cubicBezTo>
                      <a:cubicBezTo>
                        <a:pt x="976" y="2525"/>
                        <a:pt x="994" y="2532"/>
                        <a:pt x="1010" y="2532"/>
                      </a:cubicBezTo>
                      <a:cubicBezTo>
                        <a:pt x="1019" y="2532"/>
                        <a:pt x="1027" y="2530"/>
                        <a:pt x="1034" y="2523"/>
                      </a:cubicBezTo>
                      <a:lnTo>
                        <a:pt x="1034" y="2554"/>
                      </a:lnTo>
                      <a:lnTo>
                        <a:pt x="1065" y="2523"/>
                      </a:lnTo>
                      <a:cubicBezTo>
                        <a:pt x="1065" y="2516"/>
                        <a:pt x="1065" y="2508"/>
                        <a:pt x="1065" y="2493"/>
                      </a:cubicBezTo>
                      <a:cubicBezTo>
                        <a:pt x="1095" y="2523"/>
                        <a:pt x="1065" y="2523"/>
                        <a:pt x="1065" y="2523"/>
                      </a:cubicBezTo>
                      <a:cubicBezTo>
                        <a:pt x="1095" y="2523"/>
                        <a:pt x="1095" y="2493"/>
                        <a:pt x="1125" y="2493"/>
                      </a:cubicBezTo>
                      <a:lnTo>
                        <a:pt x="1156" y="2493"/>
                      </a:lnTo>
                      <a:lnTo>
                        <a:pt x="1156" y="2523"/>
                      </a:lnTo>
                      <a:cubicBezTo>
                        <a:pt x="1176" y="2523"/>
                        <a:pt x="1183" y="2510"/>
                        <a:pt x="1185" y="2510"/>
                      </a:cubicBezTo>
                      <a:cubicBezTo>
                        <a:pt x="1186" y="2510"/>
                        <a:pt x="1186" y="2513"/>
                        <a:pt x="1186" y="2523"/>
                      </a:cubicBezTo>
                      <a:cubicBezTo>
                        <a:pt x="1186" y="2493"/>
                        <a:pt x="1186" y="2493"/>
                        <a:pt x="1186" y="2493"/>
                      </a:cubicBezTo>
                      <a:cubicBezTo>
                        <a:pt x="1192" y="2499"/>
                        <a:pt x="1197" y="2501"/>
                        <a:pt x="1201" y="2501"/>
                      </a:cubicBezTo>
                      <a:cubicBezTo>
                        <a:pt x="1217" y="2501"/>
                        <a:pt x="1217" y="2463"/>
                        <a:pt x="1217" y="2463"/>
                      </a:cubicBezTo>
                      <a:cubicBezTo>
                        <a:pt x="1217" y="2493"/>
                        <a:pt x="1217" y="2493"/>
                        <a:pt x="1217" y="2493"/>
                      </a:cubicBezTo>
                      <a:cubicBezTo>
                        <a:pt x="1247" y="2493"/>
                        <a:pt x="1247" y="2493"/>
                        <a:pt x="1247" y="2463"/>
                      </a:cubicBezTo>
                      <a:cubicBezTo>
                        <a:pt x="1253" y="2469"/>
                        <a:pt x="1258" y="2471"/>
                        <a:pt x="1263" y="2471"/>
                      </a:cubicBezTo>
                      <a:cubicBezTo>
                        <a:pt x="1273" y="2471"/>
                        <a:pt x="1278" y="2459"/>
                        <a:pt x="1287" y="2455"/>
                      </a:cubicBezTo>
                      <a:lnTo>
                        <a:pt x="1287" y="2455"/>
                      </a:lnTo>
                      <a:cubicBezTo>
                        <a:pt x="1296" y="2463"/>
                        <a:pt x="1308" y="2463"/>
                        <a:pt x="1308" y="2463"/>
                      </a:cubicBezTo>
                      <a:cubicBezTo>
                        <a:pt x="1301" y="2456"/>
                        <a:pt x="1296" y="2454"/>
                        <a:pt x="1292" y="2454"/>
                      </a:cubicBezTo>
                      <a:cubicBezTo>
                        <a:pt x="1290" y="2454"/>
                        <a:pt x="1288" y="2454"/>
                        <a:pt x="1287" y="2455"/>
                      </a:cubicBezTo>
                      <a:lnTo>
                        <a:pt x="1287" y="2455"/>
                      </a:lnTo>
                      <a:cubicBezTo>
                        <a:pt x="1282" y="2450"/>
                        <a:pt x="1277" y="2443"/>
                        <a:pt x="1277" y="2432"/>
                      </a:cubicBezTo>
                      <a:lnTo>
                        <a:pt x="1277" y="2432"/>
                      </a:lnTo>
                      <a:cubicBezTo>
                        <a:pt x="1293" y="2447"/>
                        <a:pt x="1300" y="2447"/>
                        <a:pt x="1304" y="2447"/>
                      </a:cubicBezTo>
                      <a:cubicBezTo>
                        <a:pt x="1308" y="2447"/>
                        <a:pt x="1308" y="2447"/>
                        <a:pt x="1308" y="2463"/>
                      </a:cubicBezTo>
                      <a:cubicBezTo>
                        <a:pt x="1338" y="2463"/>
                        <a:pt x="1308" y="2432"/>
                        <a:pt x="1308" y="2432"/>
                      </a:cubicBezTo>
                      <a:lnTo>
                        <a:pt x="1338" y="2432"/>
                      </a:lnTo>
                      <a:lnTo>
                        <a:pt x="1338" y="2463"/>
                      </a:lnTo>
                      <a:cubicBezTo>
                        <a:pt x="1345" y="2456"/>
                        <a:pt x="1353" y="2453"/>
                        <a:pt x="1362" y="2453"/>
                      </a:cubicBezTo>
                      <a:cubicBezTo>
                        <a:pt x="1378" y="2453"/>
                        <a:pt x="1396" y="2460"/>
                        <a:pt x="1409" y="2460"/>
                      </a:cubicBezTo>
                      <a:cubicBezTo>
                        <a:pt x="1421" y="2460"/>
                        <a:pt x="1429" y="2455"/>
                        <a:pt x="1429" y="2432"/>
                      </a:cubicBezTo>
                      <a:cubicBezTo>
                        <a:pt x="1429" y="2432"/>
                        <a:pt x="1429" y="2463"/>
                        <a:pt x="1429" y="2463"/>
                      </a:cubicBezTo>
                      <a:lnTo>
                        <a:pt x="1460" y="2432"/>
                      </a:lnTo>
                      <a:lnTo>
                        <a:pt x="1460" y="2463"/>
                      </a:lnTo>
                      <a:lnTo>
                        <a:pt x="1490" y="2432"/>
                      </a:lnTo>
                      <a:cubicBezTo>
                        <a:pt x="1521" y="2432"/>
                        <a:pt x="1551" y="2402"/>
                        <a:pt x="1581" y="2402"/>
                      </a:cubicBezTo>
                      <a:cubicBezTo>
                        <a:pt x="1597" y="2387"/>
                        <a:pt x="1612" y="2387"/>
                        <a:pt x="1623" y="2387"/>
                      </a:cubicBezTo>
                      <a:cubicBezTo>
                        <a:pt x="1635" y="2387"/>
                        <a:pt x="1642" y="2387"/>
                        <a:pt x="1642" y="2371"/>
                      </a:cubicBezTo>
                      <a:lnTo>
                        <a:pt x="1673" y="2371"/>
                      </a:lnTo>
                      <a:lnTo>
                        <a:pt x="1673" y="2402"/>
                      </a:lnTo>
                      <a:cubicBezTo>
                        <a:pt x="1673" y="2387"/>
                        <a:pt x="1695" y="2387"/>
                        <a:pt x="1714" y="2387"/>
                      </a:cubicBezTo>
                      <a:cubicBezTo>
                        <a:pt x="1733" y="2387"/>
                        <a:pt x="1748" y="2387"/>
                        <a:pt x="1733" y="2371"/>
                      </a:cubicBezTo>
                      <a:cubicBezTo>
                        <a:pt x="1733" y="2371"/>
                        <a:pt x="1733" y="2341"/>
                        <a:pt x="1733" y="2341"/>
                      </a:cubicBezTo>
                      <a:lnTo>
                        <a:pt x="1824" y="2341"/>
                      </a:lnTo>
                      <a:cubicBezTo>
                        <a:pt x="1824" y="2341"/>
                        <a:pt x="1824" y="2311"/>
                        <a:pt x="1855" y="2311"/>
                      </a:cubicBezTo>
                      <a:cubicBezTo>
                        <a:pt x="1855" y="2311"/>
                        <a:pt x="1870" y="2318"/>
                        <a:pt x="1881" y="2318"/>
                      </a:cubicBezTo>
                      <a:cubicBezTo>
                        <a:pt x="1891" y="2318"/>
                        <a:pt x="1898" y="2313"/>
                        <a:pt x="1891" y="2294"/>
                      </a:cubicBezTo>
                      <a:lnTo>
                        <a:pt x="1891" y="2294"/>
                      </a:lnTo>
                      <a:cubicBezTo>
                        <a:pt x="1894" y="2295"/>
                        <a:pt x="1899" y="2295"/>
                        <a:pt x="1904" y="2295"/>
                      </a:cubicBezTo>
                      <a:cubicBezTo>
                        <a:pt x="1916" y="2295"/>
                        <a:pt x="1931" y="2295"/>
                        <a:pt x="1946" y="2311"/>
                      </a:cubicBezTo>
                      <a:cubicBezTo>
                        <a:pt x="1946" y="2280"/>
                        <a:pt x="1946" y="2280"/>
                        <a:pt x="1976" y="2280"/>
                      </a:cubicBezTo>
                      <a:cubicBezTo>
                        <a:pt x="1946" y="2250"/>
                        <a:pt x="1946" y="2250"/>
                        <a:pt x="1946" y="2219"/>
                      </a:cubicBezTo>
                      <a:lnTo>
                        <a:pt x="1946" y="2189"/>
                      </a:lnTo>
                      <a:cubicBezTo>
                        <a:pt x="1916" y="2159"/>
                        <a:pt x="1946" y="2128"/>
                        <a:pt x="1916" y="2067"/>
                      </a:cubicBezTo>
                      <a:lnTo>
                        <a:pt x="1946" y="2067"/>
                      </a:lnTo>
                      <a:lnTo>
                        <a:pt x="1916" y="2037"/>
                      </a:lnTo>
                      <a:cubicBezTo>
                        <a:pt x="1916" y="2007"/>
                        <a:pt x="1885" y="1915"/>
                        <a:pt x="1885" y="1885"/>
                      </a:cubicBezTo>
                      <a:cubicBezTo>
                        <a:pt x="1855" y="1855"/>
                        <a:pt x="1824" y="1824"/>
                        <a:pt x="1824" y="1824"/>
                      </a:cubicBezTo>
                      <a:cubicBezTo>
                        <a:pt x="1794" y="1763"/>
                        <a:pt x="1794" y="1733"/>
                        <a:pt x="1764" y="1703"/>
                      </a:cubicBezTo>
                      <a:cubicBezTo>
                        <a:pt x="1794" y="1703"/>
                        <a:pt x="1794" y="1672"/>
                        <a:pt x="1794" y="1672"/>
                      </a:cubicBezTo>
                      <a:cubicBezTo>
                        <a:pt x="1764" y="1672"/>
                        <a:pt x="1794" y="1672"/>
                        <a:pt x="1794" y="1642"/>
                      </a:cubicBezTo>
                      <a:lnTo>
                        <a:pt x="1794" y="1642"/>
                      </a:lnTo>
                      <a:cubicBezTo>
                        <a:pt x="1794" y="1642"/>
                        <a:pt x="1794" y="1672"/>
                        <a:pt x="1764" y="1672"/>
                      </a:cubicBezTo>
                      <a:cubicBezTo>
                        <a:pt x="1764" y="1672"/>
                        <a:pt x="1764" y="1642"/>
                        <a:pt x="1794" y="1642"/>
                      </a:cubicBezTo>
                      <a:lnTo>
                        <a:pt x="1764" y="1642"/>
                      </a:lnTo>
                      <a:lnTo>
                        <a:pt x="1764" y="1611"/>
                      </a:lnTo>
                      <a:lnTo>
                        <a:pt x="1733" y="1611"/>
                      </a:lnTo>
                      <a:cubicBezTo>
                        <a:pt x="1733" y="1611"/>
                        <a:pt x="1733" y="1598"/>
                        <a:pt x="1742" y="1598"/>
                      </a:cubicBezTo>
                      <a:cubicBezTo>
                        <a:pt x="1747" y="1598"/>
                        <a:pt x="1754" y="1601"/>
                        <a:pt x="1764" y="1611"/>
                      </a:cubicBezTo>
                      <a:lnTo>
                        <a:pt x="1733" y="1551"/>
                      </a:lnTo>
                      <a:cubicBezTo>
                        <a:pt x="1723" y="1561"/>
                        <a:pt x="1716" y="1564"/>
                        <a:pt x="1712" y="1564"/>
                      </a:cubicBezTo>
                      <a:cubicBezTo>
                        <a:pt x="1703" y="1564"/>
                        <a:pt x="1703" y="1551"/>
                        <a:pt x="1703" y="1551"/>
                      </a:cubicBezTo>
                      <a:lnTo>
                        <a:pt x="1733" y="1551"/>
                      </a:lnTo>
                      <a:cubicBezTo>
                        <a:pt x="1703" y="1551"/>
                        <a:pt x="1703" y="1520"/>
                        <a:pt x="1703" y="1520"/>
                      </a:cubicBezTo>
                      <a:cubicBezTo>
                        <a:pt x="1703" y="1520"/>
                        <a:pt x="1733" y="1520"/>
                        <a:pt x="1733" y="1490"/>
                      </a:cubicBezTo>
                      <a:lnTo>
                        <a:pt x="1703" y="1490"/>
                      </a:lnTo>
                      <a:cubicBezTo>
                        <a:pt x="1703" y="1490"/>
                        <a:pt x="1703" y="1459"/>
                        <a:pt x="1703" y="1459"/>
                      </a:cubicBezTo>
                      <a:cubicBezTo>
                        <a:pt x="1679" y="1459"/>
                        <a:pt x="1713" y="1421"/>
                        <a:pt x="1696" y="1421"/>
                      </a:cubicBezTo>
                      <a:cubicBezTo>
                        <a:pt x="1692" y="1421"/>
                        <a:pt x="1685" y="1423"/>
                        <a:pt x="1673" y="1429"/>
                      </a:cubicBezTo>
                      <a:lnTo>
                        <a:pt x="1703" y="1399"/>
                      </a:lnTo>
                      <a:lnTo>
                        <a:pt x="1703" y="1399"/>
                      </a:lnTo>
                      <a:cubicBezTo>
                        <a:pt x="1703" y="1399"/>
                        <a:pt x="1689" y="1412"/>
                        <a:pt x="1671" y="1412"/>
                      </a:cubicBezTo>
                      <a:cubicBezTo>
                        <a:pt x="1662" y="1412"/>
                        <a:pt x="1652" y="1409"/>
                        <a:pt x="1642" y="1399"/>
                      </a:cubicBezTo>
                      <a:cubicBezTo>
                        <a:pt x="1673" y="1338"/>
                        <a:pt x="1642" y="1307"/>
                        <a:pt x="1642" y="1247"/>
                      </a:cubicBezTo>
                      <a:cubicBezTo>
                        <a:pt x="1642" y="1216"/>
                        <a:pt x="1612" y="1186"/>
                        <a:pt x="1612" y="1156"/>
                      </a:cubicBezTo>
                      <a:lnTo>
                        <a:pt x="1581" y="1156"/>
                      </a:lnTo>
                      <a:cubicBezTo>
                        <a:pt x="1581" y="1125"/>
                        <a:pt x="1612" y="1064"/>
                        <a:pt x="1581" y="1064"/>
                      </a:cubicBezTo>
                      <a:cubicBezTo>
                        <a:pt x="1521" y="1064"/>
                        <a:pt x="1612" y="1034"/>
                        <a:pt x="1551" y="1004"/>
                      </a:cubicBezTo>
                      <a:lnTo>
                        <a:pt x="1581" y="1004"/>
                      </a:lnTo>
                      <a:cubicBezTo>
                        <a:pt x="1551" y="1004"/>
                        <a:pt x="1551" y="1004"/>
                        <a:pt x="1521" y="973"/>
                      </a:cubicBezTo>
                      <a:cubicBezTo>
                        <a:pt x="1536" y="973"/>
                        <a:pt x="1528" y="973"/>
                        <a:pt x="1521" y="969"/>
                      </a:cubicBezTo>
                      <a:lnTo>
                        <a:pt x="1521" y="969"/>
                      </a:lnTo>
                      <a:cubicBezTo>
                        <a:pt x="1521" y="943"/>
                        <a:pt x="1522" y="943"/>
                        <a:pt x="1551" y="943"/>
                      </a:cubicBezTo>
                      <a:lnTo>
                        <a:pt x="1521" y="943"/>
                      </a:lnTo>
                      <a:cubicBezTo>
                        <a:pt x="1521" y="912"/>
                        <a:pt x="1490" y="882"/>
                        <a:pt x="1551" y="882"/>
                      </a:cubicBezTo>
                      <a:cubicBezTo>
                        <a:pt x="1490" y="852"/>
                        <a:pt x="1490" y="791"/>
                        <a:pt x="1490" y="760"/>
                      </a:cubicBezTo>
                      <a:cubicBezTo>
                        <a:pt x="1460" y="760"/>
                        <a:pt x="1460" y="730"/>
                        <a:pt x="1460" y="730"/>
                      </a:cubicBezTo>
                      <a:cubicBezTo>
                        <a:pt x="1460" y="700"/>
                        <a:pt x="1429" y="700"/>
                        <a:pt x="1429" y="700"/>
                      </a:cubicBezTo>
                      <a:lnTo>
                        <a:pt x="1460" y="700"/>
                      </a:lnTo>
                      <a:cubicBezTo>
                        <a:pt x="1429" y="700"/>
                        <a:pt x="1460" y="669"/>
                        <a:pt x="1429" y="669"/>
                      </a:cubicBezTo>
                      <a:cubicBezTo>
                        <a:pt x="1429" y="669"/>
                        <a:pt x="1429" y="656"/>
                        <a:pt x="1438" y="647"/>
                      </a:cubicBezTo>
                      <a:lnTo>
                        <a:pt x="1438" y="647"/>
                      </a:lnTo>
                      <a:cubicBezTo>
                        <a:pt x="1437" y="647"/>
                        <a:pt x="1437" y="647"/>
                        <a:pt x="1436" y="647"/>
                      </a:cubicBezTo>
                      <a:cubicBezTo>
                        <a:pt x="1421" y="647"/>
                        <a:pt x="1460" y="608"/>
                        <a:pt x="1460" y="608"/>
                      </a:cubicBezTo>
                      <a:cubicBezTo>
                        <a:pt x="1460" y="608"/>
                        <a:pt x="1369" y="61"/>
                        <a:pt x="1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52;p31"/>
                <p:cNvSpPr/>
                <p:nvPr/>
              </p:nvSpPr>
              <p:spPr>
                <a:xfrm>
                  <a:off x="1251836" y="420094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53;p31"/>
                <p:cNvSpPr/>
                <p:nvPr/>
              </p:nvSpPr>
              <p:spPr>
                <a:xfrm>
                  <a:off x="1259650" y="419898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54;p31"/>
                <p:cNvSpPr/>
                <p:nvPr/>
              </p:nvSpPr>
              <p:spPr>
                <a:xfrm>
                  <a:off x="1259650" y="4197024"/>
                  <a:ext cx="997" cy="1029"/>
                </a:xfrm>
                <a:custGeom>
                  <a:avLst/>
                  <a:gdLst/>
                  <a:ahLst/>
                  <a:cxnLst/>
                  <a:rect l="l" t="t" r="r" b="b"/>
                  <a:pathLst>
                    <a:path w="31" h="32" extrusionOk="0">
                      <a:moveTo>
                        <a:pt x="1" y="1"/>
                      </a:moveTo>
                      <a:cubicBezTo>
                        <a:pt x="1" y="31"/>
                        <a:pt x="31" y="31"/>
                        <a:pt x="31" y="31"/>
                      </a:cubicBezTo>
                      <a:cubicBezTo>
                        <a:pt x="3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55;p31"/>
                <p:cNvSpPr/>
                <p:nvPr/>
              </p:nvSpPr>
              <p:spPr>
                <a:xfrm>
                  <a:off x="1246949" y="420483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56;p31"/>
                <p:cNvSpPr/>
                <p:nvPr/>
              </p:nvSpPr>
              <p:spPr>
                <a:xfrm>
                  <a:off x="1232286" y="420972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57;p31"/>
                <p:cNvSpPr/>
                <p:nvPr/>
              </p:nvSpPr>
              <p:spPr>
                <a:xfrm>
                  <a:off x="1233251" y="421072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58;p31"/>
                <p:cNvSpPr/>
                <p:nvPr/>
              </p:nvSpPr>
              <p:spPr>
                <a:xfrm>
                  <a:off x="1250872" y="4202909"/>
                  <a:ext cx="0" cy="997"/>
                </a:xfrm>
                <a:custGeom>
                  <a:avLst/>
                  <a:gdLst/>
                  <a:ahLst/>
                  <a:cxnLst/>
                  <a:rect l="l" t="t" r="r" b="b"/>
                  <a:pathLst>
                    <a:path h="31" extrusionOk="0">
                      <a:moveTo>
                        <a:pt x="0" y="31"/>
                      </a:moveTo>
                      <a:cubicBezTo>
                        <a:pt x="0" y="31"/>
                        <a:pt x="0" y="31"/>
                        <a:pt x="0" y="0"/>
                      </a:cubicBez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59;p31"/>
                <p:cNvSpPr/>
                <p:nvPr/>
              </p:nvSpPr>
              <p:spPr>
                <a:xfrm>
                  <a:off x="1233251" y="4209726"/>
                  <a:ext cx="1029" cy="1029"/>
                </a:xfrm>
                <a:custGeom>
                  <a:avLst/>
                  <a:gdLst/>
                  <a:ahLst/>
                  <a:cxnLst/>
                  <a:rect l="l" t="t" r="r" b="b"/>
                  <a:pathLst>
                    <a:path w="32" h="32" extrusionOk="0">
                      <a:moveTo>
                        <a:pt x="1" y="1"/>
                      </a:moveTo>
                      <a:lnTo>
                        <a:pt x="1" y="31"/>
                      </a:lnTo>
                      <a:lnTo>
                        <a:pt x="3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60;p31"/>
                <p:cNvSpPr/>
                <p:nvPr/>
              </p:nvSpPr>
              <p:spPr>
                <a:xfrm>
                  <a:off x="1231321" y="4209726"/>
                  <a:ext cx="997" cy="32"/>
                </a:xfrm>
                <a:custGeom>
                  <a:avLst/>
                  <a:gdLst/>
                  <a:ahLst/>
                  <a:cxnLst/>
                  <a:rect l="l" t="t" r="r" b="b"/>
                  <a:pathLst>
                    <a:path w="31" h="1" extrusionOk="0">
                      <a:moveTo>
                        <a:pt x="0" y="1"/>
                      </a:moveTo>
                      <a:cubicBezTo>
                        <a:pt x="30" y="1"/>
                        <a:pt x="30" y="1"/>
                        <a:pt x="30" y="1"/>
                      </a:cubicBez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61;p31"/>
                <p:cNvSpPr/>
                <p:nvPr/>
              </p:nvSpPr>
              <p:spPr>
                <a:xfrm>
                  <a:off x="1242061" y="420779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62;p31"/>
                <p:cNvSpPr/>
                <p:nvPr/>
              </p:nvSpPr>
              <p:spPr>
                <a:xfrm>
                  <a:off x="1234247" y="4208761"/>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63;p31"/>
                <p:cNvSpPr/>
                <p:nvPr/>
              </p:nvSpPr>
              <p:spPr>
                <a:xfrm>
                  <a:off x="1230324" y="4209726"/>
                  <a:ext cx="1029" cy="32"/>
                </a:xfrm>
                <a:custGeom>
                  <a:avLst/>
                  <a:gdLst/>
                  <a:ahLst/>
                  <a:cxnLst/>
                  <a:rect l="l" t="t" r="r" b="b"/>
                  <a:pathLst>
                    <a:path w="32" h="1" extrusionOk="0">
                      <a:moveTo>
                        <a:pt x="1" y="1"/>
                      </a:moveTo>
                      <a:cubicBezTo>
                        <a:pt x="1" y="1"/>
                        <a:pt x="31" y="1"/>
                        <a:pt x="3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64;p31"/>
                <p:cNvSpPr/>
                <p:nvPr/>
              </p:nvSpPr>
              <p:spPr>
                <a:xfrm>
                  <a:off x="1238138" y="4207796"/>
                  <a:ext cx="1029" cy="997"/>
                </a:xfrm>
                <a:custGeom>
                  <a:avLst/>
                  <a:gdLst/>
                  <a:ahLst/>
                  <a:cxnLst/>
                  <a:rect l="l" t="t" r="r" b="b"/>
                  <a:pathLst>
                    <a:path w="32" h="31" extrusionOk="0">
                      <a:moveTo>
                        <a:pt x="1" y="0"/>
                      </a:moveTo>
                      <a:cubicBezTo>
                        <a:pt x="1" y="0"/>
                        <a:pt x="1" y="31"/>
                        <a:pt x="1" y="31"/>
                      </a:cubicBezTo>
                      <a:cubicBezTo>
                        <a:pt x="31" y="31"/>
                        <a:pt x="3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765;p31"/>
                <p:cNvSpPr/>
                <p:nvPr/>
              </p:nvSpPr>
              <p:spPr>
                <a:xfrm>
                  <a:off x="932566" y="4256679"/>
                  <a:ext cx="213084" cy="213034"/>
                </a:xfrm>
                <a:custGeom>
                  <a:avLst/>
                  <a:gdLst/>
                  <a:ahLst/>
                  <a:cxnLst/>
                  <a:rect l="l" t="t" r="r" b="b"/>
                  <a:pathLst>
                    <a:path w="4257" h="4256" extrusionOk="0">
                      <a:moveTo>
                        <a:pt x="2129" y="0"/>
                      </a:moveTo>
                      <a:cubicBezTo>
                        <a:pt x="943" y="0"/>
                        <a:pt x="1" y="973"/>
                        <a:pt x="1" y="2128"/>
                      </a:cubicBezTo>
                      <a:cubicBezTo>
                        <a:pt x="1" y="3313"/>
                        <a:pt x="943" y="4256"/>
                        <a:pt x="2129" y="4256"/>
                      </a:cubicBezTo>
                      <a:cubicBezTo>
                        <a:pt x="3314" y="4256"/>
                        <a:pt x="4256" y="3313"/>
                        <a:pt x="4256" y="2128"/>
                      </a:cubicBezTo>
                      <a:cubicBezTo>
                        <a:pt x="4256" y="973"/>
                        <a:pt x="3314" y="0"/>
                        <a:pt x="2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766;p31"/>
                <p:cNvSpPr/>
                <p:nvPr/>
              </p:nvSpPr>
              <p:spPr>
                <a:xfrm>
                  <a:off x="1336564" y="4231762"/>
                  <a:ext cx="213084" cy="213066"/>
                </a:xfrm>
                <a:custGeom>
                  <a:avLst/>
                  <a:gdLst/>
                  <a:ahLst/>
                  <a:cxnLst/>
                  <a:rect l="l" t="t" r="r" b="b"/>
                  <a:pathLst>
                    <a:path w="4257" h="4256" extrusionOk="0">
                      <a:moveTo>
                        <a:pt x="2128" y="0"/>
                      </a:moveTo>
                      <a:cubicBezTo>
                        <a:pt x="973" y="0"/>
                        <a:pt x="1" y="973"/>
                        <a:pt x="1" y="2128"/>
                      </a:cubicBezTo>
                      <a:cubicBezTo>
                        <a:pt x="1" y="3313"/>
                        <a:pt x="973" y="4256"/>
                        <a:pt x="2128" y="4256"/>
                      </a:cubicBezTo>
                      <a:cubicBezTo>
                        <a:pt x="3314" y="4256"/>
                        <a:pt x="4256" y="3313"/>
                        <a:pt x="4256" y="2128"/>
                      </a:cubicBezTo>
                      <a:cubicBezTo>
                        <a:pt x="4256" y="973"/>
                        <a:pt x="3314" y="0"/>
                        <a:pt x="2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767;p31"/>
                <p:cNvSpPr/>
                <p:nvPr/>
              </p:nvSpPr>
              <p:spPr>
                <a:xfrm>
                  <a:off x="1048552" y="4156959"/>
                  <a:ext cx="51834" cy="54824"/>
                </a:xfrm>
                <a:custGeom>
                  <a:avLst/>
                  <a:gdLst/>
                  <a:ahLst/>
                  <a:cxnLst/>
                  <a:rect l="l" t="t" r="r" b="b"/>
                  <a:pathLst>
                    <a:path w="1612" h="1705" extrusionOk="0">
                      <a:moveTo>
                        <a:pt x="821" y="1"/>
                      </a:moveTo>
                      <a:cubicBezTo>
                        <a:pt x="395" y="1"/>
                        <a:pt x="30" y="365"/>
                        <a:pt x="0" y="821"/>
                      </a:cubicBezTo>
                      <a:cubicBezTo>
                        <a:pt x="0" y="1308"/>
                        <a:pt x="334" y="1703"/>
                        <a:pt x="760" y="1703"/>
                      </a:cubicBezTo>
                      <a:cubicBezTo>
                        <a:pt x="778" y="1704"/>
                        <a:pt x="795" y="1705"/>
                        <a:pt x="813" y="1705"/>
                      </a:cubicBezTo>
                      <a:cubicBezTo>
                        <a:pt x="1244" y="1705"/>
                        <a:pt x="1581" y="1349"/>
                        <a:pt x="1581" y="882"/>
                      </a:cubicBezTo>
                      <a:cubicBezTo>
                        <a:pt x="1611" y="426"/>
                        <a:pt x="1246" y="31"/>
                        <a:pt x="8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768;p31"/>
                <p:cNvSpPr/>
                <p:nvPr/>
              </p:nvSpPr>
              <p:spPr>
                <a:xfrm>
                  <a:off x="1380842" y="4156959"/>
                  <a:ext cx="51834" cy="54824"/>
                </a:xfrm>
                <a:custGeom>
                  <a:avLst/>
                  <a:gdLst/>
                  <a:ahLst/>
                  <a:cxnLst/>
                  <a:rect l="l" t="t" r="r" b="b"/>
                  <a:pathLst>
                    <a:path w="1612" h="1705" extrusionOk="0">
                      <a:moveTo>
                        <a:pt x="791" y="1"/>
                      </a:moveTo>
                      <a:cubicBezTo>
                        <a:pt x="365" y="31"/>
                        <a:pt x="1" y="426"/>
                        <a:pt x="31" y="882"/>
                      </a:cubicBezTo>
                      <a:cubicBezTo>
                        <a:pt x="31" y="1349"/>
                        <a:pt x="368" y="1705"/>
                        <a:pt x="799" y="1705"/>
                      </a:cubicBezTo>
                      <a:cubicBezTo>
                        <a:pt x="816" y="1705"/>
                        <a:pt x="834" y="1704"/>
                        <a:pt x="852" y="1703"/>
                      </a:cubicBezTo>
                      <a:cubicBezTo>
                        <a:pt x="1277" y="1703"/>
                        <a:pt x="1612" y="1308"/>
                        <a:pt x="1612" y="821"/>
                      </a:cubicBezTo>
                      <a:cubicBezTo>
                        <a:pt x="1581" y="365"/>
                        <a:pt x="1216"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769;p31"/>
                <p:cNvSpPr/>
                <p:nvPr/>
              </p:nvSpPr>
              <p:spPr>
                <a:xfrm>
                  <a:off x="847487" y="3779170"/>
                  <a:ext cx="756221" cy="347853"/>
                </a:xfrm>
                <a:custGeom>
                  <a:avLst/>
                  <a:gdLst/>
                  <a:ahLst/>
                  <a:cxnLst/>
                  <a:rect l="l" t="t" r="r" b="b"/>
                  <a:pathLst>
                    <a:path w="23518" h="10818" extrusionOk="0">
                      <a:moveTo>
                        <a:pt x="11597" y="1"/>
                      </a:moveTo>
                      <a:cubicBezTo>
                        <a:pt x="0" y="1"/>
                        <a:pt x="265" y="10655"/>
                        <a:pt x="265" y="10655"/>
                      </a:cubicBezTo>
                      <a:cubicBezTo>
                        <a:pt x="1193" y="10766"/>
                        <a:pt x="2074" y="10817"/>
                        <a:pt x="2910" y="10817"/>
                      </a:cubicBezTo>
                      <a:cubicBezTo>
                        <a:pt x="13539" y="10817"/>
                        <a:pt x="16831" y="2509"/>
                        <a:pt x="16831" y="2509"/>
                      </a:cubicBezTo>
                      <a:cubicBezTo>
                        <a:pt x="17135" y="9865"/>
                        <a:pt x="23518" y="10595"/>
                        <a:pt x="23518" y="10595"/>
                      </a:cubicBezTo>
                      <a:cubicBezTo>
                        <a:pt x="23518" y="3664"/>
                        <a:pt x="20600" y="929"/>
                        <a:pt x="14247" y="169"/>
                      </a:cubicBezTo>
                      <a:cubicBezTo>
                        <a:pt x="13301" y="54"/>
                        <a:pt x="12420" y="1"/>
                        <a:pt x="1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770;p31"/>
                <p:cNvSpPr/>
                <p:nvPr/>
              </p:nvSpPr>
              <p:spPr>
                <a:xfrm>
                  <a:off x="985979" y="413155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771;p31"/>
                <p:cNvSpPr/>
                <p:nvPr/>
              </p:nvSpPr>
              <p:spPr>
                <a:xfrm>
                  <a:off x="1032893" y="4122746"/>
                  <a:ext cx="1029" cy="1029"/>
                </a:xfrm>
                <a:custGeom>
                  <a:avLst/>
                  <a:gdLst/>
                  <a:ahLst/>
                  <a:cxnLst/>
                  <a:rect l="l" t="t" r="r" b="b"/>
                  <a:pathLst>
                    <a:path w="32" h="32" extrusionOk="0">
                      <a:moveTo>
                        <a:pt x="31" y="1"/>
                      </a:moveTo>
                      <a:lnTo>
                        <a:pt x="1" y="31"/>
                      </a:lnTo>
                      <a:cubicBezTo>
                        <a:pt x="31"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772;p31"/>
                <p:cNvSpPr/>
                <p:nvPr/>
              </p:nvSpPr>
              <p:spPr>
                <a:xfrm>
                  <a:off x="955689" y="4133518"/>
                  <a:ext cx="1994" cy="32"/>
                </a:xfrm>
                <a:custGeom>
                  <a:avLst/>
                  <a:gdLst/>
                  <a:ahLst/>
                  <a:cxnLst/>
                  <a:rect l="l" t="t" r="r" b="b"/>
                  <a:pathLst>
                    <a:path w="62" h="1" extrusionOk="0">
                      <a:moveTo>
                        <a:pt x="61" y="0"/>
                      </a:moveTo>
                      <a:lnTo>
                        <a:pt x="61" y="0"/>
                      </a:ln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773;p31"/>
                <p:cNvSpPr/>
                <p:nvPr/>
              </p:nvSpPr>
              <p:spPr>
                <a:xfrm>
                  <a:off x="1130644" y="4091492"/>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774;p31"/>
                <p:cNvSpPr/>
                <p:nvPr/>
              </p:nvSpPr>
              <p:spPr>
                <a:xfrm>
                  <a:off x="1073955" y="4111010"/>
                  <a:ext cx="997" cy="1029"/>
                </a:xfrm>
                <a:custGeom>
                  <a:avLst/>
                  <a:gdLst/>
                  <a:ahLst/>
                  <a:cxnLst/>
                  <a:rect l="l" t="t" r="r" b="b"/>
                  <a:pathLst>
                    <a:path w="31" h="32" extrusionOk="0">
                      <a:moveTo>
                        <a:pt x="0" y="31"/>
                      </a:moveTo>
                      <a:cubicBezTo>
                        <a:pt x="0" y="1"/>
                        <a:pt x="0" y="1"/>
                        <a:pt x="31"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775;p31"/>
                <p:cNvSpPr/>
                <p:nvPr/>
              </p:nvSpPr>
              <p:spPr>
                <a:xfrm>
                  <a:off x="941991" y="4125672"/>
                  <a:ext cx="1029" cy="32"/>
                </a:xfrm>
                <a:custGeom>
                  <a:avLst/>
                  <a:gdLst/>
                  <a:ahLst/>
                  <a:cxnLst/>
                  <a:rect l="l" t="t" r="r" b="b"/>
                  <a:pathLst>
                    <a:path w="32" h="1" extrusionOk="0">
                      <a:moveTo>
                        <a:pt x="1" y="1"/>
                      </a:moveTo>
                      <a:lnTo>
                        <a:pt x="31" y="1"/>
                      </a:ln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776;p31"/>
                <p:cNvSpPr/>
                <p:nvPr/>
              </p:nvSpPr>
              <p:spPr>
                <a:xfrm>
                  <a:off x="913662" y="412374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777;p31"/>
                <p:cNvSpPr/>
                <p:nvPr/>
              </p:nvSpPr>
              <p:spPr>
                <a:xfrm>
                  <a:off x="924402" y="4127634"/>
                  <a:ext cx="1029" cy="32"/>
                </a:xfrm>
                <a:custGeom>
                  <a:avLst/>
                  <a:gdLst/>
                  <a:ahLst/>
                  <a:cxnLst/>
                  <a:rect l="l" t="t" r="r" b="b"/>
                  <a:pathLst>
                    <a:path w="32" h="1" extrusionOk="0">
                      <a:moveTo>
                        <a:pt x="1" y="1"/>
                      </a:moveTo>
                      <a:cubicBezTo>
                        <a:pt x="1" y="1"/>
                        <a:pt x="31" y="1"/>
                        <a:pt x="31" y="1"/>
                      </a:cubicBezTo>
                      <a:cubicBezTo>
                        <a:pt x="3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778;p31"/>
                <p:cNvSpPr/>
                <p:nvPr/>
              </p:nvSpPr>
              <p:spPr>
                <a:xfrm>
                  <a:off x="925399" y="4127634"/>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779;p31"/>
                <p:cNvSpPr/>
                <p:nvPr/>
              </p:nvSpPr>
              <p:spPr>
                <a:xfrm>
                  <a:off x="1213700" y="404846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780;p31"/>
                <p:cNvSpPr/>
                <p:nvPr/>
              </p:nvSpPr>
              <p:spPr>
                <a:xfrm>
                  <a:off x="956653" y="4123743"/>
                  <a:ext cx="2990" cy="997"/>
                </a:xfrm>
                <a:custGeom>
                  <a:avLst/>
                  <a:gdLst/>
                  <a:ahLst/>
                  <a:cxnLst/>
                  <a:rect l="l" t="t" r="r" b="b"/>
                  <a:pathLst>
                    <a:path w="93" h="31" extrusionOk="0">
                      <a:moveTo>
                        <a:pt x="92" y="0"/>
                      </a:moveTo>
                      <a:cubicBezTo>
                        <a:pt x="62" y="0"/>
                        <a:pt x="31" y="0"/>
                        <a:pt x="1" y="31"/>
                      </a:cubicBezTo>
                      <a:cubicBezTo>
                        <a:pt x="16" y="15"/>
                        <a:pt x="39" y="15"/>
                        <a:pt x="58" y="15"/>
                      </a:cubicBezTo>
                      <a:cubicBezTo>
                        <a:pt x="77" y="15"/>
                        <a:pt x="92" y="15"/>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781;p31"/>
                <p:cNvSpPr/>
                <p:nvPr/>
              </p:nvSpPr>
              <p:spPr>
                <a:xfrm>
                  <a:off x="1220549" y="4021104"/>
                  <a:ext cx="32" cy="997"/>
                </a:xfrm>
                <a:custGeom>
                  <a:avLst/>
                  <a:gdLst/>
                  <a:ahLst/>
                  <a:cxnLst/>
                  <a:rect l="l" t="t" r="r" b="b"/>
                  <a:pathLst>
                    <a:path w="1" h="31" extrusionOk="0">
                      <a:moveTo>
                        <a:pt x="1" y="31"/>
                      </a:moveTo>
                      <a:lnTo>
                        <a:pt x="1" y="1"/>
                      </a:ln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782;p31"/>
                <p:cNvSpPr/>
                <p:nvPr/>
              </p:nvSpPr>
              <p:spPr>
                <a:xfrm>
                  <a:off x="1293863" y="3993740"/>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783;p31"/>
                <p:cNvSpPr/>
                <p:nvPr/>
              </p:nvSpPr>
              <p:spPr>
                <a:xfrm>
                  <a:off x="1297754" y="3990814"/>
                  <a:ext cx="1029" cy="997"/>
                </a:xfrm>
                <a:custGeom>
                  <a:avLst/>
                  <a:gdLst/>
                  <a:ahLst/>
                  <a:cxnLst/>
                  <a:rect l="l" t="t" r="r" b="b"/>
                  <a:pathLst>
                    <a:path w="32" h="31" extrusionOk="0">
                      <a:moveTo>
                        <a:pt x="31" y="0"/>
                      </a:moveTo>
                      <a:lnTo>
                        <a:pt x="1" y="31"/>
                      </a:lnTo>
                      <a:cubicBezTo>
                        <a:pt x="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784;p31"/>
                <p:cNvSpPr/>
                <p:nvPr/>
              </p:nvSpPr>
              <p:spPr>
                <a:xfrm>
                  <a:off x="1339812" y="3953675"/>
                  <a:ext cx="32" cy="997"/>
                </a:xfrm>
                <a:custGeom>
                  <a:avLst/>
                  <a:gdLst/>
                  <a:ahLst/>
                  <a:cxnLst/>
                  <a:rect l="l" t="t" r="r" b="b"/>
                  <a:pathLst>
                    <a:path w="1" h="31" extrusionOk="0">
                      <a:moveTo>
                        <a:pt x="0" y="0"/>
                      </a:moveTo>
                      <a:lnTo>
                        <a:pt x="0" y="31"/>
                      </a:ln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785;p31"/>
                <p:cNvSpPr/>
                <p:nvPr/>
              </p:nvSpPr>
              <p:spPr>
                <a:xfrm>
                  <a:off x="1069067" y="4112971"/>
                  <a:ext cx="997" cy="32"/>
                </a:xfrm>
                <a:custGeom>
                  <a:avLst/>
                  <a:gdLst/>
                  <a:ahLst/>
                  <a:cxnLst/>
                  <a:rect l="l" t="t" r="r" b="b"/>
                  <a:pathLst>
                    <a:path w="31" h="1" extrusionOk="0">
                      <a:moveTo>
                        <a:pt x="31" y="1"/>
                      </a:moveTo>
                      <a:lnTo>
                        <a:pt x="0" y="1"/>
                      </a:ln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786;p31"/>
                <p:cNvSpPr/>
                <p:nvPr/>
              </p:nvSpPr>
              <p:spPr>
                <a:xfrm>
                  <a:off x="1100354" y="408660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787;p31"/>
                <p:cNvSpPr/>
                <p:nvPr/>
              </p:nvSpPr>
              <p:spPr>
                <a:xfrm>
                  <a:off x="1099357" y="4086604"/>
                  <a:ext cx="1029" cy="997"/>
                </a:xfrm>
                <a:custGeom>
                  <a:avLst/>
                  <a:gdLst/>
                  <a:ahLst/>
                  <a:cxnLst/>
                  <a:rect l="l" t="t" r="r" b="b"/>
                  <a:pathLst>
                    <a:path w="32" h="31" extrusionOk="0">
                      <a:moveTo>
                        <a:pt x="1" y="31"/>
                      </a:moveTo>
                      <a:cubicBezTo>
                        <a:pt x="1" y="31"/>
                        <a:pt x="31" y="0"/>
                        <a:pt x="31" y="0"/>
                      </a:cubicBezTo>
                      <a:cubicBezTo>
                        <a:pt x="3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788;p31"/>
                <p:cNvSpPr/>
                <p:nvPr/>
              </p:nvSpPr>
              <p:spPr>
                <a:xfrm>
                  <a:off x="1104245" y="4085607"/>
                  <a:ext cx="1029" cy="32"/>
                </a:xfrm>
                <a:custGeom>
                  <a:avLst/>
                  <a:gdLst/>
                  <a:ahLst/>
                  <a:cxnLst/>
                  <a:rect l="l" t="t" r="r" b="b"/>
                  <a:pathLst>
                    <a:path w="32" h="1" extrusionOk="0">
                      <a:moveTo>
                        <a:pt x="3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789;p31"/>
                <p:cNvSpPr/>
                <p:nvPr/>
              </p:nvSpPr>
              <p:spPr>
                <a:xfrm>
                  <a:off x="1067106" y="409830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790;p31"/>
                <p:cNvSpPr/>
                <p:nvPr/>
              </p:nvSpPr>
              <p:spPr>
                <a:xfrm>
                  <a:off x="1073955" y="4095382"/>
                  <a:ext cx="997" cy="32"/>
                </a:xfrm>
                <a:custGeom>
                  <a:avLst/>
                  <a:gdLst/>
                  <a:ahLst/>
                  <a:cxnLst/>
                  <a:rect l="l" t="t" r="r" b="b"/>
                  <a:pathLst>
                    <a:path w="31" h="1" extrusionOk="0">
                      <a:moveTo>
                        <a:pt x="0" y="1"/>
                      </a:moveTo>
                      <a:cubicBezTo>
                        <a:pt x="0" y="1"/>
                        <a:pt x="31"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791;p31"/>
                <p:cNvSpPr/>
                <p:nvPr/>
              </p:nvSpPr>
              <p:spPr>
                <a:xfrm>
                  <a:off x="1122830" y="4075832"/>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792;p31"/>
                <p:cNvSpPr/>
                <p:nvPr/>
              </p:nvSpPr>
              <p:spPr>
                <a:xfrm>
                  <a:off x="1066141" y="4097344"/>
                  <a:ext cx="997" cy="997"/>
                </a:xfrm>
                <a:custGeom>
                  <a:avLst/>
                  <a:gdLst/>
                  <a:ahLst/>
                  <a:cxnLst/>
                  <a:rect l="l" t="t" r="r" b="b"/>
                  <a:pathLst>
                    <a:path w="31" h="31" extrusionOk="0">
                      <a:moveTo>
                        <a:pt x="31" y="0"/>
                      </a:moveTo>
                      <a:lnTo>
                        <a:pt x="0" y="31"/>
                      </a:lnTo>
                      <a:lnTo>
                        <a:pt x="31" y="31"/>
                      </a:lnTo>
                      <a:cubicBezTo>
                        <a:pt x="3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793;p31"/>
                <p:cNvSpPr/>
                <p:nvPr/>
              </p:nvSpPr>
              <p:spPr>
                <a:xfrm>
                  <a:off x="1112058" y="4081716"/>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794;p31"/>
                <p:cNvSpPr/>
                <p:nvPr/>
              </p:nvSpPr>
              <p:spPr>
                <a:xfrm>
                  <a:off x="1120869" y="4075832"/>
                  <a:ext cx="1994" cy="32"/>
                </a:xfrm>
                <a:custGeom>
                  <a:avLst/>
                  <a:gdLst/>
                  <a:ahLst/>
                  <a:cxnLst/>
                  <a:rect l="l" t="t" r="r" b="b"/>
                  <a:pathLst>
                    <a:path w="62" h="1" extrusionOk="0">
                      <a:moveTo>
                        <a:pt x="31" y="1"/>
                      </a:moveTo>
                      <a:cubicBezTo>
                        <a:pt x="0" y="1"/>
                        <a:pt x="31" y="1"/>
                        <a:pt x="61" y="1"/>
                      </a:cubicBezTo>
                      <a:cubicBezTo>
                        <a:pt x="61" y="1"/>
                        <a:pt x="6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795;p31"/>
                <p:cNvSpPr/>
                <p:nvPr/>
              </p:nvSpPr>
              <p:spPr>
                <a:xfrm>
                  <a:off x="1039742" y="4108084"/>
                  <a:ext cx="32" cy="1029"/>
                </a:xfrm>
                <a:custGeom>
                  <a:avLst/>
                  <a:gdLst/>
                  <a:ahLst/>
                  <a:cxnLst/>
                  <a:rect l="l" t="t" r="r" b="b"/>
                  <a:pathLst>
                    <a:path w="1" h="32" extrusionOk="0">
                      <a:moveTo>
                        <a:pt x="1" y="31"/>
                      </a:moveTo>
                      <a:cubicBezTo>
                        <a:pt x="1" y="31"/>
                        <a:pt x="1" y="31"/>
                        <a:pt x="1" y="1"/>
                      </a:cubicBez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796;p31"/>
                <p:cNvSpPr/>
                <p:nvPr/>
              </p:nvSpPr>
              <p:spPr>
                <a:xfrm>
                  <a:off x="965464" y="412374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797;p31"/>
                <p:cNvSpPr/>
                <p:nvPr/>
              </p:nvSpPr>
              <p:spPr>
                <a:xfrm>
                  <a:off x="969387" y="4124708"/>
                  <a:ext cx="997" cy="32"/>
                </a:xfrm>
                <a:custGeom>
                  <a:avLst/>
                  <a:gdLst/>
                  <a:ahLst/>
                  <a:cxnLst/>
                  <a:rect l="l" t="t" r="r" b="b"/>
                  <a:pathLst>
                    <a:path w="31" h="1" extrusionOk="0">
                      <a:moveTo>
                        <a:pt x="0" y="1"/>
                      </a:moveTo>
                      <a:cubicBezTo>
                        <a:pt x="30" y="1"/>
                        <a:pt x="30" y="1"/>
                        <a:pt x="30" y="1"/>
                      </a:cubicBez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798;p31"/>
                <p:cNvSpPr/>
                <p:nvPr/>
              </p:nvSpPr>
              <p:spPr>
                <a:xfrm>
                  <a:off x="1057331" y="4102231"/>
                  <a:ext cx="1029" cy="997"/>
                </a:xfrm>
                <a:custGeom>
                  <a:avLst/>
                  <a:gdLst/>
                  <a:ahLst/>
                  <a:cxnLst/>
                  <a:rect l="l" t="t" r="r" b="b"/>
                  <a:pathLst>
                    <a:path w="32" h="31" extrusionOk="0">
                      <a:moveTo>
                        <a:pt x="31" y="0"/>
                      </a:moveTo>
                      <a:cubicBezTo>
                        <a:pt x="31" y="31"/>
                        <a:pt x="1" y="31"/>
                        <a:pt x="1" y="31"/>
                      </a:cubicBezTo>
                      <a:cubicBezTo>
                        <a:pt x="3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799;p31"/>
                <p:cNvSpPr/>
                <p:nvPr/>
              </p:nvSpPr>
              <p:spPr>
                <a:xfrm>
                  <a:off x="971316" y="4123743"/>
                  <a:ext cx="1029" cy="997"/>
                </a:xfrm>
                <a:custGeom>
                  <a:avLst/>
                  <a:gdLst/>
                  <a:ahLst/>
                  <a:cxnLst/>
                  <a:rect l="l" t="t" r="r" b="b"/>
                  <a:pathLst>
                    <a:path w="32" h="31" extrusionOk="0">
                      <a:moveTo>
                        <a:pt x="31" y="0"/>
                      </a:moveTo>
                      <a:lnTo>
                        <a:pt x="1" y="31"/>
                      </a:lnTo>
                      <a:lnTo>
                        <a:pt x="31" y="31"/>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00;p31"/>
                <p:cNvSpPr/>
                <p:nvPr/>
              </p:nvSpPr>
              <p:spPr>
                <a:xfrm>
                  <a:off x="964499" y="4123743"/>
                  <a:ext cx="997" cy="32"/>
                </a:xfrm>
                <a:custGeom>
                  <a:avLst/>
                  <a:gdLst/>
                  <a:ahLst/>
                  <a:cxnLst/>
                  <a:rect l="l" t="t" r="r" b="b"/>
                  <a:pathLst>
                    <a:path w="31" h="1" extrusionOk="0">
                      <a:moveTo>
                        <a:pt x="0" y="0"/>
                      </a:moveTo>
                      <a:cubicBezTo>
                        <a:pt x="0" y="0"/>
                        <a:pt x="30" y="0"/>
                        <a:pt x="3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01;p31"/>
                <p:cNvSpPr/>
                <p:nvPr/>
              </p:nvSpPr>
              <p:spPr>
                <a:xfrm>
                  <a:off x="1013343" y="4116894"/>
                  <a:ext cx="1029" cy="997"/>
                </a:xfrm>
                <a:custGeom>
                  <a:avLst/>
                  <a:gdLst/>
                  <a:ahLst/>
                  <a:cxnLst/>
                  <a:rect l="l" t="t" r="r" b="b"/>
                  <a:pathLst>
                    <a:path w="32" h="31" extrusionOk="0">
                      <a:moveTo>
                        <a:pt x="1" y="0"/>
                      </a:moveTo>
                      <a:lnTo>
                        <a:pt x="1" y="31"/>
                      </a:lnTo>
                      <a:cubicBezTo>
                        <a:pt x="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02;p31"/>
                <p:cNvSpPr/>
                <p:nvPr/>
              </p:nvSpPr>
              <p:spPr>
                <a:xfrm>
                  <a:off x="976204" y="4121782"/>
                  <a:ext cx="32" cy="997"/>
                </a:xfrm>
                <a:custGeom>
                  <a:avLst/>
                  <a:gdLst/>
                  <a:ahLst/>
                  <a:cxnLst/>
                  <a:rect l="l" t="t" r="r" b="b"/>
                  <a:pathLst>
                    <a:path w="1" h="31" extrusionOk="0">
                      <a:moveTo>
                        <a:pt x="1" y="31"/>
                      </a:moveTo>
                      <a:lnTo>
                        <a:pt x="1" y="3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03;p31"/>
                <p:cNvSpPr/>
                <p:nvPr/>
              </p:nvSpPr>
              <p:spPr>
                <a:xfrm>
                  <a:off x="959612" y="4123743"/>
                  <a:ext cx="997" cy="32"/>
                </a:xfrm>
                <a:custGeom>
                  <a:avLst/>
                  <a:gdLst/>
                  <a:ahLst/>
                  <a:cxnLst/>
                  <a:rect l="l" t="t" r="r" b="b"/>
                  <a:pathLst>
                    <a:path w="31" h="1" extrusionOk="0">
                      <a:moveTo>
                        <a:pt x="0" y="0"/>
                      </a:moveTo>
                      <a:cubicBezTo>
                        <a:pt x="0" y="0"/>
                        <a:pt x="0" y="0"/>
                        <a:pt x="3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04;p31"/>
                <p:cNvSpPr/>
                <p:nvPr/>
              </p:nvSpPr>
              <p:spPr>
                <a:xfrm>
                  <a:off x="996751" y="4119820"/>
                  <a:ext cx="997" cy="997"/>
                </a:xfrm>
                <a:custGeom>
                  <a:avLst/>
                  <a:gdLst/>
                  <a:ahLst/>
                  <a:cxnLst/>
                  <a:rect l="l" t="t" r="r" b="b"/>
                  <a:pathLst>
                    <a:path w="31" h="31" extrusionOk="0">
                      <a:moveTo>
                        <a:pt x="0" y="1"/>
                      </a:moveTo>
                      <a:cubicBezTo>
                        <a:pt x="0" y="1"/>
                        <a:pt x="0" y="1"/>
                        <a:pt x="0" y="31"/>
                      </a:cubicBezTo>
                      <a:cubicBezTo>
                        <a:pt x="31" y="3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05;p31"/>
                <p:cNvSpPr/>
                <p:nvPr/>
              </p:nvSpPr>
              <p:spPr>
                <a:xfrm>
                  <a:off x="1000641" y="407290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06;p31"/>
                <p:cNvSpPr/>
                <p:nvPr/>
              </p:nvSpPr>
              <p:spPr>
                <a:xfrm>
                  <a:off x="1039742" y="4058243"/>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07;p31"/>
                <p:cNvSpPr/>
                <p:nvPr/>
              </p:nvSpPr>
              <p:spPr>
                <a:xfrm>
                  <a:off x="975239" y="4080720"/>
                  <a:ext cx="1994" cy="1029"/>
                </a:xfrm>
                <a:custGeom>
                  <a:avLst/>
                  <a:gdLst/>
                  <a:ahLst/>
                  <a:cxnLst/>
                  <a:rect l="l" t="t" r="r" b="b"/>
                  <a:pathLst>
                    <a:path w="62" h="32" extrusionOk="0">
                      <a:moveTo>
                        <a:pt x="61" y="1"/>
                      </a:moveTo>
                      <a:lnTo>
                        <a:pt x="61" y="1"/>
                      </a:lnTo>
                      <a:cubicBezTo>
                        <a:pt x="61" y="1"/>
                        <a:pt x="31" y="1"/>
                        <a:pt x="0" y="31"/>
                      </a:cubicBezTo>
                      <a:lnTo>
                        <a:pt x="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08;p31"/>
                <p:cNvSpPr/>
                <p:nvPr/>
              </p:nvSpPr>
              <p:spPr>
                <a:xfrm>
                  <a:off x="1119872" y="4019143"/>
                  <a:ext cx="32" cy="1029"/>
                </a:xfrm>
                <a:custGeom>
                  <a:avLst/>
                  <a:gdLst/>
                  <a:ahLst/>
                  <a:cxnLst/>
                  <a:rect l="l" t="t" r="r" b="b"/>
                  <a:pathLst>
                    <a:path w="1" h="32" extrusionOk="0">
                      <a:moveTo>
                        <a:pt x="1" y="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09;p31"/>
                <p:cNvSpPr/>
                <p:nvPr/>
              </p:nvSpPr>
              <p:spPr>
                <a:xfrm>
                  <a:off x="1072958" y="4042616"/>
                  <a:ext cx="32" cy="997"/>
                </a:xfrm>
                <a:custGeom>
                  <a:avLst/>
                  <a:gdLst/>
                  <a:ahLst/>
                  <a:cxnLst/>
                  <a:rect l="l" t="t" r="r" b="b"/>
                  <a:pathLst>
                    <a:path w="1" h="31" extrusionOk="0">
                      <a:moveTo>
                        <a:pt x="1" y="31"/>
                      </a:moveTo>
                      <a:cubicBezTo>
                        <a:pt x="1" y="0"/>
                        <a:pt x="1" y="0"/>
                        <a:pt x="1" y="0"/>
                      </a:cubicBez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10;p31"/>
                <p:cNvSpPr/>
                <p:nvPr/>
              </p:nvSpPr>
              <p:spPr>
                <a:xfrm>
                  <a:off x="962538" y="4077794"/>
                  <a:ext cx="997" cy="997"/>
                </a:xfrm>
                <a:custGeom>
                  <a:avLst/>
                  <a:gdLst/>
                  <a:ahLst/>
                  <a:cxnLst/>
                  <a:rect l="l" t="t" r="r" b="b"/>
                  <a:pathLst>
                    <a:path w="31" h="31" extrusionOk="0">
                      <a:moveTo>
                        <a:pt x="0" y="1"/>
                      </a:moveTo>
                      <a:lnTo>
                        <a:pt x="31" y="3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11;p31"/>
                <p:cNvSpPr/>
                <p:nvPr/>
              </p:nvSpPr>
              <p:spPr>
                <a:xfrm>
                  <a:off x="939064" y="4088533"/>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12;p31"/>
                <p:cNvSpPr/>
                <p:nvPr/>
              </p:nvSpPr>
              <p:spPr>
                <a:xfrm>
                  <a:off x="948840" y="4086604"/>
                  <a:ext cx="1029" cy="32"/>
                </a:xfrm>
                <a:custGeom>
                  <a:avLst/>
                  <a:gdLst/>
                  <a:ahLst/>
                  <a:cxnLst/>
                  <a:rect l="l" t="t" r="r" b="b"/>
                  <a:pathLst>
                    <a:path w="32" h="1" extrusionOk="0">
                      <a:moveTo>
                        <a:pt x="1" y="0"/>
                      </a:moveTo>
                      <a:cubicBezTo>
                        <a:pt x="1" y="0"/>
                        <a:pt x="3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13;p31"/>
                <p:cNvSpPr/>
                <p:nvPr/>
              </p:nvSpPr>
              <p:spPr>
                <a:xfrm>
                  <a:off x="949836" y="408660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14;p31"/>
                <p:cNvSpPr/>
                <p:nvPr/>
              </p:nvSpPr>
              <p:spPr>
                <a:xfrm>
                  <a:off x="1188298" y="397615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15;p31"/>
                <p:cNvSpPr/>
                <p:nvPr/>
              </p:nvSpPr>
              <p:spPr>
                <a:xfrm>
                  <a:off x="974274" y="4070945"/>
                  <a:ext cx="1961" cy="1029"/>
                </a:xfrm>
                <a:custGeom>
                  <a:avLst/>
                  <a:gdLst/>
                  <a:ahLst/>
                  <a:cxnLst/>
                  <a:rect l="l" t="t" r="r" b="b"/>
                  <a:pathLst>
                    <a:path w="61" h="32" extrusionOk="0">
                      <a:moveTo>
                        <a:pt x="61" y="1"/>
                      </a:moveTo>
                      <a:cubicBezTo>
                        <a:pt x="30" y="1"/>
                        <a:pt x="0" y="1"/>
                        <a:pt x="0" y="31"/>
                      </a:cubicBezTo>
                      <a:cubicBezTo>
                        <a:pt x="0" y="1"/>
                        <a:pt x="61" y="1"/>
                        <a:pt x="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16;p31"/>
                <p:cNvSpPr/>
                <p:nvPr/>
              </p:nvSpPr>
              <p:spPr>
                <a:xfrm>
                  <a:off x="1190259" y="3949752"/>
                  <a:ext cx="997" cy="32"/>
                </a:xfrm>
                <a:custGeom>
                  <a:avLst/>
                  <a:gdLst/>
                  <a:ahLst/>
                  <a:cxnLst/>
                  <a:rect l="l" t="t" r="r" b="b"/>
                  <a:pathLst>
                    <a:path w="31" h="1" extrusionOk="0">
                      <a:moveTo>
                        <a:pt x="0" y="1"/>
                      </a:moveTo>
                      <a:lnTo>
                        <a:pt x="31"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17;p31"/>
                <p:cNvSpPr/>
                <p:nvPr/>
              </p:nvSpPr>
              <p:spPr>
                <a:xfrm>
                  <a:off x="1254762" y="3924350"/>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18;p31"/>
                <p:cNvSpPr/>
                <p:nvPr/>
              </p:nvSpPr>
              <p:spPr>
                <a:xfrm>
                  <a:off x="1257688" y="3922388"/>
                  <a:ext cx="1029" cy="1029"/>
                </a:xfrm>
                <a:custGeom>
                  <a:avLst/>
                  <a:gdLst/>
                  <a:ahLst/>
                  <a:cxnLst/>
                  <a:rect l="l" t="t" r="r" b="b"/>
                  <a:pathLst>
                    <a:path w="32" h="32" extrusionOk="0">
                      <a:moveTo>
                        <a:pt x="31" y="1"/>
                      </a:moveTo>
                      <a:lnTo>
                        <a:pt x="1" y="3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19;p31"/>
                <p:cNvSpPr/>
                <p:nvPr/>
              </p:nvSpPr>
              <p:spPr>
                <a:xfrm>
                  <a:off x="1293863" y="3889172"/>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20;p31"/>
                <p:cNvSpPr/>
                <p:nvPr/>
              </p:nvSpPr>
              <p:spPr>
                <a:xfrm>
                  <a:off x="1069067" y="4044577"/>
                  <a:ext cx="997" cy="32"/>
                </a:xfrm>
                <a:custGeom>
                  <a:avLst/>
                  <a:gdLst/>
                  <a:ahLst/>
                  <a:cxnLst/>
                  <a:rect l="l" t="t" r="r" b="b"/>
                  <a:pathLst>
                    <a:path w="31" h="1" extrusionOk="0">
                      <a:moveTo>
                        <a:pt x="31" y="0"/>
                      </a:moveTo>
                      <a:lnTo>
                        <a:pt x="0" y="0"/>
                      </a:ln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21;p31"/>
                <p:cNvSpPr/>
                <p:nvPr/>
              </p:nvSpPr>
              <p:spPr>
                <a:xfrm>
                  <a:off x="1092508" y="401721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22;p31"/>
                <p:cNvSpPr/>
                <p:nvPr/>
              </p:nvSpPr>
              <p:spPr>
                <a:xfrm>
                  <a:off x="1091544" y="4017214"/>
                  <a:ext cx="997" cy="997"/>
                </a:xfrm>
                <a:custGeom>
                  <a:avLst/>
                  <a:gdLst/>
                  <a:ahLst/>
                  <a:cxnLst/>
                  <a:rect l="l" t="t" r="r" b="b"/>
                  <a:pathLst>
                    <a:path w="31" h="31" extrusionOk="0">
                      <a:moveTo>
                        <a:pt x="31" y="0"/>
                      </a:moveTo>
                      <a:cubicBezTo>
                        <a:pt x="1" y="0"/>
                        <a:pt x="1" y="0"/>
                        <a:pt x="1" y="30"/>
                      </a:cubicBezTo>
                      <a:cubicBezTo>
                        <a:pt x="1" y="3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23;p31"/>
                <p:cNvSpPr/>
                <p:nvPr/>
              </p:nvSpPr>
              <p:spPr>
                <a:xfrm>
                  <a:off x="1095466" y="401525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24;p31"/>
                <p:cNvSpPr/>
                <p:nvPr/>
              </p:nvSpPr>
              <p:spPr>
                <a:xfrm>
                  <a:off x="1064180" y="403087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25;p31"/>
                <p:cNvSpPr/>
                <p:nvPr/>
              </p:nvSpPr>
              <p:spPr>
                <a:xfrm>
                  <a:off x="1070032" y="4027953"/>
                  <a:ext cx="1029" cy="32"/>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26;p31"/>
                <p:cNvSpPr/>
                <p:nvPr/>
              </p:nvSpPr>
              <p:spPr>
                <a:xfrm>
                  <a:off x="1110129" y="400547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27;p31"/>
                <p:cNvSpPr/>
                <p:nvPr/>
              </p:nvSpPr>
              <p:spPr>
                <a:xfrm>
                  <a:off x="1063215" y="4029915"/>
                  <a:ext cx="997" cy="997"/>
                </a:xfrm>
                <a:custGeom>
                  <a:avLst/>
                  <a:gdLst/>
                  <a:ahLst/>
                  <a:cxnLst/>
                  <a:rect l="l" t="t" r="r" b="b"/>
                  <a:pathLst>
                    <a:path w="31" h="31" extrusionOk="0">
                      <a:moveTo>
                        <a:pt x="30" y="0"/>
                      </a:moveTo>
                      <a:lnTo>
                        <a:pt x="0" y="31"/>
                      </a:lnTo>
                      <a:lnTo>
                        <a:pt x="30" y="31"/>
                      </a:lnTo>
                      <a:cubicBezTo>
                        <a:pt x="30" y="31"/>
                        <a:pt x="30" y="31"/>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28;p31"/>
                <p:cNvSpPr/>
                <p:nvPr/>
              </p:nvSpPr>
              <p:spPr>
                <a:xfrm>
                  <a:off x="1101319" y="401132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29;p31"/>
                <p:cNvSpPr/>
                <p:nvPr/>
              </p:nvSpPr>
              <p:spPr>
                <a:xfrm>
                  <a:off x="1109132" y="4005477"/>
                  <a:ext cx="1029" cy="32"/>
                </a:xfrm>
                <a:custGeom>
                  <a:avLst/>
                  <a:gdLst/>
                  <a:ahLst/>
                  <a:cxnLst/>
                  <a:rect l="l" t="t" r="r" b="b"/>
                  <a:pathLst>
                    <a:path w="32" h="1" extrusionOk="0">
                      <a:moveTo>
                        <a:pt x="1" y="0"/>
                      </a:moveTo>
                      <a:cubicBezTo>
                        <a:pt x="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30;p31"/>
                <p:cNvSpPr/>
                <p:nvPr/>
              </p:nvSpPr>
              <p:spPr>
                <a:xfrm>
                  <a:off x="1042668" y="404358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31;p31"/>
                <p:cNvSpPr/>
                <p:nvPr/>
              </p:nvSpPr>
              <p:spPr>
                <a:xfrm>
                  <a:off x="981091" y="406898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32;p31"/>
                <p:cNvSpPr/>
                <p:nvPr/>
              </p:nvSpPr>
              <p:spPr>
                <a:xfrm>
                  <a:off x="985014" y="4068983"/>
                  <a:ext cx="997" cy="32"/>
                </a:xfrm>
                <a:custGeom>
                  <a:avLst/>
                  <a:gdLst/>
                  <a:ahLst/>
                  <a:cxnLst/>
                  <a:rect l="l" t="t" r="r" b="b"/>
                  <a:pathLst>
                    <a:path w="31" h="1" extrusionOk="0">
                      <a:moveTo>
                        <a:pt x="0" y="1"/>
                      </a:moveTo>
                      <a:cubicBezTo>
                        <a:pt x="0" y="1"/>
                        <a:pt x="0" y="1"/>
                        <a:pt x="31"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33;p31"/>
                <p:cNvSpPr/>
                <p:nvPr/>
              </p:nvSpPr>
              <p:spPr>
                <a:xfrm>
                  <a:off x="1057331" y="4035767"/>
                  <a:ext cx="32" cy="997"/>
                </a:xfrm>
                <a:custGeom>
                  <a:avLst/>
                  <a:gdLst/>
                  <a:ahLst/>
                  <a:cxnLst/>
                  <a:rect l="l" t="t" r="r" b="b"/>
                  <a:pathLst>
                    <a:path w="1" h="31" extrusionOk="0">
                      <a:moveTo>
                        <a:pt x="1" y="31"/>
                      </a:moveTo>
                      <a:cubicBezTo>
                        <a:pt x="1" y="1"/>
                        <a:pt x="1" y="1"/>
                        <a:pt x="1" y="1"/>
                      </a:cubicBez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34;p31"/>
                <p:cNvSpPr/>
                <p:nvPr/>
              </p:nvSpPr>
              <p:spPr>
                <a:xfrm>
                  <a:off x="985979" y="4068018"/>
                  <a:ext cx="1029" cy="32"/>
                </a:xfrm>
                <a:custGeom>
                  <a:avLst/>
                  <a:gdLst/>
                  <a:ahLst/>
                  <a:cxnLst/>
                  <a:rect l="l" t="t" r="r" b="b"/>
                  <a:pathLst>
                    <a:path w="32" h="1" extrusionOk="0">
                      <a:moveTo>
                        <a:pt x="1" y="1"/>
                      </a:moveTo>
                      <a:lnTo>
                        <a:pt x="31"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35;p31"/>
                <p:cNvSpPr/>
                <p:nvPr/>
              </p:nvSpPr>
              <p:spPr>
                <a:xfrm>
                  <a:off x="980126" y="4068983"/>
                  <a:ext cx="997" cy="1029"/>
                </a:xfrm>
                <a:custGeom>
                  <a:avLst/>
                  <a:gdLst/>
                  <a:ahLst/>
                  <a:cxnLst/>
                  <a:rect l="l" t="t" r="r" b="b"/>
                  <a:pathLst>
                    <a:path w="31" h="32" extrusionOk="0">
                      <a:moveTo>
                        <a:pt x="31" y="1"/>
                      </a:moveTo>
                      <a:cubicBezTo>
                        <a:pt x="0" y="1"/>
                        <a:pt x="0" y="31"/>
                        <a:pt x="0" y="31"/>
                      </a:cubicBezTo>
                      <a:cubicBezTo>
                        <a:pt x="0"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36;p31"/>
                <p:cNvSpPr/>
                <p:nvPr/>
              </p:nvSpPr>
              <p:spPr>
                <a:xfrm>
                  <a:off x="1021188" y="4054353"/>
                  <a:ext cx="32" cy="997"/>
                </a:xfrm>
                <a:custGeom>
                  <a:avLst/>
                  <a:gdLst/>
                  <a:ahLst/>
                  <a:cxnLst/>
                  <a:rect l="l" t="t" r="r" b="b"/>
                  <a:pathLst>
                    <a:path w="1" h="31" extrusionOk="0">
                      <a:moveTo>
                        <a:pt x="0" y="30"/>
                      </a:moveTo>
                      <a:lnTo>
                        <a:pt x="0" y="30"/>
                      </a:lnTo>
                      <a:cubicBezTo>
                        <a:pt x="0" y="0"/>
                        <a:pt x="0" y="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37;p31"/>
                <p:cNvSpPr/>
                <p:nvPr/>
              </p:nvSpPr>
              <p:spPr>
                <a:xfrm>
                  <a:off x="989902" y="4065092"/>
                  <a:ext cx="32" cy="997"/>
                </a:xfrm>
                <a:custGeom>
                  <a:avLst/>
                  <a:gdLst/>
                  <a:ahLst/>
                  <a:cxnLst/>
                  <a:rect l="l" t="t" r="r" b="b"/>
                  <a:pathLst>
                    <a:path w="1" h="31" extrusionOk="0">
                      <a:moveTo>
                        <a:pt x="0" y="31"/>
                      </a:moveTo>
                      <a:lnTo>
                        <a:pt x="0"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38;p31"/>
                <p:cNvSpPr/>
                <p:nvPr/>
              </p:nvSpPr>
              <p:spPr>
                <a:xfrm>
                  <a:off x="976204" y="4070945"/>
                  <a:ext cx="32" cy="32"/>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39;p31"/>
                <p:cNvSpPr/>
                <p:nvPr/>
              </p:nvSpPr>
              <p:spPr>
                <a:xfrm>
                  <a:off x="1007490" y="4059240"/>
                  <a:ext cx="32" cy="997"/>
                </a:xfrm>
                <a:custGeom>
                  <a:avLst/>
                  <a:gdLst/>
                  <a:ahLst/>
                  <a:cxnLst/>
                  <a:rect l="l" t="t" r="r" b="b"/>
                  <a:pathLst>
                    <a:path w="1" h="31" extrusionOk="0">
                      <a:moveTo>
                        <a:pt x="0" y="0"/>
                      </a:moveTo>
                      <a:cubicBezTo>
                        <a:pt x="0" y="0"/>
                        <a:pt x="0" y="30"/>
                        <a:pt x="0" y="30"/>
                      </a:cubicBezTo>
                      <a:cubicBezTo>
                        <a:pt x="0" y="3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40;p31"/>
                <p:cNvSpPr/>
                <p:nvPr/>
              </p:nvSpPr>
              <p:spPr>
                <a:xfrm>
                  <a:off x="969387" y="402014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41;p31"/>
                <p:cNvSpPr/>
                <p:nvPr/>
              </p:nvSpPr>
              <p:spPr>
                <a:xfrm>
                  <a:off x="999677" y="4006442"/>
                  <a:ext cx="997" cy="32"/>
                </a:xfrm>
                <a:custGeom>
                  <a:avLst/>
                  <a:gdLst/>
                  <a:ahLst/>
                  <a:cxnLst/>
                  <a:rect l="l" t="t" r="r" b="b"/>
                  <a:pathLst>
                    <a:path w="31" h="1" extrusionOk="0">
                      <a:moveTo>
                        <a:pt x="31" y="1"/>
                      </a:moveTo>
                      <a:lnTo>
                        <a:pt x="0" y="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42;p31"/>
                <p:cNvSpPr/>
                <p:nvPr/>
              </p:nvSpPr>
              <p:spPr>
                <a:xfrm>
                  <a:off x="948840" y="4027953"/>
                  <a:ext cx="1029" cy="997"/>
                </a:xfrm>
                <a:custGeom>
                  <a:avLst/>
                  <a:gdLst/>
                  <a:ahLst/>
                  <a:cxnLst/>
                  <a:rect l="l" t="t" r="r" b="b"/>
                  <a:pathLst>
                    <a:path w="32" h="31" extrusionOk="0">
                      <a:moveTo>
                        <a:pt x="31" y="0"/>
                      </a:moveTo>
                      <a:lnTo>
                        <a:pt x="31" y="0"/>
                      </a:lnTo>
                      <a:cubicBezTo>
                        <a:pt x="31" y="0"/>
                        <a:pt x="3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43;p31"/>
                <p:cNvSpPr/>
                <p:nvPr/>
              </p:nvSpPr>
              <p:spPr>
                <a:xfrm>
                  <a:off x="1065144" y="397222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44;p31"/>
                <p:cNvSpPr/>
                <p:nvPr/>
              </p:nvSpPr>
              <p:spPr>
                <a:xfrm>
                  <a:off x="1027041" y="3992776"/>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45;p31"/>
                <p:cNvSpPr/>
                <p:nvPr/>
              </p:nvSpPr>
              <p:spPr>
                <a:xfrm>
                  <a:off x="937103" y="4025992"/>
                  <a:ext cx="1029" cy="32"/>
                </a:xfrm>
                <a:custGeom>
                  <a:avLst/>
                  <a:gdLst/>
                  <a:ahLst/>
                  <a:cxnLst/>
                  <a:rect l="l" t="t" r="r" b="b"/>
                  <a:pathLst>
                    <a:path w="32" h="1" extrusionOk="0">
                      <a:moveTo>
                        <a:pt x="1" y="1"/>
                      </a:moveTo>
                      <a:lnTo>
                        <a:pt x="31" y="1"/>
                      </a:lnTo>
                      <a:cubicBezTo>
                        <a:pt x="3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46;p31"/>
                <p:cNvSpPr/>
                <p:nvPr/>
              </p:nvSpPr>
              <p:spPr>
                <a:xfrm>
                  <a:off x="919514" y="403673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47;p31"/>
                <p:cNvSpPr/>
                <p:nvPr/>
              </p:nvSpPr>
              <p:spPr>
                <a:xfrm>
                  <a:off x="927360" y="4034802"/>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48;p31"/>
                <p:cNvSpPr/>
                <p:nvPr/>
              </p:nvSpPr>
              <p:spPr>
                <a:xfrm>
                  <a:off x="927360" y="4033806"/>
                  <a:ext cx="997" cy="1029"/>
                </a:xfrm>
                <a:custGeom>
                  <a:avLst/>
                  <a:gdLst/>
                  <a:ahLst/>
                  <a:cxnLst/>
                  <a:rect l="l" t="t" r="r" b="b"/>
                  <a:pathLst>
                    <a:path w="31" h="32" extrusionOk="0">
                      <a:moveTo>
                        <a:pt x="30" y="1"/>
                      </a:moveTo>
                      <a:lnTo>
                        <a:pt x="0" y="31"/>
                      </a:lnTo>
                      <a:cubicBezTo>
                        <a:pt x="30" y="31"/>
                        <a:pt x="30"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49;p31"/>
                <p:cNvSpPr/>
                <p:nvPr/>
              </p:nvSpPr>
              <p:spPr>
                <a:xfrm>
                  <a:off x="1120869" y="393705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50;p31"/>
                <p:cNvSpPr/>
                <p:nvPr/>
              </p:nvSpPr>
              <p:spPr>
                <a:xfrm>
                  <a:off x="945914" y="4018178"/>
                  <a:ext cx="1994" cy="1994"/>
                </a:xfrm>
                <a:custGeom>
                  <a:avLst/>
                  <a:gdLst/>
                  <a:ahLst/>
                  <a:cxnLst/>
                  <a:rect l="l" t="t" r="r" b="b"/>
                  <a:pathLst>
                    <a:path w="62" h="62" extrusionOk="0">
                      <a:moveTo>
                        <a:pt x="61" y="0"/>
                      </a:moveTo>
                      <a:cubicBezTo>
                        <a:pt x="31" y="31"/>
                        <a:pt x="1" y="31"/>
                        <a:pt x="1" y="61"/>
                      </a:cubicBezTo>
                      <a:cubicBezTo>
                        <a:pt x="31" y="31"/>
                        <a:pt x="61" y="31"/>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51;p31"/>
                <p:cNvSpPr/>
                <p:nvPr/>
              </p:nvSpPr>
              <p:spPr>
                <a:xfrm>
                  <a:off x="1120869" y="3912613"/>
                  <a:ext cx="997" cy="32"/>
                </a:xfrm>
                <a:custGeom>
                  <a:avLst/>
                  <a:gdLst/>
                  <a:ahLst/>
                  <a:cxnLst/>
                  <a:rect l="l" t="t" r="r" b="b"/>
                  <a:pathLst>
                    <a:path w="31" h="1" extrusionOk="0">
                      <a:moveTo>
                        <a:pt x="0" y="1"/>
                      </a:moveTo>
                      <a:lnTo>
                        <a:pt x="31" y="1"/>
                      </a:ln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52;p31"/>
                <p:cNvSpPr/>
                <p:nvPr/>
              </p:nvSpPr>
              <p:spPr>
                <a:xfrm>
                  <a:off x="1176561" y="3895989"/>
                  <a:ext cx="32" cy="1029"/>
                </a:xfrm>
                <a:custGeom>
                  <a:avLst/>
                  <a:gdLst/>
                  <a:ahLst/>
                  <a:cxnLst/>
                  <a:rect l="l" t="t" r="r" b="b"/>
                  <a:pathLst>
                    <a:path w="1" h="32" extrusionOk="0">
                      <a:moveTo>
                        <a:pt x="1" y="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53;p31"/>
                <p:cNvSpPr/>
                <p:nvPr/>
              </p:nvSpPr>
              <p:spPr>
                <a:xfrm>
                  <a:off x="1179520" y="3895025"/>
                  <a:ext cx="997" cy="32"/>
                </a:xfrm>
                <a:custGeom>
                  <a:avLst/>
                  <a:gdLst/>
                  <a:ahLst/>
                  <a:cxnLst/>
                  <a:rect l="l" t="t" r="r" b="b"/>
                  <a:pathLst>
                    <a:path w="31" h="1" extrusionOk="0">
                      <a:moveTo>
                        <a:pt x="31" y="1"/>
                      </a:moveTo>
                      <a:lnTo>
                        <a:pt x="0" y="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54;p31"/>
                <p:cNvSpPr/>
                <p:nvPr/>
              </p:nvSpPr>
              <p:spPr>
                <a:xfrm>
                  <a:off x="1210774" y="386962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55;p31"/>
                <p:cNvSpPr/>
                <p:nvPr/>
              </p:nvSpPr>
              <p:spPr>
                <a:xfrm>
                  <a:off x="1024114" y="399374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56;p31"/>
                <p:cNvSpPr/>
                <p:nvPr/>
              </p:nvSpPr>
              <p:spPr>
                <a:xfrm>
                  <a:off x="1040706" y="396833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57;p31"/>
                <p:cNvSpPr/>
                <p:nvPr/>
              </p:nvSpPr>
              <p:spPr>
                <a:xfrm>
                  <a:off x="1039742" y="3968338"/>
                  <a:ext cx="997" cy="997"/>
                </a:xfrm>
                <a:custGeom>
                  <a:avLst/>
                  <a:gdLst/>
                  <a:ahLst/>
                  <a:cxnLst/>
                  <a:rect l="l" t="t" r="r" b="b"/>
                  <a:pathLst>
                    <a:path w="31" h="31" extrusionOk="0">
                      <a:moveTo>
                        <a:pt x="31" y="0"/>
                      </a:moveTo>
                      <a:lnTo>
                        <a:pt x="31" y="0"/>
                      </a:lnTo>
                      <a:cubicBezTo>
                        <a:pt x="31" y="0"/>
                        <a:pt x="1" y="31"/>
                        <a:pt x="1" y="31"/>
                      </a:cubicBezTo>
                      <a:cubicBezTo>
                        <a:pt x="3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58;p31"/>
                <p:cNvSpPr/>
                <p:nvPr/>
              </p:nvSpPr>
              <p:spPr>
                <a:xfrm>
                  <a:off x="1043665" y="396734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59;p31"/>
                <p:cNvSpPr/>
                <p:nvPr/>
              </p:nvSpPr>
              <p:spPr>
                <a:xfrm>
                  <a:off x="1018230" y="3981039"/>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60;p31"/>
                <p:cNvSpPr/>
                <p:nvPr/>
              </p:nvSpPr>
              <p:spPr>
                <a:xfrm>
                  <a:off x="1023118" y="397811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61;p31"/>
                <p:cNvSpPr/>
                <p:nvPr/>
              </p:nvSpPr>
              <p:spPr>
                <a:xfrm>
                  <a:off x="1055369" y="3958563"/>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62;p31"/>
                <p:cNvSpPr/>
                <p:nvPr/>
              </p:nvSpPr>
              <p:spPr>
                <a:xfrm>
                  <a:off x="1017265" y="3980042"/>
                  <a:ext cx="997" cy="1029"/>
                </a:xfrm>
                <a:custGeom>
                  <a:avLst/>
                  <a:gdLst/>
                  <a:ahLst/>
                  <a:cxnLst/>
                  <a:rect l="l" t="t" r="r" b="b"/>
                  <a:pathLst>
                    <a:path w="31" h="32" extrusionOk="0">
                      <a:moveTo>
                        <a:pt x="31" y="1"/>
                      </a:moveTo>
                      <a:lnTo>
                        <a:pt x="0" y="31"/>
                      </a:lnTo>
                      <a:lnTo>
                        <a:pt x="31" y="31"/>
                      </a:lnTo>
                      <a:cubicBezTo>
                        <a:pt x="31" y="3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63;p31"/>
                <p:cNvSpPr/>
                <p:nvPr/>
              </p:nvSpPr>
              <p:spPr>
                <a:xfrm>
                  <a:off x="1047555" y="3963450"/>
                  <a:ext cx="1029" cy="32"/>
                </a:xfrm>
                <a:custGeom>
                  <a:avLst/>
                  <a:gdLst/>
                  <a:ahLst/>
                  <a:cxnLst/>
                  <a:rect l="l" t="t" r="r" b="b"/>
                  <a:pathLst>
                    <a:path w="32" h="1" extrusionOk="0">
                      <a:moveTo>
                        <a:pt x="1" y="0"/>
                      </a:moveTo>
                      <a:lnTo>
                        <a:pt x="3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64;p31"/>
                <p:cNvSpPr/>
                <p:nvPr/>
              </p:nvSpPr>
              <p:spPr>
                <a:xfrm>
                  <a:off x="1054404" y="3958563"/>
                  <a:ext cx="997" cy="32"/>
                </a:xfrm>
                <a:custGeom>
                  <a:avLst/>
                  <a:gdLst/>
                  <a:ahLst/>
                  <a:cxnLst/>
                  <a:rect l="l" t="t" r="r" b="b"/>
                  <a:pathLst>
                    <a:path w="31" h="1" extrusionOk="0">
                      <a:moveTo>
                        <a:pt x="0" y="0"/>
                      </a:moveTo>
                      <a:cubicBezTo>
                        <a:pt x="0" y="0"/>
                        <a:pt x="0"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865;p31"/>
                <p:cNvSpPr/>
                <p:nvPr/>
              </p:nvSpPr>
              <p:spPr>
                <a:xfrm>
                  <a:off x="1000641" y="3991779"/>
                  <a:ext cx="32" cy="1029"/>
                </a:xfrm>
                <a:custGeom>
                  <a:avLst/>
                  <a:gdLst/>
                  <a:ahLst/>
                  <a:cxnLst/>
                  <a:rect l="l" t="t" r="r" b="b"/>
                  <a:pathLst>
                    <a:path w="1" h="32" extrusionOk="0">
                      <a:moveTo>
                        <a:pt x="1" y="31"/>
                      </a:moveTo>
                      <a:cubicBezTo>
                        <a:pt x="1" y="31"/>
                        <a:pt x="1" y="1"/>
                        <a:pt x="1" y="1"/>
                      </a:cubicBez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866;p31"/>
                <p:cNvSpPr/>
                <p:nvPr/>
              </p:nvSpPr>
              <p:spPr>
                <a:xfrm>
                  <a:off x="951766" y="401721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867;p31"/>
                <p:cNvSpPr/>
                <p:nvPr/>
              </p:nvSpPr>
              <p:spPr>
                <a:xfrm>
                  <a:off x="954724" y="4016217"/>
                  <a:ext cx="997" cy="1029"/>
                </a:xfrm>
                <a:custGeom>
                  <a:avLst/>
                  <a:gdLst/>
                  <a:ahLst/>
                  <a:cxnLst/>
                  <a:rect l="l" t="t" r="r" b="b"/>
                  <a:pathLst>
                    <a:path w="31" h="32" extrusionOk="0">
                      <a:moveTo>
                        <a:pt x="31" y="1"/>
                      </a:moveTo>
                      <a:lnTo>
                        <a:pt x="31" y="1"/>
                      </a:lnTo>
                      <a:cubicBezTo>
                        <a:pt x="30" y="1"/>
                        <a:pt x="0" y="31"/>
                        <a:pt x="0" y="31"/>
                      </a:cubicBezTo>
                      <a:cubicBezTo>
                        <a:pt x="0"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868;p31"/>
                <p:cNvSpPr/>
                <p:nvPr/>
              </p:nvSpPr>
              <p:spPr>
                <a:xfrm>
                  <a:off x="1012378" y="3984930"/>
                  <a:ext cx="997" cy="1029"/>
                </a:xfrm>
                <a:custGeom>
                  <a:avLst/>
                  <a:gdLst/>
                  <a:ahLst/>
                  <a:cxnLst/>
                  <a:rect l="l" t="t" r="r" b="b"/>
                  <a:pathLst>
                    <a:path w="31" h="32" extrusionOk="0">
                      <a:moveTo>
                        <a:pt x="0" y="31"/>
                      </a:moveTo>
                      <a:cubicBezTo>
                        <a:pt x="0" y="31"/>
                        <a:pt x="0" y="31"/>
                        <a:pt x="31"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869;p31"/>
                <p:cNvSpPr/>
                <p:nvPr/>
              </p:nvSpPr>
              <p:spPr>
                <a:xfrm>
                  <a:off x="955689" y="4016217"/>
                  <a:ext cx="997" cy="32"/>
                </a:xfrm>
                <a:custGeom>
                  <a:avLst/>
                  <a:gdLst/>
                  <a:ahLst/>
                  <a:cxnLst/>
                  <a:rect l="l" t="t" r="r" b="b"/>
                  <a:pathLst>
                    <a:path w="31" h="1" extrusionOk="0">
                      <a:moveTo>
                        <a:pt x="1" y="1"/>
                      </a:moveTo>
                      <a:lnTo>
                        <a:pt x="31"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870;p31"/>
                <p:cNvSpPr/>
                <p:nvPr/>
              </p:nvSpPr>
              <p:spPr>
                <a:xfrm>
                  <a:off x="950801" y="4017214"/>
                  <a:ext cx="997" cy="32"/>
                </a:xfrm>
                <a:custGeom>
                  <a:avLst/>
                  <a:gdLst/>
                  <a:ahLst/>
                  <a:cxnLst/>
                  <a:rect l="l" t="t" r="r" b="b"/>
                  <a:pathLst>
                    <a:path w="31" h="1" extrusionOk="0">
                      <a:moveTo>
                        <a:pt x="1" y="0"/>
                      </a:moveTo>
                      <a:cubicBezTo>
                        <a:pt x="1" y="0"/>
                        <a:pt x="31" y="0"/>
                        <a:pt x="3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871;p31"/>
                <p:cNvSpPr/>
                <p:nvPr/>
              </p:nvSpPr>
              <p:spPr>
                <a:xfrm>
                  <a:off x="984017" y="400255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872;p31"/>
                <p:cNvSpPr/>
                <p:nvPr/>
              </p:nvSpPr>
              <p:spPr>
                <a:xfrm>
                  <a:off x="958615" y="4013291"/>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873;p31"/>
                <p:cNvSpPr/>
                <p:nvPr/>
              </p:nvSpPr>
              <p:spPr>
                <a:xfrm>
                  <a:off x="947875" y="4018178"/>
                  <a:ext cx="32" cy="3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874;p31"/>
                <p:cNvSpPr/>
                <p:nvPr/>
              </p:nvSpPr>
              <p:spPr>
                <a:xfrm>
                  <a:off x="972313" y="4007438"/>
                  <a:ext cx="997" cy="32"/>
                </a:xfrm>
                <a:custGeom>
                  <a:avLst/>
                  <a:gdLst/>
                  <a:ahLst/>
                  <a:cxnLst/>
                  <a:rect l="l" t="t" r="r" b="b"/>
                  <a:pathLst>
                    <a:path w="31" h="1" extrusionOk="0">
                      <a:moveTo>
                        <a:pt x="0" y="0"/>
                      </a:moveTo>
                      <a:cubicBezTo>
                        <a:pt x="0" y="0"/>
                        <a:pt x="0" y="0"/>
                        <a:pt x="0"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875;p31"/>
                <p:cNvSpPr/>
                <p:nvPr/>
              </p:nvSpPr>
              <p:spPr>
                <a:xfrm>
                  <a:off x="1504960" y="405824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876;p31"/>
                <p:cNvSpPr/>
                <p:nvPr/>
              </p:nvSpPr>
              <p:spPr>
                <a:xfrm>
                  <a:off x="1495185" y="404065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877;p31"/>
                <p:cNvSpPr/>
                <p:nvPr/>
              </p:nvSpPr>
              <p:spPr>
                <a:xfrm>
                  <a:off x="1511809" y="4068018"/>
                  <a:ext cx="32" cy="997"/>
                </a:xfrm>
                <a:custGeom>
                  <a:avLst/>
                  <a:gdLst/>
                  <a:ahLst/>
                  <a:cxnLst/>
                  <a:rect l="l" t="t" r="r" b="b"/>
                  <a:pathLst>
                    <a:path w="1" h="31" extrusionOk="0">
                      <a:moveTo>
                        <a:pt x="1" y="1"/>
                      </a:moveTo>
                      <a:lnTo>
                        <a:pt x="1" y="1"/>
                      </a:ln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878;p31"/>
                <p:cNvSpPr/>
                <p:nvPr/>
              </p:nvSpPr>
              <p:spPr>
                <a:xfrm>
                  <a:off x="1475667" y="4003515"/>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879;p31"/>
                <p:cNvSpPr/>
                <p:nvPr/>
              </p:nvSpPr>
              <p:spPr>
                <a:xfrm>
                  <a:off x="1486407" y="4025992"/>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880;p31"/>
                <p:cNvSpPr/>
                <p:nvPr/>
              </p:nvSpPr>
              <p:spPr>
                <a:xfrm>
                  <a:off x="1509848" y="4077794"/>
                  <a:ext cx="32" cy="997"/>
                </a:xfrm>
                <a:custGeom>
                  <a:avLst/>
                  <a:gdLst/>
                  <a:ahLst/>
                  <a:cxnLst/>
                  <a:rect l="l" t="t" r="r" b="b"/>
                  <a:pathLst>
                    <a:path w="1" h="31" extrusionOk="0">
                      <a:moveTo>
                        <a:pt x="1" y="31"/>
                      </a:moveTo>
                      <a:lnTo>
                        <a:pt x="1" y="1"/>
                      </a:ln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881;p31"/>
                <p:cNvSpPr/>
                <p:nvPr/>
              </p:nvSpPr>
              <p:spPr>
                <a:xfrm>
                  <a:off x="1519623" y="408660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882;p31"/>
                <p:cNvSpPr/>
                <p:nvPr/>
              </p:nvSpPr>
              <p:spPr>
                <a:xfrm>
                  <a:off x="1517694" y="4080720"/>
                  <a:ext cx="32" cy="1029"/>
                </a:xfrm>
                <a:custGeom>
                  <a:avLst/>
                  <a:gdLst/>
                  <a:ahLst/>
                  <a:cxnLst/>
                  <a:rect l="l" t="t" r="r" b="b"/>
                  <a:pathLst>
                    <a:path w="1" h="32" extrusionOk="0">
                      <a:moveTo>
                        <a:pt x="0" y="31"/>
                      </a:moveTo>
                      <a:cubicBezTo>
                        <a:pt x="0" y="1"/>
                        <a:pt x="0" y="1"/>
                        <a:pt x="0"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883;p31"/>
                <p:cNvSpPr/>
                <p:nvPr/>
              </p:nvSpPr>
              <p:spPr>
                <a:xfrm>
                  <a:off x="1516697" y="4080720"/>
                  <a:ext cx="1029" cy="32"/>
                </a:xfrm>
                <a:custGeom>
                  <a:avLst/>
                  <a:gdLst/>
                  <a:ahLst/>
                  <a:cxnLst/>
                  <a:rect l="l" t="t" r="r" b="b"/>
                  <a:pathLst>
                    <a:path w="32" h="1" extrusionOk="0">
                      <a:moveTo>
                        <a:pt x="1" y="1"/>
                      </a:moveTo>
                      <a:lnTo>
                        <a:pt x="31" y="1"/>
                      </a:ln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884;p31"/>
                <p:cNvSpPr/>
                <p:nvPr/>
              </p:nvSpPr>
              <p:spPr>
                <a:xfrm>
                  <a:off x="1433641" y="3855924"/>
                  <a:ext cx="997" cy="1029"/>
                </a:xfrm>
                <a:custGeom>
                  <a:avLst/>
                  <a:gdLst/>
                  <a:ahLst/>
                  <a:cxnLst/>
                  <a:rect l="l" t="t" r="r" b="b"/>
                  <a:pathLst>
                    <a:path w="31" h="32" extrusionOk="0">
                      <a:moveTo>
                        <a:pt x="30" y="31"/>
                      </a:moveTo>
                      <a:cubicBezTo>
                        <a:pt x="3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885;p31"/>
                <p:cNvSpPr/>
                <p:nvPr/>
              </p:nvSpPr>
              <p:spPr>
                <a:xfrm>
                  <a:off x="1460008" y="3968338"/>
                  <a:ext cx="1029" cy="32"/>
                </a:xfrm>
                <a:custGeom>
                  <a:avLst/>
                  <a:gdLst/>
                  <a:ahLst/>
                  <a:cxnLst/>
                  <a:rect l="l" t="t" r="r" b="b"/>
                  <a:pathLst>
                    <a:path w="32" h="1" extrusionOk="0">
                      <a:moveTo>
                        <a:pt x="1" y="0"/>
                      </a:moveTo>
                      <a:lnTo>
                        <a:pt x="31" y="0"/>
                      </a:ln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886;p31"/>
                <p:cNvSpPr/>
                <p:nvPr/>
              </p:nvSpPr>
              <p:spPr>
                <a:xfrm>
                  <a:off x="1429718" y="3855924"/>
                  <a:ext cx="32" cy="1029"/>
                </a:xfrm>
                <a:custGeom>
                  <a:avLst/>
                  <a:gdLst/>
                  <a:ahLst/>
                  <a:cxnLst/>
                  <a:rect l="l" t="t" r="r" b="b"/>
                  <a:pathLst>
                    <a:path w="1" h="32" extrusionOk="0">
                      <a:moveTo>
                        <a:pt x="0" y="31"/>
                      </a:moveTo>
                      <a:lnTo>
                        <a:pt x="0" y="1"/>
                      </a:ln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887;p31"/>
                <p:cNvSpPr/>
                <p:nvPr/>
              </p:nvSpPr>
              <p:spPr>
                <a:xfrm>
                  <a:off x="1503031" y="4073453"/>
                  <a:ext cx="997" cy="900"/>
                </a:xfrm>
                <a:custGeom>
                  <a:avLst/>
                  <a:gdLst/>
                  <a:ahLst/>
                  <a:cxnLst/>
                  <a:rect l="l" t="t" r="r" b="b"/>
                  <a:pathLst>
                    <a:path w="31" h="28" extrusionOk="0">
                      <a:moveTo>
                        <a:pt x="21" y="0"/>
                      </a:moveTo>
                      <a:cubicBezTo>
                        <a:pt x="17" y="0"/>
                        <a:pt x="10" y="4"/>
                        <a:pt x="0" y="14"/>
                      </a:cubicBezTo>
                      <a:cubicBezTo>
                        <a:pt x="20" y="14"/>
                        <a:pt x="27" y="27"/>
                        <a:pt x="29" y="27"/>
                      </a:cubicBezTo>
                      <a:cubicBezTo>
                        <a:pt x="30" y="27"/>
                        <a:pt x="30" y="24"/>
                        <a:pt x="30" y="14"/>
                      </a:cubicBezTo>
                      <a:cubicBezTo>
                        <a:pt x="30" y="14"/>
                        <a:pt x="3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888;p31"/>
                <p:cNvSpPr/>
                <p:nvPr/>
              </p:nvSpPr>
              <p:spPr>
                <a:xfrm>
                  <a:off x="1439493" y="396734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889;p31"/>
                <p:cNvSpPr/>
                <p:nvPr/>
              </p:nvSpPr>
              <p:spPr>
                <a:xfrm>
                  <a:off x="1429718" y="3856921"/>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890;p31"/>
                <p:cNvSpPr/>
                <p:nvPr/>
              </p:nvSpPr>
              <p:spPr>
                <a:xfrm>
                  <a:off x="1448271" y="3931199"/>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891;p31"/>
                <p:cNvSpPr/>
                <p:nvPr/>
              </p:nvSpPr>
              <p:spPr>
                <a:xfrm>
                  <a:off x="1448271" y="3928273"/>
                  <a:ext cx="1029" cy="997"/>
                </a:xfrm>
                <a:custGeom>
                  <a:avLst/>
                  <a:gdLst/>
                  <a:ahLst/>
                  <a:cxnLst/>
                  <a:rect l="l" t="t" r="r" b="b"/>
                  <a:pathLst>
                    <a:path w="32" h="31" extrusionOk="0">
                      <a:moveTo>
                        <a:pt x="1" y="0"/>
                      </a:moveTo>
                      <a:lnTo>
                        <a:pt x="31" y="30"/>
                      </a:ln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892;p31"/>
                <p:cNvSpPr/>
                <p:nvPr/>
              </p:nvSpPr>
              <p:spPr>
                <a:xfrm>
                  <a:off x="1432644" y="3855924"/>
                  <a:ext cx="997" cy="32"/>
                </a:xfrm>
                <a:custGeom>
                  <a:avLst/>
                  <a:gdLst/>
                  <a:ahLst/>
                  <a:cxnLst/>
                  <a:rect l="l" t="t" r="r" b="b"/>
                  <a:pathLst>
                    <a:path w="31" h="1" extrusionOk="0">
                      <a:moveTo>
                        <a:pt x="31" y="1"/>
                      </a:moveTo>
                      <a:lnTo>
                        <a:pt x="1" y="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893;p31"/>
                <p:cNvSpPr/>
                <p:nvPr/>
              </p:nvSpPr>
              <p:spPr>
                <a:xfrm>
                  <a:off x="1443384" y="390676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894;p31"/>
                <p:cNvSpPr/>
                <p:nvPr/>
              </p:nvSpPr>
              <p:spPr>
                <a:xfrm>
                  <a:off x="1487372" y="4026956"/>
                  <a:ext cx="32" cy="1029"/>
                </a:xfrm>
                <a:custGeom>
                  <a:avLst/>
                  <a:gdLst/>
                  <a:ahLst/>
                  <a:cxnLst/>
                  <a:rect l="l" t="t" r="r" b="b"/>
                  <a:pathLst>
                    <a:path w="1" h="32" extrusionOk="0">
                      <a:moveTo>
                        <a:pt x="1" y="1"/>
                      </a:moveTo>
                      <a:lnTo>
                        <a:pt x="1" y="31"/>
                      </a:ln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895;p31"/>
                <p:cNvSpPr/>
                <p:nvPr/>
              </p:nvSpPr>
              <p:spPr>
                <a:xfrm>
                  <a:off x="1466857" y="4020140"/>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896;p31"/>
                <p:cNvSpPr/>
                <p:nvPr/>
              </p:nvSpPr>
              <p:spPr>
                <a:xfrm>
                  <a:off x="1466857" y="4020140"/>
                  <a:ext cx="997" cy="997"/>
                </a:xfrm>
                <a:custGeom>
                  <a:avLst/>
                  <a:gdLst/>
                  <a:ahLst/>
                  <a:cxnLst/>
                  <a:rect l="l" t="t" r="r" b="b"/>
                  <a:pathLst>
                    <a:path w="31" h="31" extrusionOk="0">
                      <a:moveTo>
                        <a:pt x="0" y="0"/>
                      </a:moveTo>
                      <a:cubicBezTo>
                        <a:pt x="0" y="31"/>
                        <a:pt x="31" y="31"/>
                        <a:pt x="31" y="31"/>
                      </a:cubicBezTo>
                      <a:cubicBezTo>
                        <a:pt x="31" y="31"/>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897;p31"/>
                <p:cNvSpPr/>
                <p:nvPr/>
              </p:nvSpPr>
              <p:spPr>
                <a:xfrm>
                  <a:off x="1465892" y="401914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898;p31"/>
                <p:cNvSpPr/>
                <p:nvPr/>
              </p:nvSpPr>
              <p:spPr>
                <a:xfrm>
                  <a:off x="1474670" y="403480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899;p31"/>
                <p:cNvSpPr/>
                <p:nvPr/>
              </p:nvSpPr>
              <p:spPr>
                <a:xfrm>
                  <a:off x="1472709" y="4030879"/>
                  <a:ext cx="32" cy="997"/>
                </a:xfrm>
                <a:custGeom>
                  <a:avLst/>
                  <a:gdLst/>
                  <a:ahLst/>
                  <a:cxnLst/>
                  <a:rect l="l" t="t" r="r" b="b"/>
                  <a:pathLst>
                    <a:path w="1" h="31" extrusionOk="0">
                      <a:moveTo>
                        <a:pt x="1" y="31"/>
                      </a:moveTo>
                      <a:cubicBezTo>
                        <a:pt x="1" y="31"/>
                        <a:pt x="1" y="1"/>
                        <a:pt x="1" y="1"/>
                      </a:cubicBez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900;p31"/>
                <p:cNvSpPr/>
                <p:nvPr/>
              </p:nvSpPr>
              <p:spPr>
                <a:xfrm>
                  <a:off x="1461004" y="4011329"/>
                  <a:ext cx="32" cy="1029"/>
                </a:xfrm>
                <a:custGeom>
                  <a:avLst/>
                  <a:gdLst/>
                  <a:ahLst/>
                  <a:cxnLst/>
                  <a:rect l="l" t="t" r="r" b="b"/>
                  <a:pathLst>
                    <a:path w="1" h="32" extrusionOk="0">
                      <a:moveTo>
                        <a:pt x="0" y="31"/>
                      </a:moveTo>
                      <a:lnTo>
                        <a:pt x="0" y="3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901;p31"/>
                <p:cNvSpPr/>
                <p:nvPr/>
              </p:nvSpPr>
              <p:spPr>
                <a:xfrm>
                  <a:off x="1419943" y="3854959"/>
                  <a:ext cx="101674" cy="235568"/>
                </a:xfrm>
                <a:custGeom>
                  <a:avLst/>
                  <a:gdLst/>
                  <a:ahLst/>
                  <a:cxnLst/>
                  <a:rect l="l" t="t" r="r" b="b"/>
                  <a:pathLst>
                    <a:path w="3162" h="7326" extrusionOk="0">
                      <a:moveTo>
                        <a:pt x="304" y="0"/>
                      </a:moveTo>
                      <a:cubicBezTo>
                        <a:pt x="289" y="0"/>
                        <a:pt x="297" y="8"/>
                        <a:pt x="304" y="16"/>
                      </a:cubicBezTo>
                      <a:lnTo>
                        <a:pt x="304" y="0"/>
                      </a:lnTo>
                      <a:close/>
                      <a:moveTo>
                        <a:pt x="304" y="16"/>
                      </a:moveTo>
                      <a:lnTo>
                        <a:pt x="304" y="31"/>
                      </a:lnTo>
                      <a:cubicBezTo>
                        <a:pt x="307" y="28"/>
                        <a:pt x="310" y="26"/>
                        <a:pt x="312" y="24"/>
                      </a:cubicBezTo>
                      <a:lnTo>
                        <a:pt x="312" y="24"/>
                      </a:lnTo>
                      <a:cubicBezTo>
                        <a:pt x="311" y="22"/>
                        <a:pt x="307" y="19"/>
                        <a:pt x="304" y="16"/>
                      </a:cubicBezTo>
                      <a:close/>
                      <a:moveTo>
                        <a:pt x="214" y="291"/>
                      </a:moveTo>
                      <a:cubicBezTo>
                        <a:pt x="213" y="291"/>
                        <a:pt x="213" y="294"/>
                        <a:pt x="213" y="304"/>
                      </a:cubicBezTo>
                      <a:lnTo>
                        <a:pt x="244" y="304"/>
                      </a:lnTo>
                      <a:cubicBezTo>
                        <a:pt x="223" y="304"/>
                        <a:pt x="217" y="291"/>
                        <a:pt x="214" y="291"/>
                      </a:cubicBezTo>
                      <a:close/>
                      <a:moveTo>
                        <a:pt x="491" y="3210"/>
                      </a:moveTo>
                      <a:lnTo>
                        <a:pt x="491" y="3210"/>
                      </a:lnTo>
                      <a:cubicBezTo>
                        <a:pt x="492" y="3211"/>
                        <a:pt x="493" y="3212"/>
                        <a:pt x="494" y="3213"/>
                      </a:cubicBezTo>
                      <a:lnTo>
                        <a:pt x="494" y="3213"/>
                      </a:lnTo>
                      <a:cubicBezTo>
                        <a:pt x="493" y="3212"/>
                        <a:pt x="492" y="3211"/>
                        <a:pt x="491" y="3210"/>
                      </a:cubicBezTo>
                      <a:close/>
                      <a:moveTo>
                        <a:pt x="494" y="3213"/>
                      </a:moveTo>
                      <a:cubicBezTo>
                        <a:pt x="497" y="3219"/>
                        <a:pt x="497" y="3222"/>
                        <a:pt x="487" y="3222"/>
                      </a:cubicBezTo>
                      <a:cubicBezTo>
                        <a:pt x="507" y="3222"/>
                        <a:pt x="500" y="3222"/>
                        <a:pt x="494" y="3213"/>
                      </a:cubicBezTo>
                      <a:close/>
                      <a:moveTo>
                        <a:pt x="1216" y="3344"/>
                      </a:moveTo>
                      <a:cubicBezTo>
                        <a:pt x="1193" y="3344"/>
                        <a:pt x="1187" y="3362"/>
                        <a:pt x="1186" y="3370"/>
                      </a:cubicBezTo>
                      <a:lnTo>
                        <a:pt x="1186" y="3370"/>
                      </a:lnTo>
                      <a:cubicBezTo>
                        <a:pt x="1194" y="3366"/>
                        <a:pt x="1201" y="3359"/>
                        <a:pt x="1216" y="3344"/>
                      </a:cubicBezTo>
                      <a:close/>
                      <a:moveTo>
                        <a:pt x="944" y="4394"/>
                      </a:moveTo>
                      <a:cubicBezTo>
                        <a:pt x="943" y="4394"/>
                        <a:pt x="943" y="4398"/>
                        <a:pt x="943" y="4408"/>
                      </a:cubicBezTo>
                      <a:lnTo>
                        <a:pt x="973" y="4408"/>
                      </a:lnTo>
                      <a:cubicBezTo>
                        <a:pt x="953" y="4408"/>
                        <a:pt x="946" y="4394"/>
                        <a:pt x="944" y="4394"/>
                      </a:cubicBezTo>
                      <a:close/>
                      <a:moveTo>
                        <a:pt x="1125" y="4681"/>
                      </a:moveTo>
                      <a:cubicBezTo>
                        <a:pt x="1125" y="4691"/>
                        <a:pt x="1132" y="4695"/>
                        <a:pt x="1140" y="4696"/>
                      </a:cubicBezTo>
                      <a:lnTo>
                        <a:pt x="1140" y="4696"/>
                      </a:lnTo>
                      <a:cubicBezTo>
                        <a:pt x="1132" y="4689"/>
                        <a:pt x="1125" y="4681"/>
                        <a:pt x="1125" y="4681"/>
                      </a:cubicBezTo>
                      <a:close/>
                      <a:moveTo>
                        <a:pt x="1140" y="4696"/>
                      </a:moveTo>
                      <a:cubicBezTo>
                        <a:pt x="1148" y="4704"/>
                        <a:pt x="1155" y="4712"/>
                        <a:pt x="1155" y="4712"/>
                      </a:cubicBezTo>
                      <a:cubicBezTo>
                        <a:pt x="1171" y="4696"/>
                        <a:pt x="1163" y="4696"/>
                        <a:pt x="1152" y="4696"/>
                      </a:cubicBezTo>
                      <a:cubicBezTo>
                        <a:pt x="1148" y="4696"/>
                        <a:pt x="1144" y="4696"/>
                        <a:pt x="1140" y="4696"/>
                      </a:cubicBezTo>
                      <a:close/>
                      <a:moveTo>
                        <a:pt x="1915" y="5037"/>
                      </a:moveTo>
                      <a:cubicBezTo>
                        <a:pt x="1915" y="5037"/>
                        <a:pt x="1914" y="5042"/>
                        <a:pt x="1911" y="5046"/>
                      </a:cubicBezTo>
                      <a:lnTo>
                        <a:pt x="1911" y="5046"/>
                      </a:lnTo>
                      <a:cubicBezTo>
                        <a:pt x="1913" y="5046"/>
                        <a:pt x="1914" y="5046"/>
                        <a:pt x="1915" y="5046"/>
                      </a:cubicBezTo>
                      <a:cubicBezTo>
                        <a:pt x="1915" y="5040"/>
                        <a:pt x="1915" y="5037"/>
                        <a:pt x="1915" y="5037"/>
                      </a:cubicBezTo>
                      <a:close/>
                      <a:moveTo>
                        <a:pt x="1911" y="5046"/>
                      </a:moveTo>
                      <a:cubicBezTo>
                        <a:pt x="1907" y="5047"/>
                        <a:pt x="1906" y="5049"/>
                        <a:pt x="1907" y="5052"/>
                      </a:cubicBezTo>
                      <a:lnTo>
                        <a:pt x="1907" y="5052"/>
                      </a:lnTo>
                      <a:cubicBezTo>
                        <a:pt x="1909" y="5051"/>
                        <a:pt x="1910" y="5048"/>
                        <a:pt x="1911" y="5046"/>
                      </a:cubicBezTo>
                      <a:close/>
                      <a:moveTo>
                        <a:pt x="1490" y="5107"/>
                      </a:moveTo>
                      <a:cubicBezTo>
                        <a:pt x="1470" y="5107"/>
                        <a:pt x="1449" y="5120"/>
                        <a:pt x="1429" y="5120"/>
                      </a:cubicBezTo>
                      <a:cubicBezTo>
                        <a:pt x="1419" y="5120"/>
                        <a:pt x="1409" y="5117"/>
                        <a:pt x="1399" y="5107"/>
                      </a:cubicBezTo>
                      <a:lnTo>
                        <a:pt x="1399" y="5107"/>
                      </a:lnTo>
                      <a:cubicBezTo>
                        <a:pt x="1429" y="5137"/>
                        <a:pt x="1429" y="5137"/>
                        <a:pt x="1429" y="5137"/>
                      </a:cubicBezTo>
                      <a:lnTo>
                        <a:pt x="1459" y="5137"/>
                      </a:lnTo>
                      <a:cubicBezTo>
                        <a:pt x="1478" y="5137"/>
                        <a:pt x="1485" y="5126"/>
                        <a:pt x="1495" y="5124"/>
                      </a:cubicBezTo>
                      <a:lnTo>
                        <a:pt x="1495" y="5124"/>
                      </a:lnTo>
                      <a:cubicBezTo>
                        <a:pt x="1492" y="5120"/>
                        <a:pt x="1490" y="5114"/>
                        <a:pt x="1490" y="5107"/>
                      </a:cubicBezTo>
                      <a:close/>
                      <a:moveTo>
                        <a:pt x="1551" y="5411"/>
                      </a:moveTo>
                      <a:cubicBezTo>
                        <a:pt x="1551" y="5422"/>
                        <a:pt x="1553" y="5430"/>
                        <a:pt x="1556" y="5436"/>
                      </a:cubicBezTo>
                      <a:lnTo>
                        <a:pt x="1556" y="5436"/>
                      </a:lnTo>
                      <a:cubicBezTo>
                        <a:pt x="1568" y="5424"/>
                        <a:pt x="1574" y="5417"/>
                        <a:pt x="1577" y="5411"/>
                      </a:cubicBezTo>
                      <a:close/>
                      <a:moveTo>
                        <a:pt x="2132" y="5449"/>
                      </a:moveTo>
                      <a:cubicBezTo>
                        <a:pt x="2136" y="5449"/>
                        <a:pt x="2143" y="5456"/>
                        <a:pt x="2159" y="5472"/>
                      </a:cubicBezTo>
                      <a:lnTo>
                        <a:pt x="2128" y="5472"/>
                      </a:lnTo>
                      <a:cubicBezTo>
                        <a:pt x="2128" y="5456"/>
                        <a:pt x="2128" y="5449"/>
                        <a:pt x="2132" y="5449"/>
                      </a:cubicBezTo>
                      <a:close/>
                      <a:moveTo>
                        <a:pt x="1556" y="5436"/>
                      </a:moveTo>
                      <a:lnTo>
                        <a:pt x="1556" y="5436"/>
                      </a:lnTo>
                      <a:cubicBezTo>
                        <a:pt x="1554" y="5438"/>
                        <a:pt x="1552" y="5439"/>
                        <a:pt x="1551" y="5441"/>
                      </a:cubicBezTo>
                      <a:cubicBezTo>
                        <a:pt x="1551" y="5441"/>
                        <a:pt x="1551" y="5480"/>
                        <a:pt x="1566" y="5480"/>
                      </a:cubicBezTo>
                      <a:cubicBezTo>
                        <a:pt x="1570" y="5480"/>
                        <a:pt x="1575" y="5478"/>
                        <a:pt x="1581" y="5472"/>
                      </a:cubicBezTo>
                      <a:cubicBezTo>
                        <a:pt x="1606" y="5447"/>
                        <a:pt x="1570" y="5462"/>
                        <a:pt x="1556" y="5436"/>
                      </a:cubicBezTo>
                      <a:close/>
                      <a:moveTo>
                        <a:pt x="2584" y="6779"/>
                      </a:moveTo>
                      <a:cubicBezTo>
                        <a:pt x="2554" y="6779"/>
                        <a:pt x="2554" y="6809"/>
                        <a:pt x="2584" y="6839"/>
                      </a:cubicBezTo>
                      <a:lnTo>
                        <a:pt x="2584" y="6809"/>
                      </a:lnTo>
                      <a:cubicBezTo>
                        <a:pt x="2584" y="6779"/>
                        <a:pt x="2584" y="6779"/>
                        <a:pt x="2584" y="6779"/>
                      </a:cubicBezTo>
                      <a:close/>
                      <a:moveTo>
                        <a:pt x="3101" y="7143"/>
                      </a:moveTo>
                      <a:lnTo>
                        <a:pt x="3070" y="7174"/>
                      </a:lnTo>
                      <a:cubicBezTo>
                        <a:pt x="3070" y="7174"/>
                        <a:pt x="3101" y="7174"/>
                        <a:pt x="3101" y="7143"/>
                      </a:cubicBezTo>
                      <a:close/>
                      <a:moveTo>
                        <a:pt x="3084" y="7274"/>
                      </a:moveTo>
                      <a:cubicBezTo>
                        <a:pt x="3082" y="7277"/>
                        <a:pt x="3080" y="7281"/>
                        <a:pt x="3079" y="7284"/>
                      </a:cubicBezTo>
                      <a:lnTo>
                        <a:pt x="3079" y="7284"/>
                      </a:lnTo>
                      <a:cubicBezTo>
                        <a:pt x="3082" y="7281"/>
                        <a:pt x="3083" y="7277"/>
                        <a:pt x="3084" y="7274"/>
                      </a:cubicBezTo>
                      <a:close/>
                      <a:moveTo>
                        <a:pt x="396" y="0"/>
                      </a:moveTo>
                      <a:cubicBezTo>
                        <a:pt x="380" y="16"/>
                        <a:pt x="365" y="16"/>
                        <a:pt x="350" y="16"/>
                      </a:cubicBezTo>
                      <a:cubicBezTo>
                        <a:pt x="337" y="16"/>
                        <a:pt x="325" y="16"/>
                        <a:pt x="312" y="24"/>
                      </a:cubicBezTo>
                      <a:lnTo>
                        <a:pt x="312" y="24"/>
                      </a:lnTo>
                      <a:cubicBezTo>
                        <a:pt x="314" y="28"/>
                        <a:pt x="313" y="31"/>
                        <a:pt x="304" y="31"/>
                      </a:cubicBezTo>
                      <a:lnTo>
                        <a:pt x="335" y="31"/>
                      </a:lnTo>
                      <a:cubicBezTo>
                        <a:pt x="335" y="31"/>
                        <a:pt x="304" y="61"/>
                        <a:pt x="304" y="61"/>
                      </a:cubicBezTo>
                      <a:cubicBezTo>
                        <a:pt x="329" y="61"/>
                        <a:pt x="354" y="82"/>
                        <a:pt x="362" y="106"/>
                      </a:cubicBezTo>
                      <a:lnTo>
                        <a:pt x="362" y="106"/>
                      </a:lnTo>
                      <a:cubicBezTo>
                        <a:pt x="355" y="122"/>
                        <a:pt x="335" y="122"/>
                        <a:pt x="335" y="122"/>
                      </a:cubicBezTo>
                      <a:lnTo>
                        <a:pt x="304" y="152"/>
                      </a:lnTo>
                      <a:cubicBezTo>
                        <a:pt x="304" y="147"/>
                        <a:pt x="303" y="141"/>
                        <a:pt x="302" y="136"/>
                      </a:cubicBezTo>
                      <a:lnTo>
                        <a:pt x="302" y="136"/>
                      </a:lnTo>
                      <a:cubicBezTo>
                        <a:pt x="299" y="142"/>
                        <a:pt x="294" y="145"/>
                        <a:pt x="289" y="145"/>
                      </a:cubicBezTo>
                      <a:cubicBezTo>
                        <a:pt x="282" y="145"/>
                        <a:pt x="274" y="137"/>
                        <a:pt x="274" y="122"/>
                      </a:cubicBezTo>
                      <a:lnTo>
                        <a:pt x="274" y="122"/>
                      </a:lnTo>
                      <a:cubicBezTo>
                        <a:pt x="274" y="128"/>
                        <a:pt x="275" y="131"/>
                        <a:pt x="278" y="131"/>
                      </a:cubicBezTo>
                      <a:cubicBezTo>
                        <a:pt x="281" y="131"/>
                        <a:pt x="287" y="124"/>
                        <a:pt x="293" y="118"/>
                      </a:cubicBezTo>
                      <a:lnTo>
                        <a:pt x="293" y="118"/>
                      </a:lnTo>
                      <a:cubicBezTo>
                        <a:pt x="296" y="123"/>
                        <a:pt x="299" y="129"/>
                        <a:pt x="302" y="136"/>
                      </a:cubicBezTo>
                      <a:lnTo>
                        <a:pt x="302" y="136"/>
                      </a:lnTo>
                      <a:cubicBezTo>
                        <a:pt x="303" y="132"/>
                        <a:pt x="304" y="128"/>
                        <a:pt x="304" y="122"/>
                      </a:cubicBezTo>
                      <a:cubicBezTo>
                        <a:pt x="304" y="116"/>
                        <a:pt x="303" y="113"/>
                        <a:pt x="301" y="113"/>
                      </a:cubicBezTo>
                      <a:cubicBezTo>
                        <a:pt x="299" y="113"/>
                        <a:pt x="296" y="115"/>
                        <a:pt x="293" y="118"/>
                      </a:cubicBezTo>
                      <a:lnTo>
                        <a:pt x="293" y="118"/>
                      </a:lnTo>
                      <a:cubicBezTo>
                        <a:pt x="289" y="113"/>
                        <a:pt x="284" y="109"/>
                        <a:pt x="280" y="109"/>
                      </a:cubicBezTo>
                      <a:cubicBezTo>
                        <a:pt x="277" y="109"/>
                        <a:pt x="274" y="113"/>
                        <a:pt x="274" y="122"/>
                      </a:cubicBezTo>
                      <a:lnTo>
                        <a:pt x="274" y="152"/>
                      </a:lnTo>
                      <a:lnTo>
                        <a:pt x="244" y="152"/>
                      </a:lnTo>
                      <a:lnTo>
                        <a:pt x="274" y="183"/>
                      </a:lnTo>
                      <a:cubicBezTo>
                        <a:pt x="213" y="183"/>
                        <a:pt x="304" y="213"/>
                        <a:pt x="244" y="244"/>
                      </a:cubicBezTo>
                      <a:cubicBezTo>
                        <a:pt x="244" y="233"/>
                        <a:pt x="244" y="230"/>
                        <a:pt x="243" y="230"/>
                      </a:cubicBezTo>
                      <a:cubicBezTo>
                        <a:pt x="240" y="230"/>
                        <a:pt x="233" y="244"/>
                        <a:pt x="213" y="244"/>
                      </a:cubicBezTo>
                      <a:lnTo>
                        <a:pt x="244" y="304"/>
                      </a:lnTo>
                      <a:cubicBezTo>
                        <a:pt x="213" y="335"/>
                        <a:pt x="244" y="365"/>
                        <a:pt x="213" y="365"/>
                      </a:cubicBezTo>
                      <a:cubicBezTo>
                        <a:pt x="198" y="380"/>
                        <a:pt x="206" y="380"/>
                        <a:pt x="213" y="380"/>
                      </a:cubicBezTo>
                      <a:cubicBezTo>
                        <a:pt x="221" y="380"/>
                        <a:pt x="228" y="380"/>
                        <a:pt x="213" y="395"/>
                      </a:cubicBezTo>
                      <a:lnTo>
                        <a:pt x="213" y="426"/>
                      </a:lnTo>
                      <a:lnTo>
                        <a:pt x="183" y="426"/>
                      </a:lnTo>
                      <a:cubicBezTo>
                        <a:pt x="152" y="517"/>
                        <a:pt x="61" y="578"/>
                        <a:pt x="92" y="669"/>
                      </a:cubicBezTo>
                      <a:cubicBezTo>
                        <a:pt x="92" y="679"/>
                        <a:pt x="92" y="683"/>
                        <a:pt x="91" y="683"/>
                      </a:cubicBezTo>
                      <a:cubicBezTo>
                        <a:pt x="88" y="683"/>
                        <a:pt x="82" y="669"/>
                        <a:pt x="61" y="669"/>
                      </a:cubicBezTo>
                      <a:cubicBezTo>
                        <a:pt x="122" y="730"/>
                        <a:pt x="31" y="760"/>
                        <a:pt x="31" y="821"/>
                      </a:cubicBezTo>
                      <a:lnTo>
                        <a:pt x="61" y="821"/>
                      </a:lnTo>
                      <a:cubicBezTo>
                        <a:pt x="0" y="912"/>
                        <a:pt x="61" y="1003"/>
                        <a:pt x="31" y="1095"/>
                      </a:cubicBezTo>
                      <a:lnTo>
                        <a:pt x="61" y="1095"/>
                      </a:lnTo>
                      <a:cubicBezTo>
                        <a:pt x="61" y="1095"/>
                        <a:pt x="92" y="1125"/>
                        <a:pt x="92" y="1125"/>
                      </a:cubicBezTo>
                      <a:cubicBezTo>
                        <a:pt x="61" y="1125"/>
                        <a:pt x="61" y="1125"/>
                        <a:pt x="61" y="1155"/>
                      </a:cubicBezTo>
                      <a:cubicBezTo>
                        <a:pt x="61" y="1125"/>
                        <a:pt x="92" y="1125"/>
                        <a:pt x="92" y="1125"/>
                      </a:cubicBezTo>
                      <a:lnTo>
                        <a:pt x="92" y="1125"/>
                      </a:lnTo>
                      <a:cubicBezTo>
                        <a:pt x="31" y="1216"/>
                        <a:pt x="92" y="1368"/>
                        <a:pt x="61" y="1520"/>
                      </a:cubicBezTo>
                      <a:cubicBezTo>
                        <a:pt x="122" y="1672"/>
                        <a:pt x="122" y="1885"/>
                        <a:pt x="152" y="2037"/>
                      </a:cubicBezTo>
                      <a:lnTo>
                        <a:pt x="213" y="2037"/>
                      </a:lnTo>
                      <a:cubicBezTo>
                        <a:pt x="122" y="2128"/>
                        <a:pt x="244" y="2128"/>
                        <a:pt x="183" y="2189"/>
                      </a:cubicBezTo>
                      <a:cubicBezTo>
                        <a:pt x="244" y="2280"/>
                        <a:pt x="213" y="2402"/>
                        <a:pt x="274" y="2462"/>
                      </a:cubicBezTo>
                      <a:lnTo>
                        <a:pt x="274" y="2493"/>
                      </a:lnTo>
                      <a:cubicBezTo>
                        <a:pt x="244" y="2493"/>
                        <a:pt x="274" y="2493"/>
                        <a:pt x="274" y="2523"/>
                      </a:cubicBezTo>
                      <a:cubicBezTo>
                        <a:pt x="274" y="2554"/>
                        <a:pt x="304" y="2584"/>
                        <a:pt x="304" y="2614"/>
                      </a:cubicBezTo>
                      <a:lnTo>
                        <a:pt x="335" y="2614"/>
                      </a:lnTo>
                      <a:cubicBezTo>
                        <a:pt x="335" y="2614"/>
                        <a:pt x="304" y="2614"/>
                        <a:pt x="335" y="2645"/>
                      </a:cubicBezTo>
                      <a:cubicBezTo>
                        <a:pt x="304" y="2675"/>
                        <a:pt x="365" y="2706"/>
                        <a:pt x="335" y="2736"/>
                      </a:cubicBezTo>
                      <a:cubicBezTo>
                        <a:pt x="365" y="2766"/>
                        <a:pt x="396" y="2797"/>
                        <a:pt x="396" y="2858"/>
                      </a:cubicBezTo>
                      <a:cubicBezTo>
                        <a:pt x="365" y="2858"/>
                        <a:pt x="396" y="2918"/>
                        <a:pt x="396" y="2949"/>
                      </a:cubicBezTo>
                      <a:cubicBezTo>
                        <a:pt x="396" y="3010"/>
                        <a:pt x="426" y="3070"/>
                        <a:pt x="456" y="3161"/>
                      </a:cubicBezTo>
                      <a:lnTo>
                        <a:pt x="487" y="3131"/>
                      </a:lnTo>
                      <a:lnTo>
                        <a:pt x="487" y="3161"/>
                      </a:lnTo>
                      <a:cubicBezTo>
                        <a:pt x="469" y="3180"/>
                        <a:pt x="483" y="3198"/>
                        <a:pt x="491" y="3210"/>
                      </a:cubicBezTo>
                      <a:lnTo>
                        <a:pt x="491" y="3210"/>
                      </a:lnTo>
                      <a:cubicBezTo>
                        <a:pt x="489" y="3205"/>
                        <a:pt x="487" y="3200"/>
                        <a:pt x="487" y="3192"/>
                      </a:cubicBezTo>
                      <a:lnTo>
                        <a:pt x="487" y="3192"/>
                      </a:lnTo>
                      <a:cubicBezTo>
                        <a:pt x="487" y="3192"/>
                        <a:pt x="517" y="3192"/>
                        <a:pt x="517" y="3222"/>
                      </a:cubicBezTo>
                      <a:lnTo>
                        <a:pt x="548" y="3222"/>
                      </a:lnTo>
                      <a:cubicBezTo>
                        <a:pt x="517" y="3253"/>
                        <a:pt x="517" y="3253"/>
                        <a:pt x="487" y="3253"/>
                      </a:cubicBezTo>
                      <a:cubicBezTo>
                        <a:pt x="517" y="3313"/>
                        <a:pt x="578" y="3344"/>
                        <a:pt x="578" y="3435"/>
                      </a:cubicBezTo>
                      <a:cubicBezTo>
                        <a:pt x="548" y="3435"/>
                        <a:pt x="608" y="3465"/>
                        <a:pt x="548" y="3465"/>
                      </a:cubicBezTo>
                      <a:cubicBezTo>
                        <a:pt x="558" y="3476"/>
                        <a:pt x="564" y="3479"/>
                        <a:pt x="570" y="3479"/>
                      </a:cubicBezTo>
                      <a:cubicBezTo>
                        <a:pt x="581" y="3479"/>
                        <a:pt x="588" y="3465"/>
                        <a:pt x="608" y="3465"/>
                      </a:cubicBezTo>
                      <a:cubicBezTo>
                        <a:pt x="608" y="3465"/>
                        <a:pt x="639" y="3496"/>
                        <a:pt x="608" y="3496"/>
                      </a:cubicBezTo>
                      <a:lnTo>
                        <a:pt x="608" y="3526"/>
                      </a:lnTo>
                      <a:cubicBezTo>
                        <a:pt x="639" y="3557"/>
                        <a:pt x="608" y="3617"/>
                        <a:pt x="639" y="3678"/>
                      </a:cubicBezTo>
                      <a:cubicBezTo>
                        <a:pt x="669" y="3678"/>
                        <a:pt x="639" y="3648"/>
                        <a:pt x="669" y="3648"/>
                      </a:cubicBezTo>
                      <a:cubicBezTo>
                        <a:pt x="700" y="3678"/>
                        <a:pt x="639" y="3709"/>
                        <a:pt x="700" y="3739"/>
                      </a:cubicBezTo>
                      <a:lnTo>
                        <a:pt x="669" y="3739"/>
                      </a:lnTo>
                      <a:cubicBezTo>
                        <a:pt x="669" y="3739"/>
                        <a:pt x="700" y="3739"/>
                        <a:pt x="700" y="3769"/>
                      </a:cubicBezTo>
                      <a:cubicBezTo>
                        <a:pt x="691" y="3778"/>
                        <a:pt x="684" y="3782"/>
                        <a:pt x="679" y="3782"/>
                      </a:cubicBezTo>
                      <a:cubicBezTo>
                        <a:pt x="667" y="3782"/>
                        <a:pt x="660" y="3761"/>
                        <a:pt x="639" y="3740"/>
                      </a:cubicBezTo>
                      <a:lnTo>
                        <a:pt x="639" y="3740"/>
                      </a:lnTo>
                      <a:cubicBezTo>
                        <a:pt x="669" y="3770"/>
                        <a:pt x="669" y="3800"/>
                        <a:pt x="700" y="3800"/>
                      </a:cubicBezTo>
                      <a:cubicBezTo>
                        <a:pt x="700" y="3800"/>
                        <a:pt x="700" y="3830"/>
                        <a:pt x="700" y="3830"/>
                      </a:cubicBezTo>
                      <a:cubicBezTo>
                        <a:pt x="700" y="3830"/>
                        <a:pt x="700" y="3817"/>
                        <a:pt x="709" y="3817"/>
                      </a:cubicBezTo>
                      <a:cubicBezTo>
                        <a:pt x="713" y="3817"/>
                        <a:pt x="720" y="3820"/>
                        <a:pt x="730" y="3830"/>
                      </a:cubicBezTo>
                      <a:cubicBezTo>
                        <a:pt x="700" y="3861"/>
                        <a:pt x="730" y="3891"/>
                        <a:pt x="730" y="3921"/>
                      </a:cubicBezTo>
                      <a:cubicBezTo>
                        <a:pt x="760" y="3952"/>
                        <a:pt x="700" y="3952"/>
                        <a:pt x="730" y="3982"/>
                      </a:cubicBezTo>
                      <a:cubicBezTo>
                        <a:pt x="791" y="4073"/>
                        <a:pt x="882" y="4195"/>
                        <a:pt x="912" y="4286"/>
                      </a:cubicBezTo>
                      <a:cubicBezTo>
                        <a:pt x="943" y="4317"/>
                        <a:pt x="943" y="4317"/>
                        <a:pt x="973" y="4347"/>
                      </a:cubicBezTo>
                      <a:lnTo>
                        <a:pt x="943" y="4377"/>
                      </a:lnTo>
                      <a:lnTo>
                        <a:pt x="973" y="4408"/>
                      </a:lnTo>
                      <a:cubicBezTo>
                        <a:pt x="949" y="4408"/>
                        <a:pt x="963" y="4447"/>
                        <a:pt x="955" y="4447"/>
                      </a:cubicBezTo>
                      <a:cubicBezTo>
                        <a:pt x="952" y="4447"/>
                        <a:pt x="949" y="4444"/>
                        <a:pt x="943" y="4438"/>
                      </a:cubicBezTo>
                      <a:lnTo>
                        <a:pt x="943" y="4438"/>
                      </a:lnTo>
                      <a:cubicBezTo>
                        <a:pt x="943" y="4469"/>
                        <a:pt x="973" y="4499"/>
                        <a:pt x="973" y="4529"/>
                      </a:cubicBezTo>
                      <a:cubicBezTo>
                        <a:pt x="988" y="4544"/>
                        <a:pt x="1004" y="4544"/>
                        <a:pt x="1015" y="4544"/>
                      </a:cubicBezTo>
                      <a:cubicBezTo>
                        <a:pt x="1026" y="4544"/>
                        <a:pt x="1034" y="4544"/>
                        <a:pt x="1034" y="4560"/>
                      </a:cubicBezTo>
                      <a:cubicBezTo>
                        <a:pt x="1024" y="4570"/>
                        <a:pt x="1017" y="4573"/>
                        <a:pt x="1013" y="4573"/>
                      </a:cubicBezTo>
                      <a:cubicBezTo>
                        <a:pt x="1004" y="4573"/>
                        <a:pt x="1004" y="4560"/>
                        <a:pt x="1004" y="4560"/>
                      </a:cubicBezTo>
                      <a:lnTo>
                        <a:pt x="1004" y="4560"/>
                      </a:lnTo>
                      <a:cubicBezTo>
                        <a:pt x="1004" y="4651"/>
                        <a:pt x="1125" y="4620"/>
                        <a:pt x="1125" y="4681"/>
                      </a:cubicBezTo>
                      <a:cubicBezTo>
                        <a:pt x="1135" y="4671"/>
                        <a:pt x="1142" y="4668"/>
                        <a:pt x="1148" y="4668"/>
                      </a:cubicBezTo>
                      <a:cubicBezTo>
                        <a:pt x="1159" y="4668"/>
                        <a:pt x="1166" y="4681"/>
                        <a:pt x="1186" y="4681"/>
                      </a:cubicBezTo>
                      <a:cubicBezTo>
                        <a:pt x="1186" y="4712"/>
                        <a:pt x="1216" y="4712"/>
                        <a:pt x="1216" y="4712"/>
                      </a:cubicBezTo>
                      <a:cubicBezTo>
                        <a:pt x="1216" y="4742"/>
                        <a:pt x="1247" y="4772"/>
                        <a:pt x="1216" y="4803"/>
                      </a:cubicBezTo>
                      <a:cubicBezTo>
                        <a:pt x="1247" y="4803"/>
                        <a:pt x="1277" y="4803"/>
                        <a:pt x="1277" y="4833"/>
                      </a:cubicBezTo>
                      <a:cubicBezTo>
                        <a:pt x="1277" y="4848"/>
                        <a:pt x="1277" y="4848"/>
                        <a:pt x="1277" y="4848"/>
                      </a:cubicBezTo>
                      <a:cubicBezTo>
                        <a:pt x="1277" y="4848"/>
                        <a:pt x="1277" y="4848"/>
                        <a:pt x="1277" y="4864"/>
                      </a:cubicBezTo>
                      <a:cubicBezTo>
                        <a:pt x="1277" y="4894"/>
                        <a:pt x="1307" y="4894"/>
                        <a:pt x="1307" y="4924"/>
                      </a:cubicBezTo>
                      <a:lnTo>
                        <a:pt x="1278" y="4895"/>
                      </a:lnTo>
                      <a:lnTo>
                        <a:pt x="1278" y="4895"/>
                      </a:lnTo>
                      <a:cubicBezTo>
                        <a:pt x="1307" y="4924"/>
                        <a:pt x="1307" y="4925"/>
                        <a:pt x="1307" y="4955"/>
                      </a:cubicBezTo>
                      <a:cubicBezTo>
                        <a:pt x="1292" y="4970"/>
                        <a:pt x="1300" y="4970"/>
                        <a:pt x="1311" y="4970"/>
                      </a:cubicBezTo>
                      <a:cubicBezTo>
                        <a:pt x="1323" y="4970"/>
                        <a:pt x="1338" y="4970"/>
                        <a:pt x="1338" y="4985"/>
                      </a:cubicBezTo>
                      <a:cubicBezTo>
                        <a:pt x="1338" y="4955"/>
                        <a:pt x="1338" y="4955"/>
                        <a:pt x="1338" y="4955"/>
                      </a:cubicBezTo>
                      <a:cubicBezTo>
                        <a:pt x="1338" y="4955"/>
                        <a:pt x="1399" y="4955"/>
                        <a:pt x="1368" y="4985"/>
                      </a:cubicBezTo>
                      <a:lnTo>
                        <a:pt x="1338" y="4985"/>
                      </a:lnTo>
                      <a:cubicBezTo>
                        <a:pt x="1368" y="4985"/>
                        <a:pt x="1368" y="4985"/>
                        <a:pt x="1399" y="5016"/>
                      </a:cubicBezTo>
                      <a:lnTo>
                        <a:pt x="1368" y="5016"/>
                      </a:lnTo>
                      <a:cubicBezTo>
                        <a:pt x="1399" y="5016"/>
                        <a:pt x="1399" y="5046"/>
                        <a:pt x="1429" y="5076"/>
                      </a:cubicBezTo>
                      <a:lnTo>
                        <a:pt x="1399" y="5076"/>
                      </a:lnTo>
                      <a:cubicBezTo>
                        <a:pt x="1429" y="5076"/>
                        <a:pt x="1429" y="5076"/>
                        <a:pt x="1429" y="5107"/>
                      </a:cubicBezTo>
                      <a:cubicBezTo>
                        <a:pt x="1459" y="5076"/>
                        <a:pt x="1459" y="5076"/>
                        <a:pt x="1459" y="5076"/>
                      </a:cubicBezTo>
                      <a:cubicBezTo>
                        <a:pt x="1459" y="5092"/>
                        <a:pt x="1475" y="5092"/>
                        <a:pt x="1490" y="5092"/>
                      </a:cubicBezTo>
                      <a:cubicBezTo>
                        <a:pt x="1505" y="5092"/>
                        <a:pt x="1520" y="5092"/>
                        <a:pt x="1520" y="5107"/>
                      </a:cubicBezTo>
                      <a:cubicBezTo>
                        <a:pt x="1520" y="5119"/>
                        <a:pt x="1516" y="5126"/>
                        <a:pt x="1510" y="5128"/>
                      </a:cubicBezTo>
                      <a:lnTo>
                        <a:pt x="1510" y="5128"/>
                      </a:lnTo>
                      <a:cubicBezTo>
                        <a:pt x="1505" y="5125"/>
                        <a:pt x="1501" y="5124"/>
                        <a:pt x="1498" y="5124"/>
                      </a:cubicBezTo>
                      <a:cubicBezTo>
                        <a:pt x="1497" y="5124"/>
                        <a:pt x="1496" y="5124"/>
                        <a:pt x="1495" y="5124"/>
                      </a:cubicBezTo>
                      <a:lnTo>
                        <a:pt x="1495" y="5124"/>
                      </a:lnTo>
                      <a:cubicBezTo>
                        <a:pt x="1498" y="5128"/>
                        <a:pt x="1501" y="5130"/>
                        <a:pt x="1505" y="5130"/>
                      </a:cubicBezTo>
                      <a:cubicBezTo>
                        <a:pt x="1507" y="5130"/>
                        <a:pt x="1508" y="5129"/>
                        <a:pt x="1510" y="5128"/>
                      </a:cubicBezTo>
                      <a:lnTo>
                        <a:pt x="1510" y="5128"/>
                      </a:lnTo>
                      <a:cubicBezTo>
                        <a:pt x="1513" y="5131"/>
                        <a:pt x="1516" y="5133"/>
                        <a:pt x="1520" y="5137"/>
                      </a:cubicBezTo>
                      <a:cubicBezTo>
                        <a:pt x="1520" y="5137"/>
                        <a:pt x="1513" y="5144"/>
                        <a:pt x="1506" y="5148"/>
                      </a:cubicBezTo>
                      <a:lnTo>
                        <a:pt x="1506" y="5148"/>
                      </a:lnTo>
                      <a:cubicBezTo>
                        <a:pt x="1501" y="5146"/>
                        <a:pt x="1495" y="5143"/>
                        <a:pt x="1490" y="5137"/>
                      </a:cubicBezTo>
                      <a:lnTo>
                        <a:pt x="1490" y="5137"/>
                      </a:lnTo>
                      <a:cubicBezTo>
                        <a:pt x="1490" y="5147"/>
                        <a:pt x="1493" y="5151"/>
                        <a:pt x="1498" y="5151"/>
                      </a:cubicBezTo>
                      <a:cubicBezTo>
                        <a:pt x="1500" y="5151"/>
                        <a:pt x="1503" y="5150"/>
                        <a:pt x="1506" y="5148"/>
                      </a:cubicBezTo>
                      <a:lnTo>
                        <a:pt x="1506" y="5148"/>
                      </a:lnTo>
                      <a:cubicBezTo>
                        <a:pt x="1515" y="5152"/>
                        <a:pt x="1524" y="5152"/>
                        <a:pt x="1532" y="5152"/>
                      </a:cubicBezTo>
                      <a:cubicBezTo>
                        <a:pt x="1543" y="5152"/>
                        <a:pt x="1551" y="5152"/>
                        <a:pt x="1551" y="5168"/>
                      </a:cubicBezTo>
                      <a:lnTo>
                        <a:pt x="1520" y="5168"/>
                      </a:lnTo>
                      <a:cubicBezTo>
                        <a:pt x="1520" y="5198"/>
                        <a:pt x="1551" y="5228"/>
                        <a:pt x="1520" y="5228"/>
                      </a:cubicBezTo>
                      <a:cubicBezTo>
                        <a:pt x="1490" y="5228"/>
                        <a:pt x="1520" y="5259"/>
                        <a:pt x="1490" y="5259"/>
                      </a:cubicBezTo>
                      <a:cubicBezTo>
                        <a:pt x="1520" y="5259"/>
                        <a:pt x="1520" y="5289"/>
                        <a:pt x="1520" y="5289"/>
                      </a:cubicBezTo>
                      <a:lnTo>
                        <a:pt x="1551" y="5289"/>
                      </a:lnTo>
                      <a:cubicBezTo>
                        <a:pt x="1642" y="5289"/>
                        <a:pt x="1490" y="5289"/>
                        <a:pt x="1551" y="5350"/>
                      </a:cubicBezTo>
                      <a:cubicBezTo>
                        <a:pt x="1551" y="5350"/>
                        <a:pt x="1551" y="5320"/>
                        <a:pt x="1551" y="5320"/>
                      </a:cubicBezTo>
                      <a:cubicBezTo>
                        <a:pt x="1581" y="5350"/>
                        <a:pt x="1551" y="5380"/>
                        <a:pt x="1581" y="5380"/>
                      </a:cubicBezTo>
                      <a:cubicBezTo>
                        <a:pt x="1581" y="5396"/>
                        <a:pt x="1581" y="5403"/>
                        <a:pt x="1577" y="5411"/>
                      </a:cubicBezTo>
                      <a:lnTo>
                        <a:pt x="1581" y="5411"/>
                      </a:lnTo>
                      <a:cubicBezTo>
                        <a:pt x="1611" y="5441"/>
                        <a:pt x="1642" y="5472"/>
                        <a:pt x="1642" y="5472"/>
                      </a:cubicBezTo>
                      <a:cubicBezTo>
                        <a:pt x="1672" y="5502"/>
                        <a:pt x="1703" y="5502"/>
                        <a:pt x="1703" y="5532"/>
                      </a:cubicBezTo>
                      <a:cubicBezTo>
                        <a:pt x="1703" y="5532"/>
                        <a:pt x="1703" y="5532"/>
                        <a:pt x="1672" y="5502"/>
                      </a:cubicBezTo>
                      <a:lnTo>
                        <a:pt x="1672" y="5502"/>
                      </a:lnTo>
                      <a:cubicBezTo>
                        <a:pt x="1672" y="5532"/>
                        <a:pt x="1703" y="5532"/>
                        <a:pt x="1703" y="5563"/>
                      </a:cubicBezTo>
                      <a:cubicBezTo>
                        <a:pt x="1682" y="5563"/>
                        <a:pt x="1689" y="5549"/>
                        <a:pt x="1687" y="5549"/>
                      </a:cubicBezTo>
                      <a:cubicBezTo>
                        <a:pt x="1686" y="5549"/>
                        <a:pt x="1682" y="5553"/>
                        <a:pt x="1672" y="5563"/>
                      </a:cubicBezTo>
                      <a:lnTo>
                        <a:pt x="1703" y="5593"/>
                      </a:lnTo>
                      <a:cubicBezTo>
                        <a:pt x="1709" y="5587"/>
                        <a:pt x="1712" y="5585"/>
                        <a:pt x="1715" y="5585"/>
                      </a:cubicBezTo>
                      <a:cubicBezTo>
                        <a:pt x="1723" y="5585"/>
                        <a:pt x="1709" y="5624"/>
                        <a:pt x="1733" y="5624"/>
                      </a:cubicBezTo>
                      <a:cubicBezTo>
                        <a:pt x="1748" y="5654"/>
                        <a:pt x="1763" y="5662"/>
                        <a:pt x="1782" y="5662"/>
                      </a:cubicBezTo>
                      <a:cubicBezTo>
                        <a:pt x="1801" y="5662"/>
                        <a:pt x="1824" y="5654"/>
                        <a:pt x="1855" y="5654"/>
                      </a:cubicBezTo>
                      <a:cubicBezTo>
                        <a:pt x="1824" y="5684"/>
                        <a:pt x="1824" y="5684"/>
                        <a:pt x="1824" y="5684"/>
                      </a:cubicBezTo>
                      <a:cubicBezTo>
                        <a:pt x="1824" y="5674"/>
                        <a:pt x="1824" y="5671"/>
                        <a:pt x="1823" y="5671"/>
                      </a:cubicBezTo>
                      <a:cubicBezTo>
                        <a:pt x="1821" y="5671"/>
                        <a:pt x="1814" y="5684"/>
                        <a:pt x="1794" y="5684"/>
                      </a:cubicBezTo>
                      <a:cubicBezTo>
                        <a:pt x="1824" y="5684"/>
                        <a:pt x="1794" y="5715"/>
                        <a:pt x="1794" y="5715"/>
                      </a:cubicBezTo>
                      <a:cubicBezTo>
                        <a:pt x="1794" y="5725"/>
                        <a:pt x="1794" y="5728"/>
                        <a:pt x="1795" y="5728"/>
                      </a:cubicBezTo>
                      <a:cubicBezTo>
                        <a:pt x="1797" y="5728"/>
                        <a:pt x="1804" y="5715"/>
                        <a:pt x="1824" y="5715"/>
                      </a:cubicBezTo>
                      <a:lnTo>
                        <a:pt x="1824" y="5745"/>
                      </a:lnTo>
                      <a:cubicBezTo>
                        <a:pt x="1844" y="5745"/>
                        <a:pt x="1838" y="5732"/>
                        <a:pt x="1840" y="5732"/>
                      </a:cubicBezTo>
                      <a:cubicBezTo>
                        <a:pt x="1841" y="5732"/>
                        <a:pt x="1844" y="5735"/>
                        <a:pt x="1855" y="5745"/>
                      </a:cubicBezTo>
                      <a:cubicBezTo>
                        <a:pt x="1885" y="5745"/>
                        <a:pt x="1885" y="5745"/>
                        <a:pt x="1885" y="5776"/>
                      </a:cubicBezTo>
                      <a:cubicBezTo>
                        <a:pt x="1885" y="5776"/>
                        <a:pt x="1871" y="5789"/>
                        <a:pt x="1862" y="5789"/>
                      </a:cubicBezTo>
                      <a:cubicBezTo>
                        <a:pt x="1858" y="5789"/>
                        <a:pt x="1855" y="5786"/>
                        <a:pt x="1855" y="5776"/>
                      </a:cubicBezTo>
                      <a:lnTo>
                        <a:pt x="1855" y="5776"/>
                      </a:lnTo>
                      <a:cubicBezTo>
                        <a:pt x="1855" y="5806"/>
                        <a:pt x="1855" y="5806"/>
                        <a:pt x="1885" y="5806"/>
                      </a:cubicBezTo>
                      <a:cubicBezTo>
                        <a:pt x="1885" y="5799"/>
                        <a:pt x="1886" y="5797"/>
                        <a:pt x="1889" y="5797"/>
                      </a:cubicBezTo>
                      <a:cubicBezTo>
                        <a:pt x="1895" y="5797"/>
                        <a:pt x="1910" y="5815"/>
                        <a:pt x="1927" y="5815"/>
                      </a:cubicBezTo>
                      <a:cubicBezTo>
                        <a:pt x="1933" y="5815"/>
                        <a:pt x="1939" y="5812"/>
                        <a:pt x="1946" y="5806"/>
                      </a:cubicBezTo>
                      <a:lnTo>
                        <a:pt x="1946" y="5836"/>
                      </a:lnTo>
                      <a:cubicBezTo>
                        <a:pt x="1946" y="5836"/>
                        <a:pt x="1946" y="5867"/>
                        <a:pt x="1946" y="5867"/>
                      </a:cubicBezTo>
                      <a:cubicBezTo>
                        <a:pt x="1976" y="5867"/>
                        <a:pt x="1976" y="5897"/>
                        <a:pt x="1946" y="5927"/>
                      </a:cubicBezTo>
                      <a:cubicBezTo>
                        <a:pt x="1976" y="5927"/>
                        <a:pt x="1976" y="5897"/>
                        <a:pt x="1976" y="5897"/>
                      </a:cubicBezTo>
                      <a:lnTo>
                        <a:pt x="2007" y="5927"/>
                      </a:lnTo>
                      <a:cubicBezTo>
                        <a:pt x="2007" y="5947"/>
                        <a:pt x="1982" y="5966"/>
                        <a:pt x="1964" y="5970"/>
                      </a:cubicBezTo>
                      <a:lnTo>
                        <a:pt x="1964" y="5970"/>
                      </a:lnTo>
                      <a:cubicBezTo>
                        <a:pt x="1958" y="5968"/>
                        <a:pt x="1952" y="5964"/>
                        <a:pt x="1946" y="5958"/>
                      </a:cubicBezTo>
                      <a:lnTo>
                        <a:pt x="1946" y="5958"/>
                      </a:lnTo>
                      <a:cubicBezTo>
                        <a:pt x="1946" y="5967"/>
                        <a:pt x="1951" y="5970"/>
                        <a:pt x="1958" y="5970"/>
                      </a:cubicBezTo>
                      <a:cubicBezTo>
                        <a:pt x="1960" y="5970"/>
                        <a:pt x="1962" y="5970"/>
                        <a:pt x="1964" y="5970"/>
                      </a:cubicBezTo>
                      <a:lnTo>
                        <a:pt x="1964" y="5970"/>
                      </a:lnTo>
                      <a:cubicBezTo>
                        <a:pt x="1968" y="5971"/>
                        <a:pt x="1972" y="5971"/>
                        <a:pt x="1975" y="5971"/>
                      </a:cubicBezTo>
                      <a:cubicBezTo>
                        <a:pt x="1993" y="5971"/>
                        <a:pt x="2006" y="5958"/>
                        <a:pt x="2007" y="5958"/>
                      </a:cubicBezTo>
                      <a:lnTo>
                        <a:pt x="2007" y="5958"/>
                      </a:lnTo>
                      <a:cubicBezTo>
                        <a:pt x="1976" y="5988"/>
                        <a:pt x="2007" y="6019"/>
                        <a:pt x="1946" y="6019"/>
                      </a:cubicBezTo>
                      <a:cubicBezTo>
                        <a:pt x="1946" y="6049"/>
                        <a:pt x="1976" y="6079"/>
                        <a:pt x="1976" y="6079"/>
                      </a:cubicBezTo>
                      <a:cubicBezTo>
                        <a:pt x="2007" y="6079"/>
                        <a:pt x="1976" y="6049"/>
                        <a:pt x="2007" y="6049"/>
                      </a:cubicBezTo>
                      <a:cubicBezTo>
                        <a:pt x="2022" y="6064"/>
                        <a:pt x="2045" y="6064"/>
                        <a:pt x="2067" y="6064"/>
                      </a:cubicBezTo>
                      <a:cubicBezTo>
                        <a:pt x="2090" y="6064"/>
                        <a:pt x="2113" y="6064"/>
                        <a:pt x="2128" y="6079"/>
                      </a:cubicBezTo>
                      <a:lnTo>
                        <a:pt x="2159" y="6079"/>
                      </a:lnTo>
                      <a:cubicBezTo>
                        <a:pt x="2128" y="6110"/>
                        <a:pt x="2128" y="6171"/>
                        <a:pt x="2159" y="6201"/>
                      </a:cubicBezTo>
                      <a:cubicBezTo>
                        <a:pt x="2159" y="6201"/>
                        <a:pt x="2159" y="6171"/>
                        <a:pt x="2189" y="6140"/>
                      </a:cubicBezTo>
                      <a:lnTo>
                        <a:pt x="2219" y="6171"/>
                      </a:lnTo>
                      <a:lnTo>
                        <a:pt x="2189" y="6171"/>
                      </a:lnTo>
                      <a:cubicBezTo>
                        <a:pt x="2219" y="6201"/>
                        <a:pt x="2189" y="6231"/>
                        <a:pt x="2219" y="6231"/>
                      </a:cubicBezTo>
                      <a:lnTo>
                        <a:pt x="2189" y="6262"/>
                      </a:lnTo>
                      <a:lnTo>
                        <a:pt x="2219" y="6262"/>
                      </a:lnTo>
                      <a:cubicBezTo>
                        <a:pt x="2219" y="6252"/>
                        <a:pt x="2223" y="6248"/>
                        <a:pt x="2227" y="6248"/>
                      </a:cubicBezTo>
                      <a:cubicBezTo>
                        <a:pt x="2236" y="6248"/>
                        <a:pt x="2250" y="6262"/>
                        <a:pt x="2250" y="6262"/>
                      </a:cubicBezTo>
                      <a:cubicBezTo>
                        <a:pt x="2280" y="6292"/>
                        <a:pt x="2280" y="6292"/>
                        <a:pt x="2280" y="6323"/>
                      </a:cubicBezTo>
                      <a:cubicBezTo>
                        <a:pt x="2280" y="6323"/>
                        <a:pt x="2310" y="6293"/>
                        <a:pt x="2311" y="6292"/>
                      </a:cubicBezTo>
                      <a:lnTo>
                        <a:pt x="2311" y="6292"/>
                      </a:lnTo>
                      <a:cubicBezTo>
                        <a:pt x="2280" y="6323"/>
                        <a:pt x="2341" y="6353"/>
                        <a:pt x="2311" y="6353"/>
                      </a:cubicBezTo>
                      <a:cubicBezTo>
                        <a:pt x="2311" y="6383"/>
                        <a:pt x="2311" y="6383"/>
                        <a:pt x="2341" y="6383"/>
                      </a:cubicBezTo>
                      <a:lnTo>
                        <a:pt x="2311" y="6414"/>
                      </a:lnTo>
                      <a:cubicBezTo>
                        <a:pt x="2321" y="6404"/>
                        <a:pt x="2331" y="6400"/>
                        <a:pt x="2340" y="6400"/>
                      </a:cubicBezTo>
                      <a:cubicBezTo>
                        <a:pt x="2358" y="6400"/>
                        <a:pt x="2371" y="6414"/>
                        <a:pt x="2371" y="6414"/>
                      </a:cubicBezTo>
                      <a:cubicBezTo>
                        <a:pt x="2341" y="6444"/>
                        <a:pt x="2402" y="6444"/>
                        <a:pt x="2371" y="6475"/>
                      </a:cubicBezTo>
                      <a:cubicBezTo>
                        <a:pt x="2402" y="6475"/>
                        <a:pt x="2402" y="6505"/>
                        <a:pt x="2432" y="6505"/>
                      </a:cubicBezTo>
                      <a:cubicBezTo>
                        <a:pt x="2463" y="6505"/>
                        <a:pt x="2432" y="6535"/>
                        <a:pt x="2402" y="6535"/>
                      </a:cubicBezTo>
                      <a:lnTo>
                        <a:pt x="2432" y="6535"/>
                      </a:lnTo>
                      <a:cubicBezTo>
                        <a:pt x="2432" y="6566"/>
                        <a:pt x="2432" y="6596"/>
                        <a:pt x="2463" y="6627"/>
                      </a:cubicBezTo>
                      <a:lnTo>
                        <a:pt x="2523" y="6627"/>
                      </a:lnTo>
                      <a:cubicBezTo>
                        <a:pt x="2532" y="6618"/>
                        <a:pt x="2536" y="6614"/>
                        <a:pt x="2537" y="6614"/>
                      </a:cubicBezTo>
                      <a:cubicBezTo>
                        <a:pt x="2541" y="6614"/>
                        <a:pt x="2532" y="6635"/>
                        <a:pt x="2554" y="6657"/>
                      </a:cubicBezTo>
                      <a:cubicBezTo>
                        <a:pt x="2554" y="6657"/>
                        <a:pt x="2523" y="6687"/>
                        <a:pt x="2523" y="6687"/>
                      </a:cubicBezTo>
                      <a:cubicBezTo>
                        <a:pt x="2523" y="6687"/>
                        <a:pt x="2614" y="6687"/>
                        <a:pt x="2614" y="6657"/>
                      </a:cubicBezTo>
                      <a:cubicBezTo>
                        <a:pt x="2614" y="6642"/>
                        <a:pt x="2622" y="6634"/>
                        <a:pt x="2630" y="6634"/>
                      </a:cubicBezTo>
                      <a:cubicBezTo>
                        <a:pt x="2637" y="6634"/>
                        <a:pt x="2645" y="6642"/>
                        <a:pt x="2645" y="6657"/>
                      </a:cubicBezTo>
                      <a:cubicBezTo>
                        <a:pt x="2675" y="6687"/>
                        <a:pt x="2645" y="6687"/>
                        <a:pt x="2645" y="6718"/>
                      </a:cubicBezTo>
                      <a:cubicBezTo>
                        <a:pt x="2645" y="6709"/>
                        <a:pt x="2640" y="6705"/>
                        <a:pt x="2633" y="6705"/>
                      </a:cubicBezTo>
                      <a:cubicBezTo>
                        <a:pt x="2617" y="6705"/>
                        <a:pt x="2593" y="6727"/>
                        <a:pt x="2614" y="6748"/>
                      </a:cubicBezTo>
                      <a:lnTo>
                        <a:pt x="2554" y="6748"/>
                      </a:lnTo>
                      <a:cubicBezTo>
                        <a:pt x="2569" y="6763"/>
                        <a:pt x="2569" y="6763"/>
                        <a:pt x="2569" y="6763"/>
                      </a:cubicBezTo>
                      <a:cubicBezTo>
                        <a:pt x="2569" y="6763"/>
                        <a:pt x="2569" y="6763"/>
                        <a:pt x="2584" y="6779"/>
                      </a:cubicBezTo>
                      <a:lnTo>
                        <a:pt x="2645" y="6779"/>
                      </a:lnTo>
                      <a:cubicBezTo>
                        <a:pt x="2645" y="6772"/>
                        <a:pt x="2648" y="6770"/>
                        <a:pt x="2652" y="6770"/>
                      </a:cubicBezTo>
                      <a:cubicBezTo>
                        <a:pt x="2664" y="6770"/>
                        <a:pt x="2687" y="6787"/>
                        <a:pt x="2699" y="6787"/>
                      </a:cubicBezTo>
                      <a:cubicBezTo>
                        <a:pt x="2703" y="6787"/>
                        <a:pt x="2706" y="6785"/>
                        <a:pt x="2706" y="6779"/>
                      </a:cubicBezTo>
                      <a:cubicBezTo>
                        <a:pt x="2706" y="6779"/>
                        <a:pt x="2736" y="6779"/>
                        <a:pt x="2706" y="6809"/>
                      </a:cubicBezTo>
                      <a:cubicBezTo>
                        <a:pt x="2706" y="6839"/>
                        <a:pt x="2706" y="6839"/>
                        <a:pt x="2706" y="6870"/>
                      </a:cubicBezTo>
                      <a:lnTo>
                        <a:pt x="2706" y="6900"/>
                      </a:lnTo>
                      <a:cubicBezTo>
                        <a:pt x="2706" y="6879"/>
                        <a:pt x="2706" y="6857"/>
                        <a:pt x="2716" y="6857"/>
                      </a:cubicBezTo>
                      <a:cubicBezTo>
                        <a:pt x="2721" y="6857"/>
                        <a:pt x="2727" y="6861"/>
                        <a:pt x="2736" y="6870"/>
                      </a:cubicBezTo>
                      <a:cubicBezTo>
                        <a:pt x="2736" y="6870"/>
                        <a:pt x="2736" y="6870"/>
                        <a:pt x="2736" y="6900"/>
                      </a:cubicBezTo>
                      <a:cubicBezTo>
                        <a:pt x="2716" y="6900"/>
                        <a:pt x="2709" y="6914"/>
                        <a:pt x="2698" y="6914"/>
                      </a:cubicBezTo>
                      <a:cubicBezTo>
                        <a:pt x="2692" y="6914"/>
                        <a:pt x="2685" y="6910"/>
                        <a:pt x="2675" y="6900"/>
                      </a:cubicBezTo>
                      <a:lnTo>
                        <a:pt x="2675" y="6900"/>
                      </a:lnTo>
                      <a:cubicBezTo>
                        <a:pt x="2675" y="6922"/>
                        <a:pt x="2706" y="6943"/>
                        <a:pt x="2723" y="6943"/>
                      </a:cubicBezTo>
                      <a:cubicBezTo>
                        <a:pt x="2731" y="6943"/>
                        <a:pt x="2736" y="6939"/>
                        <a:pt x="2736" y="6931"/>
                      </a:cubicBezTo>
                      <a:cubicBezTo>
                        <a:pt x="2736" y="6931"/>
                        <a:pt x="2736" y="6892"/>
                        <a:pt x="2752" y="6892"/>
                      </a:cubicBezTo>
                      <a:cubicBezTo>
                        <a:pt x="2756" y="6892"/>
                        <a:pt x="2760" y="6894"/>
                        <a:pt x="2766" y="6900"/>
                      </a:cubicBezTo>
                      <a:lnTo>
                        <a:pt x="2797" y="6900"/>
                      </a:lnTo>
                      <a:lnTo>
                        <a:pt x="2797" y="6931"/>
                      </a:lnTo>
                      <a:cubicBezTo>
                        <a:pt x="2797" y="6931"/>
                        <a:pt x="2797" y="6961"/>
                        <a:pt x="2797" y="6961"/>
                      </a:cubicBezTo>
                      <a:lnTo>
                        <a:pt x="2827" y="6961"/>
                      </a:lnTo>
                      <a:cubicBezTo>
                        <a:pt x="2858" y="6961"/>
                        <a:pt x="2858" y="6961"/>
                        <a:pt x="2827" y="6991"/>
                      </a:cubicBezTo>
                      <a:cubicBezTo>
                        <a:pt x="2827" y="6991"/>
                        <a:pt x="2858" y="7022"/>
                        <a:pt x="2858" y="7052"/>
                      </a:cubicBezTo>
                      <a:cubicBezTo>
                        <a:pt x="2888" y="7052"/>
                        <a:pt x="2858" y="7022"/>
                        <a:pt x="2888" y="7022"/>
                      </a:cubicBezTo>
                      <a:cubicBezTo>
                        <a:pt x="2858" y="7083"/>
                        <a:pt x="2918" y="7113"/>
                        <a:pt x="2979" y="7143"/>
                      </a:cubicBezTo>
                      <a:cubicBezTo>
                        <a:pt x="2994" y="7128"/>
                        <a:pt x="2994" y="7128"/>
                        <a:pt x="2994" y="7128"/>
                      </a:cubicBezTo>
                      <a:cubicBezTo>
                        <a:pt x="2994" y="7128"/>
                        <a:pt x="2994" y="7128"/>
                        <a:pt x="3010" y="7113"/>
                      </a:cubicBezTo>
                      <a:lnTo>
                        <a:pt x="3010" y="7113"/>
                      </a:lnTo>
                      <a:cubicBezTo>
                        <a:pt x="3010" y="7113"/>
                        <a:pt x="3010" y="7174"/>
                        <a:pt x="2979" y="7174"/>
                      </a:cubicBezTo>
                      <a:lnTo>
                        <a:pt x="3010" y="7174"/>
                      </a:lnTo>
                      <a:cubicBezTo>
                        <a:pt x="3003" y="7181"/>
                        <a:pt x="2996" y="7183"/>
                        <a:pt x="2989" y="7183"/>
                      </a:cubicBezTo>
                      <a:cubicBezTo>
                        <a:pt x="2978" y="7183"/>
                        <a:pt x="2967" y="7176"/>
                        <a:pt x="2960" y="7176"/>
                      </a:cubicBezTo>
                      <a:cubicBezTo>
                        <a:pt x="2953" y="7176"/>
                        <a:pt x="2949" y="7182"/>
                        <a:pt x="2949" y="7204"/>
                      </a:cubicBezTo>
                      <a:cubicBezTo>
                        <a:pt x="2979" y="7204"/>
                        <a:pt x="3010" y="7204"/>
                        <a:pt x="3040" y="7235"/>
                      </a:cubicBezTo>
                      <a:cubicBezTo>
                        <a:pt x="3010" y="7235"/>
                        <a:pt x="3040" y="7235"/>
                        <a:pt x="3010" y="7265"/>
                      </a:cubicBezTo>
                      <a:lnTo>
                        <a:pt x="2979" y="7265"/>
                      </a:lnTo>
                      <a:cubicBezTo>
                        <a:pt x="2992" y="7271"/>
                        <a:pt x="3002" y="7274"/>
                        <a:pt x="3010" y="7274"/>
                      </a:cubicBezTo>
                      <a:cubicBezTo>
                        <a:pt x="3033" y="7274"/>
                        <a:pt x="3042" y="7256"/>
                        <a:pt x="3054" y="7256"/>
                      </a:cubicBezTo>
                      <a:cubicBezTo>
                        <a:pt x="3059" y="7256"/>
                        <a:pt x="3064" y="7258"/>
                        <a:pt x="3070" y="7265"/>
                      </a:cubicBezTo>
                      <a:cubicBezTo>
                        <a:pt x="3082" y="7265"/>
                        <a:pt x="3085" y="7269"/>
                        <a:pt x="3084" y="7274"/>
                      </a:cubicBezTo>
                      <a:lnTo>
                        <a:pt x="3084" y="7274"/>
                      </a:lnTo>
                      <a:cubicBezTo>
                        <a:pt x="3088" y="7269"/>
                        <a:pt x="3093" y="7265"/>
                        <a:pt x="3101" y="7265"/>
                      </a:cubicBezTo>
                      <a:cubicBezTo>
                        <a:pt x="3079" y="7286"/>
                        <a:pt x="3103" y="7308"/>
                        <a:pt x="3130" y="7308"/>
                      </a:cubicBezTo>
                      <a:cubicBezTo>
                        <a:pt x="3141" y="7308"/>
                        <a:pt x="3153" y="7304"/>
                        <a:pt x="3162" y="7295"/>
                      </a:cubicBezTo>
                      <a:cubicBezTo>
                        <a:pt x="3131" y="7235"/>
                        <a:pt x="3131" y="7295"/>
                        <a:pt x="3131" y="7204"/>
                      </a:cubicBezTo>
                      <a:cubicBezTo>
                        <a:pt x="3116" y="7219"/>
                        <a:pt x="3108" y="7227"/>
                        <a:pt x="3101" y="7227"/>
                      </a:cubicBezTo>
                      <a:cubicBezTo>
                        <a:pt x="3093" y="7227"/>
                        <a:pt x="3086" y="7219"/>
                        <a:pt x="3070" y="7204"/>
                      </a:cubicBezTo>
                      <a:lnTo>
                        <a:pt x="3101" y="7204"/>
                      </a:lnTo>
                      <a:cubicBezTo>
                        <a:pt x="3070" y="7204"/>
                        <a:pt x="3070" y="7174"/>
                        <a:pt x="3070" y="7174"/>
                      </a:cubicBezTo>
                      <a:cubicBezTo>
                        <a:pt x="3070" y="7143"/>
                        <a:pt x="3101" y="7143"/>
                        <a:pt x="3070" y="7143"/>
                      </a:cubicBezTo>
                      <a:cubicBezTo>
                        <a:pt x="3101" y="7143"/>
                        <a:pt x="3101" y="7113"/>
                        <a:pt x="3101" y="7113"/>
                      </a:cubicBezTo>
                      <a:cubicBezTo>
                        <a:pt x="3131" y="7083"/>
                        <a:pt x="3070" y="7083"/>
                        <a:pt x="3040" y="7083"/>
                      </a:cubicBezTo>
                      <a:lnTo>
                        <a:pt x="3010" y="7083"/>
                      </a:lnTo>
                      <a:cubicBezTo>
                        <a:pt x="3010" y="7067"/>
                        <a:pt x="3017" y="7067"/>
                        <a:pt x="3025" y="7067"/>
                      </a:cubicBezTo>
                      <a:cubicBezTo>
                        <a:pt x="3032" y="7067"/>
                        <a:pt x="3040" y="7067"/>
                        <a:pt x="3040" y="7052"/>
                      </a:cubicBezTo>
                      <a:lnTo>
                        <a:pt x="3010" y="7022"/>
                      </a:lnTo>
                      <a:cubicBezTo>
                        <a:pt x="3040" y="7022"/>
                        <a:pt x="3040" y="7022"/>
                        <a:pt x="3070" y="6991"/>
                      </a:cubicBezTo>
                      <a:lnTo>
                        <a:pt x="3010" y="6991"/>
                      </a:lnTo>
                      <a:cubicBezTo>
                        <a:pt x="3040" y="6991"/>
                        <a:pt x="3010" y="6961"/>
                        <a:pt x="3040" y="6961"/>
                      </a:cubicBezTo>
                      <a:lnTo>
                        <a:pt x="3010" y="6931"/>
                      </a:lnTo>
                      <a:cubicBezTo>
                        <a:pt x="3010" y="6900"/>
                        <a:pt x="2918" y="6900"/>
                        <a:pt x="2979" y="6870"/>
                      </a:cubicBezTo>
                      <a:cubicBezTo>
                        <a:pt x="2918" y="6870"/>
                        <a:pt x="2918" y="6839"/>
                        <a:pt x="2888" y="6809"/>
                      </a:cubicBezTo>
                      <a:lnTo>
                        <a:pt x="2888" y="6809"/>
                      </a:lnTo>
                      <a:cubicBezTo>
                        <a:pt x="2894" y="6815"/>
                        <a:pt x="2898" y="6817"/>
                        <a:pt x="2900" y="6817"/>
                      </a:cubicBezTo>
                      <a:cubicBezTo>
                        <a:pt x="2909" y="6817"/>
                        <a:pt x="2894" y="6779"/>
                        <a:pt x="2918" y="6779"/>
                      </a:cubicBezTo>
                      <a:cubicBezTo>
                        <a:pt x="2918" y="6768"/>
                        <a:pt x="2915" y="6765"/>
                        <a:pt x="2909" y="6765"/>
                      </a:cubicBezTo>
                      <a:cubicBezTo>
                        <a:pt x="2898" y="6765"/>
                        <a:pt x="2878" y="6779"/>
                        <a:pt x="2858" y="6779"/>
                      </a:cubicBezTo>
                      <a:cubicBezTo>
                        <a:pt x="2858" y="6757"/>
                        <a:pt x="2873" y="6736"/>
                        <a:pt x="2893" y="6736"/>
                      </a:cubicBezTo>
                      <a:cubicBezTo>
                        <a:pt x="2901" y="6736"/>
                        <a:pt x="2910" y="6739"/>
                        <a:pt x="2918" y="6748"/>
                      </a:cubicBezTo>
                      <a:lnTo>
                        <a:pt x="2888" y="6718"/>
                      </a:lnTo>
                      <a:cubicBezTo>
                        <a:pt x="2888" y="6687"/>
                        <a:pt x="2888" y="6687"/>
                        <a:pt x="2888" y="6687"/>
                      </a:cubicBezTo>
                      <a:lnTo>
                        <a:pt x="2827" y="6687"/>
                      </a:lnTo>
                      <a:lnTo>
                        <a:pt x="2858" y="6657"/>
                      </a:lnTo>
                      <a:lnTo>
                        <a:pt x="2827" y="6657"/>
                      </a:lnTo>
                      <a:cubicBezTo>
                        <a:pt x="2858" y="6657"/>
                        <a:pt x="2827" y="6657"/>
                        <a:pt x="2858" y="6627"/>
                      </a:cubicBezTo>
                      <a:cubicBezTo>
                        <a:pt x="2827" y="6627"/>
                        <a:pt x="2827" y="6627"/>
                        <a:pt x="2827" y="6596"/>
                      </a:cubicBezTo>
                      <a:lnTo>
                        <a:pt x="2797" y="6627"/>
                      </a:lnTo>
                      <a:cubicBezTo>
                        <a:pt x="2766" y="6596"/>
                        <a:pt x="2827" y="6596"/>
                        <a:pt x="2797" y="6596"/>
                      </a:cubicBezTo>
                      <a:cubicBezTo>
                        <a:pt x="2797" y="6535"/>
                        <a:pt x="2736" y="6566"/>
                        <a:pt x="2736" y="6505"/>
                      </a:cubicBezTo>
                      <a:lnTo>
                        <a:pt x="2736" y="6505"/>
                      </a:lnTo>
                      <a:cubicBezTo>
                        <a:pt x="2736" y="6515"/>
                        <a:pt x="2739" y="6519"/>
                        <a:pt x="2744" y="6519"/>
                      </a:cubicBezTo>
                      <a:cubicBezTo>
                        <a:pt x="2753" y="6519"/>
                        <a:pt x="2766" y="6505"/>
                        <a:pt x="2766" y="6505"/>
                      </a:cubicBezTo>
                      <a:cubicBezTo>
                        <a:pt x="2736" y="6505"/>
                        <a:pt x="2706" y="6475"/>
                        <a:pt x="2675" y="6444"/>
                      </a:cubicBezTo>
                      <a:cubicBezTo>
                        <a:pt x="2706" y="6444"/>
                        <a:pt x="2706" y="6414"/>
                        <a:pt x="2706" y="6383"/>
                      </a:cubicBezTo>
                      <a:lnTo>
                        <a:pt x="2645" y="6383"/>
                      </a:lnTo>
                      <a:cubicBezTo>
                        <a:pt x="2645" y="6353"/>
                        <a:pt x="2614" y="6353"/>
                        <a:pt x="2645" y="6323"/>
                      </a:cubicBezTo>
                      <a:lnTo>
                        <a:pt x="2614" y="6323"/>
                      </a:lnTo>
                      <a:cubicBezTo>
                        <a:pt x="2614" y="6262"/>
                        <a:pt x="2554" y="6292"/>
                        <a:pt x="2554" y="6231"/>
                      </a:cubicBezTo>
                      <a:cubicBezTo>
                        <a:pt x="2554" y="6231"/>
                        <a:pt x="2554" y="6231"/>
                        <a:pt x="2584" y="6201"/>
                      </a:cubicBezTo>
                      <a:lnTo>
                        <a:pt x="2554" y="6171"/>
                      </a:lnTo>
                      <a:lnTo>
                        <a:pt x="2523" y="6171"/>
                      </a:lnTo>
                      <a:cubicBezTo>
                        <a:pt x="2523" y="6171"/>
                        <a:pt x="2493" y="6171"/>
                        <a:pt x="2493" y="6140"/>
                      </a:cubicBezTo>
                      <a:lnTo>
                        <a:pt x="2493" y="6140"/>
                      </a:lnTo>
                      <a:cubicBezTo>
                        <a:pt x="2511" y="6149"/>
                        <a:pt x="2518" y="6153"/>
                        <a:pt x="2520" y="6153"/>
                      </a:cubicBezTo>
                      <a:cubicBezTo>
                        <a:pt x="2523" y="6153"/>
                        <a:pt x="2493" y="6131"/>
                        <a:pt x="2493" y="6110"/>
                      </a:cubicBezTo>
                      <a:cubicBezTo>
                        <a:pt x="2463" y="6110"/>
                        <a:pt x="2523" y="6079"/>
                        <a:pt x="2493" y="6079"/>
                      </a:cubicBezTo>
                      <a:cubicBezTo>
                        <a:pt x="2493" y="6110"/>
                        <a:pt x="2463" y="6110"/>
                        <a:pt x="2463" y="6110"/>
                      </a:cubicBezTo>
                      <a:cubicBezTo>
                        <a:pt x="2463" y="6079"/>
                        <a:pt x="2463" y="6079"/>
                        <a:pt x="2463" y="6079"/>
                      </a:cubicBezTo>
                      <a:cubicBezTo>
                        <a:pt x="2463" y="6079"/>
                        <a:pt x="2432" y="6049"/>
                        <a:pt x="2432" y="6049"/>
                      </a:cubicBezTo>
                      <a:cubicBezTo>
                        <a:pt x="2432" y="6019"/>
                        <a:pt x="2432" y="6019"/>
                        <a:pt x="2463" y="6019"/>
                      </a:cubicBezTo>
                      <a:cubicBezTo>
                        <a:pt x="2432" y="6003"/>
                        <a:pt x="2425" y="6003"/>
                        <a:pt x="2421" y="6003"/>
                      </a:cubicBezTo>
                      <a:cubicBezTo>
                        <a:pt x="2417" y="6003"/>
                        <a:pt x="2417" y="6003"/>
                        <a:pt x="2402" y="5988"/>
                      </a:cubicBezTo>
                      <a:lnTo>
                        <a:pt x="2402" y="5958"/>
                      </a:lnTo>
                      <a:cubicBezTo>
                        <a:pt x="2371" y="5927"/>
                        <a:pt x="2371" y="5927"/>
                        <a:pt x="2371" y="5927"/>
                      </a:cubicBezTo>
                      <a:cubicBezTo>
                        <a:pt x="2341" y="5897"/>
                        <a:pt x="2371" y="5867"/>
                        <a:pt x="2341" y="5836"/>
                      </a:cubicBezTo>
                      <a:cubicBezTo>
                        <a:pt x="2311" y="5836"/>
                        <a:pt x="2371" y="5806"/>
                        <a:pt x="2311" y="5806"/>
                      </a:cubicBezTo>
                      <a:cubicBezTo>
                        <a:pt x="2311" y="5776"/>
                        <a:pt x="2341" y="5776"/>
                        <a:pt x="2341" y="5776"/>
                      </a:cubicBezTo>
                      <a:lnTo>
                        <a:pt x="2311" y="5776"/>
                      </a:lnTo>
                      <a:lnTo>
                        <a:pt x="2311" y="5745"/>
                      </a:lnTo>
                      <a:cubicBezTo>
                        <a:pt x="2341" y="5715"/>
                        <a:pt x="2280" y="5715"/>
                        <a:pt x="2311" y="5684"/>
                      </a:cubicBezTo>
                      <a:lnTo>
                        <a:pt x="2280" y="5684"/>
                      </a:lnTo>
                      <a:cubicBezTo>
                        <a:pt x="2189" y="5684"/>
                        <a:pt x="2250" y="5563"/>
                        <a:pt x="2159" y="5502"/>
                      </a:cubicBezTo>
                      <a:cubicBezTo>
                        <a:pt x="2159" y="5487"/>
                        <a:pt x="2166" y="5487"/>
                        <a:pt x="2174" y="5487"/>
                      </a:cubicBezTo>
                      <a:cubicBezTo>
                        <a:pt x="2181" y="5487"/>
                        <a:pt x="2189" y="5487"/>
                        <a:pt x="2189" y="5472"/>
                      </a:cubicBezTo>
                      <a:lnTo>
                        <a:pt x="2159" y="5472"/>
                      </a:lnTo>
                      <a:cubicBezTo>
                        <a:pt x="2128" y="5441"/>
                        <a:pt x="2098" y="5411"/>
                        <a:pt x="2098" y="5380"/>
                      </a:cubicBezTo>
                      <a:lnTo>
                        <a:pt x="2067" y="5380"/>
                      </a:lnTo>
                      <a:cubicBezTo>
                        <a:pt x="2067" y="5350"/>
                        <a:pt x="2037" y="5320"/>
                        <a:pt x="2037" y="5320"/>
                      </a:cubicBezTo>
                      <a:cubicBezTo>
                        <a:pt x="2037" y="5309"/>
                        <a:pt x="2037" y="5306"/>
                        <a:pt x="2038" y="5306"/>
                      </a:cubicBezTo>
                      <a:cubicBezTo>
                        <a:pt x="2040" y="5306"/>
                        <a:pt x="2047" y="5320"/>
                        <a:pt x="2067" y="5320"/>
                      </a:cubicBezTo>
                      <a:cubicBezTo>
                        <a:pt x="2037" y="5289"/>
                        <a:pt x="2067" y="5289"/>
                        <a:pt x="2037" y="5289"/>
                      </a:cubicBezTo>
                      <a:lnTo>
                        <a:pt x="2067" y="5289"/>
                      </a:lnTo>
                      <a:cubicBezTo>
                        <a:pt x="2067" y="5259"/>
                        <a:pt x="2007" y="5259"/>
                        <a:pt x="2037" y="5228"/>
                      </a:cubicBezTo>
                      <a:lnTo>
                        <a:pt x="2007" y="5228"/>
                      </a:lnTo>
                      <a:cubicBezTo>
                        <a:pt x="2037" y="5198"/>
                        <a:pt x="1976" y="5198"/>
                        <a:pt x="1976" y="5168"/>
                      </a:cubicBezTo>
                      <a:lnTo>
                        <a:pt x="2007" y="5168"/>
                      </a:lnTo>
                      <a:cubicBezTo>
                        <a:pt x="2007" y="5168"/>
                        <a:pt x="1976" y="5168"/>
                        <a:pt x="1946" y="5137"/>
                      </a:cubicBezTo>
                      <a:lnTo>
                        <a:pt x="1976" y="5137"/>
                      </a:lnTo>
                      <a:lnTo>
                        <a:pt x="1915" y="5107"/>
                      </a:lnTo>
                      <a:cubicBezTo>
                        <a:pt x="1938" y="5085"/>
                        <a:pt x="1911" y="5063"/>
                        <a:pt x="1907" y="5052"/>
                      </a:cubicBezTo>
                      <a:lnTo>
                        <a:pt x="1907" y="5052"/>
                      </a:lnTo>
                      <a:cubicBezTo>
                        <a:pt x="1905" y="5054"/>
                        <a:pt x="1903" y="5055"/>
                        <a:pt x="1900" y="5055"/>
                      </a:cubicBezTo>
                      <a:cubicBezTo>
                        <a:pt x="1896" y="5055"/>
                        <a:pt x="1891" y="5052"/>
                        <a:pt x="1885" y="5046"/>
                      </a:cubicBezTo>
                      <a:cubicBezTo>
                        <a:pt x="1915" y="5046"/>
                        <a:pt x="1885" y="5016"/>
                        <a:pt x="1885" y="5016"/>
                      </a:cubicBezTo>
                      <a:lnTo>
                        <a:pt x="1915" y="4985"/>
                      </a:lnTo>
                      <a:lnTo>
                        <a:pt x="1855" y="4985"/>
                      </a:lnTo>
                      <a:cubicBezTo>
                        <a:pt x="1855" y="4985"/>
                        <a:pt x="1855" y="4955"/>
                        <a:pt x="1855" y="4955"/>
                      </a:cubicBezTo>
                      <a:cubicBezTo>
                        <a:pt x="1824" y="4924"/>
                        <a:pt x="1885" y="4833"/>
                        <a:pt x="1824" y="4833"/>
                      </a:cubicBezTo>
                      <a:lnTo>
                        <a:pt x="1855" y="4833"/>
                      </a:lnTo>
                      <a:lnTo>
                        <a:pt x="1824" y="4803"/>
                      </a:lnTo>
                      <a:lnTo>
                        <a:pt x="1855" y="4803"/>
                      </a:lnTo>
                      <a:lnTo>
                        <a:pt x="1794" y="4772"/>
                      </a:lnTo>
                      <a:lnTo>
                        <a:pt x="1824" y="4772"/>
                      </a:lnTo>
                      <a:cubicBezTo>
                        <a:pt x="1794" y="4742"/>
                        <a:pt x="1763" y="4712"/>
                        <a:pt x="1763" y="4681"/>
                      </a:cubicBezTo>
                      <a:cubicBezTo>
                        <a:pt x="1733" y="4651"/>
                        <a:pt x="1763" y="4620"/>
                        <a:pt x="1733" y="4620"/>
                      </a:cubicBezTo>
                      <a:lnTo>
                        <a:pt x="1733" y="4590"/>
                      </a:lnTo>
                      <a:cubicBezTo>
                        <a:pt x="1703" y="4590"/>
                        <a:pt x="1733" y="4529"/>
                        <a:pt x="1733" y="4529"/>
                      </a:cubicBezTo>
                      <a:lnTo>
                        <a:pt x="1672" y="4529"/>
                      </a:lnTo>
                      <a:cubicBezTo>
                        <a:pt x="1642" y="4499"/>
                        <a:pt x="1672" y="4499"/>
                        <a:pt x="1672" y="4499"/>
                      </a:cubicBezTo>
                      <a:cubicBezTo>
                        <a:pt x="1672" y="4469"/>
                        <a:pt x="1642" y="4469"/>
                        <a:pt x="1642" y="4438"/>
                      </a:cubicBezTo>
                      <a:lnTo>
                        <a:pt x="1672" y="4438"/>
                      </a:lnTo>
                      <a:cubicBezTo>
                        <a:pt x="1642" y="4438"/>
                        <a:pt x="1642" y="4438"/>
                        <a:pt x="1642" y="4408"/>
                      </a:cubicBezTo>
                      <a:cubicBezTo>
                        <a:pt x="1611" y="4408"/>
                        <a:pt x="1642" y="4347"/>
                        <a:pt x="1581" y="4347"/>
                      </a:cubicBezTo>
                      <a:cubicBezTo>
                        <a:pt x="1611" y="4347"/>
                        <a:pt x="1581" y="4317"/>
                        <a:pt x="1611" y="4317"/>
                      </a:cubicBezTo>
                      <a:cubicBezTo>
                        <a:pt x="1581" y="4286"/>
                        <a:pt x="1551" y="4256"/>
                        <a:pt x="1520" y="4225"/>
                      </a:cubicBezTo>
                      <a:cubicBezTo>
                        <a:pt x="1535" y="4210"/>
                        <a:pt x="1535" y="4210"/>
                        <a:pt x="1532" y="4210"/>
                      </a:cubicBezTo>
                      <a:cubicBezTo>
                        <a:pt x="1528" y="4210"/>
                        <a:pt x="1520" y="4210"/>
                        <a:pt x="1520" y="4195"/>
                      </a:cubicBezTo>
                      <a:cubicBezTo>
                        <a:pt x="1490" y="4165"/>
                        <a:pt x="1520" y="4073"/>
                        <a:pt x="1459" y="4013"/>
                      </a:cubicBezTo>
                      <a:cubicBezTo>
                        <a:pt x="1459" y="3952"/>
                        <a:pt x="1429" y="3861"/>
                        <a:pt x="1399" y="3800"/>
                      </a:cubicBezTo>
                      <a:cubicBezTo>
                        <a:pt x="1399" y="3800"/>
                        <a:pt x="1338" y="3800"/>
                        <a:pt x="1338" y="3769"/>
                      </a:cubicBezTo>
                      <a:cubicBezTo>
                        <a:pt x="1307" y="3709"/>
                        <a:pt x="1307" y="3678"/>
                        <a:pt x="1277" y="3617"/>
                      </a:cubicBezTo>
                      <a:lnTo>
                        <a:pt x="1307" y="3617"/>
                      </a:lnTo>
                      <a:cubicBezTo>
                        <a:pt x="1277" y="3617"/>
                        <a:pt x="1307" y="3587"/>
                        <a:pt x="1307" y="3587"/>
                      </a:cubicBezTo>
                      <a:lnTo>
                        <a:pt x="1277" y="3587"/>
                      </a:lnTo>
                      <a:cubicBezTo>
                        <a:pt x="1247" y="3587"/>
                        <a:pt x="1277" y="3557"/>
                        <a:pt x="1277" y="3557"/>
                      </a:cubicBezTo>
                      <a:lnTo>
                        <a:pt x="1247" y="3526"/>
                      </a:lnTo>
                      <a:lnTo>
                        <a:pt x="1277" y="3496"/>
                      </a:lnTo>
                      <a:cubicBezTo>
                        <a:pt x="1247" y="3496"/>
                        <a:pt x="1247" y="3465"/>
                        <a:pt x="1216" y="3465"/>
                      </a:cubicBezTo>
                      <a:lnTo>
                        <a:pt x="1216" y="3405"/>
                      </a:lnTo>
                      <a:cubicBezTo>
                        <a:pt x="1186" y="3405"/>
                        <a:pt x="1155" y="3374"/>
                        <a:pt x="1155" y="3374"/>
                      </a:cubicBezTo>
                      <a:cubicBezTo>
                        <a:pt x="1169" y="3374"/>
                        <a:pt x="1176" y="3374"/>
                        <a:pt x="1183" y="3372"/>
                      </a:cubicBezTo>
                      <a:lnTo>
                        <a:pt x="1183" y="3372"/>
                      </a:lnTo>
                      <a:cubicBezTo>
                        <a:pt x="1184" y="3372"/>
                        <a:pt x="1185" y="3373"/>
                        <a:pt x="1186" y="3374"/>
                      </a:cubicBezTo>
                      <a:cubicBezTo>
                        <a:pt x="1186" y="3374"/>
                        <a:pt x="1186" y="3373"/>
                        <a:pt x="1186" y="3370"/>
                      </a:cubicBezTo>
                      <a:lnTo>
                        <a:pt x="1186" y="3370"/>
                      </a:lnTo>
                      <a:cubicBezTo>
                        <a:pt x="1185" y="3371"/>
                        <a:pt x="1184" y="3371"/>
                        <a:pt x="1183" y="3372"/>
                      </a:cubicBezTo>
                      <a:lnTo>
                        <a:pt x="1183" y="3372"/>
                      </a:lnTo>
                      <a:cubicBezTo>
                        <a:pt x="1155" y="3342"/>
                        <a:pt x="1155" y="3313"/>
                        <a:pt x="1155" y="3313"/>
                      </a:cubicBezTo>
                      <a:cubicBezTo>
                        <a:pt x="1155" y="3313"/>
                        <a:pt x="1186" y="3283"/>
                        <a:pt x="1155" y="3253"/>
                      </a:cubicBezTo>
                      <a:lnTo>
                        <a:pt x="1125" y="3253"/>
                      </a:lnTo>
                      <a:cubicBezTo>
                        <a:pt x="1095" y="3222"/>
                        <a:pt x="1155" y="3222"/>
                        <a:pt x="1155" y="3222"/>
                      </a:cubicBezTo>
                      <a:cubicBezTo>
                        <a:pt x="1125" y="3222"/>
                        <a:pt x="1125" y="3192"/>
                        <a:pt x="1155" y="3161"/>
                      </a:cubicBezTo>
                      <a:lnTo>
                        <a:pt x="1155" y="3161"/>
                      </a:lnTo>
                      <a:cubicBezTo>
                        <a:pt x="1147" y="3166"/>
                        <a:pt x="1140" y="3168"/>
                        <a:pt x="1135" y="3168"/>
                      </a:cubicBezTo>
                      <a:cubicBezTo>
                        <a:pt x="1102" y="3168"/>
                        <a:pt x="1121" y="3101"/>
                        <a:pt x="1095" y="3101"/>
                      </a:cubicBezTo>
                      <a:lnTo>
                        <a:pt x="1125" y="3070"/>
                      </a:lnTo>
                      <a:lnTo>
                        <a:pt x="1125" y="3070"/>
                      </a:lnTo>
                      <a:cubicBezTo>
                        <a:pt x="1110" y="3086"/>
                        <a:pt x="1095" y="3093"/>
                        <a:pt x="1083" y="3093"/>
                      </a:cubicBezTo>
                      <a:cubicBezTo>
                        <a:pt x="1072" y="3093"/>
                        <a:pt x="1064" y="3086"/>
                        <a:pt x="1064" y="3070"/>
                      </a:cubicBezTo>
                      <a:cubicBezTo>
                        <a:pt x="1064" y="3070"/>
                        <a:pt x="1095" y="3040"/>
                        <a:pt x="1095" y="3040"/>
                      </a:cubicBezTo>
                      <a:lnTo>
                        <a:pt x="1064" y="3040"/>
                      </a:lnTo>
                      <a:cubicBezTo>
                        <a:pt x="1064" y="2949"/>
                        <a:pt x="1004" y="2858"/>
                        <a:pt x="1004" y="2736"/>
                      </a:cubicBezTo>
                      <a:cubicBezTo>
                        <a:pt x="1004" y="2706"/>
                        <a:pt x="943" y="2645"/>
                        <a:pt x="943" y="2584"/>
                      </a:cubicBezTo>
                      <a:cubicBezTo>
                        <a:pt x="943" y="2584"/>
                        <a:pt x="912" y="2554"/>
                        <a:pt x="912" y="2554"/>
                      </a:cubicBezTo>
                      <a:cubicBezTo>
                        <a:pt x="912" y="2493"/>
                        <a:pt x="912" y="2432"/>
                        <a:pt x="882" y="2341"/>
                      </a:cubicBezTo>
                      <a:cubicBezTo>
                        <a:pt x="821" y="2310"/>
                        <a:pt x="912" y="2310"/>
                        <a:pt x="882" y="2280"/>
                      </a:cubicBezTo>
                      <a:cubicBezTo>
                        <a:pt x="852" y="2250"/>
                        <a:pt x="852" y="2219"/>
                        <a:pt x="821" y="2189"/>
                      </a:cubicBezTo>
                      <a:cubicBezTo>
                        <a:pt x="852" y="2189"/>
                        <a:pt x="791" y="2158"/>
                        <a:pt x="821" y="2158"/>
                      </a:cubicBezTo>
                      <a:cubicBezTo>
                        <a:pt x="821" y="2128"/>
                        <a:pt x="821" y="2128"/>
                        <a:pt x="821" y="2128"/>
                      </a:cubicBezTo>
                      <a:lnTo>
                        <a:pt x="791" y="2098"/>
                      </a:lnTo>
                      <a:lnTo>
                        <a:pt x="821" y="2098"/>
                      </a:lnTo>
                      <a:cubicBezTo>
                        <a:pt x="821" y="2067"/>
                        <a:pt x="791" y="2006"/>
                        <a:pt x="821" y="1976"/>
                      </a:cubicBezTo>
                      <a:cubicBezTo>
                        <a:pt x="760" y="1915"/>
                        <a:pt x="760" y="1824"/>
                        <a:pt x="760" y="1733"/>
                      </a:cubicBezTo>
                      <a:cubicBezTo>
                        <a:pt x="730" y="1733"/>
                        <a:pt x="730" y="1703"/>
                        <a:pt x="730" y="1672"/>
                      </a:cubicBezTo>
                      <a:lnTo>
                        <a:pt x="760" y="1672"/>
                      </a:lnTo>
                      <a:cubicBezTo>
                        <a:pt x="730" y="1642"/>
                        <a:pt x="700" y="1611"/>
                        <a:pt x="700" y="1611"/>
                      </a:cubicBezTo>
                      <a:lnTo>
                        <a:pt x="730" y="1611"/>
                      </a:lnTo>
                      <a:cubicBezTo>
                        <a:pt x="700" y="1581"/>
                        <a:pt x="730" y="1551"/>
                        <a:pt x="700" y="1551"/>
                      </a:cubicBezTo>
                      <a:cubicBezTo>
                        <a:pt x="700" y="1534"/>
                        <a:pt x="700" y="1518"/>
                        <a:pt x="704" y="1511"/>
                      </a:cubicBezTo>
                      <a:lnTo>
                        <a:pt x="704" y="1511"/>
                      </a:lnTo>
                      <a:cubicBezTo>
                        <a:pt x="707" y="1516"/>
                        <a:pt x="715" y="1520"/>
                        <a:pt x="730" y="1520"/>
                      </a:cubicBezTo>
                      <a:cubicBezTo>
                        <a:pt x="721" y="1511"/>
                        <a:pt x="715" y="1508"/>
                        <a:pt x="710" y="1508"/>
                      </a:cubicBezTo>
                      <a:cubicBezTo>
                        <a:pt x="708" y="1508"/>
                        <a:pt x="706" y="1509"/>
                        <a:pt x="704" y="1511"/>
                      </a:cubicBezTo>
                      <a:lnTo>
                        <a:pt x="704" y="1511"/>
                      </a:lnTo>
                      <a:cubicBezTo>
                        <a:pt x="696" y="1494"/>
                        <a:pt x="730" y="1459"/>
                        <a:pt x="730" y="1459"/>
                      </a:cubicBezTo>
                      <a:cubicBezTo>
                        <a:pt x="730" y="1459"/>
                        <a:pt x="700" y="1186"/>
                        <a:pt x="669" y="851"/>
                      </a:cubicBezTo>
                      <a:cubicBezTo>
                        <a:pt x="608" y="547"/>
                        <a:pt x="578" y="183"/>
                        <a:pt x="456" y="61"/>
                      </a:cubicBezTo>
                      <a:cubicBezTo>
                        <a:pt x="426" y="61"/>
                        <a:pt x="396" y="31"/>
                        <a:pt x="396" y="31"/>
                      </a:cubicBezTo>
                      <a:cubicBezTo>
                        <a:pt x="365" y="31"/>
                        <a:pt x="426" y="0"/>
                        <a:pt x="396" y="0"/>
                      </a:cubicBezTo>
                      <a:close/>
                      <a:moveTo>
                        <a:pt x="3079" y="7284"/>
                      </a:moveTo>
                      <a:cubicBezTo>
                        <a:pt x="3076" y="7290"/>
                        <a:pt x="3070" y="7295"/>
                        <a:pt x="3070" y="7295"/>
                      </a:cubicBezTo>
                      <a:cubicBezTo>
                        <a:pt x="3070" y="7326"/>
                        <a:pt x="3070" y="7326"/>
                        <a:pt x="3101" y="7326"/>
                      </a:cubicBezTo>
                      <a:cubicBezTo>
                        <a:pt x="3082" y="7326"/>
                        <a:pt x="3075" y="7302"/>
                        <a:pt x="3079" y="72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902;p31"/>
                <p:cNvSpPr/>
                <p:nvPr/>
              </p:nvSpPr>
              <p:spPr>
                <a:xfrm>
                  <a:off x="1473706" y="4034802"/>
                  <a:ext cx="997" cy="32"/>
                </a:xfrm>
                <a:custGeom>
                  <a:avLst/>
                  <a:gdLst/>
                  <a:ahLst/>
                  <a:cxnLst/>
                  <a:rect l="l" t="t" r="r" b="b"/>
                  <a:pathLst>
                    <a:path w="31" h="1" extrusionOk="0">
                      <a:moveTo>
                        <a:pt x="31" y="0"/>
                      </a:moveTo>
                      <a:lnTo>
                        <a:pt x="31"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903;p31"/>
                <p:cNvSpPr/>
                <p:nvPr/>
              </p:nvSpPr>
              <p:spPr>
                <a:xfrm>
                  <a:off x="1463931" y="401621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904;p31"/>
                <p:cNvSpPr/>
                <p:nvPr/>
              </p:nvSpPr>
              <p:spPr>
                <a:xfrm>
                  <a:off x="1460008" y="4012326"/>
                  <a:ext cx="1029" cy="32"/>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905;p31"/>
                <p:cNvSpPr/>
                <p:nvPr/>
              </p:nvSpPr>
              <p:spPr>
                <a:xfrm>
                  <a:off x="1482484" y="4043581"/>
                  <a:ext cx="32" cy="1029"/>
                </a:xfrm>
                <a:custGeom>
                  <a:avLst/>
                  <a:gdLst/>
                  <a:ahLst/>
                  <a:cxnLst/>
                  <a:rect l="l" t="t" r="r" b="b"/>
                  <a:pathLst>
                    <a:path w="1" h="32" extrusionOk="0">
                      <a:moveTo>
                        <a:pt x="1" y="1"/>
                      </a:moveTo>
                      <a:cubicBezTo>
                        <a:pt x="1" y="1"/>
                        <a:pt x="1" y="1"/>
                        <a:pt x="1" y="31"/>
                      </a:cubicBez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906;p31"/>
                <p:cNvSpPr/>
                <p:nvPr/>
              </p:nvSpPr>
              <p:spPr>
                <a:xfrm>
                  <a:off x="1502034" y="407094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907;p31"/>
                <p:cNvSpPr/>
                <p:nvPr/>
              </p:nvSpPr>
              <p:spPr>
                <a:xfrm>
                  <a:off x="1501070" y="4068983"/>
                  <a:ext cx="997" cy="32"/>
                </a:xfrm>
                <a:custGeom>
                  <a:avLst/>
                  <a:gdLst/>
                  <a:ahLst/>
                  <a:cxnLst/>
                  <a:rect l="l" t="t" r="r" b="b"/>
                  <a:pathLst>
                    <a:path w="31" h="1" extrusionOk="0">
                      <a:moveTo>
                        <a:pt x="31" y="1"/>
                      </a:moveTo>
                      <a:cubicBezTo>
                        <a:pt x="31" y="1"/>
                        <a:pt x="31" y="1"/>
                        <a:pt x="0" y="1"/>
                      </a:cubicBez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908;p31"/>
                <p:cNvSpPr/>
                <p:nvPr/>
              </p:nvSpPr>
              <p:spPr>
                <a:xfrm>
                  <a:off x="1477596" y="403772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909;p31"/>
                <p:cNvSpPr/>
                <p:nvPr/>
              </p:nvSpPr>
              <p:spPr>
                <a:xfrm>
                  <a:off x="1501070" y="4068018"/>
                  <a:ext cx="32" cy="997"/>
                </a:xfrm>
                <a:custGeom>
                  <a:avLst/>
                  <a:gdLst/>
                  <a:ahLst/>
                  <a:cxnLst/>
                  <a:rect l="l" t="t" r="r" b="b"/>
                  <a:pathLst>
                    <a:path w="1" h="31" extrusionOk="0">
                      <a:moveTo>
                        <a:pt x="0" y="3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910;p31"/>
                <p:cNvSpPr/>
                <p:nvPr/>
              </p:nvSpPr>
              <p:spPr>
                <a:xfrm>
                  <a:off x="1502034" y="4070945"/>
                  <a:ext cx="32" cy="1029"/>
                </a:xfrm>
                <a:custGeom>
                  <a:avLst/>
                  <a:gdLst/>
                  <a:ahLst/>
                  <a:cxnLst/>
                  <a:rect l="l" t="t" r="r" b="b"/>
                  <a:pathLst>
                    <a:path w="1" h="32" extrusionOk="0">
                      <a:moveTo>
                        <a:pt x="1" y="31"/>
                      </a:moveTo>
                      <a:cubicBezTo>
                        <a:pt x="1" y="31"/>
                        <a:pt x="1" y="31"/>
                        <a:pt x="1" y="1"/>
                      </a:cubicBez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911;p31"/>
                <p:cNvSpPr/>
                <p:nvPr/>
              </p:nvSpPr>
              <p:spPr>
                <a:xfrm>
                  <a:off x="1490298" y="405335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912;p31"/>
                <p:cNvSpPr/>
                <p:nvPr/>
              </p:nvSpPr>
              <p:spPr>
                <a:xfrm>
                  <a:off x="1498143" y="4068018"/>
                  <a:ext cx="997" cy="32"/>
                </a:xfrm>
                <a:custGeom>
                  <a:avLst/>
                  <a:gdLst/>
                  <a:ahLst/>
                  <a:cxnLst/>
                  <a:rect l="l" t="t" r="r" b="b"/>
                  <a:pathLst>
                    <a:path w="31" h="1" extrusionOk="0">
                      <a:moveTo>
                        <a:pt x="31" y="1"/>
                      </a:moveTo>
                      <a:lnTo>
                        <a:pt x="31"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913;p31"/>
                <p:cNvSpPr/>
                <p:nvPr/>
              </p:nvSpPr>
              <p:spPr>
                <a:xfrm>
                  <a:off x="1503031" y="4073871"/>
                  <a:ext cx="32" cy="32"/>
                </a:xfrm>
                <a:custGeom>
                  <a:avLst/>
                  <a:gdLst/>
                  <a:ahLst/>
                  <a:cxnLst/>
                  <a:rect l="l" t="t" r="r" b="b"/>
                  <a:pathLst>
                    <a:path w="1" h="1" extrusionOk="0">
                      <a:moveTo>
                        <a:pt x="0" y="1"/>
                      </a:moveTo>
                      <a:cubicBezTo>
                        <a:pt x="0" y="1"/>
                        <a:pt x="0" y="1"/>
                        <a:pt x="0" y="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914;p31"/>
                <p:cNvSpPr/>
                <p:nvPr/>
              </p:nvSpPr>
              <p:spPr>
                <a:xfrm>
                  <a:off x="1493256" y="4059240"/>
                  <a:ext cx="997" cy="997"/>
                </a:xfrm>
                <a:custGeom>
                  <a:avLst/>
                  <a:gdLst/>
                  <a:ahLst/>
                  <a:cxnLst/>
                  <a:rect l="l" t="t" r="r" b="b"/>
                  <a:pathLst>
                    <a:path w="31" h="31" extrusionOk="0">
                      <a:moveTo>
                        <a:pt x="31" y="0"/>
                      </a:moveTo>
                      <a:cubicBezTo>
                        <a:pt x="31" y="0"/>
                        <a:pt x="30" y="0"/>
                        <a:pt x="0" y="30"/>
                      </a:cubicBezTo>
                      <a:cubicBezTo>
                        <a:pt x="31" y="30"/>
                        <a:pt x="31" y="3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915;p31"/>
                <p:cNvSpPr/>
                <p:nvPr/>
              </p:nvSpPr>
              <p:spPr>
                <a:xfrm>
                  <a:off x="1554833" y="400840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916;p31"/>
                <p:cNvSpPr/>
                <p:nvPr/>
              </p:nvSpPr>
              <p:spPr>
                <a:xfrm>
                  <a:off x="1546987" y="399570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917;p31"/>
                <p:cNvSpPr/>
                <p:nvPr/>
              </p:nvSpPr>
              <p:spPr>
                <a:xfrm>
                  <a:off x="1559720" y="4015252"/>
                  <a:ext cx="997" cy="997"/>
                </a:xfrm>
                <a:custGeom>
                  <a:avLst/>
                  <a:gdLst/>
                  <a:ahLst/>
                  <a:cxnLst/>
                  <a:rect l="l" t="t" r="r" b="b"/>
                  <a:pathLst>
                    <a:path w="31" h="31" extrusionOk="0">
                      <a:moveTo>
                        <a:pt x="0" y="0"/>
                      </a:moveTo>
                      <a:cubicBezTo>
                        <a:pt x="0" y="31"/>
                        <a:pt x="0" y="31"/>
                        <a:pt x="30" y="3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918;p31"/>
                <p:cNvSpPr/>
                <p:nvPr/>
              </p:nvSpPr>
              <p:spPr>
                <a:xfrm>
                  <a:off x="1529398" y="3968338"/>
                  <a:ext cx="32" cy="997"/>
                </a:xfrm>
                <a:custGeom>
                  <a:avLst/>
                  <a:gdLst/>
                  <a:ahLst/>
                  <a:cxnLst/>
                  <a:rect l="l" t="t" r="r" b="b"/>
                  <a:pathLst>
                    <a:path w="1" h="31" extrusionOk="0">
                      <a:moveTo>
                        <a:pt x="1" y="0"/>
                      </a:moveTo>
                      <a:lnTo>
                        <a:pt x="1" y="31"/>
                      </a:ln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919;p31"/>
                <p:cNvSpPr/>
                <p:nvPr/>
              </p:nvSpPr>
              <p:spPr>
                <a:xfrm>
                  <a:off x="1539173" y="398493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920;p31"/>
                <p:cNvSpPr/>
                <p:nvPr/>
              </p:nvSpPr>
              <p:spPr>
                <a:xfrm>
                  <a:off x="1557759" y="402403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921;p31"/>
                <p:cNvSpPr/>
                <p:nvPr/>
              </p:nvSpPr>
              <p:spPr>
                <a:xfrm>
                  <a:off x="1565573" y="4029915"/>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922;p31"/>
                <p:cNvSpPr/>
                <p:nvPr/>
              </p:nvSpPr>
              <p:spPr>
                <a:xfrm>
                  <a:off x="1564608" y="4025992"/>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923;p31"/>
                <p:cNvSpPr/>
                <p:nvPr/>
              </p:nvSpPr>
              <p:spPr>
                <a:xfrm>
                  <a:off x="1563611" y="4025992"/>
                  <a:ext cx="1029" cy="32"/>
                </a:xfrm>
                <a:custGeom>
                  <a:avLst/>
                  <a:gdLst/>
                  <a:ahLst/>
                  <a:cxnLst/>
                  <a:rect l="l" t="t" r="r" b="b"/>
                  <a:pathLst>
                    <a:path w="32" h="1" extrusionOk="0">
                      <a:moveTo>
                        <a:pt x="1" y="1"/>
                      </a:moveTo>
                      <a:lnTo>
                        <a:pt x="3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924;p31"/>
                <p:cNvSpPr/>
                <p:nvPr/>
              </p:nvSpPr>
              <p:spPr>
                <a:xfrm>
                  <a:off x="1467821" y="3870587"/>
                  <a:ext cx="1029" cy="32"/>
                </a:xfrm>
                <a:custGeom>
                  <a:avLst/>
                  <a:gdLst/>
                  <a:ahLst/>
                  <a:cxnLst/>
                  <a:rect l="l" t="t" r="r" b="b"/>
                  <a:pathLst>
                    <a:path w="32" h="1" extrusionOk="0">
                      <a:moveTo>
                        <a:pt x="31" y="1"/>
                      </a:moveTo>
                      <a:cubicBezTo>
                        <a:pt x="3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925;p31"/>
                <p:cNvSpPr/>
                <p:nvPr/>
              </p:nvSpPr>
              <p:spPr>
                <a:xfrm>
                  <a:off x="1512806" y="3944865"/>
                  <a:ext cx="997" cy="32"/>
                </a:xfrm>
                <a:custGeom>
                  <a:avLst/>
                  <a:gdLst/>
                  <a:ahLst/>
                  <a:cxnLst/>
                  <a:rect l="l" t="t" r="r" b="b"/>
                  <a:pathLst>
                    <a:path w="31" h="1" extrusionOk="0">
                      <a:moveTo>
                        <a:pt x="0" y="1"/>
                      </a:moveTo>
                      <a:lnTo>
                        <a:pt x="3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926;p31"/>
                <p:cNvSpPr/>
                <p:nvPr/>
              </p:nvSpPr>
              <p:spPr>
                <a:xfrm>
                  <a:off x="1464895" y="3871584"/>
                  <a:ext cx="32" cy="997"/>
                </a:xfrm>
                <a:custGeom>
                  <a:avLst/>
                  <a:gdLst/>
                  <a:ahLst/>
                  <a:cxnLst/>
                  <a:rect l="l" t="t" r="r" b="b"/>
                  <a:pathLst>
                    <a:path w="1" h="31" extrusionOk="0">
                      <a:moveTo>
                        <a:pt x="1" y="30"/>
                      </a:moveTo>
                      <a:lnTo>
                        <a:pt x="1" y="0"/>
                      </a:lnTo>
                      <a:cubicBezTo>
                        <a:pt x="1" y="0"/>
                        <a:pt x="1" y="30"/>
                        <a:pt x="1"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927;p31"/>
                <p:cNvSpPr/>
                <p:nvPr/>
              </p:nvSpPr>
              <p:spPr>
                <a:xfrm>
                  <a:off x="1551874" y="4021104"/>
                  <a:ext cx="1029" cy="997"/>
                </a:xfrm>
                <a:custGeom>
                  <a:avLst/>
                  <a:gdLst/>
                  <a:ahLst/>
                  <a:cxnLst/>
                  <a:rect l="l" t="t" r="r" b="b"/>
                  <a:pathLst>
                    <a:path w="32" h="31" extrusionOk="0">
                      <a:moveTo>
                        <a:pt x="1" y="1"/>
                      </a:moveTo>
                      <a:cubicBezTo>
                        <a:pt x="31" y="31"/>
                        <a:pt x="31" y="31"/>
                        <a:pt x="31" y="31"/>
                      </a:cubicBezTo>
                      <a:cubicBezTo>
                        <a:pt x="31" y="3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928;p31"/>
                <p:cNvSpPr/>
                <p:nvPr/>
              </p:nvSpPr>
              <p:spPr>
                <a:xfrm>
                  <a:off x="1493256" y="395074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929;p31"/>
                <p:cNvSpPr/>
                <p:nvPr/>
              </p:nvSpPr>
              <p:spPr>
                <a:xfrm>
                  <a:off x="1464895" y="3872548"/>
                  <a:ext cx="32" cy="32"/>
                </a:xfrm>
                <a:custGeom>
                  <a:avLst/>
                  <a:gdLst/>
                  <a:ahLst/>
                  <a:cxnLst/>
                  <a:rect l="l" t="t" r="r" b="b"/>
                  <a:pathLst>
                    <a:path w="1" h="1" extrusionOk="0">
                      <a:moveTo>
                        <a:pt x="1" y="0"/>
                      </a:moveTo>
                      <a:lnTo>
                        <a:pt x="1" y="0"/>
                      </a:ln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930;p31"/>
                <p:cNvSpPr/>
                <p:nvPr/>
              </p:nvSpPr>
              <p:spPr>
                <a:xfrm>
                  <a:off x="1497147" y="3919462"/>
                  <a:ext cx="1029" cy="32"/>
                </a:xfrm>
                <a:custGeom>
                  <a:avLst/>
                  <a:gdLst/>
                  <a:ahLst/>
                  <a:cxnLst/>
                  <a:rect l="l" t="t" r="r" b="b"/>
                  <a:pathLst>
                    <a:path w="32" h="1" extrusionOk="0">
                      <a:moveTo>
                        <a:pt x="1" y="0"/>
                      </a:moveTo>
                      <a:lnTo>
                        <a:pt x="1" y="0"/>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931;p31"/>
                <p:cNvSpPr/>
                <p:nvPr/>
              </p:nvSpPr>
              <p:spPr>
                <a:xfrm>
                  <a:off x="1497147" y="3917501"/>
                  <a:ext cx="1029" cy="32"/>
                </a:xfrm>
                <a:custGeom>
                  <a:avLst/>
                  <a:gdLst/>
                  <a:ahLst/>
                  <a:cxnLst/>
                  <a:rect l="l" t="t" r="r" b="b"/>
                  <a:pathLst>
                    <a:path w="32" h="1" extrusionOk="0">
                      <a:moveTo>
                        <a:pt x="1" y="1"/>
                      </a:moveTo>
                      <a:lnTo>
                        <a:pt x="31" y="1"/>
                      </a:lnTo>
                      <a:cubicBezTo>
                        <a:pt x="3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932;p31"/>
                <p:cNvSpPr/>
                <p:nvPr/>
              </p:nvSpPr>
              <p:spPr>
                <a:xfrm>
                  <a:off x="1466857" y="3869622"/>
                  <a:ext cx="997" cy="997"/>
                </a:xfrm>
                <a:custGeom>
                  <a:avLst/>
                  <a:gdLst/>
                  <a:ahLst/>
                  <a:cxnLst/>
                  <a:rect l="l" t="t" r="r" b="b"/>
                  <a:pathLst>
                    <a:path w="31" h="31" extrusionOk="0">
                      <a:moveTo>
                        <a:pt x="31" y="31"/>
                      </a:moveTo>
                      <a:lnTo>
                        <a:pt x="0" y="0"/>
                      </a:lnTo>
                      <a:cubicBezTo>
                        <a:pt x="31" y="31"/>
                        <a:pt x="31" y="3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933;p31"/>
                <p:cNvSpPr/>
                <p:nvPr/>
              </p:nvSpPr>
              <p:spPr>
                <a:xfrm>
                  <a:off x="1488368" y="390283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934;p31"/>
                <p:cNvSpPr/>
                <p:nvPr/>
              </p:nvSpPr>
              <p:spPr>
                <a:xfrm>
                  <a:off x="1540170" y="398592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935;p31"/>
                <p:cNvSpPr/>
                <p:nvPr/>
              </p:nvSpPr>
              <p:spPr>
                <a:xfrm>
                  <a:off x="1521584" y="3984930"/>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936;p31"/>
                <p:cNvSpPr/>
                <p:nvPr/>
              </p:nvSpPr>
              <p:spPr>
                <a:xfrm>
                  <a:off x="1521584" y="3984930"/>
                  <a:ext cx="1029" cy="32"/>
                </a:xfrm>
                <a:custGeom>
                  <a:avLst/>
                  <a:gdLst/>
                  <a:ahLst/>
                  <a:cxnLst/>
                  <a:rect l="l" t="t" r="r" b="b"/>
                  <a:pathLst>
                    <a:path w="32" h="1" extrusionOk="0">
                      <a:moveTo>
                        <a:pt x="31" y="1"/>
                      </a:moveTo>
                      <a:cubicBezTo>
                        <a:pt x="31" y="1"/>
                        <a:pt x="1" y="1"/>
                        <a:pt x="1" y="1"/>
                      </a:cubicBez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937;p31"/>
                <p:cNvSpPr/>
                <p:nvPr/>
              </p:nvSpPr>
              <p:spPr>
                <a:xfrm>
                  <a:off x="1520620" y="398396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938;p31"/>
                <p:cNvSpPr/>
                <p:nvPr/>
              </p:nvSpPr>
              <p:spPr>
                <a:xfrm>
                  <a:off x="1528433" y="3994705"/>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939;p31"/>
                <p:cNvSpPr/>
                <p:nvPr/>
              </p:nvSpPr>
              <p:spPr>
                <a:xfrm>
                  <a:off x="1526472" y="3992776"/>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940;p31"/>
                <p:cNvSpPr/>
                <p:nvPr/>
              </p:nvSpPr>
              <p:spPr>
                <a:xfrm>
                  <a:off x="1515732" y="397907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941;p31"/>
                <p:cNvSpPr/>
                <p:nvPr/>
              </p:nvSpPr>
              <p:spPr>
                <a:xfrm>
                  <a:off x="1461969" y="3869622"/>
                  <a:ext cx="104600" cy="164216"/>
                </a:xfrm>
                <a:custGeom>
                  <a:avLst/>
                  <a:gdLst/>
                  <a:ahLst/>
                  <a:cxnLst/>
                  <a:rect l="l" t="t" r="r" b="b"/>
                  <a:pathLst>
                    <a:path w="3253" h="5107" extrusionOk="0">
                      <a:moveTo>
                        <a:pt x="92" y="122"/>
                      </a:moveTo>
                      <a:cubicBezTo>
                        <a:pt x="76" y="122"/>
                        <a:pt x="84" y="122"/>
                        <a:pt x="92" y="126"/>
                      </a:cubicBezTo>
                      <a:lnTo>
                        <a:pt x="92" y="126"/>
                      </a:lnTo>
                      <a:cubicBezTo>
                        <a:pt x="92" y="124"/>
                        <a:pt x="92" y="123"/>
                        <a:pt x="92" y="122"/>
                      </a:cubicBezTo>
                      <a:close/>
                      <a:moveTo>
                        <a:pt x="76" y="169"/>
                      </a:moveTo>
                      <a:cubicBezTo>
                        <a:pt x="75" y="169"/>
                        <a:pt x="71" y="173"/>
                        <a:pt x="61" y="183"/>
                      </a:cubicBezTo>
                      <a:lnTo>
                        <a:pt x="92" y="183"/>
                      </a:lnTo>
                      <a:cubicBezTo>
                        <a:pt x="71" y="183"/>
                        <a:pt x="78" y="169"/>
                        <a:pt x="76" y="169"/>
                      </a:cubicBezTo>
                      <a:close/>
                      <a:moveTo>
                        <a:pt x="31" y="578"/>
                      </a:moveTo>
                      <a:cubicBezTo>
                        <a:pt x="31" y="578"/>
                        <a:pt x="31" y="587"/>
                        <a:pt x="36" y="590"/>
                      </a:cubicBezTo>
                      <a:lnTo>
                        <a:pt x="36" y="590"/>
                      </a:lnTo>
                      <a:cubicBezTo>
                        <a:pt x="35" y="586"/>
                        <a:pt x="33" y="582"/>
                        <a:pt x="31" y="578"/>
                      </a:cubicBezTo>
                      <a:close/>
                      <a:moveTo>
                        <a:pt x="131" y="921"/>
                      </a:moveTo>
                      <a:cubicBezTo>
                        <a:pt x="126" y="925"/>
                        <a:pt x="122" y="932"/>
                        <a:pt x="122" y="943"/>
                      </a:cubicBezTo>
                      <a:lnTo>
                        <a:pt x="122" y="943"/>
                      </a:lnTo>
                      <a:cubicBezTo>
                        <a:pt x="122" y="942"/>
                        <a:pt x="122" y="930"/>
                        <a:pt x="131" y="921"/>
                      </a:cubicBezTo>
                      <a:close/>
                      <a:moveTo>
                        <a:pt x="1186" y="1672"/>
                      </a:moveTo>
                      <a:lnTo>
                        <a:pt x="1186" y="1702"/>
                      </a:lnTo>
                      <a:lnTo>
                        <a:pt x="1216" y="1702"/>
                      </a:lnTo>
                      <a:lnTo>
                        <a:pt x="1186" y="1672"/>
                      </a:lnTo>
                      <a:close/>
                      <a:moveTo>
                        <a:pt x="1399" y="2006"/>
                      </a:moveTo>
                      <a:lnTo>
                        <a:pt x="1368" y="2037"/>
                      </a:lnTo>
                      <a:cubicBezTo>
                        <a:pt x="1368" y="2037"/>
                        <a:pt x="1399" y="2037"/>
                        <a:pt x="1399" y="2006"/>
                      </a:cubicBezTo>
                      <a:close/>
                      <a:moveTo>
                        <a:pt x="1459" y="2098"/>
                      </a:moveTo>
                      <a:cubicBezTo>
                        <a:pt x="1451" y="2098"/>
                        <a:pt x="1444" y="2100"/>
                        <a:pt x="1441" y="2104"/>
                      </a:cubicBezTo>
                      <a:lnTo>
                        <a:pt x="1441" y="2104"/>
                      </a:lnTo>
                      <a:cubicBezTo>
                        <a:pt x="1446" y="2103"/>
                        <a:pt x="1452" y="2101"/>
                        <a:pt x="1459" y="2098"/>
                      </a:cubicBezTo>
                      <a:close/>
                      <a:moveTo>
                        <a:pt x="852" y="2310"/>
                      </a:moveTo>
                      <a:cubicBezTo>
                        <a:pt x="836" y="2310"/>
                        <a:pt x="844" y="2310"/>
                        <a:pt x="852" y="2314"/>
                      </a:cubicBezTo>
                      <a:lnTo>
                        <a:pt x="852" y="2314"/>
                      </a:lnTo>
                      <a:cubicBezTo>
                        <a:pt x="852" y="2313"/>
                        <a:pt x="852" y="2312"/>
                        <a:pt x="852" y="2310"/>
                      </a:cubicBezTo>
                      <a:close/>
                      <a:moveTo>
                        <a:pt x="852" y="2314"/>
                      </a:moveTo>
                      <a:lnTo>
                        <a:pt x="852" y="2314"/>
                      </a:lnTo>
                      <a:cubicBezTo>
                        <a:pt x="853" y="2323"/>
                        <a:pt x="857" y="2325"/>
                        <a:pt x="860" y="2325"/>
                      </a:cubicBezTo>
                      <a:lnTo>
                        <a:pt x="860" y="2325"/>
                      </a:lnTo>
                      <a:cubicBezTo>
                        <a:pt x="860" y="2320"/>
                        <a:pt x="856" y="2316"/>
                        <a:pt x="852" y="2314"/>
                      </a:cubicBezTo>
                      <a:close/>
                      <a:moveTo>
                        <a:pt x="860" y="2325"/>
                      </a:moveTo>
                      <a:lnTo>
                        <a:pt x="860" y="2325"/>
                      </a:lnTo>
                      <a:cubicBezTo>
                        <a:pt x="860" y="2329"/>
                        <a:pt x="858" y="2334"/>
                        <a:pt x="852" y="2341"/>
                      </a:cubicBezTo>
                      <a:cubicBezTo>
                        <a:pt x="867" y="2326"/>
                        <a:pt x="867" y="2326"/>
                        <a:pt x="863" y="2326"/>
                      </a:cubicBezTo>
                      <a:cubicBezTo>
                        <a:pt x="862" y="2326"/>
                        <a:pt x="861" y="2326"/>
                        <a:pt x="860" y="2325"/>
                      </a:cubicBezTo>
                      <a:close/>
                      <a:moveTo>
                        <a:pt x="1064" y="2705"/>
                      </a:moveTo>
                      <a:cubicBezTo>
                        <a:pt x="1064" y="2705"/>
                        <a:pt x="1078" y="2719"/>
                        <a:pt x="1087" y="2719"/>
                      </a:cubicBezTo>
                      <a:cubicBezTo>
                        <a:pt x="1091" y="2719"/>
                        <a:pt x="1095" y="2716"/>
                        <a:pt x="1095" y="2705"/>
                      </a:cubicBezTo>
                      <a:close/>
                      <a:moveTo>
                        <a:pt x="1520" y="3283"/>
                      </a:moveTo>
                      <a:cubicBezTo>
                        <a:pt x="1531" y="3283"/>
                        <a:pt x="1538" y="3287"/>
                        <a:pt x="1543" y="3292"/>
                      </a:cubicBezTo>
                      <a:lnTo>
                        <a:pt x="1543" y="3292"/>
                      </a:lnTo>
                      <a:cubicBezTo>
                        <a:pt x="1544" y="3290"/>
                        <a:pt x="1547" y="3287"/>
                        <a:pt x="1551" y="3283"/>
                      </a:cubicBezTo>
                      <a:close/>
                      <a:moveTo>
                        <a:pt x="1543" y="3292"/>
                      </a:moveTo>
                      <a:lnTo>
                        <a:pt x="1543" y="3292"/>
                      </a:lnTo>
                      <a:cubicBezTo>
                        <a:pt x="1540" y="3297"/>
                        <a:pt x="1543" y="3298"/>
                        <a:pt x="1547" y="3298"/>
                      </a:cubicBezTo>
                      <a:lnTo>
                        <a:pt x="1547" y="3298"/>
                      </a:lnTo>
                      <a:cubicBezTo>
                        <a:pt x="1546" y="3296"/>
                        <a:pt x="1545" y="3294"/>
                        <a:pt x="1543" y="3292"/>
                      </a:cubicBezTo>
                      <a:close/>
                      <a:moveTo>
                        <a:pt x="1547" y="3298"/>
                      </a:moveTo>
                      <a:cubicBezTo>
                        <a:pt x="1551" y="3306"/>
                        <a:pt x="1551" y="3313"/>
                        <a:pt x="1551" y="3313"/>
                      </a:cubicBezTo>
                      <a:cubicBezTo>
                        <a:pt x="1566" y="3298"/>
                        <a:pt x="1558" y="3298"/>
                        <a:pt x="1551" y="3298"/>
                      </a:cubicBezTo>
                      <a:cubicBezTo>
                        <a:pt x="1549" y="3298"/>
                        <a:pt x="1548" y="3298"/>
                        <a:pt x="1547" y="3298"/>
                      </a:cubicBezTo>
                      <a:close/>
                      <a:moveTo>
                        <a:pt x="2311" y="3465"/>
                      </a:moveTo>
                      <a:cubicBezTo>
                        <a:pt x="2331" y="3465"/>
                        <a:pt x="2338" y="3479"/>
                        <a:pt x="2340" y="3479"/>
                      </a:cubicBezTo>
                      <a:cubicBezTo>
                        <a:pt x="2341" y="3479"/>
                        <a:pt x="2341" y="3476"/>
                        <a:pt x="2341" y="3465"/>
                      </a:cubicBezTo>
                      <a:close/>
                      <a:moveTo>
                        <a:pt x="1817" y="3549"/>
                      </a:moveTo>
                      <a:cubicBezTo>
                        <a:pt x="1812" y="3552"/>
                        <a:pt x="1805" y="3557"/>
                        <a:pt x="1794" y="3557"/>
                      </a:cubicBezTo>
                      <a:lnTo>
                        <a:pt x="1824" y="3557"/>
                      </a:lnTo>
                      <a:cubicBezTo>
                        <a:pt x="1822" y="3554"/>
                        <a:pt x="1819" y="3551"/>
                        <a:pt x="1817" y="3549"/>
                      </a:cubicBezTo>
                      <a:close/>
                      <a:moveTo>
                        <a:pt x="1855" y="3557"/>
                      </a:moveTo>
                      <a:lnTo>
                        <a:pt x="1845" y="3567"/>
                      </a:lnTo>
                      <a:lnTo>
                        <a:pt x="1845" y="3567"/>
                      </a:lnTo>
                      <a:cubicBezTo>
                        <a:pt x="1848" y="3566"/>
                        <a:pt x="1851" y="3564"/>
                        <a:pt x="1855" y="3563"/>
                      </a:cubicBezTo>
                      <a:lnTo>
                        <a:pt x="1855" y="3563"/>
                      </a:lnTo>
                      <a:cubicBezTo>
                        <a:pt x="1855" y="3561"/>
                        <a:pt x="1855" y="3559"/>
                        <a:pt x="1855" y="3557"/>
                      </a:cubicBezTo>
                      <a:close/>
                      <a:moveTo>
                        <a:pt x="1794" y="3557"/>
                      </a:moveTo>
                      <a:cubicBezTo>
                        <a:pt x="1824" y="3587"/>
                        <a:pt x="1824" y="3587"/>
                        <a:pt x="1824" y="3587"/>
                      </a:cubicBezTo>
                      <a:lnTo>
                        <a:pt x="1845" y="3567"/>
                      </a:lnTo>
                      <a:lnTo>
                        <a:pt x="1845" y="3567"/>
                      </a:lnTo>
                      <a:cubicBezTo>
                        <a:pt x="1838" y="3569"/>
                        <a:pt x="1831" y="3570"/>
                        <a:pt x="1824" y="3570"/>
                      </a:cubicBezTo>
                      <a:cubicBezTo>
                        <a:pt x="1814" y="3570"/>
                        <a:pt x="1804" y="3567"/>
                        <a:pt x="1794" y="3557"/>
                      </a:cubicBezTo>
                      <a:close/>
                      <a:moveTo>
                        <a:pt x="1885" y="3557"/>
                      </a:moveTo>
                      <a:cubicBezTo>
                        <a:pt x="1875" y="3557"/>
                        <a:pt x="1865" y="3560"/>
                        <a:pt x="1855" y="3563"/>
                      </a:cubicBezTo>
                      <a:lnTo>
                        <a:pt x="1855" y="3563"/>
                      </a:lnTo>
                      <a:cubicBezTo>
                        <a:pt x="1855" y="3587"/>
                        <a:pt x="1855" y="3587"/>
                        <a:pt x="1855" y="3587"/>
                      </a:cubicBezTo>
                      <a:cubicBezTo>
                        <a:pt x="1885" y="3587"/>
                        <a:pt x="1885" y="3557"/>
                        <a:pt x="1885" y="3557"/>
                      </a:cubicBezTo>
                      <a:close/>
                      <a:moveTo>
                        <a:pt x="2189" y="3921"/>
                      </a:moveTo>
                      <a:cubicBezTo>
                        <a:pt x="2189" y="3921"/>
                        <a:pt x="2189" y="3921"/>
                        <a:pt x="2189" y="3952"/>
                      </a:cubicBezTo>
                      <a:cubicBezTo>
                        <a:pt x="2189" y="3931"/>
                        <a:pt x="2189" y="3924"/>
                        <a:pt x="2179" y="3922"/>
                      </a:cubicBezTo>
                      <a:lnTo>
                        <a:pt x="2179" y="3922"/>
                      </a:lnTo>
                      <a:cubicBezTo>
                        <a:pt x="2182" y="3922"/>
                        <a:pt x="2186" y="3921"/>
                        <a:pt x="2189" y="3921"/>
                      </a:cubicBezTo>
                      <a:close/>
                      <a:moveTo>
                        <a:pt x="2219" y="4013"/>
                      </a:moveTo>
                      <a:cubicBezTo>
                        <a:pt x="2219" y="4013"/>
                        <a:pt x="2219" y="4026"/>
                        <a:pt x="2228" y="4026"/>
                      </a:cubicBezTo>
                      <a:cubicBezTo>
                        <a:pt x="2233" y="4026"/>
                        <a:pt x="2240" y="4023"/>
                        <a:pt x="2250" y="4013"/>
                      </a:cubicBezTo>
                      <a:close/>
                      <a:moveTo>
                        <a:pt x="3010" y="4499"/>
                      </a:moveTo>
                      <a:lnTo>
                        <a:pt x="3010" y="4525"/>
                      </a:lnTo>
                      <a:cubicBezTo>
                        <a:pt x="3017" y="4522"/>
                        <a:pt x="3025" y="4514"/>
                        <a:pt x="3010" y="4499"/>
                      </a:cubicBezTo>
                      <a:close/>
                      <a:moveTo>
                        <a:pt x="3010" y="4525"/>
                      </a:moveTo>
                      <a:lnTo>
                        <a:pt x="3010" y="4525"/>
                      </a:lnTo>
                      <a:cubicBezTo>
                        <a:pt x="3010" y="4527"/>
                        <a:pt x="3010" y="4528"/>
                        <a:pt x="3010" y="4529"/>
                      </a:cubicBezTo>
                      <a:cubicBezTo>
                        <a:pt x="2995" y="4529"/>
                        <a:pt x="3002" y="4529"/>
                        <a:pt x="3010" y="4525"/>
                      </a:cubicBezTo>
                      <a:close/>
                      <a:moveTo>
                        <a:pt x="3070" y="4560"/>
                      </a:moveTo>
                      <a:cubicBezTo>
                        <a:pt x="3070" y="4560"/>
                        <a:pt x="3070" y="4560"/>
                        <a:pt x="3070" y="4560"/>
                      </a:cubicBezTo>
                      <a:lnTo>
                        <a:pt x="3070" y="4560"/>
                      </a:lnTo>
                      <a:close/>
                      <a:moveTo>
                        <a:pt x="2918" y="4712"/>
                      </a:moveTo>
                      <a:cubicBezTo>
                        <a:pt x="2888" y="4712"/>
                        <a:pt x="2888" y="4742"/>
                        <a:pt x="2888" y="4742"/>
                      </a:cubicBezTo>
                      <a:cubicBezTo>
                        <a:pt x="2918" y="4742"/>
                        <a:pt x="2888" y="4712"/>
                        <a:pt x="2918" y="4712"/>
                      </a:cubicBezTo>
                      <a:close/>
                      <a:moveTo>
                        <a:pt x="2888" y="4742"/>
                      </a:moveTo>
                      <a:lnTo>
                        <a:pt x="2888" y="4772"/>
                      </a:lnTo>
                      <a:cubicBezTo>
                        <a:pt x="2918" y="4772"/>
                        <a:pt x="2918" y="4742"/>
                        <a:pt x="2918" y="4742"/>
                      </a:cubicBezTo>
                      <a:close/>
                      <a:moveTo>
                        <a:pt x="3192" y="4742"/>
                      </a:moveTo>
                      <a:cubicBezTo>
                        <a:pt x="3162" y="4742"/>
                        <a:pt x="3162" y="4742"/>
                        <a:pt x="3162" y="4772"/>
                      </a:cubicBezTo>
                      <a:lnTo>
                        <a:pt x="3192" y="4742"/>
                      </a:lnTo>
                      <a:close/>
                      <a:moveTo>
                        <a:pt x="3010" y="4803"/>
                      </a:moveTo>
                      <a:cubicBezTo>
                        <a:pt x="2979" y="4803"/>
                        <a:pt x="2979" y="4803"/>
                        <a:pt x="2979" y="4833"/>
                      </a:cubicBezTo>
                      <a:cubicBezTo>
                        <a:pt x="3010" y="4833"/>
                        <a:pt x="3010" y="4833"/>
                        <a:pt x="3010" y="4803"/>
                      </a:cubicBezTo>
                      <a:close/>
                      <a:moveTo>
                        <a:pt x="3205" y="5052"/>
                      </a:moveTo>
                      <a:lnTo>
                        <a:pt x="3205" y="5052"/>
                      </a:lnTo>
                      <a:cubicBezTo>
                        <a:pt x="3198" y="5057"/>
                        <a:pt x="3193" y="5063"/>
                        <a:pt x="3189" y="5069"/>
                      </a:cubicBezTo>
                      <a:lnTo>
                        <a:pt x="3189" y="5069"/>
                      </a:lnTo>
                      <a:cubicBezTo>
                        <a:pt x="3198" y="5064"/>
                        <a:pt x="3205" y="5057"/>
                        <a:pt x="3205" y="5052"/>
                      </a:cubicBezTo>
                      <a:close/>
                      <a:moveTo>
                        <a:pt x="152" y="0"/>
                      </a:moveTo>
                      <a:cubicBezTo>
                        <a:pt x="152" y="31"/>
                        <a:pt x="92" y="31"/>
                        <a:pt x="92" y="61"/>
                      </a:cubicBezTo>
                      <a:cubicBezTo>
                        <a:pt x="92" y="61"/>
                        <a:pt x="92" y="61"/>
                        <a:pt x="92" y="91"/>
                      </a:cubicBezTo>
                      <a:cubicBezTo>
                        <a:pt x="92" y="91"/>
                        <a:pt x="119" y="78"/>
                        <a:pt x="137" y="78"/>
                      </a:cubicBezTo>
                      <a:cubicBezTo>
                        <a:pt x="146" y="78"/>
                        <a:pt x="152" y="81"/>
                        <a:pt x="152" y="91"/>
                      </a:cubicBezTo>
                      <a:cubicBezTo>
                        <a:pt x="152" y="122"/>
                        <a:pt x="122" y="122"/>
                        <a:pt x="122" y="122"/>
                      </a:cubicBezTo>
                      <a:lnTo>
                        <a:pt x="92" y="152"/>
                      </a:lnTo>
                      <a:cubicBezTo>
                        <a:pt x="107" y="137"/>
                        <a:pt x="99" y="129"/>
                        <a:pt x="92" y="126"/>
                      </a:cubicBezTo>
                      <a:lnTo>
                        <a:pt x="92" y="126"/>
                      </a:lnTo>
                      <a:cubicBezTo>
                        <a:pt x="92" y="152"/>
                        <a:pt x="90" y="152"/>
                        <a:pt x="61" y="152"/>
                      </a:cubicBezTo>
                      <a:lnTo>
                        <a:pt x="92" y="183"/>
                      </a:lnTo>
                      <a:cubicBezTo>
                        <a:pt x="61" y="213"/>
                        <a:pt x="122" y="213"/>
                        <a:pt x="92" y="213"/>
                      </a:cubicBezTo>
                      <a:cubicBezTo>
                        <a:pt x="61" y="213"/>
                        <a:pt x="61" y="243"/>
                        <a:pt x="61" y="243"/>
                      </a:cubicBezTo>
                      <a:lnTo>
                        <a:pt x="92" y="274"/>
                      </a:lnTo>
                      <a:lnTo>
                        <a:pt x="61" y="274"/>
                      </a:lnTo>
                      <a:cubicBezTo>
                        <a:pt x="61" y="289"/>
                        <a:pt x="69" y="289"/>
                        <a:pt x="76" y="289"/>
                      </a:cubicBezTo>
                      <a:cubicBezTo>
                        <a:pt x="84" y="289"/>
                        <a:pt x="92" y="289"/>
                        <a:pt x="92" y="304"/>
                      </a:cubicBezTo>
                      <a:cubicBezTo>
                        <a:pt x="61" y="304"/>
                        <a:pt x="92" y="304"/>
                        <a:pt x="61" y="335"/>
                      </a:cubicBezTo>
                      <a:cubicBezTo>
                        <a:pt x="61" y="350"/>
                        <a:pt x="76" y="350"/>
                        <a:pt x="88" y="350"/>
                      </a:cubicBezTo>
                      <a:cubicBezTo>
                        <a:pt x="99" y="350"/>
                        <a:pt x="107" y="350"/>
                        <a:pt x="92" y="365"/>
                      </a:cubicBezTo>
                      <a:lnTo>
                        <a:pt x="92" y="395"/>
                      </a:lnTo>
                      <a:cubicBezTo>
                        <a:pt x="92" y="395"/>
                        <a:pt x="61" y="395"/>
                        <a:pt x="61" y="365"/>
                      </a:cubicBezTo>
                      <a:cubicBezTo>
                        <a:pt x="61" y="456"/>
                        <a:pt x="0" y="547"/>
                        <a:pt x="61" y="578"/>
                      </a:cubicBezTo>
                      <a:cubicBezTo>
                        <a:pt x="51" y="588"/>
                        <a:pt x="44" y="591"/>
                        <a:pt x="40" y="591"/>
                      </a:cubicBezTo>
                      <a:cubicBezTo>
                        <a:pt x="38" y="591"/>
                        <a:pt x="37" y="591"/>
                        <a:pt x="36" y="590"/>
                      </a:cubicBezTo>
                      <a:lnTo>
                        <a:pt x="36" y="590"/>
                      </a:lnTo>
                      <a:cubicBezTo>
                        <a:pt x="53" y="643"/>
                        <a:pt x="3" y="673"/>
                        <a:pt x="31" y="730"/>
                      </a:cubicBezTo>
                      <a:lnTo>
                        <a:pt x="61" y="699"/>
                      </a:lnTo>
                      <a:lnTo>
                        <a:pt x="61" y="699"/>
                      </a:lnTo>
                      <a:cubicBezTo>
                        <a:pt x="31" y="791"/>
                        <a:pt x="92" y="851"/>
                        <a:pt x="92" y="912"/>
                      </a:cubicBezTo>
                      <a:lnTo>
                        <a:pt x="152" y="912"/>
                      </a:lnTo>
                      <a:cubicBezTo>
                        <a:pt x="142" y="912"/>
                        <a:pt x="135" y="916"/>
                        <a:pt x="131" y="921"/>
                      </a:cubicBezTo>
                      <a:lnTo>
                        <a:pt x="131" y="921"/>
                      </a:lnTo>
                      <a:cubicBezTo>
                        <a:pt x="140" y="912"/>
                        <a:pt x="152" y="912"/>
                        <a:pt x="152" y="912"/>
                      </a:cubicBezTo>
                      <a:lnTo>
                        <a:pt x="152" y="912"/>
                      </a:lnTo>
                      <a:cubicBezTo>
                        <a:pt x="122" y="1003"/>
                        <a:pt x="183" y="1095"/>
                        <a:pt x="213" y="1186"/>
                      </a:cubicBezTo>
                      <a:cubicBezTo>
                        <a:pt x="274" y="1307"/>
                        <a:pt x="335" y="1459"/>
                        <a:pt x="396" y="1550"/>
                      </a:cubicBezTo>
                      <a:cubicBezTo>
                        <a:pt x="396" y="1550"/>
                        <a:pt x="409" y="1537"/>
                        <a:pt x="418" y="1537"/>
                      </a:cubicBezTo>
                      <a:cubicBezTo>
                        <a:pt x="423" y="1537"/>
                        <a:pt x="426" y="1540"/>
                        <a:pt x="426" y="1550"/>
                      </a:cubicBezTo>
                      <a:cubicBezTo>
                        <a:pt x="365" y="1611"/>
                        <a:pt x="487" y="1611"/>
                        <a:pt x="456" y="1672"/>
                      </a:cubicBezTo>
                      <a:cubicBezTo>
                        <a:pt x="517" y="1702"/>
                        <a:pt x="487" y="1794"/>
                        <a:pt x="578" y="1824"/>
                      </a:cubicBezTo>
                      <a:lnTo>
                        <a:pt x="548" y="1854"/>
                      </a:lnTo>
                      <a:cubicBezTo>
                        <a:pt x="578" y="1885"/>
                        <a:pt x="608" y="1915"/>
                        <a:pt x="608" y="1915"/>
                      </a:cubicBezTo>
                      <a:lnTo>
                        <a:pt x="639" y="1915"/>
                      </a:lnTo>
                      <a:cubicBezTo>
                        <a:pt x="639" y="1915"/>
                        <a:pt x="608" y="1946"/>
                        <a:pt x="639" y="1946"/>
                      </a:cubicBezTo>
                      <a:cubicBezTo>
                        <a:pt x="608" y="1976"/>
                        <a:pt x="669" y="1976"/>
                        <a:pt x="669" y="2006"/>
                      </a:cubicBezTo>
                      <a:cubicBezTo>
                        <a:pt x="669" y="2037"/>
                        <a:pt x="700" y="2037"/>
                        <a:pt x="730" y="2067"/>
                      </a:cubicBezTo>
                      <a:cubicBezTo>
                        <a:pt x="700" y="2098"/>
                        <a:pt x="730" y="2128"/>
                        <a:pt x="730" y="2158"/>
                      </a:cubicBezTo>
                      <a:cubicBezTo>
                        <a:pt x="760" y="2189"/>
                        <a:pt x="791" y="2250"/>
                        <a:pt x="821" y="2280"/>
                      </a:cubicBezTo>
                      <a:lnTo>
                        <a:pt x="852" y="2280"/>
                      </a:lnTo>
                      <a:cubicBezTo>
                        <a:pt x="852" y="2280"/>
                        <a:pt x="852" y="2310"/>
                        <a:pt x="852" y="2310"/>
                      </a:cubicBezTo>
                      <a:lnTo>
                        <a:pt x="882" y="2310"/>
                      </a:lnTo>
                      <a:lnTo>
                        <a:pt x="882" y="2341"/>
                      </a:lnTo>
                      <a:cubicBezTo>
                        <a:pt x="882" y="2341"/>
                        <a:pt x="882" y="2341"/>
                        <a:pt x="852" y="2371"/>
                      </a:cubicBezTo>
                      <a:cubicBezTo>
                        <a:pt x="882" y="2402"/>
                        <a:pt x="943" y="2402"/>
                        <a:pt x="943" y="2462"/>
                      </a:cubicBezTo>
                      <a:cubicBezTo>
                        <a:pt x="943" y="2462"/>
                        <a:pt x="973" y="2493"/>
                        <a:pt x="943" y="2493"/>
                      </a:cubicBezTo>
                      <a:cubicBezTo>
                        <a:pt x="953" y="2503"/>
                        <a:pt x="960" y="2506"/>
                        <a:pt x="965" y="2506"/>
                      </a:cubicBezTo>
                      <a:cubicBezTo>
                        <a:pt x="977" y="2506"/>
                        <a:pt x="983" y="2493"/>
                        <a:pt x="1004" y="2493"/>
                      </a:cubicBezTo>
                      <a:cubicBezTo>
                        <a:pt x="1004" y="2493"/>
                        <a:pt x="1004" y="2523"/>
                        <a:pt x="973" y="2523"/>
                      </a:cubicBezTo>
                      <a:cubicBezTo>
                        <a:pt x="1034" y="2554"/>
                        <a:pt x="1004" y="2614"/>
                        <a:pt x="1034" y="2614"/>
                      </a:cubicBezTo>
                      <a:lnTo>
                        <a:pt x="1064" y="2614"/>
                      </a:lnTo>
                      <a:cubicBezTo>
                        <a:pt x="1095" y="2614"/>
                        <a:pt x="1034" y="2645"/>
                        <a:pt x="1095" y="2675"/>
                      </a:cubicBezTo>
                      <a:lnTo>
                        <a:pt x="1064" y="2675"/>
                      </a:lnTo>
                      <a:cubicBezTo>
                        <a:pt x="1095" y="2675"/>
                        <a:pt x="1095" y="2675"/>
                        <a:pt x="1095" y="2705"/>
                      </a:cubicBezTo>
                      <a:cubicBezTo>
                        <a:pt x="1125" y="2705"/>
                        <a:pt x="1095" y="2736"/>
                        <a:pt x="1095" y="2736"/>
                      </a:cubicBezTo>
                      <a:lnTo>
                        <a:pt x="1125" y="2736"/>
                      </a:lnTo>
                      <a:cubicBezTo>
                        <a:pt x="1125" y="2736"/>
                        <a:pt x="1125" y="2766"/>
                        <a:pt x="1156" y="2797"/>
                      </a:cubicBezTo>
                      <a:lnTo>
                        <a:pt x="1125" y="2797"/>
                      </a:lnTo>
                      <a:cubicBezTo>
                        <a:pt x="1156" y="2797"/>
                        <a:pt x="1125" y="2827"/>
                        <a:pt x="1156" y="2857"/>
                      </a:cubicBezTo>
                      <a:cubicBezTo>
                        <a:pt x="1186" y="2918"/>
                        <a:pt x="1277" y="2979"/>
                        <a:pt x="1307" y="3040"/>
                      </a:cubicBezTo>
                      <a:cubicBezTo>
                        <a:pt x="1338" y="3040"/>
                        <a:pt x="1368" y="3070"/>
                        <a:pt x="1399" y="3070"/>
                      </a:cubicBezTo>
                      <a:lnTo>
                        <a:pt x="1338" y="3101"/>
                      </a:lnTo>
                      <a:lnTo>
                        <a:pt x="1368" y="3101"/>
                      </a:lnTo>
                      <a:cubicBezTo>
                        <a:pt x="1368" y="3116"/>
                        <a:pt x="1368" y="3116"/>
                        <a:pt x="1364" y="3116"/>
                      </a:cubicBezTo>
                      <a:cubicBezTo>
                        <a:pt x="1361" y="3116"/>
                        <a:pt x="1353" y="3116"/>
                        <a:pt x="1338" y="3131"/>
                      </a:cubicBezTo>
                      <a:lnTo>
                        <a:pt x="1368" y="3131"/>
                      </a:lnTo>
                      <a:cubicBezTo>
                        <a:pt x="1368" y="3131"/>
                        <a:pt x="1399" y="3161"/>
                        <a:pt x="1368" y="3161"/>
                      </a:cubicBezTo>
                      <a:lnTo>
                        <a:pt x="1399" y="3222"/>
                      </a:lnTo>
                      <a:cubicBezTo>
                        <a:pt x="1399" y="3222"/>
                        <a:pt x="1412" y="3209"/>
                        <a:pt x="1421" y="3209"/>
                      </a:cubicBezTo>
                      <a:cubicBezTo>
                        <a:pt x="1426" y="3209"/>
                        <a:pt x="1429" y="3212"/>
                        <a:pt x="1429" y="3222"/>
                      </a:cubicBezTo>
                      <a:cubicBezTo>
                        <a:pt x="1429" y="3237"/>
                        <a:pt x="1429" y="3237"/>
                        <a:pt x="1429" y="3237"/>
                      </a:cubicBezTo>
                      <a:cubicBezTo>
                        <a:pt x="1429" y="3237"/>
                        <a:pt x="1429" y="3237"/>
                        <a:pt x="1429" y="3253"/>
                      </a:cubicBezTo>
                      <a:cubicBezTo>
                        <a:pt x="1429" y="3275"/>
                        <a:pt x="1442" y="3281"/>
                        <a:pt x="1459" y="3281"/>
                      </a:cubicBezTo>
                      <a:cubicBezTo>
                        <a:pt x="1478" y="3281"/>
                        <a:pt x="1502" y="3274"/>
                        <a:pt x="1522" y="3274"/>
                      </a:cubicBezTo>
                      <a:cubicBezTo>
                        <a:pt x="1534" y="3274"/>
                        <a:pt x="1544" y="3276"/>
                        <a:pt x="1551" y="3283"/>
                      </a:cubicBezTo>
                      <a:cubicBezTo>
                        <a:pt x="1561" y="3273"/>
                        <a:pt x="1568" y="3269"/>
                        <a:pt x="1572" y="3269"/>
                      </a:cubicBezTo>
                      <a:cubicBezTo>
                        <a:pt x="1581" y="3269"/>
                        <a:pt x="1581" y="3283"/>
                        <a:pt x="1581" y="3283"/>
                      </a:cubicBezTo>
                      <a:lnTo>
                        <a:pt x="1611" y="3283"/>
                      </a:lnTo>
                      <a:cubicBezTo>
                        <a:pt x="1611" y="3313"/>
                        <a:pt x="1642" y="3344"/>
                        <a:pt x="1642" y="3374"/>
                      </a:cubicBezTo>
                      <a:cubicBezTo>
                        <a:pt x="1642" y="3374"/>
                        <a:pt x="1655" y="3361"/>
                        <a:pt x="1673" y="3361"/>
                      </a:cubicBezTo>
                      <a:cubicBezTo>
                        <a:pt x="1682" y="3361"/>
                        <a:pt x="1693" y="3364"/>
                        <a:pt x="1703" y="3374"/>
                      </a:cubicBezTo>
                      <a:cubicBezTo>
                        <a:pt x="1687" y="3389"/>
                        <a:pt x="1680" y="3389"/>
                        <a:pt x="1676" y="3389"/>
                      </a:cubicBezTo>
                      <a:cubicBezTo>
                        <a:pt x="1672" y="3389"/>
                        <a:pt x="1672" y="3389"/>
                        <a:pt x="1672" y="3405"/>
                      </a:cubicBezTo>
                      <a:cubicBezTo>
                        <a:pt x="1687" y="3420"/>
                        <a:pt x="1695" y="3420"/>
                        <a:pt x="1699" y="3420"/>
                      </a:cubicBezTo>
                      <a:cubicBezTo>
                        <a:pt x="1703" y="3420"/>
                        <a:pt x="1703" y="3420"/>
                        <a:pt x="1703" y="3435"/>
                      </a:cubicBezTo>
                      <a:cubicBezTo>
                        <a:pt x="1703" y="3435"/>
                        <a:pt x="1703" y="3435"/>
                        <a:pt x="1703" y="3465"/>
                      </a:cubicBezTo>
                      <a:cubicBezTo>
                        <a:pt x="1693" y="3476"/>
                        <a:pt x="1693" y="3479"/>
                        <a:pt x="1697" y="3479"/>
                      </a:cubicBezTo>
                      <a:cubicBezTo>
                        <a:pt x="1706" y="3479"/>
                        <a:pt x="1733" y="3465"/>
                        <a:pt x="1733" y="3465"/>
                      </a:cubicBezTo>
                      <a:cubicBezTo>
                        <a:pt x="1733" y="3465"/>
                        <a:pt x="1733" y="3465"/>
                        <a:pt x="1763" y="3435"/>
                      </a:cubicBezTo>
                      <a:cubicBezTo>
                        <a:pt x="1763" y="3450"/>
                        <a:pt x="1771" y="3450"/>
                        <a:pt x="1775" y="3450"/>
                      </a:cubicBezTo>
                      <a:cubicBezTo>
                        <a:pt x="1779" y="3450"/>
                        <a:pt x="1779" y="3450"/>
                        <a:pt x="1763" y="3465"/>
                      </a:cubicBezTo>
                      <a:lnTo>
                        <a:pt x="1733" y="3465"/>
                      </a:lnTo>
                      <a:cubicBezTo>
                        <a:pt x="1763" y="3465"/>
                        <a:pt x="1763" y="3465"/>
                        <a:pt x="1794" y="3496"/>
                      </a:cubicBezTo>
                      <a:lnTo>
                        <a:pt x="1763" y="3496"/>
                      </a:lnTo>
                      <a:cubicBezTo>
                        <a:pt x="1791" y="3496"/>
                        <a:pt x="1794" y="3521"/>
                        <a:pt x="1817" y="3549"/>
                      </a:cubicBezTo>
                      <a:lnTo>
                        <a:pt x="1817" y="3549"/>
                      </a:lnTo>
                      <a:cubicBezTo>
                        <a:pt x="1820" y="3546"/>
                        <a:pt x="1822" y="3543"/>
                        <a:pt x="1823" y="3543"/>
                      </a:cubicBezTo>
                      <a:cubicBezTo>
                        <a:pt x="1824" y="3543"/>
                        <a:pt x="1824" y="3546"/>
                        <a:pt x="1824" y="3557"/>
                      </a:cubicBezTo>
                      <a:cubicBezTo>
                        <a:pt x="1824" y="3526"/>
                        <a:pt x="1855" y="3526"/>
                        <a:pt x="1855" y="3526"/>
                      </a:cubicBezTo>
                      <a:cubicBezTo>
                        <a:pt x="1855" y="3533"/>
                        <a:pt x="1858" y="3535"/>
                        <a:pt x="1863" y="3535"/>
                      </a:cubicBezTo>
                      <a:cubicBezTo>
                        <a:pt x="1871" y="3535"/>
                        <a:pt x="1885" y="3528"/>
                        <a:pt x="1897" y="3528"/>
                      </a:cubicBezTo>
                      <a:cubicBezTo>
                        <a:pt x="1907" y="3528"/>
                        <a:pt x="1915" y="3534"/>
                        <a:pt x="1915" y="3557"/>
                      </a:cubicBezTo>
                      <a:lnTo>
                        <a:pt x="1885" y="3557"/>
                      </a:lnTo>
                      <a:cubicBezTo>
                        <a:pt x="1915" y="3557"/>
                        <a:pt x="1885" y="3587"/>
                        <a:pt x="1885" y="3587"/>
                      </a:cubicBezTo>
                      <a:cubicBezTo>
                        <a:pt x="1905" y="3587"/>
                        <a:pt x="1912" y="3573"/>
                        <a:pt x="1914" y="3573"/>
                      </a:cubicBezTo>
                      <a:cubicBezTo>
                        <a:pt x="1915" y="3573"/>
                        <a:pt x="1915" y="3577"/>
                        <a:pt x="1915" y="3587"/>
                      </a:cubicBezTo>
                      <a:cubicBezTo>
                        <a:pt x="1915" y="3617"/>
                        <a:pt x="1946" y="3617"/>
                        <a:pt x="1915" y="3648"/>
                      </a:cubicBezTo>
                      <a:cubicBezTo>
                        <a:pt x="1855" y="3648"/>
                        <a:pt x="1915" y="3648"/>
                        <a:pt x="1885" y="3678"/>
                      </a:cubicBezTo>
                      <a:cubicBezTo>
                        <a:pt x="1895" y="3668"/>
                        <a:pt x="1902" y="3665"/>
                        <a:pt x="1906" y="3665"/>
                      </a:cubicBezTo>
                      <a:cubicBezTo>
                        <a:pt x="1915" y="3665"/>
                        <a:pt x="1915" y="3678"/>
                        <a:pt x="1915" y="3678"/>
                      </a:cubicBezTo>
                      <a:lnTo>
                        <a:pt x="1946" y="3678"/>
                      </a:lnTo>
                      <a:cubicBezTo>
                        <a:pt x="1958" y="3672"/>
                        <a:pt x="1963" y="3670"/>
                        <a:pt x="1963" y="3670"/>
                      </a:cubicBezTo>
                      <a:lnTo>
                        <a:pt x="1963" y="3670"/>
                      </a:lnTo>
                      <a:cubicBezTo>
                        <a:pt x="1964" y="3670"/>
                        <a:pt x="1891" y="3709"/>
                        <a:pt x="1915" y="3709"/>
                      </a:cubicBezTo>
                      <a:cubicBezTo>
                        <a:pt x="1926" y="3719"/>
                        <a:pt x="1929" y="3722"/>
                        <a:pt x="1930" y="3722"/>
                      </a:cubicBezTo>
                      <a:cubicBezTo>
                        <a:pt x="1932" y="3722"/>
                        <a:pt x="1926" y="3709"/>
                        <a:pt x="1946" y="3709"/>
                      </a:cubicBezTo>
                      <a:cubicBezTo>
                        <a:pt x="1946" y="3709"/>
                        <a:pt x="1946" y="3739"/>
                        <a:pt x="1946" y="3739"/>
                      </a:cubicBezTo>
                      <a:cubicBezTo>
                        <a:pt x="1946" y="3769"/>
                        <a:pt x="1946" y="3769"/>
                        <a:pt x="1915" y="3800"/>
                      </a:cubicBezTo>
                      <a:cubicBezTo>
                        <a:pt x="1946" y="3800"/>
                        <a:pt x="1946" y="3830"/>
                        <a:pt x="1976" y="3830"/>
                      </a:cubicBezTo>
                      <a:cubicBezTo>
                        <a:pt x="1976" y="3815"/>
                        <a:pt x="1969" y="3815"/>
                        <a:pt x="1961" y="3815"/>
                      </a:cubicBezTo>
                      <a:cubicBezTo>
                        <a:pt x="1953" y="3815"/>
                        <a:pt x="1946" y="3815"/>
                        <a:pt x="1946" y="3800"/>
                      </a:cubicBezTo>
                      <a:lnTo>
                        <a:pt x="1976" y="3769"/>
                      </a:lnTo>
                      <a:cubicBezTo>
                        <a:pt x="1976" y="3800"/>
                        <a:pt x="2007" y="3800"/>
                        <a:pt x="2007" y="3830"/>
                      </a:cubicBezTo>
                      <a:cubicBezTo>
                        <a:pt x="2007" y="3800"/>
                        <a:pt x="2007" y="3800"/>
                        <a:pt x="2037" y="3800"/>
                      </a:cubicBezTo>
                      <a:cubicBezTo>
                        <a:pt x="2037" y="3815"/>
                        <a:pt x="2045" y="3815"/>
                        <a:pt x="2052" y="3815"/>
                      </a:cubicBezTo>
                      <a:cubicBezTo>
                        <a:pt x="2060" y="3815"/>
                        <a:pt x="2067" y="3815"/>
                        <a:pt x="2067" y="3830"/>
                      </a:cubicBezTo>
                      <a:cubicBezTo>
                        <a:pt x="2067" y="3840"/>
                        <a:pt x="2067" y="3844"/>
                        <a:pt x="2066" y="3844"/>
                      </a:cubicBezTo>
                      <a:cubicBezTo>
                        <a:pt x="2064" y="3844"/>
                        <a:pt x="2057" y="3830"/>
                        <a:pt x="2037" y="3830"/>
                      </a:cubicBezTo>
                      <a:cubicBezTo>
                        <a:pt x="2037" y="3845"/>
                        <a:pt x="2045" y="3845"/>
                        <a:pt x="2052" y="3845"/>
                      </a:cubicBezTo>
                      <a:cubicBezTo>
                        <a:pt x="2060" y="3845"/>
                        <a:pt x="2067" y="3845"/>
                        <a:pt x="2067" y="3861"/>
                      </a:cubicBezTo>
                      <a:cubicBezTo>
                        <a:pt x="2067" y="3871"/>
                        <a:pt x="2067" y="3874"/>
                        <a:pt x="2066" y="3874"/>
                      </a:cubicBezTo>
                      <a:cubicBezTo>
                        <a:pt x="2064" y="3874"/>
                        <a:pt x="2057" y="3861"/>
                        <a:pt x="2037" y="3861"/>
                      </a:cubicBezTo>
                      <a:lnTo>
                        <a:pt x="2067" y="3891"/>
                      </a:lnTo>
                      <a:cubicBezTo>
                        <a:pt x="2076" y="3882"/>
                        <a:pt x="2080" y="3878"/>
                        <a:pt x="2082" y="3878"/>
                      </a:cubicBezTo>
                      <a:cubicBezTo>
                        <a:pt x="2085" y="3878"/>
                        <a:pt x="2076" y="3900"/>
                        <a:pt x="2098" y="3921"/>
                      </a:cubicBezTo>
                      <a:cubicBezTo>
                        <a:pt x="2108" y="3931"/>
                        <a:pt x="2118" y="3935"/>
                        <a:pt x="2128" y="3935"/>
                      </a:cubicBezTo>
                      <a:cubicBezTo>
                        <a:pt x="2140" y="3935"/>
                        <a:pt x="2152" y="3930"/>
                        <a:pt x="2163" y="3927"/>
                      </a:cubicBezTo>
                      <a:lnTo>
                        <a:pt x="2163" y="3927"/>
                      </a:lnTo>
                      <a:cubicBezTo>
                        <a:pt x="2177" y="3944"/>
                        <a:pt x="2171" y="3961"/>
                        <a:pt x="2158" y="3971"/>
                      </a:cubicBezTo>
                      <a:lnTo>
                        <a:pt x="2158" y="3971"/>
                      </a:lnTo>
                      <a:cubicBezTo>
                        <a:pt x="2158" y="3969"/>
                        <a:pt x="2158" y="3969"/>
                        <a:pt x="2157" y="3969"/>
                      </a:cubicBezTo>
                      <a:cubicBezTo>
                        <a:pt x="2155" y="3969"/>
                        <a:pt x="2148" y="3982"/>
                        <a:pt x="2128" y="3982"/>
                      </a:cubicBezTo>
                      <a:cubicBezTo>
                        <a:pt x="2139" y="3982"/>
                        <a:pt x="2150" y="3978"/>
                        <a:pt x="2158" y="3971"/>
                      </a:cubicBezTo>
                      <a:lnTo>
                        <a:pt x="2158" y="3971"/>
                      </a:lnTo>
                      <a:cubicBezTo>
                        <a:pt x="2159" y="3974"/>
                        <a:pt x="2159" y="3977"/>
                        <a:pt x="2159" y="3982"/>
                      </a:cubicBezTo>
                      <a:lnTo>
                        <a:pt x="2219" y="3982"/>
                      </a:lnTo>
                      <a:cubicBezTo>
                        <a:pt x="2219" y="3982"/>
                        <a:pt x="2219" y="3982"/>
                        <a:pt x="2250" y="4013"/>
                      </a:cubicBezTo>
                      <a:cubicBezTo>
                        <a:pt x="2250" y="4013"/>
                        <a:pt x="2263" y="4026"/>
                        <a:pt x="2272" y="4026"/>
                      </a:cubicBezTo>
                      <a:cubicBezTo>
                        <a:pt x="2277" y="4026"/>
                        <a:pt x="2280" y="4023"/>
                        <a:pt x="2280" y="4013"/>
                      </a:cubicBezTo>
                      <a:lnTo>
                        <a:pt x="2280" y="4043"/>
                      </a:lnTo>
                      <a:cubicBezTo>
                        <a:pt x="2280" y="4043"/>
                        <a:pt x="2311" y="4073"/>
                        <a:pt x="2280" y="4073"/>
                      </a:cubicBezTo>
                      <a:cubicBezTo>
                        <a:pt x="2311" y="4073"/>
                        <a:pt x="2311" y="4073"/>
                        <a:pt x="2311" y="4104"/>
                      </a:cubicBezTo>
                      <a:cubicBezTo>
                        <a:pt x="2311" y="4104"/>
                        <a:pt x="2311" y="4073"/>
                        <a:pt x="2311" y="4073"/>
                      </a:cubicBezTo>
                      <a:lnTo>
                        <a:pt x="2341" y="4104"/>
                      </a:lnTo>
                      <a:cubicBezTo>
                        <a:pt x="2311" y="4104"/>
                        <a:pt x="2280" y="4134"/>
                        <a:pt x="2280" y="4134"/>
                      </a:cubicBezTo>
                      <a:lnTo>
                        <a:pt x="2341" y="4134"/>
                      </a:lnTo>
                      <a:cubicBezTo>
                        <a:pt x="2311" y="4134"/>
                        <a:pt x="2341" y="4164"/>
                        <a:pt x="2280" y="4195"/>
                      </a:cubicBezTo>
                      <a:cubicBezTo>
                        <a:pt x="2280" y="4195"/>
                        <a:pt x="2311" y="4225"/>
                        <a:pt x="2311" y="4225"/>
                      </a:cubicBezTo>
                      <a:cubicBezTo>
                        <a:pt x="2341" y="4225"/>
                        <a:pt x="2311" y="4195"/>
                        <a:pt x="2341" y="4195"/>
                      </a:cubicBezTo>
                      <a:cubicBezTo>
                        <a:pt x="2348" y="4202"/>
                        <a:pt x="2356" y="4204"/>
                        <a:pt x="2365" y="4204"/>
                      </a:cubicBezTo>
                      <a:cubicBezTo>
                        <a:pt x="2381" y="4204"/>
                        <a:pt x="2399" y="4197"/>
                        <a:pt x="2412" y="4197"/>
                      </a:cubicBezTo>
                      <a:cubicBezTo>
                        <a:pt x="2424" y="4197"/>
                        <a:pt x="2432" y="4203"/>
                        <a:pt x="2432" y="4225"/>
                      </a:cubicBezTo>
                      <a:lnTo>
                        <a:pt x="2432" y="4195"/>
                      </a:lnTo>
                      <a:lnTo>
                        <a:pt x="2493" y="4195"/>
                      </a:lnTo>
                      <a:cubicBezTo>
                        <a:pt x="2463" y="4225"/>
                        <a:pt x="2432" y="4286"/>
                        <a:pt x="2463" y="4286"/>
                      </a:cubicBezTo>
                      <a:cubicBezTo>
                        <a:pt x="2463" y="4286"/>
                        <a:pt x="2463" y="4256"/>
                        <a:pt x="2493" y="4256"/>
                      </a:cubicBezTo>
                      <a:cubicBezTo>
                        <a:pt x="2523" y="4286"/>
                        <a:pt x="2493" y="4316"/>
                        <a:pt x="2523" y="4316"/>
                      </a:cubicBezTo>
                      <a:cubicBezTo>
                        <a:pt x="2523" y="4316"/>
                        <a:pt x="2554" y="4347"/>
                        <a:pt x="2554" y="4347"/>
                      </a:cubicBezTo>
                      <a:cubicBezTo>
                        <a:pt x="2584" y="4347"/>
                        <a:pt x="2584" y="4347"/>
                        <a:pt x="2554" y="4377"/>
                      </a:cubicBezTo>
                      <a:cubicBezTo>
                        <a:pt x="2584" y="4377"/>
                        <a:pt x="2584" y="4347"/>
                        <a:pt x="2615" y="4347"/>
                      </a:cubicBezTo>
                      <a:cubicBezTo>
                        <a:pt x="2554" y="4377"/>
                        <a:pt x="2615" y="4377"/>
                        <a:pt x="2584" y="4408"/>
                      </a:cubicBezTo>
                      <a:cubicBezTo>
                        <a:pt x="2584" y="4408"/>
                        <a:pt x="2584" y="4421"/>
                        <a:pt x="2593" y="4421"/>
                      </a:cubicBezTo>
                      <a:cubicBezTo>
                        <a:pt x="2598" y="4421"/>
                        <a:pt x="2604" y="4418"/>
                        <a:pt x="2614" y="4408"/>
                      </a:cubicBezTo>
                      <a:lnTo>
                        <a:pt x="2614" y="4408"/>
                      </a:lnTo>
                      <a:lnTo>
                        <a:pt x="2584" y="4438"/>
                      </a:lnTo>
                      <a:cubicBezTo>
                        <a:pt x="2594" y="4428"/>
                        <a:pt x="2604" y="4425"/>
                        <a:pt x="2613" y="4425"/>
                      </a:cubicBezTo>
                      <a:cubicBezTo>
                        <a:pt x="2631" y="4425"/>
                        <a:pt x="2645" y="4438"/>
                        <a:pt x="2645" y="4438"/>
                      </a:cubicBezTo>
                      <a:cubicBezTo>
                        <a:pt x="2615" y="4468"/>
                        <a:pt x="2675" y="4468"/>
                        <a:pt x="2645" y="4499"/>
                      </a:cubicBezTo>
                      <a:cubicBezTo>
                        <a:pt x="2655" y="4489"/>
                        <a:pt x="2662" y="4485"/>
                        <a:pt x="2667" y="4485"/>
                      </a:cubicBezTo>
                      <a:cubicBezTo>
                        <a:pt x="2679" y="4485"/>
                        <a:pt x="2685" y="4499"/>
                        <a:pt x="2706" y="4499"/>
                      </a:cubicBezTo>
                      <a:cubicBezTo>
                        <a:pt x="2706" y="4499"/>
                        <a:pt x="2675" y="4529"/>
                        <a:pt x="2675" y="4529"/>
                      </a:cubicBezTo>
                      <a:cubicBezTo>
                        <a:pt x="2675" y="4560"/>
                        <a:pt x="2706" y="4560"/>
                        <a:pt x="2706" y="4590"/>
                      </a:cubicBezTo>
                      <a:lnTo>
                        <a:pt x="2766" y="4590"/>
                      </a:lnTo>
                      <a:cubicBezTo>
                        <a:pt x="2777" y="4580"/>
                        <a:pt x="2780" y="4577"/>
                        <a:pt x="2781" y="4577"/>
                      </a:cubicBezTo>
                      <a:cubicBezTo>
                        <a:pt x="2783" y="4577"/>
                        <a:pt x="2777" y="4590"/>
                        <a:pt x="2797" y="4590"/>
                      </a:cubicBezTo>
                      <a:cubicBezTo>
                        <a:pt x="2797" y="4590"/>
                        <a:pt x="2797" y="4620"/>
                        <a:pt x="2766" y="4620"/>
                      </a:cubicBezTo>
                      <a:cubicBezTo>
                        <a:pt x="2797" y="4620"/>
                        <a:pt x="2766" y="4620"/>
                        <a:pt x="2766" y="4651"/>
                      </a:cubicBezTo>
                      <a:cubicBezTo>
                        <a:pt x="2766" y="4620"/>
                        <a:pt x="2827" y="4620"/>
                        <a:pt x="2827" y="4590"/>
                      </a:cubicBezTo>
                      <a:lnTo>
                        <a:pt x="2858" y="4590"/>
                      </a:lnTo>
                      <a:cubicBezTo>
                        <a:pt x="2888" y="4590"/>
                        <a:pt x="2858" y="4620"/>
                        <a:pt x="2888" y="4620"/>
                      </a:cubicBezTo>
                      <a:cubicBezTo>
                        <a:pt x="2858" y="4620"/>
                        <a:pt x="2797" y="4651"/>
                        <a:pt x="2827" y="4681"/>
                      </a:cubicBezTo>
                      <a:lnTo>
                        <a:pt x="2766" y="4681"/>
                      </a:lnTo>
                      <a:cubicBezTo>
                        <a:pt x="2782" y="4696"/>
                        <a:pt x="2789" y="4696"/>
                        <a:pt x="2793" y="4696"/>
                      </a:cubicBezTo>
                      <a:cubicBezTo>
                        <a:pt x="2797" y="4696"/>
                        <a:pt x="2797" y="4696"/>
                        <a:pt x="2797" y="4712"/>
                      </a:cubicBezTo>
                      <a:lnTo>
                        <a:pt x="2827" y="4712"/>
                      </a:lnTo>
                      <a:cubicBezTo>
                        <a:pt x="2827" y="4712"/>
                        <a:pt x="2841" y="4698"/>
                        <a:pt x="2850" y="4698"/>
                      </a:cubicBezTo>
                      <a:cubicBezTo>
                        <a:pt x="2854" y="4698"/>
                        <a:pt x="2858" y="4701"/>
                        <a:pt x="2858" y="4712"/>
                      </a:cubicBezTo>
                      <a:cubicBezTo>
                        <a:pt x="2858" y="4689"/>
                        <a:pt x="2862" y="4683"/>
                        <a:pt x="2869" y="4683"/>
                      </a:cubicBezTo>
                      <a:cubicBezTo>
                        <a:pt x="2876" y="4683"/>
                        <a:pt x="2887" y="4690"/>
                        <a:pt x="2898" y="4690"/>
                      </a:cubicBezTo>
                      <a:cubicBezTo>
                        <a:pt x="2905" y="4690"/>
                        <a:pt x="2912" y="4688"/>
                        <a:pt x="2918" y="4681"/>
                      </a:cubicBezTo>
                      <a:cubicBezTo>
                        <a:pt x="2918" y="4681"/>
                        <a:pt x="2918" y="4681"/>
                        <a:pt x="2918" y="4712"/>
                      </a:cubicBezTo>
                      <a:cubicBezTo>
                        <a:pt x="2918" y="4712"/>
                        <a:pt x="2918" y="4742"/>
                        <a:pt x="2918" y="4742"/>
                      </a:cubicBezTo>
                      <a:cubicBezTo>
                        <a:pt x="2918" y="4772"/>
                        <a:pt x="2949" y="4772"/>
                        <a:pt x="2918" y="4772"/>
                      </a:cubicBezTo>
                      <a:cubicBezTo>
                        <a:pt x="2918" y="4772"/>
                        <a:pt x="2888" y="4803"/>
                        <a:pt x="2888" y="4803"/>
                      </a:cubicBezTo>
                      <a:cubicBezTo>
                        <a:pt x="2888" y="4803"/>
                        <a:pt x="2902" y="4816"/>
                        <a:pt x="2911" y="4816"/>
                      </a:cubicBezTo>
                      <a:cubicBezTo>
                        <a:pt x="2915" y="4816"/>
                        <a:pt x="2918" y="4813"/>
                        <a:pt x="2918" y="4803"/>
                      </a:cubicBezTo>
                      <a:cubicBezTo>
                        <a:pt x="2949" y="4803"/>
                        <a:pt x="2949" y="4772"/>
                        <a:pt x="2949" y="4772"/>
                      </a:cubicBezTo>
                      <a:lnTo>
                        <a:pt x="2979" y="4772"/>
                      </a:lnTo>
                      <a:lnTo>
                        <a:pt x="2979" y="4803"/>
                      </a:lnTo>
                      <a:lnTo>
                        <a:pt x="3010" y="4803"/>
                      </a:lnTo>
                      <a:cubicBezTo>
                        <a:pt x="3010" y="4833"/>
                        <a:pt x="3010" y="4833"/>
                        <a:pt x="3010" y="4833"/>
                      </a:cubicBezTo>
                      <a:cubicBezTo>
                        <a:pt x="3010" y="4864"/>
                        <a:pt x="3040" y="4864"/>
                        <a:pt x="3040" y="4894"/>
                      </a:cubicBezTo>
                      <a:cubicBezTo>
                        <a:pt x="3040" y="4894"/>
                        <a:pt x="3040" y="4894"/>
                        <a:pt x="3040" y="4864"/>
                      </a:cubicBezTo>
                      <a:cubicBezTo>
                        <a:pt x="3040" y="4924"/>
                        <a:pt x="3070" y="4924"/>
                        <a:pt x="3101" y="4955"/>
                      </a:cubicBezTo>
                      <a:cubicBezTo>
                        <a:pt x="3116" y="4940"/>
                        <a:pt x="3124" y="4940"/>
                        <a:pt x="3131" y="4940"/>
                      </a:cubicBezTo>
                      <a:cubicBezTo>
                        <a:pt x="3136" y="4940"/>
                        <a:pt x="3141" y="4940"/>
                        <a:pt x="3148" y="4936"/>
                      </a:cubicBezTo>
                      <a:lnTo>
                        <a:pt x="3148" y="4936"/>
                      </a:lnTo>
                      <a:cubicBezTo>
                        <a:pt x="3145" y="4947"/>
                        <a:pt x="3149" y="4963"/>
                        <a:pt x="3143" y="4963"/>
                      </a:cubicBezTo>
                      <a:cubicBezTo>
                        <a:pt x="3141" y="4963"/>
                        <a:pt x="3137" y="4961"/>
                        <a:pt x="3131" y="4955"/>
                      </a:cubicBezTo>
                      <a:lnTo>
                        <a:pt x="3131" y="4985"/>
                      </a:lnTo>
                      <a:cubicBezTo>
                        <a:pt x="3131" y="5000"/>
                        <a:pt x="3124" y="5000"/>
                        <a:pt x="3116" y="5000"/>
                      </a:cubicBezTo>
                      <a:cubicBezTo>
                        <a:pt x="3108" y="5000"/>
                        <a:pt x="3101" y="5000"/>
                        <a:pt x="3101" y="5016"/>
                      </a:cubicBezTo>
                      <a:cubicBezTo>
                        <a:pt x="3101" y="5016"/>
                        <a:pt x="3128" y="5002"/>
                        <a:pt x="3146" y="5002"/>
                      </a:cubicBezTo>
                      <a:cubicBezTo>
                        <a:pt x="3155" y="5002"/>
                        <a:pt x="3162" y="5005"/>
                        <a:pt x="3162" y="5016"/>
                      </a:cubicBezTo>
                      <a:cubicBezTo>
                        <a:pt x="3146" y="5031"/>
                        <a:pt x="3146" y="5031"/>
                        <a:pt x="3146" y="5031"/>
                      </a:cubicBezTo>
                      <a:cubicBezTo>
                        <a:pt x="3146" y="5031"/>
                        <a:pt x="3146" y="5031"/>
                        <a:pt x="3131" y="5046"/>
                      </a:cubicBezTo>
                      <a:cubicBezTo>
                        <a:pt x="3131" y="5056"/>
                        <a:pt x="3135" y="5059"/>
                        <a:pt x="3140" y="5059"/>
                      </a:cubicBezTo>
                      <a:cubicBezTo>
                        <a:pt x="3151" y="5059"/>
                        <a:pt x="3172" y="5046"/>
                        <a:pt x="3192" y="5046"/>
                      </a:cubicBezTo>
                      <a:cubicBezTo>
                        <a:pt x="3201" y="5046"/>
                        <a:pt x="3205" y="5049"/>
                        <a:pt x="3205" y="5052"/>
                      </a:cubicBezTo>
                      <a:lnTo>
                        <a:pt x="3205" y="5052"/>
                      </a:lnTo>
                      <a:cubicBezTo>
                        <a:pt x="3210" y="5048"/>
                        <a:pt x="3216" y="5046"/>
                        <a:pt x="3222" y="5046"/>
                      </a:cubicBezTo>
                      <a:cubicBezTo>
                        <a:pt x="3192" y="5076"/>
                        <a:pt x="3222" y="5076"/>
                        <a:pt x="3253" y="5076"/>
                      </a:cubicBezTo>
                      <a:cubicBezTo>
                        <a:pt x="3253" y="5016"/>
                        <a:pt x="3222" y="5046"/>
                        <a:pt x="3253" y="4985"/>
                      </a:cubicBezTo>
                      <a:lnTo>
                        <a:pt x="3253" y="4985"/>
                      </a:lnTo>
                      <a:cubicBezTo>
                        <a:pt x="3238" y="5000"/>
                        <a:pt x="3222" y="5008"/>
                        <a:pt x="3211" y="5008"/>
                      </a:cubicBezTo>
                      <a:cubicBezTo>
                        <a:pt x="3200" y="5008"/>
                        <a:pt x="3192" y="5000"/>
                        <a:pt x="3192" y="4985"/>
                      </a:cubicBezTo>
                      <a:cubicBezTo>
                        <a:pt x="3192" y="4955"/>
                        <a:pt x="3222" y="4955"/>
                        <a:pt x="3222" y="4924"/>
                      </a:cubicBezTo>
                      <a:lnTo>
                        <a:pt x="3222" y="4924"/>
                      </a:lnTo>
                      <a:lnTo>
                        <a:pt x="3205" y="4942"/>
                      </a:lnTo>
                      <a:lnTo>
                        <a:pt x="3205" y="4942"/>
                      </a:lnTo>
                      <a:cubicBezTo>
                        <a:pt x="3203" y="4938"/>
                        <a:pt x="3200" y="4932"/>
                        <a:pt x="3192" y="4924"/>
                      </a:cubicBezTo>
                      <a:cubicBezTo>
                        <a:pt x="3212" y="4924"/>
                        <a:pt x="3219" y="4911"/>
                        <a:pt x="3230" y="4911"/>
                      </a:cubicBezTo>
                      <a:cubicBezTo>
                        <a:pt x="3236" y="4911"/>
                        <a:pt x="3243" y="4914"/>
                        <a:pt x="3253" y="4924"/>
                      </a:cubicBezTo>
                      <a:cubicBezTo>
                        <a:pt x="3253" y="4894"/>
                        <a:pt x="3238" y="4886"/>
                        <a:pt x="3219" y="4886"/>
                      </a:cubicBezTo>
                      <a:cubicBezTo>
                        <a:pt x="3200" y="4886"/>
                        <a:pt x="3177" y="4894"/>
                        <a:pt x="3162" y="4894"/>
                      </a:cubicBezTo>
                      <a:cubicBezTo>
                        <a:pt x="3162" y="4879"/>
                        <a:pt x="3169" y="4879"/>
                        <a:pt x="3177" y="4879"/>
                      </a:cubicBezTo>
                      <a:cubicBezTo>
                        <a:pt x="3184" y="4879"/>
                        <a:pt x="3192" y="4879"/>
                        <a:pt x="3192" y="4864"/>
                      </a:cubicBezTo>
                      <a:lnTo>
                        <a:pt x="3162" y="4864"/>
                      </a:lnTo>
                      <a:cubicBezTo>
                        <a:pt x="3162" y="4864"/>
                        <a:pt x="3162" y="4864"/>
                        <a:pt x="3162" y="4833"/>
                      </a:cubicBezTo>
                      <a:cubicBezTo>
                        <a:pt x="3192" y="4803"/>
                        <a:pt x="3162" y="4803"/>
                        <a:pt x="3192" y="4803"/>
                      </a:cubicBezTo>
                      <a:lnTo>
                        <a:pt x="3162" y="4772"/>
                      </a:lnTo>
                      <a:cubicBezTo>
                        <a:pt x="3162" y="4742"/>
                        <a:pt x="3101" y="4772"/>
                        <a:pt x="3131" y="4712"/>
                      </a:cubicBezTo>
                      <a:cubicBezTo>
                        <a:pt x="3101" y="4712"/>
                        <a:pt x="3101" y="4712"/>
                        <a:pt x="3070" y="4681"/>
                      </a:cubicBezTo>
                      <a:cubicBezTo>
                        <a:pt x="3101" y="4681"/>
                        <a:pt x="3070" y="4651"/>
                        <a:pt x="3101" y="4651"/>
                      </a:cubicBezTo>
                      <a:cubicBezTo>
                        <a:pt x="3101" y="4641"/>
                        <a:pt x="3097" y="4637"/>
                        <a:pt x="3093" y="4637"/>
                      </a:cubicBezTo>
                      <a:cubicBezTo>
                        <a:pt x="3084" y="4637"/>
                        <a:pt x="3070" y="4651"/>
                        <a:pt x="3070" y="4651"/>
                      </a:cubicBezTo>
                      <a:cubicBezTo>
                        <a:pt x="3070" y="4620"/>
                        <a:pt x="3101" y="4620"/>
                        <a:pt x="3101" y="4620"/>
                      </a:cubicBezTo>
                      <a:lnTo>
                        <a:pt x="3070" y="4620"/>
                      </a:lnTo>
                      <a:cubicBezTo>
                        <a:pt x="3070" y="4590"/>
                        <a:pt x="3101" y="4590"/>
                        <a:pt x="3101" y="4560"/>
                      </a:cubicBezTo>
                      <a:lnTo>
                        <a:pt x="3101" y="4560"/>
                      </a:lnTo>
                      <a:lnTo>
                        <a:pt x="3070" y="4590"/>
                      </a:lnTo>
                      <a:lnTo>
                        <a:pt x="3070" y="4560"/>
                      </a:lnTo>
                      <a:cubicBezTo>
                        <a:pt x="3070" y="4575"/>
                        <a:pt x="3063" y="4582"/>
                        <a:pt x="3055" y="4582"/>
                      </a:cubicBezTo>
                      <a:cubicBezTo>
                        <a:pt x="3048" y="4582"/>
                        <a:pt x="3040" y="4575"/>
                        <a:pt x="3040" y="4560"/>
                      </a:cubicBezTo>
                      <a:cubicBezTo>
                        <a:pt x="3070" y="4560"/>
                        <a:pt x="3040" y="4560"/>
                        <a:pt x="3040" y="4529"/>
                      </a:cubicBezTo>
                      <a:lnTo>
                        <a:pt x="3010" y="4529"/>
                      </a:lnTo>
                      <a:lnTo>
                        <a:pt x="3010" y="4525"/>
                      </a:lnTo>
                      <a:lnTo>
                        <a:pt x="3010" y="4525"/>
                      </a:lnTo>
                      <a:cubicBezTo>
                        <a:pt x="3010" y="4525"/>
                        <a:pt x="3010" y="4525"/>
                        <a:pt x="3010" y="4525"/>
                      </a:cubicBezTo>
                      <a:lnTo>
                        <a:pt x="3010" y="4525"/>
                      </a:lnTo>
                      <a:cubicBezTo>
                        <a:pt x="3007" y="4470"/>
                        <a:pt x="2949" y="4498"/>
                        <a:pt x="2949" y="4468"/>
                      </a:cubicBezTo>
                      <a:cubicBezTo>
                        <a:pt x="2979" y="4468"/>
                        <a:pt x="2979" y="4438"/>
                        <a:pt x="2979" y="4438"/>
                      </a:cubicBezTo>
                      <a:cubicBezTo>
                        <a:pt x="2979" y="4438"/>
                        <a:pt x="2949" y="4408"/>
                        <a:pt x="2918" y="4408"/>
                      </a:cubicBezTo>
                      <a:cubicBezTo>
                        <a:pt x="2918" y="4377"/>
                        <a:pt x="2949" y="4377"/>
                        <a:pt x="2949" y="4347"/>
                      </a:cubicBezTo>
                      <a:lnTo>
                        <a:pt x="2918" y="4347"/>
                      </a:lnTo>
                      <a:cubicBezTo>
                        <a:pt x="2918" y="4347"/>
                        <a:pt x="2858" y="4316"/>
                        <a:pt x="2888" y="4316"/>
                      </a:cubicBezTo>
                      <a:cubicBezTo>
                        <a:pt x="2888" y="4316"/>
                        <a:pt x="2888" y="4303"/>
                        <a:pt x="2879" y="4303"/>
                      </a:cubicBezTo>
                      <a:cubicBezTo>
                        <a:pt x="2875" y="4303"/>
                        <a:pt x="2868" y="4306"/>
                        <a:pt x="2858" y="4316"/>
                      </a:cubicBezTo>
                      <a:cubicBezTo>
                        <a:pt x="2888" y="4256"/>
                        <a:pt x="2797" y="4286"/>
                        <a:pt x="2827" y="4256"/>
                      </a:cubicBezTo>
                      <a:cubicBezTo>
                        <a:pt x="2827" y="4225"/>
                        <a:pt x="2827" y="4225"/>
                        <a:pt x="2827" y="4225"/>
                      </a:cubicBezTo>
                      <a:lnTo>
                        <a:pt x="2797" y="4195"/>
                      </a:lnTo>
                      <a:lnTo>
                        <a:pt x="2766" y="4195"/>
                      </a:lnTo>
                      <a:cubicBezTo>
                        <a:pt x="2827" y="4195"/>
                        <a:pt x="2766" y="4164"/>
                        <a:pt x="2797" y="4164"/>
                      </a:cubicBezTo>
                      <a:lnTo>
                        <a:pt x="2766" y="4164"/>
                      </a:lnTo>
                      <a:cubicBezTo>
                        <a:pt x="2766" y="4164"/>
                        <a:pt x="2797" y="4134"/>
                        <a:pt x="2766" y="4134"/>
                      </a:cubicBezTo>
                      <a:cubicBezTo>
                        <a:pt x="2766" y="4164"/>
                        <a:pt x="2736" y="4164"/>
                        <a:pt x="2736" y="4164"/>
                      </a:cubicBezTo>
                      <a:cubicBezTo>
                        <a:pt x="2736" y="4134"/>
                        <a:pt x="2736" y="4134"/>
                        <a:pt x="2736" y="4134"/>
                      </a:cubicBezTo>
                      <a:cubicBezTo>
                        <a:pt x="2736" y="4134"/>
                        <a:pt x="2736" y="4104"/>
                        <a:pt x="2706" y="4104"/>
                      </a:cubicBezTo>
                      <a:lnTo>
                        <a:pt x="2736" y="4104"/>
                      </a:lnTo>
                      <a:cubicBezTo>
                        <a:pt x="2706" y="4073"/>
                        <a:pt x="2736" y="4073"/>
                        <a:pt x="2706" y="4073"/>
                      </a:cubicBezTo>
                      <a:lnTo>
                        <a:pt x="2706" y="4043"/>
                      </a:lnTo>
                      <a:lnTo>
                        <a:pt x="2675" y="4043"/>
                      </a:lnTo>
                      <a:cubicBezTo>
                        <a:pt x="2675" y="4043"/>
                        <a:pt x="2675" y="4043"/>
                        <a:pt x="2675" y="4013"/>
                      </a:cubicBezTo>
                      <a:cubicBezTo>
                        <a:pt x="2645" y="3982"/>
                        <a:pt x="2675" y="3952"/>
                        <a:pt x="2645" y="3952"/>
                      </a:cubicBezTo>
                      <a:cubicBezTo>
                        <a:pt x="2615" y="3952"/>
                        <a:pt x="2675" y="3921"/>
                        <a:pt x="2615" y="3921"/>
                      </a:cubicBezTo>
                      <a:lnTo>
                        <a:pt x="2615" y="3891"/>
                      </a:lnTo>
                      <a:cubicBezTo>
                        <a:pt x="2645" y="3861"/>
                        <a:pt x="2615" y="3861"/>
                        <a:pt x="2615" y="3830"/>
                      </a:cubicBezTo>
                      <a:lnTo>
                        <a:pt x="2584" y="3830"/>
                      </a:lnTo>
                      <a:cubicBezTo>
                        <a:pt x="2577" y="3833"/>
                        <a:pt x="2572" y="3835"/>
                        <a:pt x="2567" y="3835"/>
                      </a:cubicBezTo>
                      <a:cubicBezTo>
                        <a:pt x="2529" y="3835"/>
                        <a:pt x="2547" y="3736"/>
                        <a:pt x="2493" y="3709"/>
                      </a:cubicBezTo>
                      <a:cubicBezTo>
                        <a:pt x="2493" y="3693"/>
                        <a:pt x="2493" y="3693"/>
                        <a:pt x="2497" y="3693"/>
                      </a:cubicBezTo>
                      <a:cubicBezTo>
                        <a:pt x="2501" y="3693"/>
                        <a:pt x="2508" y="3693"/>
                        <a:pt x="2523" y="3678"/>
                      </a:cubicBezTo>
                      <a:cubicBezTo>
                        <a:pt x="2503" y="3678"/>
                        <a:pt x="2496" y="3692"/>
                        <a:pt x="2485" y="3692"/>
                      </a:cubicBezTo>
                      <a:cubicBezTo>
                        <a:pt x="2479" y="3692"/>
                        <a:pt x="2473" y="3688"/>
                        <a:pt x="2463" y="3678"/>
                      </a:cubicBezTo>
                      <a:lnTo>
                        <a:pt x="2493" y="3678"/>
                      </a:lnTo>
                      <a:cubicBezTo>
                        <a:pt x="2463" y="3678"/>
                        <a:pt x="2432" y="3648"/>
                        <a:pt x="2432" y="3617"/>
                      </a:cubicBezTo>
                      <a:cubicBezTo>
                        <a:pt x="2402" y="3617"/>
                        <a:pt x="2402" y="3587"/>
                        <a:pt x="2371" y="3587"/>
                      </a:cubicBezTo>
                      <a:lnTo>
                        <a:pt x="2402" y="3587"/>
                      </a:lnTo>
                      <a:cubicBezTo>
                        <a:pt x="2402" y="3557"/>
                        <a:pt x="2402" y="3557"/>
                        <a:pt x="2371" y="3557"/>
                      </a:cubicBezTo>
                      <a:lnTo>
                        <a:pt x="2402" y="3557"/>
                      </a:lnTo>
                      <a:cubicBezTo>
                        <a:pt x="2402" y="3526"/>
                        <a:pt x="2371" y="3526"/>
                        <a:pt x="2371" y="3526"/>
                      </a:cubicBezTo>
                      <a:lnTo>
                        <a:pt x="2341" y="3526"/>
                      </a:lnTo>
                      <a:cubicBezTo>
                        <a:pt x="2371" y="3496"/>
                        <a:pt x="2311" y="3496"/>
                        <a:pt x="2311" y="3465"/>
                      </a:cubicBezTo>
                      <a:lnTo>
                        <a:pt x="2280" y="3435"/>
                      </a:lnTo>
                      <a:cubicBezTo>
                        <a:pt x="2311" y="3405"/>
                        <a:pt x="2250" y="3405"/>
                        <a:pt x="2280" y="3374"/>
                      </a:cubicBezTo>
                      <a:cubicBezTo>
                        <a:pt x="2250" y="3374"/>
                        <a:pt x="2250" y="3405"/>
                        <a:pt x="2250" y="3405"/>
                      </a:cubicBezTo>
                      <a:cubicBezTo>
                        <a:pt x="2250" y="3374"/>
                        <a:pt x="2219" y="3374"/>
                        <a:pt x="2250" y="3374"/>
                      </a:cubicBezTo>
                      <a:lnTo>
                        <a:pt x="2280" y="3344"/>
                      </a:lnTo>
                      <a:cubicBezTo>
                        <a:pt x="2250" y="3344"/>
                        <a:pt x="2219" y="3344"/>
                        <a:pt x="2219" y="3374"/>
                      </a:cubicBezTo>
                      <a:cubicBezTo>
                        <a:pt x="2219" y="3344"/>
                        <a:pt x="2189" y="3344"/>
                        <a:pt x="2219" y="3313"/>
                      </a:cubicBezTo>
                      <a:cubicBezTo>
                        <a:pt x="2193" y="3313"/>
                        <a:pt x="2234" y="3246"/>
                        <a:pt x="2208" y="3246"/>
                      </a:cubicBezTo>
                      <a:cubicBezTo>
                        <a:pt x="2204" y="3246"/>
                        <a:pt x="2198" y="3248"/>
                        <a:pt x="2189" y="3253"/>
                      </a:cubicBezTo>
                      <a:cubicBezTo>
                        <a:pt x="2189" y="3222"/>
                        <a:pt x="2189" y="3222"/>
                        <a:pt x="2189" y="3222"/>
                      </a:cubicBezTo>
                      <a:lnTo>
                        <a:pt x="2219" y="3222"/>
                      </a:lnTo>
                      <a:lnTo>
                        <a:pt x="2159" y="3192"/>
                      </a:lnTo>
                      <a:lnTo>
                        <a:pt x="2189" y="3192"/>
                      </a:lnTo>
                      <a:cubicBezTo>
                        <a:pt x="2159" y="3161"/>
                        <a:pt x="2128" y="3161"/>
                        <a:pt x="2128" y="3131"/>
                      </a:cubicBezTo>
                      <a:cubicBezTo>
                        <a:pt x="2098" y="3101"/>
                        <a:pt x="2128" y="3101"/>
                        <a:pt x="2098" y="3070"/>
                      </a:cubicBezTo>
                      <a:cubicBezTo>
                        <a:pt x="2077" y="3070"/>
                        <a:pt x="2084" y="3042"/>
                        <a:pt x="2091" y="3034"/>
                      </a:cubicBezTo>
                      <a:lnTo>
                        <a:pt x="2091" y="3034"/>
                      </a:lnTo>
                      <a:cubicBezTo>
                        <a:pt x="2093" y="3036"/>
                        <a:pt x="2096" y="3038"/>
                        <a:pt x="2098" y="3040"/>
                      </a:cubicBezTo>
                      <a:cubicBezTo>
                        <a:pt x="2098" y="3034"/>
                        <a:pt x="2097" y="3031"/>
                        <a:pt x="2095" y="3031"/>
                      </a:cubicBezTo>
                      <a:cubicBezTo>
                        <a:pt x="2094" y="3031"/>
                        <a:pt x="2093" y="3032"/>
                        <a:pt x="2091" y="3034"/>
                      </a:cubicBezTo>
                      <a:lnTo>
                        <a:pt x="2091" y="3034"/>
                      </a:lnTo>
                      <a:cubicBezTo>
                        <a:pt x="2078" y="3023"/>
                        <a:pt x="2066" y="3017"/>
                        <a:pt x="2056" y="3017"/>
                      </a:cubicBezTo>
                      <a:cubicBezTo>
                        <a:pt x="2045" y="3017"/>
                        <a:pt x="2037" y="3025"/>
                        <a:pt x="2037" y="3040"/>
                      </a:cubicBezTo>
                      <a:cubicBezTo>
                        <a:pt x="2007" y="3009"/>
                        <a:pt x="2037" y="3009"/>
                        <a:pt x="2037" y="3009"/>
                      </a:cubicBezTo>
                      <a:cubicBezTo>
                        <a:pt x="2037" y="2979"/>
                        <a:pt x="2007" y="2979"/>
                        <a:pt x="2007" y="2979"/>
                      </a:cubicBezTo>
                      <a:lnTo>
                        <a:pt x="2037" y="2949"/>
                      </a:lnTo>
                      <a:lnTo>
                        <a:pt x="2007" y="2949"/>
                      </a:lnTo>
                      <a:cubicBezTo>
                        <a:pt x="1982" y="2949"/>
                        <a:pt x="1997" y="2910"/>
                        <a:pt x="1973" y="2910"/>
                      </a:cubicBezTo>
                      <a:cubicBezTo>
                        <a:pt x="1966" y="2910"/>
                        <a:pt x="1958" y="2912"/>
                        <a:pt x="1946" y="2918"/>
                      </a:cubicBezTo>
                      <a:cubicBezTo>
                        <a:pt x="1976" y="2888"/>
                        <a:pt x="1946" y="2888"/>
                        <a:pt x="1976" y="2888"/>
                      </a:cubicBezTo>
                      <a:cubicBezTo>
                        <a:pt x="1946" y="2857"/>
                        <a:pt x="1915" y="2857"/>
                        <a:pt x="1885" y="2827"/>
                      </a:cubicBezTo>
                      <a:cubicBezTo>
                        <a:pt x="1900" y="2812"/>
                        <a:pt x="1900" y="2812"/>
                        <a:pt x="1896" y="2812"/>
                      </a:cubicBezTo>
                      <a:cubicBezTo>
                        <a:pt x="1893" y="2812"/>
                        <a:pt x="1885" y="2812"/>
                        <a:pt x="1885" y="2797"/>
                      </a:cubicBezTo>
                      <a:cubicBezTo>
                        <a:pt x="1855" y="2766"/>
                        <a:pt x="1855" y="2705"/>
                        <a:pt x="1824" y="2675"/>
                      </a:cubicBezTo>
                      <a:cubicBezTo>
                        <a:pt x="1794" y="2614"/>
                        <a:pt x="1763" y="2554"/>
                        <a:pt x="1763" y="2523"/>
                      </a:cubicBezTo>
                      <a:cubicBezTo>
                        <a:pt x="1733" y="2523"/>
                        <a:pt x="1703" y="2523"/>
                        <a:pt x="1703" y="2493"/>
                      </a:cubicBezTo>
                      <a:cubicBezTo>
                        <a:pt x="1672" y="2462"/>
                        <a:pt x="1642" y="2432"/>
                        <a:pt x="1642" y="2402"/>
                      </a:cubicBezTo>
                      <a:cubicBezTo>
                        <a:pt x="1612" y="2402"/>
                        <a:pt x="1641" y="2372"/>
                        <a:pt x="1642" y="2371"/>
                      </a:cubicBezTo>
                      <a:lnTo>
                        <a:pt x="1642" y="2371"/>
                      </a:lnTo>
                      <a:lnTo>
                        <a:pt x="1611" y="2402"/>
                      </a:lnTo>
                      <a:cubicBezTo>
                        <a:pt x="1611" y="2402"/>
                        <a:pt x="1611" y="2371"/>
                        <a:pt x="1611" y="2341"/>
                      </a:cubicBezTo>
                      <a:lnTo>
                        <a:pt x="1581" y="2341"/>
                      </a:lnTo>
                      <a:lnTo>
                        <a:pt x="1611" y="2310"/>
                      </a:lnTo>
                      <a:lnTo>
                        <a:pt x="1551" y="2310"/>
                      </a:lnTo>
                      <a:lnTo>
                        <a:pt x="1520" y="2250"/>
                      </a:lnTo>
                      <a:cubicBezTo>
                        <a:pt x="1520" y="2260"/>
                        <a:pt x="1517" y="2263"/>
                        <a:pt x="1512" y="2263"/>
                      </a:cubicBezTo>
                      <a:cubicBezTo>
                        <a:pt x="1503" y="2263"/>
                        <a:pt x="1490" y="2250"/>
                        <a:pt x="1490" y="2250"/>
                      </a:cubicBezTo>
                      <a:cubicBezTo>
                        <a:pt x="1500" y="2250"/>
                        <a:pt x="1507" y="2246"/>
                        <a:pt x="1511" y="2242"/>
                      </a:cubicBezTo>
                      <a:lnTo>
                        <a:pt x="1511" y="2242"/>
                      </a:lnTo>
                      <a:cubicBezTo>
                        <a:pt x="1514" y="2244"/>
                        <a:pt x="1517" y="2247"/>
                        <a:pt x="1520" y="2250"/>
                      </a:cubicBezTo>
                      <a:cubicBezTo>
                        <a:pt x="1520" y="2219"/>
                        <a:pt x="1520" y="2219"/>
                        <a:pt x="1520" y="2219"/>
                      </a:cubicBezTo>
                      <a:cubicBezTo>
                        <a:pt x="1520" y="2219"/>
                        <a:pt x="1520" y="2233"/>
                        <a:pt x="1511" y="2242"/>
                      </a:cubicBezTo>
                      <a:lnTo>
                        <a:pt x="1511" y="2242"/>
                      </a:lnTo>
                      <a:cubicBezTo>
                        <a:pt x="1485" y="2219"/>
                        <a:pt x="1462" y="2219"/>
                        <a:pt x="1490" y="2219"/>
                      </a:cubicBezTo>
                      <a:cubicBezTo>
                        <a:pt x="1459" y="2189"/>
                        <a:pt x="1490" y="2189"/>
                        <a:pt x="1490" y="2158"/>
                      </a:cubicBezTo>
                      <a:lnTo>
                        <a:pt x="1459" y="2158"/>
                      </a:lnTo>
                      <a:cubicBezTo>
                        <a:pt x="1429" y="2158"/>
                        <a:pt x="1459" y="2158"/>
                        <a:pt x="1459" y="2128"/>
                      </a:cubicBezTo>
                      <a:cubicBezTo>
                        <a:pt x="1438" y="2128"/>
                        <a:pt x="1432" y="2113"/>
                        <a:pt x="1441" y="2104"/>
                      </a:cubicBezTo>
                      <a:lnTo>
                        <a:pt x="1441" y="2104"/>
                      </a:lnTo>
                      <a:cubicBezTo>
                        <a:pt x="1440" y="2104"/>
                        <a:pt x="1439" y="2104"/>
                        <a:pt x="1438" y="2104"/>
                      </a:cubicBezTo>
                      <a:cubicBezTo>
                        <a:pt x="1412" y="2104"/>
                        <a:pt x="1420" y="2061"/>
                        <a:pt x="1409" y="2061"/>
                      </a:cubicBezTo>
                      <a:cubicBezTo>
                        <a:pt x="1406" y="2061"/>
                        <a:pt x="1403" y="2063"/>
                        <a:pt x="1399" y="2067"/>
                      </a:cubicBezTo>
                      <a:lnTo>
                        <a:pt x="1429" y="2037"/>
                      </a:lnTo>
                      <a:cubicBezTo>
                        <a:pt x="1409" y="2037"/>
                        <a:pt x="1389" y="2050"/>
                        <a:pt x="1377" y="2050"/>
                      </a:cubicBezTo>
                      <a:cubicBezTo>
                        <a:pt x="1372" y="2050"/>
                        <a:pt x="1368" y="2047"/>
                        <a:pt x="1368" y="2037"/>
                      </a:cubicBezTo>
                      <a:cubicBezTo>
                        <a:pt x="1368" y="1946"/>
                        <a:pt x="1277" y="1885"/>
                        <a:pt x="1277" y="1794"/>
                      </a:cubicBezTo>
                      <a:cubicBezTo>
                        <a:pt x="1247" y="1763"/>
                        <a:pt x="1216" y="1763"/>
                        <a:pt x="1186" y="1702"/>
                      </a:cubicBezTo>
                      <a:cubicBezTo>
                        <a:pt x="1156" y="1642"/>
                        <a:pt x="1156" y="1581"/>
                        <a:pt x="1095" y="1550"/>
                      </a:cubicBezTo>
                      <a:cubicBezTo>
                        <a:pt x="1034" y="1550"/>
                        <a:pt x="1125" y="1520"/>
                        <a:pt x="1095" y="1490"/>
                      </a:cubicBezTo>
                      <a:cubicBezTo>
                        <a:pt x="1064" y="1459"/>
                        <a:pt x="1064" y="1459"/>
                        <a:pt x="1004" y="1459"/>
                      </a:cubicBezTo>
                      <a:cubicBezTo>
                        <a:pt x="1064" y="1429"/>
                        <a:pt x="1004" y="1429"/>
                        <a:pt x="1034" y="1429"/>
                      </a:cubicBezTo>
                      <a:lnTo>
                        <a:pt x="1004" y="1429"/>
                      </a:lnTo>
                      <a:cubicBezTo>
                        <a:pt x="1004" y="1398"/>
                        <a:pt x="1004" y="1398"/>
                        <a:pt x="1034" y="1398"/>
                      </a:cubicBezTo>
                      <a:lnTo>
                        <a:pt x="1004" y="1398"/>
                      </a:lnTo>
                      <a:lnTo>
                        <a:pt x="1004" y="1368"/>
                      </a:lnTo>
                      <a:cubicBezTo>
                        <a:pt x="1004" y="1368"/>
                        <a:pt x="973" y="1338"/>
                        <a:pt x="1004" y="1307"/>
                      </a:cubicBezTo>
                      <a:cubicBezTo>
                        <a:pt x="943" y="1277"/>
                        <a:pt x="912" y="1186"/>
                        <a:pt x="882" y="1125"/>
                      </a:cubicBezTo>
                      <a:cubicBezTo>
                        <a:pt x="882" y="1125"/>
                        <a:pt x="852" y="1125"/>
                        <a:pt x="852" y="1095"/>
                      </a:cubicBezTo>
                      <a:lnTo>
                        <a:pt x="852" y="1064"/>
                      </a:lnTo>
                      <a:cubicBezTo>
                        <a:pt x="852" y="1064"/>
                        <a:pt x="821" y="1064"/>
                        <a:pt x="821" y="1034"/>
                      </a:cubicBezTo>
                      <a:cubicBezTo>
                        <a:pt x="821" y="1034"/>
                        <a:pt x="821" y="1003"/>
                        <a:pt x="791" y="1003"/>
                      </a:cubicBezTo>
                      <a:cubicBezTo>
                        <a:pt x="791" y="1003"/>
                        <a:pt x="791" y="973"/>
                        <a:pt x="821" y="973"/>
                      </a:cubicBezTo>
                      <a:cubicBezTo>
                        <a:pt x="791" y="973"/>
                        <a:pt x="791" y="943"/>
                        <a:pt x="791" y="943"/>
                      </a:cubicBezTo>
                      <a:cubicBezTo>
                        <a:pt x="791" y="943"/>
                        <a:pt x="730" y="730"/>
                        <a:pt x="608" y="517"/>
                      </a:cubicBezTo>
                      <a:cubicBezTo>
                        <a:pt x="517" y="304"/>
                        <a:pt x="365" y="61"/>
                        <a:pt x="213" y="31"/>
                      </a:cubicBezTo>
                      <a:lnTo>
                        <a:pt x="152" y="31"/>
                      </a:lnTo>
                      <a:cubicBezTo>
                        <a:pt x="152" y="31"/>
                        <a:pt x="183" y="0"/>
                        <a:pt x="152" y="0"/>
                      </a:cubicBezTo>
                      <a:close/>
                      <a:moveTo>
                        <a:pt x="3189" y="5069"/>
                      </a:moveTo>
                      <a:cubicBezTo>
                        <a:pt x="3181" y="5073"/>
                        <a:pt x="3171" y="5076"/>
                        <a:pt x="3162" y="5076"/>
                      </a:cubicBezTo>
                      <a:cubicBezTo>
                        <a:pt x="3162" y="5076"/>
                        <a:pt x="3171" y="5086"/>
                        <a:pt x="3179" y="5094"/>
                      </a:cubicBezTo>
                      <a:lnTo>
                        <a:pt x="3179" y="5094"/>
                      </a:lnTo>
                      <a:cubicBezTo>
                        <a:pt x="3179" y="5087"/>
                        <a:pt x="3183" y="5078"/>
                        <a:pt x="3189" y="5069"/>
                      </a:cubicBezTo>
                      <a:close/>
                      <a:moveTo>
                        <a:pt x="3179" y="5094"/>
                      </a:moveTo>
                      <a:cubicBezTo>
                        <a:pt x="3179" y="5102"/>
                        <a:pt x="3183" y="5107"/>
                        <a:pt x="3192" y="5107"/>
                      </a:cubicBezTo>
                      <a:cubicBezTo>
                        <a:pt x="3192" y="5107"/>
                        <a:pt x="3186" y="5101"/>
                        <a:pt x="3179" y="50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942;p31"/>
                <p:cNvSpPr/>
                <p:nvPr/>
              </p:nvSpPr>
              <p:spPr>
                <a:xfrm>
                  <a:off x="1527437" y="3994705"/>
                  <a:ext cx="1029" cy="32"/>
                </a:xfrm>
                <a:custGeom>
                  <a:avLst/>
                  <a:gdLst/>
                  <a:ahLst/>
                  <a:cxnLst/>
                  <a:rect l="l" t="t" r="r" b="b"/>
                  <a:pathLst>
                    <a:path w="32" h="1" extrusionOk="0">
                      <a:moveTo>
                        <a:pt x="31" y="1"/>
                      </a:moveTo>
                      <a:lnTo>
                        <a:pt x="31" y="1"/>
                      </a:lnTo>
                      <a:cubicBezTo>
                        <a:pt x="3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943;p31"/>
                <p:cNvSpPr/>
                <p:nvPr/>
              </p:nvSpPr>
              <p:spPr>
                <a:xfrm>
                  <a:off x="1518658" y="3982004"/>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944;p31"/>
                <p:cNvSpPr/>
                <p:nvPr/>
              </p:nvSpPr>
              <p:spPr>
                <a:xfrm>
                  <a:off x="1515732" y="3979078"/>
                  <a:ext cx="32" cy="997"/>
                </a:xfrm>
                <a:custGeom>
                  <a:avLst/>
                  <a:gdLst/>
                  <a:ahLst/>
                  <a:cxnLst/>
                  <a:rect l="l" t="t" r="r" b="b"/>
                  <a:pathLst>
                    <a:path w="1" h="31" extrusionOk="0">
                      <a:moveTo>
                        <a:pt x="0" y="31"/>
                      </a:moveTo>
                      <a:cubicBezTo>
                        <a:pt x="0" y="3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945;p31"/>
                <p:cNvSpPr/>
                <p:nvPr/>
              </p:nvSpPr>
              <p:spPr>
                <a:xfrm>
                  <a:off x="1535283" y="400058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946;p31"/>
                <p:cNvSpPr/>
                <p:nvPr/>
              </p:nvSpPr>
              <p:spPr>
                <a:xfrm>
                  <a:off x="1550910" y="4019143"/>
                  <a:ext cx="32" cy="1029"/>
                </a:xfrm>
                <a:custGeom>
                  <a:avLst/>
                  <a:gdLst/>
                  <a:ahLst/>
                  <a:cxnLst/>
                  <a:rect l="l" t="t" r="r" b="b"/>
                  <a:pathLst>
                    <a:path w="1" h="32" extrusionOk="0">
                      <a:moveTo>
                        <a:pt x="0" y="31"/>
                      </a:moveTo>
                      <a:cubicBezTo>
                        <a:pt x="0" y="31"/>
                        <a:pt x="0" y="31"/>
                        <a:pt x="0"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947;p31"/>
                <p:cNvSpPr/>
                <p:nvPr/>
              </p:nvSpPr>
              <p:spPr>
                <a:xfrm>
                  <a:off x="1550910" y="401817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948;p31"/>
                <p:cNvSpPr/>
                <p:nvPr/>
              </p:nvSpPr>
              <p:spPr>
                <a:xfrm>
                  <a:off x="1531360" y="399570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949;p31"/>
                <p:cNvSpPr/>
                <p:nvPr/>
              </p:nvSpPr>
              <p:spPr>
                <a:xfrm>
                  <a:off x="1550910" y="401721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950;p31"/>
                <p:cNvSpPr/>
                <p:nvPr/>
              </p:nvSpPr>
              <p:spPr>
                <a:xfrm>
                  <a:off x="1550910" y="4020140"/>
                  <a:ext cx="997" cy="32"/>
                </a:xfrm>
                <a:custGeom>
                  <a:avLst/>
                  <a:gdLst/>
                  <a:ahLst/>
                  <a:cxnLst/>
                  <a:rect l="l" t="t" r="r" b="b"/>
                  <a:pathLst>
                    <a:path w="31" h="1" extrusionOk="0">
                      <a:moveTo>
                        <a:pt x="31" y="0"/>
                      </a:moveTo>
                      <a:cubicBezTo>
                        <a:pt x="31" y="0"/>
                        <a:pt x="0" y="0"/>
                        <a:pt x="0" y="0"/>
                      </a:cubicBez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951;p31"/>
                <p:cNvSpPr/>
                <p:nvPr/>
              </p:nvSpPr>
              <p:spPr>
                <a:xfrm>
                  <a:off x="1542099" y="400644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952;p31"/>
                <p:cNvSpPr/>
                <p:nvPr/>
              </p:nvSpPr>
              <p:spPr>
                <a:xfrm>
                  <a:off x="1548948" y="401721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953;p31"/>
                <p:cNvSpPr/>
                <p:nvPr/>
              </p:nvSpPr>
              <p:spPr>
                <a:xfrm>
                  <a:off x="1551874" y="4021104"/>
                  <a:ext cx="32" cy="997"/>
                </a:xfrm>
                <a:custGeom>
                  <a:avLst/>
                  <a:gdLst/>
                  <a:ahLst/>
                  <a:cxnLst/>
                  <a:rect l="l" t="t" r="r" b="b"/>
                  <a:pathLst>
                    <a:path w="1" h="31" extrusionOk="0">
                      <a:moveTo>
                        <a:pt x="1" y="1"/>
                      </a:moveTo>
                      <a:cubicBezTo>
                        <a:pt x="1" y="1"/>
                        <a:pt x="1" y="1"/>
                        <a:pt x="1" y="1"/>
                      </a:cubicBezTo>
                      <a:lnTo>
                        <a:pt x="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954;p31"/>
                <p:cNvSpPr/>
                <p:nvPr/>
              </p:nvSpPr>
              <p:spPr>
                <a:xfrm>
                  <a:off x="1545058" y="401132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955;p31"/>
                <p:cNvSpPr/>
                <p:nvPr/>
              </p:nvSpPr>
              <p:spPr>
                <a:xfrm>
                  <a:off x="2269285" y="3897018"/>
                  <a:ext cx="325505" cy="522872"/>
                </a:xfrm>
                <a:custGeom>
                  <a:avLst/>
                  <a:gdLst/>
                  <a:ahLst/>
                  <a:cxnLst/>
                  <a:rect l="l" t="t" r="r" b="b"/>
                  <a:pathLst>
                    <a:path w="10123" h="16261" extrusionOk="0">
                      <a:moveTo>
                        <a:pt x="7304" y="0"/>
                      </a:moveTo>
                      <a:cubicBezTo>
                        <a:pt x="7139" y="0"/>
                        <a:pt x="6857" y="182"/>
                        <a:pt x="6627" y="395"/>
                      </a:cubicBezTo>
                      <a:cubicBezTo>
                        <a:pt x="6171" y="790"/>
                        <a:pt x="4073" y="3525"/>
                        <a:pt x="3344" y="4316"/>
                      </a:cubicBezTo>
                      <a:cubicBezTo>
                        <a:pt x="3168" y="4502"/>
                        <a:pt x="3000" y="4562"/>
                        <a:pt x="2857" y="4562"/>
                      </a:cubicBezTo>
                      <a:cubicBezTo>
                        <a:pt x="2605" y="4562"/>
                        <a:pt x="2432" y="4376"/>
                        <a:pt x="2432" y="4376"/>
                      </a:cubicBezTo>
                      <a:cubicBezTo>
                        <a:pt x="1724" y="3432"/>
                        <a:pt x="1272" y="3294"/>
                        <a:pt x="892" y="3294"/>
                      </a:cubicBezTo>
                      <a:cubicBezTo>
                        <a:pt x="783" y="3294"/>
                        <a:pt x="680" y="3306"/>
                        <a:pt x="578" y="3312"/>
                      </a:cubicBezTo>
                      <a:cubicBezTo>
                        <a:pt x="152" y="3373"/>
                        <a:pt x="122" y="3920"/>
                        <a:pt x="517" y="4194"/>
                      </a:cubicBezTo>
                      <a:cubicBezTo>
                        <a:pt x="1064" y="4619"/>
                        <a:pt x="1277" y="5349"/>
                        <a:pt x="1429" y="5714"/>
                      </a:cubicBezTo>
                      <a:cubicBezTo>
                        <a:pt x="1611" y="6170"/>
                        <a:pt x="1733" y="6534"/>
                        <a:pt x="1854" y="6869"/>
                      </a:cubicBezTo>
                      <a:cubicBezTo>
                        <a:pt x="1611" y="8145"/>
                        <a:pt x="1034" y="10699"/>
                        <a:pt x="0" y="13525"/>
                      </a:cubicBezTo>
                      <a:cubicBezTo>
                        <a:pt x="2067" y="14468"/>
                        <a:pt x="4134" y="15380"/>
                        <a:pt x="6231" y="16261"/>
                      </a:cubicBezTo>
                      <a:cubicBezTo>
                        <a:pt x="7599" y="11489"/>
                        <a:pt x="8086" y="7234"/>
                        <a:pt x="8086" y="7234"/>
                      </a:cubicBezTo>
                      <a:cubicBezTo>
                        <a:pt x="8663" y="5531"/>
                        <a:pt x="10122" y="1580"/>
                        <a:pt x="9849" y="1489"/>
                      </a:cubicBezTo>
                      <a:cubicBezTo>
                        <a:pt x="9790" y="1473"/>
                        <a:pt x="9739" y="1460"/>
                        <a:pt x="9687" y="1460"/>
                      </a:cubicBezTo>
                      <a:cubicBezTo>
                        <a:pt x="9440" y="1460"/>
                        <a:pt x="9187" y="1756"/>
                        <a:pt x="8207" y="3464"/>
                      </a:cubicBezTo>
                      <a:cubicBezTo>
                        <a:pt x="8207" y="3464"/>
                        <a:pt x="9830" y="544"/>
                        <a:pt x="9198" y="544"/>
                      </a:cubicBezTo>
                      <a:cubicBezTo>
                        <a:pt x="9160" y="544"/>
                        <a:pt x="9113" y="554"/>
                        <a:pt x="9058" y="577"/>
                      </a:cubicBezTo>
                      <a:cubicBezTo>
                        <a:pt x="8663" y="759"/>
                        <a:pt x="7083" y="3464"/>
                        <a:pt x="7083" y="3464"/>
                      </a:cubicBezTo>
                      <a:cubicBezTo>
                        <a:pt x="8359" y="1094"/>
                        <a:pt x="8724" y="243"/>
                        <a:pt x="8390" y="60"/>
                      </a:cubicBezTo>
                      <a:cubicBezTo>
                        <a:pt x="8370" y="47"/>
                        <a:pt x="8348" y="41"/>
                        <a:pt x="8324" y="41"/>
                      </a:cubicBezTo>
                      <a:cubicBezTo>
                        <a:pt x="7782" y="41"/>
                        <a:pt x="6110" y="3191"/>
                        <a:pt x="6110" y="3191"/>
                      </a:cubicBezTo>
                      <a:cubicBezTo>
                        <a:pt x="6110" y="3191"/>
                        <a:pt x="7143" y="1215"/>
                        <a:pt x="7417" y="334"/>
                      </a:cubicBezTo>
                      <a:cubicBezTo>
                        <a:pt x="7480" y="93"/>
                        <a:pt x="7422" y="0"/>
                        <a:pt x="7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956;p31"/>
                <p:cNvSpPr/>
                <p:nvPr/>
              </p:nvSpPr>
              <p:spPr>
                <a:xfrm>
                  <a:off x="2409030" y="4008242"/>
                  <a:ext cx="127816" cy="66175"/>
                </a:xfrm>
                <a:custGeom>
                  <a:avLst/>
                  <a:gdLst/>
                  <a:ahLst/>
                  <a:cxnLst/>
                  <a:rect l="l" t="t" r="r" b="b"/>
                  <a:pathLst>
                    <a:path w="3975" h="2058" extrusionOk="0">
                      <a:moveTo>
                        <a:pt x="1499" y="950"/>
                      </a:moveTo>
                      <a:lnTo>
                        <a:pt x="1499" y="950"/>
                      </a:lnTo>
                      <a:cubicBezTo>
                        <a:pt x="1507" y="959"/>
                        <a:pt x="1514" y="969"/>
                        <a:pt x="1521" y="978"/>
                      </a:cubicBezTo>
                      <a:cubicBezTo>
                        <a:pt x="1703" y="1252"/>
                        <a:pt x="1794" y="1525"/>
                        <a:pt x="1642" y="1738"/>
                      </a:cubicBezTo>
                      <a:cubicBezTo>
                        <a:pt x="1603" y="1797"/>
                        <a:pt x="1538" y="1830"/>
                        <a:pt x="1473" y="1830"/>
                      </a:cubicBezTo>
                      <a:cubicBezTo>
                        <a:pt x="1437" y="1830"/>
                        <a:pt x="1401" y="1820"/>
                        <a:pt x="1369" y="1799"/>
                      </a:cubicBezTo>
                      <a:cubicBezTo>
                        <a:pt x="1278" y="1738"/>
                        <a:pt x="1186" y="1616"/>
                        <a:pt x="1186" y="1495"/>
                      </a:cubicBezTo>
                      <a:cubicBezTo>
                        <a:pt x="1158" y="1300"/>
                        <a:pt x="1310" y="1079"/>
                        <a:pt x="1499" y="950"/>
                      </a:cubicBezTo>
                      <a:close/>
                      <a:moveTo>
                        <a:pt x="394" y="1"/>
                      </a:moveTo>
                      <a:cubicBezTo>
                        <a:pt x="301" y="1"/>
                        <a:pt x="210" y="12"/>
                        <a:pt x="122" y="36"/>
                      </a:cubicBezTo>
                      <a:cubicBezTo>
                        <a:pt x="1" y="66"/>
                        <a:pt x="31" y="188"/>
                        <a:pt x="153" y="188"/>
                      </a:cubicBezTo>
                      <a:cubicBezTo>
                        <a:pt x="173" y="187"/>
                        <a:pt x="193" y="186"/>
                        <a:pt x="213" y="186"/>
                      </a:cubicBezTo>
                      <a:cubicBezTo>
                        <a:pt x="633" y="186"/>
                        <a:pt x="1048" y="439"/>
                        <a:pt x="1360" y="782"/>
                      </a:cubicBezTo>
                      <a:lnTo>
                        <a:pt x="1360" y="782"/>
                      </a:lnTo>
                      <a:cubicBezTo>
                        <a:pt x="1202" y="903"/>
                        <a:pt x="1067" y="1063"/>
                        <a:pt x="1004" y="1252"/>
                      </a:cubicBezTo>
                      <a:cubicBezTo>
                        <a:pt x="913" y="1434"/>
                        <a:pt x="974" y="1677"/>
                        <a:pt x="1065" y="1829"/>
                      </a:cubicBezTo>
                      <a:cubicBezTo>
                        <a:pt x="1164" y="1954"/>
                        <a:pt x="1325" y="2058"/>
                        <a:pt x="1497" y="2058"/>
                      </a:cubicBezTo>
                      <a:cubicBezTo>
                        <a:pt x="1535" y="2058"/>
                        <a:pt x="1574" y="2053"/>
                        <a:pt x="1612" y="2042"/>
                      </a:cubicBezTo>
                      <a:cubicBezTo>
                        <a:pt x="1825" y="1951"/>
                        <a:pt x="1946" y="1768"/>
                        <a:pt x="1977" y="1556"/>
                      </a:cubicBezTo>
                      <a:cubicBezTo>
                        <a:pt x="1977" y="1373"/>
                        <a:pt x="1916" y="1191"/>
                        <a:pt x="1855" y="1039"/>
                      </a:cubicBezTo>
                      <a:cubicBezTo>
                        <a:pt x="1813" y="962"/>
                        <a:pt x="1768" y="889"/>
                        <a:pt x="1721" y="819"/>
                      </a:cubicBezTo>
                      <a:lnTo>
                        <a:pt x="1721" y="819"/>
                      </a:lnTo>
                      <a:cubicBezTo>
                        <a:pt x="1900" y="735"/>
                        <a:pt x="2106" y="689"/>
                        <a:pt x="2311" y="644"/>
                      </a:cubicBezTo>
                      <a:cubicBezTo>
                        <a:pt x="2389" y="635"/>
                        <a:pt x="2468" y="631"/>
                        <a:pt x="2547" y="631"/>
                      </a:cubicBezTo>
                      <a:cubicBezTo>
                        <a:pt x="3020" y="631"/>
                        <a:pt x="3496" y="787"/>
                        <a:pt x="3861" y="1100"/>
                      </a:cubicBezTo>
                      <a:cubicBezTo>
                        <a:pt x="3877" y="1108"/>
                        <a:pt x="3894" y="1112"/>
                        <a:pt x="3908" y="1112"/>
                      </a:cubicBezTo>
                      <a:cubicBezTo>
                        <a:pt x="3948" y="1112"/>
                        <a:pt x="3975" y="1083"/>
                        <a:pt x="3952" y="1039"/>
                      </a:cubicBezTo>
                      <a:cubicBezTo>
                        <a:pt x="3704" y="681"/>
                        <a:pt x="3182" y="423"/>
                        <a:pt x="2634" y="423"/>
                      </a:cubicBezTo>
                      <a:cubicBezTo>
                        <a:pt x="2577" y="423"/>
                        <a:pt x="2520" y="425"/>
                        <a:pt x="2463" y="431"/>
                      </a:cubicBezTo>
                      <a:cubicBezTo>
                        <a:pt x="2161" y="431"/>
                        <a:pt x="1859" y="521"/>
                        <a:pt x="1587" y="641"/>
                      </a:cubicBezTo>
                      <a:lnTo>
                        <a:pt x="1587" y="641"/>
                      </a:lnTo>
                      <a:cubicBezTo>
                        <a:pt x="1457" y="485"/>
                        <a:pt x="1311" y="352"/>
                        <a:pt x="1156" y="249"/>
                      </a:cubicBezTo>
                      <a:cubicBezTo>
                        <a:pt x="931" y="91"/>
                        <a:pt x="657" y="1"/>
                        <a:pt x="394" y="1"/>
                      </a:cubicBezTo>
                      <a:close/>
                    </a:path>
                  </a:pathLst>
                </a:custGeom>
                <a:solidFill>
                  <a:srgbClr val="2D2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957;p31"/>
                <p:cNvSpPr/>
                <p:nvPr/>
              </p:nvSpPr>
              <p:spPr>
                <a:xfrm>
                  <a:off x="2061113" y="3593989"/>
                  <a:ext cx="221869" cy="268816"/>
                </a:xfrm>
                <a:custGeom>
                  <a:avLst/>
                  <a:gdLst/>
                  <a:ahLst/>
                  <a:cxnLst/>
                  <a:rect l="l" t="t" r="r" b="b"/>
                  <a:pathLst>
                    <a:path w="6900" h="8360" extrusionOk="0">
                      <a:moveTo>
                        <a:pt x="6535" y="1"/>
                      </a:moveTo>
                      <a:lnTo>
                        <a:pt x="1854" y="852"/>
                      </a:lnTo>
                      <a:cubicBezTo>
                        <a:pt x="2006" y="1581"/>
                        <a:pt x="1885" y="2189"/>
                        <a:pt x="1520" y="2736"/>
                      </a:cubicBezTo>
                      <a:cubicBezTo>
                        <a:pt x="1200" y="3231"/>
                        <a:pt x="684" y="3559"/>
                        <a:pt x="80" y="3559"/>
                      </a:cubicBezTo>
                      <a:cubicBezTo>
                        <a:pt x="54" y="3559"/>
                        <a:pt x="27" y="3558"/>
                        <a:pt x="0" y="3557"/>
                      </a:cubicBezTo>
                      <a:lnTo>
                        <a:pt x="0" y="3557"/>
                      </a:lnTo>
                      <a:lnTo>
                        <a:pt x="942" y="8208"/>
                      </a:lnTo>
                      <a:lnTo>
                        <a:pt x="973" y="8360"/>
                      </a:lnTo>
                      <a:cubicBezTo>
                        <a:pt x="2736" y="8025"/>
                        <a:pt x="4377" y="7022"/>
                        <a:pt x="5471" y="5411"/>
                      </a:cubicBezTo>
                      <a:cubicBezTo>
                        <a:pt x="6566" y="3800"/>
                        <a:pt x="6900" y="1916"/>
                        <a:pt x="6596" y="153"/>
                      </a:cubicBezTo>
                      <a:lnTo>
                        <a:pt x="65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958;p31"/>
                <p:cNvSpPr/>
                <p:nvPr/>
              </p:nvSpPr>
              <p:spPr>
                <a:xfrm>
                  <a:off x="2092368" y="3593989"/>
                  <a:ext cx="756511" cy="662682"/>
                </a:xfrm>
                <a:custGeom>
                  <a:avLst/>
                  <a:gdLst/>
                  <a:ahLst/>
                  <a:cxnLst/>
                  <a:rect l="l" t="t" r="r" b="b"/>
                  <a:pathLst>
                    <a:path w="23527" h="20609" extrusionOk="0">
                      <a:moveTo>
                        <a:pt x="5563" y="1"/>
                      </a:moveTo>
                      <a:lnTo>
                        <a:pt x="5563" y="1"/>
                      </a:lnTo>
                      <a:cubicBezTo>
                        <a:pt x="5867" y="1764"/>
                        <a:pt x="5594" y="3800"/>
                        <a:pt x="4499" y="5411"/>
                      </a:cubicBezTo>
                      <a:cubicBezTo>
                        <a:pt x="3405" y="7022"/>
                        <a:pt x="1764" y="8025"/>
                        <a:pt x="1" y="8360"/>
                      </a:cubicBezTo>
                      <a:lnTo>
                        <a:pt x="17934" y="20609"/>
                      </a:lnTo>
                      <a:lnTo>
                        <a:pt x="20731" y="16506"/>
                      </a:lnTo>
                      <a:lnTo>
                        <a:pt x="23527" y="12402"/>
                      </a:lnTo>
                      <a:lnTo>
                        <a:pt x="55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959;p31"/>
                <p:cNvSpPr/>
                <p:nvPr/>
              </p:nvSpPr>
              <p:spPr>
                <a:xfrm>
                  <a:off x="2596687" y="3942903"/>
                  <a:ext cx="310842" cy="353866"/>
                </a:xfrm>
                <a:custGeom>
                  <a:avLst/>
                  <a:gdLst/>
                  <a:ahLst/>
                  <a:cxnLst/>
                  <a:rect l="l" t="t" r="r" b="b"/>
                  <a:pathLst>
                    <a:path w="9667" h="11005" extrusionOk="0">
                      <a:moveTo>
                        <a:pt x="5594" y="1"/>
                      </a:moveTo>
                      <a:lnTo>
                        <a:pt x="1" y="8238"/>
                      </a:lnTo>
                      <a:lnTo>
                        <a:pt x="4074" y="11004"/>
                      </a:lnTo>
                      <a:lnTo>
                        <a:pt x="9667" y="2767"/>
                      </a:lnTo>
                      <a:lnTo>
                        <a:pt x="55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960;p31"/>
                <p:cNvSpPr/>
                <p:nvPr/>
              </p:nvSpPr>
              <p:spPr>
                <a:xfrm>
                  <a:off x="2659261" y="3985927"/>
                  <a:ext cx="179875" cy="263928"/>
                </a:xfrm>
                <a:custGeom>
                  <a:avLst/>
                  <a:gdLst/>
                  <a:ahLst/>
                  <a:cxnLst/>
                  <a:rect l="l" t="t" r="r" b="b"/>
                  <a:pathLst>
                    <a:path w="5594" h="8208" fill="none" extrusionOk="0">
                      <a:moveTo>
                        <a:pt x="0" y="8207"/>
                      </a:moveTo>
                      <a:lnTo>
                        <a:pt x="5593" y="0"/>
                      </a:lnTo>
                    </a:path>
                  </a:pathLst>
                </a:custGeom>
                <a:solidFill>
                  <a:srgbClr val="121B44"/>
                </a:solid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961;p31"/>
                <p:cNvSpPr/>
                <p:nvPr/>
              </p:nvSpPr>
              <p:spPr>
                <a:xfrm>
                  <a:off x="397361" y="4212681"/>
                  <a:ext cx="2118114" cy="1420271"/>
                </a:xfrm>
                <a:custGeom>
                  <a:avLst/>
                  <a:gdLst/>
                  <a:ahLst/>
                  <a:cxnLst/>
                  <a:rect l="l" t="t" r="r" b="b"/>
                  <a:pathLst>
                    <a:path w="65990" h="43590" extrusionOk="0">
                      <a:moveTo>
                        <a:pt x="58117" y="0"/>
                      </a:moveTo>
                      <a:cubicBezTo>
                        <a:pt x="58117" y="0"/>
                        <a:pt x="53558" y="15502"/>
                        <a:pt x="51278" y="17842"/>
                      </a:cubicBezTo>
                      <a:cubicBezTo>
                        <a:pt x="51133" y="17994"/>
                        <a:pt x="50801" y="18061"/>
                        <a:pt x="50324" y="18061"/>
                      </a:cubicBezTo>
                      <a:cubicBezTo>
                        <a:pt x="48309" y="18061"/>
                        <a:pt x="43693" y="16852"/>
                        <a:pt x="39515" y="15623"/>
                      </a:cubicBezTo>
                      <a:cubicBezTo>
                        <a:pt x="39485" y="15593"/>
                        <a:pt x="39485" y="15593"/>
                        <a:pt x="39485" y="15593"/>
                      </a:cubicBezTo>
                      <a:cubicBezTo>
                        <a:pt x="37448" y="14894"/>
                        <a:pt x="34409" y="14012"/>
                        <a:pt x="32676" y="13496"/>
                      </a:cubicBezTo>
                      <a:lnTo>
                        <a:pt x="32646" y="13496"/>
                      </a:lnTo>
                      <a:cubicBezTo>
                        <a:pt x="32099" y="13344"/>
                        <a:pt x="31703" y="13222"/>
                        <a:pt x="31491" y="13161"/>
                      </a:cubicBezTo>
                      <a:cubicBezTo>
                        <a:pt x="31400" y="13131"/>
                        <a:pt x="31339" y="13131"/>
                        <a:pt x="31339" y="13131"/>
                      </a:cubicBezTo>
                      <a:cubicBezTo>
                        <a:pt x="31339" y="13161"/>
                        <a:pt x="31339" y="13192"/>
                        <a:pt x="31339" y="13222"/>
                      </a:cubicBezTo>
                      <a:cubicBezTo>
                        <a:pt x="31339" y="13253"/>
                        <a:pt x="31339" y="13283"/>
                        <a:pt x="31339" y="13313"/>
                      </a:cubicBezTo>
                      <a:cubicBezTo>
                        <a:pt x="31339" y="13374"/>
                        <a:pt x="31339" y="13405"/>
                        <a:pt x="31339" y="13465"/>
                      </a:cubicBezTo>
                      <a:cubicBezTo>
                        <a:pt x="31339" y="13557"/>
                        <a:pt x="31308" y="13709"/>
                        <a:pt x="31278" y="13830"/>
                      </a:cubicBezTo>
                      <a:cubicBezTo>
                        <a:pt x="31187" y="14347"/>
                        <a:pt x="30944" y="15016"/>
                        <a:pt x="30366" y="15593"/>
                      </a:cubicBezTo>
                      <a:cubicBezTo>
                        <a:pt x="30184" y="15775"/>
                        <a:pt x="30001" y="15927"/>
                        <a:pt x="29758" y="16049"/>
                      </a:cubicBezTo>
                      <a:cubicBezTo>
                        <a:pt x="29758" y="16079"/>
                        <a:pt x="29758" y="16079"/>
                        <a:pt x="29758" y="16079"/>
                      </a:cubicBezTo>
                      <a:cubicBezTo>
                        <a:pt x="29637" y="16140"/>
                        <a:pt x="29515" y="16201"/>
                        <a:pt x="29393" y="16262"/>
                      </a:cubicBezTo>
                      <a:cubicBezTo>
                        <a:pt x="28704" y="16606"/>
                        <a:pt x="27756" y="16851"/>
                        <a:pt x="26500" y="16851"/>
                      </a:cubicBezTo>
                      <a:cubicBezTo>
                        <a:pt x="26205" y="16851"/>
                        <a:pt x="25893" y="16838"/>
                        <a:pt x="25564" y="16809"/>
                      </a:cubicBezTo>
                      <a:cubicBezTo>
                        <a:pt x="20396" y="16444"/>
                        <a:pt x="20396" y="13131"/>
                        <a:pt x="20396" y="13131"/>
                      </a:cubicBezTo>
                      <a:lnTo>
                        <a:pt x="20032" y="13131"/>
                      </a:lnTo>
                      <a:cubicBezTo>
                        <a:pt x="19150" y="13161"/>
                        <a:pt x="18299" y="13374"/>
                        <a:pt x="17478" y="13709"/>
                      </a:cubicBezTo>
                      <a:cubicBezTo>
                        <a:pt x="13436" y="15046"/>
                        <a:pt x="4256" y="17873"/>
                        <a:pt x="1" y="18481"/>
                      </a:cubicBezTo>
                      <a:cubicBezTo>
                        <a:pt x="3082" y="31285"/>
                        <a:pt x="22459" y="43589"/>
                        <a:pt x="41120" y="43589"/>
                      </a:cubicBezTo>
                      <a:cubicBezTo>
                        <a:pt x="42527" y="43589"/>
                        <a:pt x="43930" y="43519"/>
                        <a:pt x="45321" y="43375"/>
                      </a:cubicBezTo>
                      <a:cubicBezTo>
                        <a:pt x="44956" y="40791"/>
                        <a:pt x="44530" y="38116"/>
                        <a:pt x="44044" y="35533"/>
                      </a:cubicBezTo>
                      <a:cubicBezTo>
                        <a:pt x="44044" y="35502"/>
                        <a:pt x="44044" y="35472"/>
                        <a:pt x="44044" y="35441"/>
                      </a:cubicBezTo>
                      <a:cubicBezTo>
                        <a:pt x="44014" y="35289"/>
                        <a:pt x="43983" y="35137"/>
                        <a:pt x="43953" y="34985"/>
                      </a:cubicBezTo>
                      <a:cubicBezTo>
                        <a:pt x="43801" y="34195"/>
                        <a:pt x="43649" y="33435"/>
                        <a:pt x="43497" y="32675"/>
                      </a:cubicBezTo>
                      <a:lnTo>
                        <a:pt x="43497" y="32675"/>
                      </a:lnTo>
                      <a:cubicBezTo>
                        <a:pt x="43831" y="32706"/>
                        <a:pt x="44135" y="32767"/>
                        <a:pt x="44470" y="32827"/>
                      </a:cubicBezTo>
                      <a:cubicBezTo>
                        <a:pt x="44561" y="32827"/>
                        <a:pt x="44622" y="32827"/>
                        <a:pt x="44713" y="32858"/>
                      </a:cubicBezTo>
                      <a:cubicBezTo>
                        <a:pt x="45047" y="32888"/>
                        <a:pt x="45351" y="32949"/>
                        <a:pt x="45685" y="32979"/>
                      </a:cubicBezTo>
                      <a:cubicBezTo>
                        <a:pt x="46020" y="33040"/>
                        <a:pt x="46354" y="33071"/>
                        <a:pt x="46689" y="33131"/>
                      </a:cubicBezTo>
                      <a:cubicBezTo>
                        <a:pt x="46719" y="33131"/>
                        <a:pt x="46780" y="33131"/>
                        <a:pt x="46841" y="33162"/>
                      </a:cubicBezTo>
                      <a:cubicBezTo>
                        <a:pt x="47509" y="33253"/>
                        <a:pt x="48148" y="33314"/>
                        <a:pt x="48786" y="33405"/>
                      </a:cubicBezTo>
                      <a:lnTo>
                        <a:pt x="48847" y="33405"/>
                      </a:lnTo>
                      <a:cubicBezTo>
                        <a:pt x="49485" y="33496"/>
                        <a:pt x="50093" y="33557"/>
                        <a:pt x="50640" y="33648"/>
                      </a:cubicBezTo>
                      <a:cubicBezTo>
                        <a:pt x="51765" y="33770"/>
                        <a:pt x="52676" y="33861"/>
                        <a:pt x="53315" y="33861"/>
                      </a:cubicBezTo>
                      <a:cubicBezTo>
                        <a:pt x="53637" y="33875"/>
                        <a:pt x="53959" y="33883"/>
                        <a:pt x="54278" y="33883"/>
                      </a:cubicBezTo>
                      <a:cubicBezTo>
                        <a:pt x="56005" y="33883"/>
                        <a:pt x="57638" y="33661"/>
                        <a:pt x="58664" y="33071"/>
                      </a:cubicBezTo>
                      <a:cubicBezTo>
                        <a:pt x="65564" y="29089"/>
                        <a:pt x="65990" y="2341"/>
                        <a:pt x="65990" y="2341"/>
                      </a:cubicBezTo>
                      <a:lnTo>
                        <a:pt x="581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962;p31"/>
                <p:cNvSpPr/>
                <p:nvPr/>
              </p:nvSpPr>
              <p:spPr>
                <a:xfrm>
                  <a:off x="570600" y="4892923"/>
                  <a:ext cx="32" cy="997"/>
                </a:xfrm>
                <a:custGeom>
                  <a:avLst/>
                  <a:gdLst/>
                  <a:ahLst/>
                  <a:cxnLst/>
                  <a:rect l="l" t="t" r="r" b="b"/>
                  <a:pathLst>
                    <a:path w="1" h="31" extrusionOk="0">
                      <a:moveTo>
                        <a:pt x="1" y="0"/>
                      </a:moveTo>
                      <a:cubicBezTo>
                        <a:pt x="1" y="0"/>
                        <a:pt x="1" y="0"/>
                        <a:pt x="1" y="31"/>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963;p31"/>
                <p:cNvSpPr/>
                <p:nvPr/>
              </p:nvSpPr>
              <p:spPr>
                <a:xfrm>
                  <a:off x="575488" y="489877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964;p31"/>
                <p:cNvSpPr/>
                <p:nvPr/>
              </p:nvSpPr>
              <p:spPr>
                <a:xfrm>
                  <a:off x="565713" y="4890961"/>
                  <a:ext cx="1029" cy="32"/>
                </a:xfrm>
                <a:custGeom>
                  <a:avLst/>
                  <a:gdLst/>
                  <a:ahLst/>
                  <a:cxnLst/>
                  <a:rect l="l" t="t" r="r" b="b"/>
                  <a:pathLst>
                    <a:path w="32" h="1" extrusionOk="0">
                      <a:moveTo>
                        <a:pt x="31" y="1"/>
                      </a:moveTo>
                      <a:lnTo>
                        <a:pt x="31" y="1"/>
                      </a:ln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965;p31"/>
                <p:cNvSpPr/>
                <p:nvPr/>
              </p:nvSpPr>
              <p:spPr>
                <a:xfrm>
                  <a:off x="576453" y="4908550"/>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966;p31"/>
                <p:cNvSpPr/>
                <p:nvPr/>
              </p:nvSpPr>
              <p:spPr>
                <a:xfrm>
                  <a:off x="577449" y="4902698"/>
                  <a:ext cx="997" cy="32"/>
                </a:xfrm>
                <a:custGeom>
                  <a:avLst/>
                  <a:gdLst/>
                  <a:ahLst/>
                  <a:cxnLst/>
                  <a:rect l="l" t="t" r="r" b="b"/>
                  <a:pathLst>
                    <a:path w="31" h="1" extrusionOk="0">
                      <a:moveTo>
                        <a:pt x="0" y="0"/>
                      </a:moveTo>
                      <a:cubicBezTo>
                        <a:pt x="0"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967;p31"/>
                <p:cNvSpPr/>
                <p:nvPr/>
              </p:nvSpPr>
              <p:spPr>
                <a:xfrm>
                  <a:off x="564748" y="488314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968;p31"/>
                <p:cNvSpPr/>
                <p:nvPr/>
              </p:nvSpPr>
              <p:spPr>
                <a:xfrm>
                  <a:off x="558864" y="4885109"/>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969;p31"/>
                <p:cNvSpPr/>
                <p:nvPr/>
              </p:nvSpPr>
              <p:spPr>
                <a:xfrm>
                  <a:off x="560825" y="488707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970;p31"/>
                <p:cNvSpPr/>
                <p:nvPr/>
              </p:nvSpPr>
              <p:spPr>
                <a:xfrm>
                  <a:off x="560825" y="488707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971;p31"/>
                <p:cNvSpPr/>
                <p:nvPr/>
              </p:nvSpPr>
              <p:spPr>
                <a:xfrm>
                  <a:off x="565713" y="4883148"/>
                  <a:ext cx="1029" cy="997"/>
                </a:xfrm>
                <a:custGeom>
                  <a:avLst/>
                  <a:gdLst/>
                  <a:ahLst/>
                  <a:cxnLst/>
                  <a:rect l="l" t="t" r="r" b="b"/>
                  <a:pathLst>
                    <a:path w="32" h="31" extrusionOk="0">
                      <a:moveTo>
                        <a:pt x="31" y="31"/>
                      </a:moveTo>
                      <a:cubicBezTo>
                        <a:pt x="31" y="31"/>
                        <a:pt x="3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972;p31"/>
                <p:cNvSpPr/>
                <p:nvPr/>
              </p:nvSpPr>
              <p:spPr>
                <a:xfrm>
                  <a:off x="572562" y="491247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973;p31"/>
                <p:cNvSpPr/>
                <p:nvPr/>
              </p:nvSpPr>
              <p:spPr>
                <a:xfrm>
                  <a:off x="562787" y="488218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974;p31"/>
                <p:cNvSpPr/>
                <p:nvPr/>
              </p:nvSpPr>
              <p:spPr>
                <a:xfrm>
                  <a:off x="567674" y="4881186"/>
                  <a:ext cx="997" cy="1029"/>
                </a:xfrm>
                <a:custGeom>
                  <a:avLst/>
                  <a:gdLst/>
                  <a:ahLst/>
                  <a:cxnLst/>
                  <a:rect l="l" t="t" r="r" b="b"/>
                  <a:pathLst>
                    <a:path w="31" h="32" extrusionOk="0">
                      <a:moveTo>
                        <a:pt x="31" y="1"/>
                      </a:moveTo>
                      <a:lnTo>
                        <a:pt x="31" y="1"/>
                      </a:lnTo>
                      <a:cubicBezTo>
                        <a:pt x="31" y="1"/>
                        <a:pt x="0" y="1"/>
                        <a:pt x="0" y="31"/>
                      </a:cubicBezTo>
                      <a:cubicBezTo>
                        <a:pt x="16" y="16"/>
                        <a:pt x="23" y="16"/>
                        <a:pt x="27" y="16"/>
                      </a:cubicBezTo>
                      <a:cubicBezTo>
                        <a:pt x="31" y="16"/>
                        <a:pt x="31" y="16"/>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975;p31"/>
                <p:cNvSpPr/>
                <p:nvPr/>
              </p:nvSpPr>
              <p:spPr>
                <a:xfrm>
                  <a:off x="569636" y="493202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976;p31"/>
                <p:cNvSpPr/>
                <p:nvPr/>
              </p:nvSpPr>
              <p:spPr>
                <a:xfrm>
                  <a:off x="561822" y="4882183"/>
                  <a:ext cx="997" cy="997"/>
                </a:xfrm>
                <a:custGeom>
                  <a:avLst/>
                  <a:gdLst/>
                  <a:ahLst/>
                  <a:cxnLst/>
                  <a:rect l="l" t="t" r="r" b="b"/>
                  <a:pathLst>
                    <a:path w="31" h="31" extrusionOk="0">
                      <a:moveTo>
                        <a:pt x="0" y="0"/>
                      </a:moveTo>
                      <a:lnTo>
                        <a:pt x="30" y="30"/>
                      </a:lnTo>
                      <a:lnTo>
                        <a:pt x="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977;p31"/>
                <p:cNvSpPr/>
                <p:nvPr/>
              </p:nvSpPr>
              <p:spPr>
                <a:xfrm>
                  <a:off x="567674" y="490954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978;p31"/>
                <p:cNvSpPr/>
                <p:nvPr/>
              </p:nvSpPr>
              <p:spPr>
                <a:xfrm>
                  <a:off x="567674" y="4908550"/>
                  <a:ext cx="997" cy="32"/>
                </a:xfrm>
                <a:custGeom>
                  <a:avLst/>
                  <a:gdLst/>
                  <a:ahLst/>
                  <a:cxnLst/>
                  <a:rect l="l" t="t" r="r" b="b"/>
                  <a:pathLst>
                    <a:path w="31" h="1" extrusionOk="0">
                      <a:moveTo>
                        <a:pt x="0" y="1"/>
                      </a:moveTo>
                      <a:lnTo>
                        <a:pt x="31" y="1"/>
                      </a:ln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979;p31"/>
                <p:cNvSpPr/>
                <p:nvPr/>
              </p:nvSpPr>
              <p:spPr>
                <a:xfrm>
                  <a:off x="565713" y="488314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980;p31"/>
                <p:cNvSpPr/>
                <p:nvPr/>
              </p:nvSpPr>
              <p:spPr>
                <a:xfrm>
                  <a:off x="565713" y="4903663"/>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981;p31"/>
                <p:cNvSpPr/>
                <p:nvPr/>
              </p:nvSpPr>
              <p:spPr>
                <a:xfrm>
                  <a:off x="577449" y="4901733"/>
                  <a:ext cx="32" cy="997"/>
                </a:xfrm>
                <a:custGeom>
                  <a:avLst/>
                  <a:gdLst/>
                  <a:ahLst/>
                  <a:cxnLst/>
                  <a:rect l="l" t="t" r="r" b="b"/>
                  <a:pathLst>
                    <a:path w="1" h="31" extrusionOk="0">
                      <a:moveTo>
                        <a:pt x="0" y="30"/>
                      </a:moveTo>
                      <a:lnTo>
                        <a:pt x="0" y="0"/>
                      </a:lnTo>
                      <a:cubicBezTo>
                        <a:pt x="0" y="30"/>
                        <a:pt x="0" y="3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982;p31"/>
                <p:cNvSpPr/>
                <p:nvPr/>
              </p:nvSpPr>
              <p:spPr>
                <a:xfrm>
                  <a:off x="592112" y="4905624"/>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983;p31"/>
                <p:cNvSpPr/>
                <p:nvPr/>
              </p:nvSpPr>
              <p:spPr>
                <a:xfrm>
                  <a:off x="592112" y="4904659"/>
                  <a:ext cx="32" cy="997"/>
                </a:xfrm>
                <a:custGeom>
                  <a:avLst/>
                  <a:gdLst/>
                  <a:ahLst/>
                  <a:cxnLst/>
                  <a:rect l="l" t="t" r="r" b="b"/>
                  <a:pathLst>
                    <a:path w="1" h="31" extrusionOk="0">
                      <a:moveTo>
                        <a:pt x="0" y="0"/>
                      </a:moveTo>
                      <a:cubicBezTo>
                        <a:pt x="0" y="0"/>
                        <a:pt x="0" y="31"/>
                        <a:pt x="0" y="31"/>
                      </a:cubicBez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984;p31"/>
                <p:cNvSpPr/>
                <p:nvPr/>
              </p:nvSpPr>
              <p:spPr>
                <a:xfrm>
                  <a:off x="592112" y="490658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985;p31"/>
                <p:cNvSpPr/>
                <p:nvPr/>
              </p:nvSpPr>
              <p:spPr>
                <a:xfrm>
                  <a:off x="591115" y="4895849"/>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986;p31"/>
                <p:cNvSpPr/>
                <p:nvPr/>
              </p:nvSpPr>
              <p:spPr>
                <a:xfrm>
                  <a:off x="592112" y="489781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987;p31"/>
                <p:cNvSpPr/>
                <p:nvPr/>
              </p:nvSpPr>
              <p:spPr>
                <a:xfrm>
                  <a:off x="593077" y="4911476"/>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988;p31"/>
                <p:cNvSpPr/>
                <p:nvPr/>
              </p:nvSpPr>
              <p:spPr>
                <a:xfrm>
                  <a:off x="545198" y="4881186"/>
                  <a:ext cx="49872" cy="52123"/>
                </a:xfrm>
                <a:custGeom>
                  <a:avLst/>
                  <a:gdLst/>
                  <a:ahLst/>
                  <a:cxnLst/>
                  <a:rect l="l" t="t" r="r" b="b"/>
                  <a:pathLst>
                    <a:path w="1551" h="1621" extrusionOk="0">
                      <a:moveTo>
                        <a:pt x="791" y="31"/>
                      </a:moveTo>
                      <a:cubicBezTo>
                        <a:pt x="791" y="31"/>
                        <a:pt x="791" y="31"/>
                        <a:pt x="791" y="31"/>
                      </a:cubicBezTo>
                      <a:cubicBezTo>
                        <a:pt x="791" y="31"/>
                        <a:pt x="791" y="31"/>
                        <a:pt x="791" y="31"/>
                      </a:cubicBezTo>
                      <a:close/>
                      <a:moveTo>
                        <a:pt x="426" y="1"/>
                      </a:moveTo>
                      <a:cubicBezTo>
                        <a:pt x="395" y="1"/>
                        <a:pt x="395" y="1"/>
                        <a:pt x="395" y="31"/>
                      </a:cubicBezTo>
                      <a:cubicBezTo>
                        <a:pt x="395" y="34"/>
                        <a:pt x="396" y="36"/>
                        <a:pt x="396" y="37"/>
                      </a:cubicBezTo>
                      <a:lnTo>
                        <a:pt x="396" y="37"/>
                      </a:lnTo>
                      <a:cubicBezTo>
                        <a:pt x="398" y="17"/>
                        <a:pt x="404" y="1"/>
                        <a:pt x="426" y="1"/>
                      </a:cubicBezTo>
                      <a:close/>
                      <a:moveTo>
                        <a:pt x="547" y="31"/>
                      </a:moveTo>
                      <a:cubicBezTo>
                        <a:pt x="557" y="31"/>
                        <a:pt x="567" y="34"/>
                        <a:pt x="577" y="39"/>
                      </a:cubicBezTo>
                      <a:lnTo>
                        <a:pt x="577" y="39"/>
                      </a:lnTo>
                      <a:cubicBezTo>
                        <a:pt x="578" y="36"/>
                        <a:pt x="578" y="34"/>
                        <a:pt x="578" y="31"/>
                      </a:cubicBezTo>
                      <a:close/>
                      <a:moveTo>
                        <a:pt x="699" y="31"/>
                      </a:moveTo>
                      <a:cubicBezTo>
                        <a:pt x="699" y="39"/>
                        <a:pt x="702" y="43"/>
                        <a:pt x="705" y="44"/>
                      </a:cubicBezTo>
                      <a:lnTo>
                        <a:pt x="705" y="44"/>
                      </a:lnTo>
                      <a:cubicBezTo>
                        <a:pt x="704" y="40"/>
                        <a:pt x="702" y="36"/>
                        <a:pt x="699" y="31"/>
                      </a:cubicBezTo>
                      <a:close/>
                      <a:moveTo>
                        <a:pt x="547" y="31"/>
                      </a:moveTo>
                      <a:cubicBezTo>
                        <a:pt x="547" y="41"/>
                        <a:pt x="550" y="47"/>
                        <a:pt x="555" y="51"/>
                      </a:cubicBezTo>
                      <a:lnTo>
                        <a:pt x="555" y="51"/>
                      </a:lnTo>
                      <a:cubicBezTo>
                        <a:pt x="550" y="44"/>
                        <a:pt x="547" y="38"/>
                        <a:pt x="547" y="31"/>
                      </a:cubicBezTo>
                      <a:close/>
                      <a:moveTo>
                        <a:pt x="368" y="23"/>
                      </a:moveTo>
                      <a:cubicBezTo>
                        <a:pt x="366" y="23"/>
                        <a:pt x="365" y="25"/>
                        <a:pt x="365" y="31"/>
                      </a:cubicBezTo>
                      <a:cubicBezTo>
                        <a:pt x="365" y="31"/>
                        <a:pt x="365" y="49"/>
                        <a:pt x="379" y="57"/>
                      </a:cubicBezTo>
                      <a:lnTo>
                        <a:pt x="379" y="57"/>
                      </a:lnTo>
                      <a:cubicBezTo>
                        <a:pt x="379" y="39"/>
                        <a:pt x="372" y="23"/>
                        <a:pt x="368" y="23"/>
                      </a:cubicBezTo>
                      <a:close/>
                      <a:moveTo>
                        <a:pt x="640" y="32"/>
                      </a:moveTo>
                      <a:cubicBezTo>
                        <a:pt x="645" y="38"/>
                        <a:pt x="665" y="61"/>
                        <a:pt x="639" y="61"/>
                      </a:cubicBezTo>
                      <a:cubicBezTo>
                        <a:pt x="639" y="51"/>
                        <a:pt x="639" y="41"/>
                        <a:pt x="640" y="32"/>
                      </a:cubicBezTo>
                      <a:close/>
                      <a:moveTo>
                        <a:pt x="912" y="92"/>
                      </a:moveTo>
                      <a:cubicBezTo>
                        <a:pt x="912" y="92"/>
                        <a:pt x="912" y="92"/>
                        <a:pt x="912" y="92"/>
                      </a:cubicBezTo>
                      <a:cubicBezTo>
                        <a:pt x="912" y="92"/>
                        <a:pt x="912" y="92"/>
                        <a:pt x="912" y="92"/>
                      </a:cubicBezTo>
                      <a:close/>
                      <a:moveTo>
                        <a:pt x="973" y="92"/>
                      </a:moveTo>
                      <a:lnTo>
                        <a:pt x="943" y="122"/>
                      </a:lnTo>
                      <a:lnTo>
                        <a:pt x="955" y="122"/>
                      </a:lnTo>
                      <a:cubicBezTo>
                        <a:pt x="960" y="116"/>
                        <a:pt x="966" y="107"/>
                        <a:pt x="973" y="92"/>
                      </a:cubicBezTo>
                      <a:close/>
                      <a:moveTo>
                        <a:pt x="1034" y="153"/>
                      </a:moveTo>
                      <a:cubicBezTo>
                        <a:pt x="1034" y="153"/>
                        <a:pt x="1034" y="153"/>
                        <a:pt x="1034" y="153"/>
                      </a:cubicBezTo>
                      <a:lnTo>
                        <a:pt x="1034" y="153"/>
                      </a:lnTo>
                      <a:close/>
                      <a:moveTo>
                        <a:pt x="1247" y="244"/>
                      </a:moveTo>
                      <a:cubicBezTo>
                        <a:pt x="1227" y="244"/>
                        <a:pt x="1220" y="256"/>
                        <a:pt x="1218" y="265"/>
                      </a:cubicBezTo>
                      <a:lnTo>
                        <a:pt x="1218" y="265"/>
                      </a:lnTo>
                      <a:cubicBezTo>
                        <a:pt x="1234" y="256"/>
                        <a:pt x="1247" y="244"/>
                        <a:pt x="1247" y="244"/>
                      </a:cubicBezTo>
                      <a:close/>
                      <a:moveTo>
                        <a:pt x="615" y="274"/>
                      </a:moveTo>
                      <a:cubicBezTo>
                        <a:pt x="612" y="284"/>
                        <a:pt x="608" y="294"/>
                        <a:pt x="608" y="305"/>
                      </a:cubicBezTo>
                      <a:lnTo>
                        <a:pt x="608" y="274"/>
                      </a:lnTo>
                      <a:close/>
                      <a:moveTo>
                        <a:pt x="1338" y="365"/>
                      </a:moveTo>
                      <a:cubicBezTo>
                        <a:pt x="1307" y="365"/>
                        <a:pt x="1307" y="396"/>
                        <a:pt x="1307" y="396"/>
                      </a:cubicBezTo>
                      <a:cubicBezTo>
                        <a:pt x="1307" y="411"/>
                        <a:pt x="1315" y="419"/>
                        <a:pt x="1323" y="419"/>
                      </a:cubicBezTo>
                      <a:cubicBezTo>
                        <a:pt x="1330" y="419"/>
                        <a:pt x="1338" y="411"/>
                        <a:pt x="1338" y="396"/>
                      </a:cubicBezTo>
                      <a:cubicBezTo>
                        <a:pt x="1338" y="396"/>
                        <a:pt x="1338" y="365"/>
                        <a:pt x="1368" y="365"/>
                      </a:cubicBezTo>
                      <a:lnTo>
                        <a:pt x="1368" y="365"/>
                      </a:lnTo>
                      <a:cubicBezTo>
                        <a:pt x="1348" y="365"/>
                        <a:pt x="1341" y="379"/>
                        <a:pt x="1339" y="379"/>
                      </a:cubicBezTo>
                      <a:cubicBezTo>
                        <a:pt x="1338" y="379"/>
                        <a:pt x="1338" y="376"/>
                        <a:pt x="1338" y="365"/>
                      </a:cubicBezTo>
                      <a:close/>
                      <a:moveTo>
                        <a:pt x="1368" y="487"/>
                      </a:moveTo>
                      <a:cubicBezTo>
                        <a:pt x="1397" y="487"/>
                        <a:pt x="1398" y="487"/>
                        <a:pt x="1399" y="514"/>
                      </a:cubicBezTo>
                      <a:lnTo>
                        <a:pt x="1399" y="514"/>
                      </a:lnTo>
                      <a:cubicBezTo>
                        <a:pt x="1391" y="510"/>
                        <a:pt x="1383" y="502"/>
                        <a:pt x="1368" y="487"/>
                      </a:cubicBezTo>
                      <a:close/>
                      <a:moveTo>
                        <a:pt x="1490" y="517"/>
                      </a:moveTo>
                      <a:cubicBezTo>
                        <a:pt x="1460" y="547"/>
                        <a:pt x="1517" y="519"/>
                        <a:pt x="1492" y="573"/>
                      </a:cubicBezTo>
                      <a:lnTo>
                        <a:pt x="1492" y="573"/>
                      </a:lnTo>
                      <a:cubicBezTo>
                        <a:pt x="1499" y="569"/>
                        <a:pt x="1507" y="561"/>
                        <a:pt x="1520" y="548"/>
                      </a:cubicBezTo>
                      <a:cubicBezTo>
                        <a:pt x="1490" y="548"/>
                        <a:pt x="1520" y="517"/>
                        <a:pt x="1490" y="517"/>
                      </a:cubicBezTo>
                      <a:close/>
                      <a:moveTo>
                        <a:pt x="1492" y="573"/>
                      </a:moveTo>
                      <a:cubicBezTo>
                        <a:pt x="1484" y="578"/>
                        <a:pt x="1476" y="578"/>
                        <a:pt x="1459" y="578"/>
                      </a:cubicBezTo>
                      <a:lnTo>
                        <a:pt x="1490" y="578"/>
                      </a:lnTo>
                      <a:cubicBezTo>
                        <a:pt x="1491" y="576"/>
                        <a:pt x="1491" y="575"/>
                        <a:pt x="1492" y="573"/>
                      </a:cubicBezTo>
                      <a:close/>
                      <a:moveTo>
                        <a:pt x="1003" y="609"/>
                      </a:moveTo>
                      <a:cubicBezTo>
                        <a:pt x="1003" y="609"/>
                        <a:pt x="1003" y="622"/>
                        <a:pt x="995" y="631"/>
                      </a:cubicBezTo>
                      <a:lnTo>
                        <a:pt x="995" y="631"/>
                      </a:lnTo>
                      <a:cubicBezTo>
                        <a:pt x="1000" y="626"/>
                        <a:pt x="1003" y="619"/>
                        <a:pt x="1003" y="609"/>
                      </a:cubicBezTo>
                      <a:close/>
                      <a:moveTo>
                        <a:pt x="995" y="631"/>
                      </a:moveTo>
                      <a:lnTo>
                        <a:pt x="995" y="631"/>
                      </a:lnTo>
                      <a:cubicBezTo>
                        <a:pt x="986" y="639"/>
                        <a:pt x="973" y="639"/>
                        <a:pt x="973" y="639"/>
                      </a:cubicBezTo>
                      <a:cubicBezTo>
                        <a:pt x="984" y="639"/>
                        <a:pt x="990" y="635"/>
                        <a:pt x="995" y="631"/>
                      </a:cubicBezTo>
                      <a:close/>
                      <a:moveTo>
                        <a:pt x="1429" y="761"/>
                      </a:moveTo>
                      <a:cubicBezTo>
                        <a:pt x="1459" y="761"/>
                        <a:pt x="1490" y="761"/>
                        <a:pt x="1490" y="791"/>
                      </a:cubicBezTo>
                      <a:cubicBezTo>
                        <a:pt x="1490" y="761"/>
                        <a:pt x="1490" y="761"/>
                        <a:pt x="1520" y="761"/>
                      </a:cubicBezTo>
                      <a:close/>
                      <a:moveTo>
                        <a:pt x="1490" y="882"/>
                      </a:moveTo>
                      <a:lnTo>
                        <a:pt x="1490" y="882"/>
                      </a:lnTo>
                      <a:cubicBezTo>
                        <a:pt x="1520" y="913"/>
                        <a:pt x="1520" y="913"/>
                        <a:pt x="1520" y="913"/>
                      </a:cubicBezTo>
                      <a:cubicBezTo>
                        <a:pt x="1550" y="913"/>
                        <a:pt x="1490" y="882"/>
                        <a:pt x="1490" y="882"/>
                      </a:cubicBezTo>
                      <a:close/>
                      <a:moveTo>
                        <a:pt x="760" y="305"/>
                      </a:moveTo>
                      <a:cubicBezTo>
                        <a:pt x="760" y="335"/>
                        <a:pt x="760" y="335"/>
                        <a:pt x="760" y="365"/>
                      </a:cubicBezTo>
                      <a:cubicBezTo>
                        <a:pt x="760" y="365"/>
                        <a:pt x="760" y="365"/>
                        <a:pt x="791" y="335"/>
                      </a:cubicBezTo>
                      <a:cubicBezTo>
                        <a:pt x="791" y="350"/>
                        <a:pt x="791" y="350"/>
                        <a:pt x="791" y="350"/>
                      </a:cubicBezTo>
                      <a:cubicBezTo>
                        <a:pt x="791" y="350"/>
                        <a:pt x="791" y="350"/>
                        <a:pt x="791" y="365"/>
                      </a:cubicBezTo>
                      <a:lnTo>
                        <a:pt x="821" y="365"/>
                      </a:lnTo>
                      <a:cubicBezTo>
                        <a:pt x="815" y="372"/>
                        <a:pt x="812" y="374"/>
                        <a:pt x="813" y="374"/>
                      </a:cubicBezTo>
                      <a:cubicBezTo>
                        <a:pt x="813" y="374"/>
                        <a:pt x="834" y="357"/>
                        <a:pt x="845" y="357"/>
                      </a:cubicBezTo>
                      <a:cubicBezTo>
                        <a:pt x="849" y="357"/>
                        <a:pt x="851" y="359"/>
                        <a:pt x="851" y="365"/>
                      </a:cubicBezTo>
                      <a:lnTo>
                        <a:pt x="851" y="365"/>
                      </a:lnTo>
                      <a:lnTo>
                        <a:pt x="851" y="365"/>
                      </a:lnTo>
                      <a:cubicBezTo>
                        <a:pt x="851" y="396"/>
                        <a:pt x="821" y="396"/>
                        <a:pt x="821" y="396"/>
                      </a:cubicBezTo>
                      <a:lnTo>
                        <a:pt x="851" y="426"/>
                      </a:lnTo>
                      <a:lnTo>
                        <a:pt x="851" y="396"/>
                      </a:lnTo>
                      <a:lnTo>
                        <a:pt x="882" y="396"/>
                      </a:lnTo>
                      <a:cubicBezTo>
                        <a:pt x="867" y="411"/>
                        <a:pt x="867" y="411"/>
                        <a:pt x="870" y="411"/>
                      </a:cubicBezTo>
                      <a:cubicBezTo>
                        <a:pt x="874" y="411"/>
                        <a:pt x="882" y="411"/>
                        <a:pt x="882" y="426"/>
                      </a:cubicBezTo>
                      <a:lnTo>
                        <a:pt x="882" y="426"/>
                      </a:lnTo>
                      <a:cubicBezTo>
                        <a:pt x="882" y="420"/>
                        <a:pt x="880" y="417"/>
                        <a:pt x="879" y="417"/>
                      </a:cubicBezTo>
                      <a:cubicBezTo>
                        <a:pt x="874" y="417"/>
                        <a:pt x="865" y="435"/>
                        <a:pt x="870" y="435"/>
                      </a:cubicBezTo>
                      <a:cubicBezTo>
                        <a:pt x="872" y="435"/>
                        <a:pt x="875" y="433"/>
                        <a:pt x="882" y="426"/>
                      </a:cubicBezTo>
                      <a:lnTo>
                        <a:pt x="912" y="426"/>
                      </a:lnTo>
                      <a:cubicBezTo>
                        <a:pt x="912" y="426"/>
                        <a:pt x="912" y="457"/>
                        <a:pt x="882" y="457"/>
                      </a:cubicBezTo>
                      <a:lnTo>
                        <a:pt x="943" y="457"/>
                      </a:lnTo>
                      <a:lnTo>
                        <a:pt x="912" y="487"/>
                      </a:lnTo>
                      <a:cubicBezTo>
                        <a:pt x="943" y="487"/>
                        <a:pt x="912" y="517"/>
                        <a:pt x="943" y="517"/>
                      </a:cubicBezTo>
                      <a:cubicBezTo>
                        <a:pt x="943" y="517"/>
                        <a:pt x="943" y="517"/>
                        <a:pt x="943" y="548"/>
                      </a:cubicBezTo>
                      <a:lnTo>
                        <a:pt x="973" y="548"/>
                      </a:lnTo>
                      <a:cubicBezTo>
                        <a:pt x="982" y="543"/>
                        <a:pt x="988" y="542"/>
                        <a:pt x="992" y="542"/>
                      </a:cubicBezTo>
                      <a:cubicBezTo>
                        <a:pt x="1018" y="542"/>
                        <a:pt x="977" y="609"/>
                        <a:pt x="1003" y="609"/>
                      </a:cubicBezTo>
                      <a:cubicBezTo>
                        <a:pt x="1003" y="639"/>
                        <a:pt x="1003" y="639"/>
                        <a:pt x="1003" y="639"/>
                      </a:cubicBezTo>
                      <a:lnTo>
                        <a:pt x="1034" y="639"/>
                      </a:lnTo>
                      <a:cubicBezTo>
                        <a:pt x="1034" y="639"/>
                        <a:pt x="1034" y="669"/>
                        <a:pt x="1034" y="669"/>
                      </a:cubicBezTo>
                      <a:lnTo>
                        <a:pt x="1003" y="669"/>
                      </a:lnTo>
                      <a:cubicBezTo>
                        <a:pt x="1003" y="669"/>
                        <a:pt x="1034" y="669"/>
                        <a:pt x="1003" y="700"/>
                      </a:cubicBezTo>
                      <a:cubicBezTo>
                        <a:pt x="1003" y="700"/>
                        <a:pt x="1017" y="686"/>
                        <a:pt x="1026" y="686"/>
                      </a:cubicBezTo>
                      <a:cubicBezTo>
                        <a:pt x="1030" y="686"/>
                        <a:pt x="1034" y="690"/>
                        <a:pt x="1034" y="700"/>
                      </a:cubicBezTo>
                      <a:lnTo>
                        <a:pt x="1034" y="730"/>
                      </a:lnTo>
                      <a:cubicBezTo>
                        <a:pt x="1034" y="730"/>
                        <a:pt x="1064" y="730"/>
                        <a:pt x="1034" y="761"/>
                      </a:cubicBezTo>
                      <a:cubicBezTo>
                        <a:pt x="1034" y="791"/>
                        <a:pt x="943" y="791"/>
                        <a:pt x="1003" y="791"/>
                      </a:cubicBezTo>
                      <a:lnTo>
                        <a:pt x="973" y="791"/>
                      </a:lnTo>
                      <a:cubicBezTo>
                        <a:pt x="973" y="821"/>
                        <a:pt x="973" y="821"/>
                        <a:pt x="973" y="821"/>
                      </a:cubicBezTo>
                      <a:cubicBezTo>
                        <a:pt x="1003" y="852"/>
                        <a:pt x="973" y="852"/>
                        <a:pt x="973" y="852"/>
                      </a:cubicBezTo>
                      <a:lnTo>
                        <a:pt x="943" y="852"/>
                      </a:lnTo>
                      <a:cubicBezTo>
                        <a:pt x="973" y="852"/>
                        <a:pt x="973" y="882"/>
                        <a:pt x="973" y="882"/>
                      </a:cubicBezTo>
                      <a:lnTo>
                        <a:pt x="943" y="882"/>
                      </a:lnTo>
                      <a:cubicBezTo>
                        <a:pt x="958" y="897"/>
                        <a:pt x="950" y="897"/>
                        <a:pt x="946" y="897"/>
                      </a:cubicBezTo>
                      <a:cubicBezTo>
                        <a:pt x="943" y="897"/>
                        <a:pt x="943" y="897"/>
                        <a:pt x="973" y="913"/>
                      </a:cubicBezTo>
                      <a:lnTo>
                        <a:pt x="943" y="913"/>
                      </a:lnTo>
                      <a:cubicBezTo>
                        <a:pt x="943" y="913"/>
                        <a:pt x="943" y="943"/>
                        <a:pt x="943" y="943"/>
                      </a:cubicBezTo>
                      <a:cubicBezTo>
                        <a:pt x="943" y="953"/>
                        <a:pt x="936" y="956"/>
                        <a:pt x="928" y="956"/>
                      </a:cubicBezTo>
                      <a:cubicBezTo>
                        <a:pt x="912" y="956"/>
                        <a:pt x="892" y="943"/>
                        <a:pt x="912" y="943"/>
                      </a:cubicBezTo>
                      <a:lnTo>
                        <a:pt x="882" y="943"/>
                      </a:lnTo>
                      <a:cubicBezTo>
                        <a:pt x="882" y="973"/>
                        <a:pt x="882" y="973"/>
                        <a:pt x="882" y="973"/>
                      </a:cubicBezTo>
                      <a:cubicBezTo>
                        <a:pt x="882" y="983"/>
                        <a:pt x="878" y="987"/>
                        <a:pt x="874" y="987"/>
                      </a:cubicBezTo>
                      <a:cubicBezTo>
                        <a:pt x="865" y="987"/>
                        <a:pt x="852" y="974"/>
                        <a:pt x="851" y="973"/>
                      </a:cubicBezTo>
                      <a:lnTo>
                        <a:pt x="851" y="973"/>
                      </a:lnTo>
                      <a:cubicBezTo>
                        <a:pt x="851" y="973"/>
                        <a:pt x="851" y="973"/>
                        <a:pt x="851" y="973"/>
                      </a:cubicBezTo>
                      <a:cubicBezTo>
                        <a:pt x="851" y="984"/>
                        <a:pt x="851" y="996"/>
                        <a:pt x="851" y="1004"/>
                      </a:cubicBezTo>
                      <a:cubicBezTo>
                        <a:pt x="851" y="1004"/>
                        <a:pt x="838" y="1017"/>
                        <a:pt x="829" y="1017"/>
                      </a:cubicBezTo>
                      <a:cubicBezTo>
                        <a:pt x="824" y="1017"/>
                        <a:pt x="821" y="1014"/>
                        <a:pt x="821" y="1004"/>
                      </a:cubicBezTo>
                      <a:cubicBezTo>
                        <a:pt x="821" y="1004"/>
                        <a:pt x="821" y="973"/>
                        <a:pt x="821" y="973"/>
                      </a:cubicBezTo>
                      <a:cubicBezTo>
                        <a:pt x="821" y="973"/>
                        <a:pt x="791" y="1004"/>
                        <a:pt x="791" y="1004"/>
                      </a:cubicBezTo>
                      <a:cubicBezTo>
                        <a:pt x="791" y="943"/>
                        <a:pt x="760" y="973"/>
                        <a:pt x="760" y="913"/>
                      </a:cubicBezTo>
                      <a:cubicBezTo>
                        <a:pt x="760" y="913"/>
                        <a:pt x="747" y="926"/>
                        <a:pt x="738" y="926"/>
                      </a:cubicBezTo>
                      <a:cubicBezTo>
                        <a:pt x="733" y="926"/>
                        <a:pt x="730" y="923"/>
                        <a:pt x="730" y="913"/>
                      </a:cubicBezTo>
                      <a:lnTo>
                        <a:pt x="699" y="913"/>
                      </a:lnTo>
                      <a:cubicBezTo>
                        <a:pt x="730" y="913"/>
                        <a:pt x="730" y="882"/>
                        <a:pt x="699" y="882"/>
                      </a:cubicBezTo>
                      <a:cubicBezTo>
                        <a:pt x="639" y="882"/>
                        <a:pt x="730" y="852"/>
                        <a:pt x="699" y="852"/>
                      </a:cubicBezTo>
                      <a:lnTo>
                        <a:pt x="639" y="852"/>
                      </a:lnTo>
                      <a:cubicBezTo>
                        <a:pt x="669" y="837"/>
                        <a:pt x="669" y="837"/>
                        <a:pt x="665" y="837"/>
                      </a:cubicBezTo>
                      <a:cubicBezTo>
                        <a:pt x="661" y="837"/>
                        <a:pt x="654" y="837"/>
                        <a:pt x="669" y="821"/>
                      </a:cubicBezTo>
                      <a:cubicBezTo>
                        <a:pt x="669" y="791"/>
                        <a:pt x="639" y="791"/>
                        <a:pt x="699" y="791"/>
                      </a:cubicBezTo>
                      <a:cubicBezTo>
                        <a:pt x="639" y="761"/>
                        <a:pt x="669" y="761"/>
                        <a:pt x="669" y="730"/>
                      </a:cubicBezTo>
                      <a:cubicBezTo>
                        <a:pt x="639" y="730"/>
                        <a:pt x="639" y="730"/>
                        <a:pt x="639" y="700"/>
                      </a:cubicBezTo>
                      <a:cubicBezTo>
                        <a:pt x="639" y="669"/>
                        <a:pt x="639" y="669"/>
                        <a:pt x="639" y="669"/>
                      </a:cubicBezTo>
                      <a:lnTo>
                        <a:pt x="669" y="669"/>
                      </a:lnTo>
                      <a:cubicBezTo>
                        <a:pt x="608" y="669"/>
                        <a:pt x="669" y="639"/>
                        <a:pt x="669" y="639"/>
                      </a:cubicBezTo>
                      <a:cubicBezTo>
                        <a:pt x="669" y="639"/>
                        <a:pt x="699" y="578"/>
                        <a:pt x="730" y="457"/>
                      </a:cubicBezTo>
                      <a:cubicBezTo>
                        <a:pt x="730" y="417"/>
                        <a:pt x="733" y="374"/>
                        <a:pt x="734" y="331"/>
                      </a:cubicBezTo>
                      <a:lnTo>
                        <a:pt x="734" y="331"/>
                      </a:lnTo>
                      <a:cubicBezTo>
                        <a:pt x="738" y="327"/>
                        <a:pt x="746" y="319"/>
                        <a:pt x="760" y="305"/>
                      </a:cubicBezTo>
                      <a:close/>
                      <a:moveTo>
                        <a:pt x="1483" y="1081"/>
                      </a:moveTo>
                      <a:cubicBezTo>
                        <a:pt x="1480" y="1081"/>
                        <a:pt x="1480" y="1085"/>
                        <a:pt x="1490" y="1095"/>
                      </a:cubicBezTo>
                      <a:cubicBezTo>
                        <a:pt x="1510" y="1095"/>
                        <a:pt x="1490" y="1081"/>
                        <a:pt x="1483" y="1081"/>
                      </a:cubicBezTo>
                      <a:close/>
                      <a:moveTo>
                        <a:pt x="1399" y="1308"/>
                      </a:moveTo>
                      <a:lnTo>
                        <a:pt x="1414" y="1323"/>
                      </a:lnTo>
                      <a:cubicBezTo>
                        <a:pt x="1414" y="1315"/>
                        <a:pt x="1414" y="1308"/>
                        <a:pt x="1399" y="1308"/>
                      </a:cubicBezTo>
                      <a:close/>
                      <a:moveTo>
                        <a:pt x="1414" y="1323"/>
                      </a:moveTo>
                      <a:lnTo>
                        <a:pt x="1414" y="1323"/>
                      </a:lnTo>
                      <a:cubicBezTo>
                        <a:pt x="1414" y="1331"/>
                        <a:pt x="1414" y="1338"/>
                        <a:pt x="1429" y="1338"/>
                      </a:cubicBezTo>
                      <a:lnTo>
                        <a:pt x="1414" y="1323"/>
                      </a:lnTo>
                      <a:close/>
                      <a:moveTo>
                        <a:pt x="456" y="1"/>
                      </a:moveTo>
                      <a:cubicBezTo>
                        <a:pt x="432" y="1"/>
                        <a:pt x="427" y="40"/>
                        <a:pt x="426" y="40"/>
                      </a:cubicBezTo>
                      <a:cubicBezTo>
                        <a:pt x="426" y="40"/>
                        <a:pt x="426" y="37"/>
                        <a:pt x="426" y="31"/>
                      </a:cubicBezTo>
                      <a:cubicBezTo>
                        <a:pt x="426" y="25"/>
                        <a:pt x="424" y="22"/>
                        <a:pt x="422" y="22"/>
                      </a:cubicBezTo>
                      <a:cubicBezTo>
                        <a:pt x="416" y="22"/>
                        <a:pt x="405" y="40"/>
                        <a:pt x="399" y="40"/>
                      </a:cubicBezTo>
                      <a:cubicBezTo>
                        <a:pt x="398" y="40"/>
                        <a:pt x="397" y="39"/>
                        <a:pt x="396" y="37"/>
                      </a:cubicBezTo>
                      <a:lnTo>
                        <a:pt x="396" y="37"/>
                      </a:lnTo>
                      <a:cubicBezTo>
                        <a:pt x="395" y="45"/>
                        <a:pt x="395" y="53"/>
                        <a:pt x="395" y="61"/>
                      </a:cubicBezTo>
                      <a:cubicBezTo>
                        <a:pt x="388" y="61"/>
                        <a:pt x="383" y="60"/>
                        <a:pt x="379" y="57"/>
                      </a:cubicBezTo>
                      <a:lnTo>
                        <a:pt x="379" y="57"/>
                      </a:lnTo>
                      <a:cubicBezTo>
                        <a:pt x="378" y="69"/>
                        <a:pt x="375" y="82"/>
                        <a:pt x="365" y="92"/>
                      </a:cubicBezTo>
                      <a:cubicBezTo>
                        <a:pt x="380" y="107"/>
                        <a:pt x="380" y="107"/>
                        <a:pt x="380" y="107"/>
                      </a:cubicBezTo>
                      <a:cubicBezTo>
                        <a:pt x="380" y="107"/>
                        <a:pt x="380" y="107"/>
                        <a:pt x="395" y="122"/>
                      </a:cubicBezTo>
                      <a:cubicBezTo>
                        <a:pt x="395" y="122"/>
                        <a:pt x="395" y="92"/>
                        <a:pt x="395" y="92"/>
                      </a:cubicBezTo>
                      <a:cubicBezTo>
                        <a:pt x="395" y="122"/>
                        <a:pt x="395" y="122"/>
                        <a:pt x="426" y="122"/>
                      </a:cubicBezTo>
                      <a:cubicBezTo>
                        <a:pt x="411" y="107"/>
                        <a:pt x="411" y="107"/>
                        <a:pt x="414" y="107"/>
                      </a:cubicBezTo>
                      <a:cubicBezTo>
                        <a:pt x="418" y="107"/>
                        <a:pt x="426" y="107"/>
                        <a:pt x="426" y="92"/>
                      </a:cubicBezTo>
                      <a:cubicBezTo>
                        <a:pt x="426" y="102"/>
                        <a:pt x="426" y="113"/>
                        <a:pt x="426" y="122"/>
                      </a:cubicBezTo>
                      <a:cubicBezTo>
                        <a:pt x="406" y="122"/>
                        <a:pt x="412" y="136"/>
                        <a:pt x="410" y="136"/>
                      </a:cubicBezTo>
                      <a:cubicBezTo>
                        <a:pt x="409" y="136"/>
                        <a:pt x="406" y="132"/>
                        <a:pt x="395" y="122"/>
                      </a:cubicBezTo>
                      <a:cubicBezTo>
                        <a:pt x="365" y="122"/>
                        <a:pt x="426" y="153"/>
                        <a:pt x="395" y="153"/>
                      </a:cubicBezTo>
                      <a:lnTo>
                        <a:pt x="365" y="153"/>
                      </a:lnTo>
                      <a:cubicBezTo>
                        <a:pt x="304" y="183"/>
                        <a:pt x="213" y="183"/>
                        <a:pt x="213" y="213"/>
                      </a:cubicBezTo>
                      <a:cubicBezTo>
                        <a:pt x="213" y="244"/>
                        <a:pt x="152" y="244"/>
                        <a:pt x="122" y="274"/>
                      </a:cubicBezTo>
                      <a:lnTo>
                        <a:pt x="152" y="274"/>
                      </a:lnTo>
                      <a:cubicBezTo>
                        <a:pt x="91" y="305"/>
                        <a:pt x="122" y="365"/>
                        <a:pt x="91" y="396"/>
                      </a:cubicBezTo>
                      <a:cubicBezTo>
                        <a:pt x="122" y="396"/>
                        <a:pt x="122" y="426"/>
                        <a:pt x="122" y="426"/>
                      </a:cubicBezTo>
                      <a:cubicBezTo>
                        <a:pt x="102" y="426"/>
                        <a:pt x="95" y="413"/>
                        <a:pt x="93" y="413"/>
                      </a:cubicBezTo>
                      <a:cubicBezTo>
                        <a:pt x="91" y="413"/>
                        <a:pt x="91" y="416"/>
                        <a:pt x="91" y="426"/>
                      </a:cubicBezTo>
                      <a:cubicBezTo>
                        <a:pt x="61" y="457"/>
                        <a:pt x="61" y="548"/>
                        <a:pt x="31" y="609"/>
                      </a:cubicBezTo>
                      <a:cubicBezTo>
                        <a:pt x="31" y="700"/>
                        <a:pt x="0" y="821"/>
                        <a:pt x="61" y="943"/>
                      </a:cubicBezTo>
                      <a:cubicBezTo>
                        <a:pt x="61" y="928"/>
                        <a:pt x="69" y="920"/>
                        <a:pt x="76" y="920"/>
                      </a:cubicBezTo>
                      <a:cubicBezTo>
                        <a:pt x="84" y="920"/>
                        <a:pt x="91" y="928"/>
                        <a:pt x="91" y="943"/>
                      </a:cubicBezTo>
                      <a:cubicBezTo>
                        <a:pt x="31" y="973"/>
                        <a:pt x="122" y="973"/>
                        <a:pt x="91" y="1034"/>
                      </a:cubicBezTo>
                      <a:cubicBezTo>
                        <a:pt x="122" y="1095"/>
                        <a:pt x="91" y="1156"/>
                        <a:pt x="183" y="1186"/>
                      </a:cubicBezTo>
                      <a:lnTo>
                        <a:pt x="152" y="1186"/>
                      </a:lnTo>
                      <a:cubicBezTo>
                        <a:pt x="152" y="1217"/>
                        <a:pt x="152" y="1217"/>
                        <a:pt x="183" y="1217"/>
                      </a:cubicBezTo>
                      <a:cubicBezTo>
                        <a:pt x="183" y="1247"/>
                        <a:pt x="213" y="1247"/>
                        <a:pt x="213" y="1277"/>
                      </a:cubicBezTo>
                      <a:lnTo>
                        <a:pt x="213" y="1247"/>
                      </a:lnTo>
                      <a:cubicBezTo>
                        <a:pt x="243" y="1247"/>
                        <a:pt x="213" y="1277"/>
                        <a:pt x="243" y="1277"/>
                      </a:cubicBezTo>
                      <a:cubicBezTo>
                        <a:pt x="213" y="1308"/>
                        <a:pt x="274" y="1308"/>
                        <a:pt x="274" y="1338"/>
                      </a:cubicBezTo>
                      <a:cubicBezTo>
                        <a:pt x="274" y="1338"/>
                        <a:pt x="335" y="1338"/>
                        <a:pt x="335" y="1369"/>
                      </a:cubicBezTo>
                      <a:cubicBezTo>
                        <a:pt x="335" y="1399"/>
                        <a:pt x="335" y="1399"/>
                        <a:pt x="365" y="1429"/>
                      </a:cubicBezTo>
                      <a:cubicBezTo>
                        <a:pt x="395" y="1460"/>
                        <a:pt x="456" y="1490"/>
                        <a:pt x="487" y="1520"/>
                      </a:cubicBezTo>
                      <a:lnTo>
                        <a:pt x="517" y="1490"/>
                      </a:lnTo>
                      <a:cubicBezTo>
                        <a:pt x="517" y="1520"/>
                        <a:pt x="517" y="1520"/>
                        <a:pt x="517" y="1520"/>
                      </a:cubicBezTo>
                      <a:cubicBezTo>
                        <a:pt x="517" y="1536"/>
                        <a:pt x="525" y="1536"/>
                        <a:pt x="532" y="1536"/>
                      </a:cubicBezTo>
                      <a:cubicBezTo>
                        <a:pt x="540" y="1536"/>
                        <a:pt x="547" y="1536"/>
                        <a:pt x="547" y="1551"/>
                      </a:cubicBezTo>
                      <a:cubicBezTo>
                        <a:pt x="547" y="1520"/>
                        <a:pt x="547" y="1520"/>
                        <a:pt x="547" y="1520"/>
                      </a:cubicBezTo>
                      <a:cubicBezTo>
                        <a:pt x="527" y="1520"/>
                        <a:pt x="534" y="1507"/>
                        <a:pt x="541" y="1507"/>
                      </a:cubicBezTo>
                      <a:cubicBezTo>
                        <a:pt x="544" y="1507"/>
                        <a:pt x="547" y="1510"/>
                        <a:pt x="547" y="1520"/>
                      </a:cubicBezTo>
                      <a:lnTo>
                        <a:pt x="578" y="1520"/>
                      </a:lnTo>
                      <a:cubicBezTo>
                        <a:pt x="578" y="1520"/>
                        <a:pt x="578" y="1551"/>
                        <a:pt x="578" y="1551"/>
                      </a:cubicBezTo>
                      <a:cubicBezTo>
                        <a:pt x="593" y="1566"/>
                        <a:pt x="616" y="1566"/>
                        <a:pt x="639" y="1566"/>
                      </a:cubicBezTo>
                      <a:cubicBezTo>
                        <a:pt x="661" y="1566"/>
                        <a:pt x="684" y="1566"/>
                        <a:pt x="699" y="1581"/>
                      </a:cubicBezTo>
                      <a:cubicBezTo>
                        <a:pt x="699" y="1581"/>
                        <a:pt x="760" y="1581"/>
                        <a:pt x="730" y="1612"/>
                      </a:cubicBezTo>
                      <a:cubicBezTo>
                        <a:pt x="760" y="1612"/>
                        <a:pt x="730" y="1581"/>
                        <a:pt x="760" y="1551"/>
                      </a:cubicBezTo>
                      <a:cubicBezTo>
                        <a:pt x="760" y="1581"/>
                        <a:pt x="760" y="1581"/>
                        <a:pt x="760" y="1581"/>
                      </a:cubicBezTo>
                      <a:lnTo>
                        <a:pt x="791" y="1581"/>
                      </a:lnTo>
                      <a:cubicBezTo>
                        <a:pt x="791" y="1581"/>
                        <a:pt x="791" y="1581"/>
                        <a:pt x="791" y="1612"/>
                      </a:cubicBezTo>
                      <a:cubicBezTo>
                        <a:pt x="797" y="1605"/>
                        <a:pt x="803" y="1603"/>
                        <a:pt x="810" y="1603"/>
                      </a:cubicBezTo>
                      <a:cubicBezTo>
                        <a:pt x="827" y="1603"/>
                        <a:pt x="845" y="1620"/>
                        <a:pt x="863" y="1620"/>
                      </a:cubicBezTo>
                      <a:cubicBezTo>
                        <a:pt x="869" y="1620"/>
                        <a:pt x="875" y="1618"/>
                        <a:pt x="882" y="1612"/>
                      </a:cubicBezTo>
                      <a:cubicBezTo>
                        <a:pt x="897" y="1596"/>
                        <a:pt x="897" y="1596"/>
                        <a:pt x="893" y="1596"/>
                      </a:cubicBezTo>
                      <a:cubicBezTo>
                        <a:pt x="889" y="1596"/>
                        <a:pt x="882" y="1596"/>
                        <a:pt x="882" y="1581"/>
                      </a:cubicBezTo>
                      <a:cubicBezTo>
                        <a:pt x="888" y="1575"/>
                        <a:pt x="893" y="1573"/>
                        <a:pt x="898" y="1573"/>
                      </a:cubicBezTo>
                      <a:cubicBezTo>
                        <a:pt x="909" y="1573"/>
                        <a:pt x="915" y="1590"/>
                        <a:pt x="927" y="1590"/>
                      </a:cubicBezTo>
                      <a:cubicBezTo>
                        <a:pt x="931" y="1590"/>
                        <a:pt x="936" y="1588"/>
                        <a:pt x="943" y="1581"/>
                      </a:cubicBezTo>
                      <a:lnTo>
                        <a:pt x="943" y="1612"/>
                      </a:lnTo>
                      <a:cubicBezTo>
                        <a:pt x="973" y="1581"/>
                        <a:pt x="973" y="1581"/>
                        <a:pt x="973" y="1581"/>
                      </a:cubicBezTo>
                      <a:cubicBezTo>
                        <a:pt x="1003" y="1612"/>
                        <a:pt x="973" y="1612"/>
                        <a:pt x="973" y="1612"/>
                      </a:cubicBezTo>
                      <a:cubicBezTo>
                        <a:pt x="973" y="1612"/>
                        <a:pt x="1003" y="1612"/>
                        <a:pt x="1003" y="1581"/>
                      </a:cubicBezTo>
                      <a:cubicBezTo>
                        <a:pt x="1003" y="1581"/>
                        <a:pt x="1034" y="1581"/>
                        <a:pt x="1034" y="1612"/>
                      </a:cubicBezTo>
                      <a:cubicBezTo>
                        <a:pt x="1034" y="1581"/>
                        <a:pt x="1003" y="1581"/>
                        <a:pt x="1034" y="1581"/>
                      </a:cubicBezTo>
                      <a:cubicBezTo>
                        <a:pt x="1034" y="1581"/>
                        <a:pt x="1095" y="1581"/>
                        <a:pt x="1095" y="1551"/>
                      </a:cubicBezTo>
                      <a:cubicBezTo>
                        <a:pt x="1125" y="1551"/>
                        <a:pt x="1125" y="1581"/>
                        <a:pt x="1125" y="1581"/>
                      </a:cubicBezTo>
                      <a:cubicBezTo>
                        <a:pt x="1125" y="1571"/>
                        <a:pt x="1128" y="1568"/>
                        <a:pt x="1133" y="1568"/>
                      </a:cubicBezTo>
                      <a:cubicBezTo>
                        <a:pt x="1142" y="1568"/>
                        <a:pt x="1155" y="1581"/>
                        <a:pt x="1155" y="1581"/>
                      </a:cubicBezTo>
                      <a:cubicBezTo>
                        <a:pt x="1247" y="1520"/>
                        <a:pt x="1307" y="1429"/>
                        <a:pt x="1368" y="1399"/>
                      </a:cubicBezTo>
                      <a:cubicBezTo>
                        <a:pt x="1338" y="1338"/>
                        <a:pt x="1368" y="1338"/>
                        <a:pt x="1368" y="1308"/>
                      </a:cubicBezTo>
                      <a:lnTo>
                        <a:pt x="1399" y="1338"/>
                      </a:lnTo>
                      <a:lnTo>
                        <a:pt x="1399" y="1308"/>
                      </a:lnTo>
                      <a:cubicBezTo>
                        <a:pt x="1419" y="1308"/>
                        <a:pt x="1439" y="1294"/>
                        <a:pt x="1450" y="1294"/>
                      </a:cubicBezTo>
                      <a:cubicBezTo>
                        <a:pt x="1456" y="1294"/>
                        <a:pt x="1459" y="1298"/>
                        <a:pt x="1459" y="1308"/>
                      </a:cubicBezTo>
                      <a:lnTo>
                        <a:pt x="1490" y="1247"/>
                      </a:lnTo>
                      <a:cubicBezTo>
                        <a:pt x="1520" y="1247"/>
                        <a:pt x="1459" y="1217"/>
                        <a:pt x="1490" y="1217"/>
                      </a:cubicBezTo>
                      <a:cubicBezTo>
                        <a:pt x="1490" y="1217"/>
                        <a:pt x="1490" y="1217"/>
                        <a:pt x="1520" y="1247"/>
                      </a:cubicBezTo>
                      <a:cubicBezTo>
                        <a:pt x="1550" y="1186"/>
                        <a:pt x="1459" y="1125"/>
                        <a:pt x="1490" y="1095"/>
                      </a:cubicBezTo>
                      <a:cubicBezTo>
                        <a:pt x="1459" y="1095"/>
                        <a:pt x="1459" y="1095"/>
                        <a:pt x="1429" y="1065"/>
                      </a:cubicBezTo>
                      <a:cubicBezTo>
                        <a:pt x="1459" y="1065"/>
                        <a:pt x="1429" y="1065"/>
                        <a:pt x="1429" y="1034"/>
                      </a:cubicBezTo>
                      <a:cubicBezTo>
                        <a:pt x="1459" y="1034"/>
                        <a:pt x="1459" y="1004"/>
                        <a:pt x="1490" y="1004"/>
                      </a:cubicBezTo>
                      <a:cubicBezTo>
                        <a:pt x="1490" y="1004"/>
                        <a:pt x="1459" y="973"/>
                        <a:pt x="1459" y="973"/>
                      </a:cubicBezTo>
                      <a:lnTo>
                        <a:pt x="1490" y="973"/>
                      </a:lnTo>
                      <a:lnTo>
                        <a:pt x="1459" y="943"/>
                      </a:lnTo>
                      <a:lnTo>
                        <a:pt x="1490" y="943"/>
                      </a:lnTo>
                      <a:cubicBezTo>
                        <a:pt x="1490" y="943"/>
                        <a:pt x="1459" y="943"/>
                        <a:pt x="1490" y="913"/>
                      </a:cubicBezTo>
                      <a:cubicBezTo>
                        <a:pt x="1490" y="905"/>
                        <a:pt x="1490" y="897"/>
                        <a:pt x="1490" y="882"/>
                      </a:cubicBezTo>
                      <a:cubicBezTo>
                        <a:pt x="1490" y="882"/>
                        <a:pt x="1490" y="896"/>
                        <a:pt x="1481" y="896"/>
                      </a:cubicBezTo>
                      <a:cubicBezTo>
                        <a:pt x="1476" y="896"/>
                        <a:pt x="1469" y="892"/>
                        <a:pt x="1459" y="882"/>
                      </a:cubicBezTo>
                      <a:cubicBezTo>
                        <a:pt x="1459" y="882"/>
                        <a:pt x="1429" y="882"/>
                        <a:pt x="1459" y="852"/>
                      </a:cubicBezTo>
                      <a:lnTo>
                        <a:pt x="1490" y="852"/>
                      </a:lnTo>
                      <a:cubicBezTo>
                        <a:pt x="1459" y="821"/>
                        <a:pt x="1490" y="821"/>
                        <a:pt x="1490" y="791"/>
                      </a:cubicBezTo>
                      <a:lnTo>
                        <a:pt x="1429" y="791"/>
                      </a:lnTo>
                      <a:cubicBezTo>
                        <a:pt x="1459" y="791"/>
                        <a:pt x="1399" y="761"/>
                        <a:pt x="1399" y="761"/>
                      </a:cubicBezTo>
                      <a:lnTo>
                        <a:pt x="1429" y="761"/>
                      </a:lnTo>
                      <a:cubicBezTo>
                        <a:pt x="1399" y="730"/>
                        <a:pt x="1459" y="730"/>
                        <a:pt x="1429" y="730"/>
                      </a:cubicBezTo>
                      <a:cubicBezTo>
                        <a:pt x="1429" y="700"/>
                        <a:pt x="1399" y="700"/>
                        <a:pt x="1459" y="700"/>
                      </a:cubicBezTo>
                      <a:cubicBezTo>
                        <a:pt x="1490" y="700"/>
                        <a:pt x="1459" y="669"/>
                        <a:pt x="1490" y="669"/>
                      </a:cubicBezTo>
                      <a:lnTo>
                        <a:pt x="1459" y="669"/>
                      </a:lnTo>
                      <a:cubicBezTo>
                        <a:pt x="1368" y="639"/>
                        <a:pt x="1490" y="639"/>
                        <a:pt x="1490" y="639"/>
                      </a:cubicBezTo>
                      <a:cubicBezTo>
                        <a:pt x="1480" y="629"/>
                        <a:pt x="1476" y="626"/>
                        <a:pt x="1475" y="626"/>
                      </a:cubicBezTo>
                      <a:cubicBezTo>
                        <a:pt x="1473" y="626"/>
                        <a:pt x="1480" y="639"/>
                        <a:pt x="1459" y="639"/>
                      </a:cubicBezTo>
                      <a:cubicBezTo>
                        <a:pt x="1459" y="609"/>
                        <a:pt x="1490" y="609"/>
                        <a:pt x="1459" y="578"/>
                      </a:cubicBezTo>
                      <a:cubicBezTo>
                        <a:pt x="1459" y="548"/>
                        <a:pt x="1429" y="548"/>
                        <a:pt x="1459" y="517"/>
                      </a:cubicBezTo>
                      <a:lnTo>
                        <a:pt x="1429" y="517"/>
                      </a:lnTo>
                      <a:cubicBezTo>
                        <a:pt x="1415" y="517"/>
                        <a:pt x="1408" y="517"/>
                        <a:pt x="1401" y="515"/>
                      </a:cubicBezTo>
                      <a:lnTo>
                        <a:pt x="1401" y="515"/>
                      </a:lnTo>
                      <a:cubicBezTo>
                        <a:pt x="1427" y="487"/>
                        <a:pt x="1399" y="486"/>
                        <a:pt x="1399" y="457"/>
                      </a:cubicBezTo>
                      <a:cubicBezTo>
                        <a:pt x="1429" y="457"/>
                        <a:pt x="1399" y="487"/>
                        <a:pt x="1429" y="487"/>
                      </a:cubicBezTo>
                      <a:lnTo>
                        <a:pt x="1429" y="457"/>
                      </a:lnTo>
                      <a:cubicBezTo>
                        <a:pt x="1399" y="457"/>
                        <a:pt x="1399" y="426"/>
                        <a:pt x="1399" y="426"/>
                      </a:cubicBezTo>
                      <a:cubicBezTo>
                        <a:pt x="1388" y="416"/>
                        <a:pt x="1378" y="413"/>
                        <a:pt x="1368" y="413"/>
                      </a:cubicBezTo>
                      <a:cubicBezTo>
                        <a:pt x="1348" y="413"/>
                        <a:pt x="1328" y="426"/>
                        <a:pt x="1307" y="426"/>
                      </a:cubicBezTo>
                      <a:cubicBezTo>
                        <a:pt x="1307" y="426"/>
                        <a:pt x="1307" y="396"/>
                        <a:pt x="1307" y="396"/>
                      </a:cubicBezTo>
                      <a:cubicBezTo>
                        <a:pt x="1277" y="365"/>
                        <a:pt x="1277" y="365"/>
                        <a:pt x="1277" y="365"/>
                      </a:cubicBezTo>
                      <a:cubicBezTo>
                        <a:pt x="1277" y="365"/>
                        <a:pt x="1307" y="335"/>
                        <a:pt x="1307" y="335"/>
                      </a:cubicBezTo>
                      <a:lnTo>
                        <a:pt x="1277" y="335"/>
                      </a:lnTo>
                      <a:cubicBezTo>
                        <a:pt x="1277" y="350"/>
                        <a:pt x="1269" y="350"/>
                        <a:pt x="1262" y="350"/>
                      </a:cubicBezTo>
                      <a:cubicBezTo>
                        <a:pt x="1254" y="350"/>
                        <a:pt x="1247" y="350"/>
                        <a:pt x="1247" y="365"/>
                      </a:cubicBezTo>
                      <a:lnTo>
                        <a:pt x="1247" y="335"/>
                      </a:lnTo>
                      <a:cubicBezTo>
                        <a:pt x="1247" y="335"/>
                        <a:pt x="1216" y="305"/>
                        <a:pt x="1247" y="305"/>
                      </a:cubicBezTo>
                      <a:cubicBezTo>
                        <a:pt x="1216" y="305"/>
                        <a:pt x="1216" y="305"/>
                        <a:pt x="1247" y="274"/>
                      </a:cubicBezTo>
                      <a:cubicBezTo>
                        <a:pt x="1216" y="274"/>
                        <a:pt x="1216" y="305"/>
                        <a:pt x="1216" y="305"/>
                      </a:cubicBezTo>
                      <a:lnTo>
                        <a:pt x="1186" y="274"/>
                      </a:lnTo>
                      <a:cubicBezTo>
                        <a:pt x="1196" y="274"/>
                        <a:pt x="1207" y="271"/>
                        <a:pt x="1216" y="266"/>
                      </a:cubicBezTo>
                      <a:lnTo>
                        <a:pt x="1216" y="266"/>
                      </a:lnTo>
                      <a:cubicBezTo>
                        <a:pt x="1216" y="268"/>
                        <a:pt x="1216" y="271"/>
                        <a:pt x="1216" y="274"/>
                      </a:cubicBezTo>
                      <a:cubicBezTo>
                        <a:pt x="1216" y="274"/>
                        <a:pt x="1216" y="270"/>
                        <a:pt x="1218" y="265"/>
                      </a:cubicBezTo>
                      <a:lnTo>
                        <a:pt x="1218" y="265"/>
                      </a:lnTo>
                      <a:cubicBezTo>
                        <a:pt x="1217" y="265"/>
                        <a:pt x="1217" y="266"/>
                        <a:pt x="1216" y="266"/>
                      </a:cubicBezTo>
                      <a:lnTo>
                        <a:pt x="1216" y="266"/>
                      </a:lnTo>
                      <a:cubicBezTo>
                        <a:pt x="1216" y="244"/>
                        <a:pt x="1219" y="241"/>
                        <a:pt x="1247" y="213"/>
                      </a:cubicBezTo>
                      <a:cubicBezTo>
                        <a:pt x="1247" y="183"/>
                        <a:pt x="1216" y="183"/>
                        <a:pt x="1216" y="183"/>
                      </a:cubicBezTo>
                      <a:cubicBezTo>
                        <a:pt x="1186" y="183"/>
                        <a:pt x="1216" y="183"/>
                        <a:pt x="1186" y="213"/>
                      </a:cubicBezTo>
                      <a:cubicBezTo>
                        <a:pt x="1180" y="207"/>
                        <a:pt x="1174" y="205"/>
                        <a:pt x="1168" y="205"/>
                      </a:cubicBezTo>
                      <a:cubicBezTo>
                        <a:pt x="1144" y="205"/>
                        <a:pt x="1125" y="244"/>
                        <a:pt x="1125" y="244"/>
                      </a:cubicBezTo>
                      <a:lnTo>
                        <a:pt x="1064" y="244"/>
                      </a:lnTo>
                      <a:cubicBezTo>
                        <a:pt x="1095" y="244"/>
                        <a:pt x="1125" y="183"/>
                        <a:pt x="1095" y="153"/>
                      </a:cubicBezTo>
                      <a:lnTo>
                        <a:pt x="1095" y="153"/>
                      </a:lnTo>
                      <a:cubicBezTo>
                        <a:pt x="1064" y="183"/>
                        <a:pt x="1095" y="213"/>
                        <a:pt x="1064" y="213"/>
                      </a:cubicBezTo>
                      <a:cubicBezTo>
                        <a:pt x="1040" y="213"/>
                        <a:pt x="1054" y="175"/>
                        <a:pt x="1046" y="175"/>
                      </a:cubicBezTo>
                      <a:cubicBezTo>
                        <a:pt x="1043" y="175"/>
                        <a:pt x="1040" y="177"/>
                        <a:pt x="1034" y="183"/>
                      </a:cubicBezTo>
                      <a:lnTo>
                        <a:pt x="1034" y="153"/>
                      </a:lnTo>
                      <a:cubicBezTo>
                        <a:pt x="1034" y="183"/>
                        <a:pt x="1003" y="183"/>
                        <a:pt x="1003" y="183"/>
                      </a:cubicBezTo>
                      <a:cubicBezTo>
                        <a:pt x="1003" y="183"/>
                        <a:pt x="1003" y="153"/>
                        <a:pt x="1003" y="153"/>
                      </a:cubicBezTo>
                      <a:cubicBezTo>
                        <a:pt x="1003" y="153"/>
                        <a:pt x="973" y="183"/>
                        <a:pt x="973" y="183"/>
                      </a:cubicBezTo>
                      <a:cubicBezTo>
                        <a:pt x="1003" y="153"/>
                        <a:pt x="943" y="153"/>
                        <a:pt x="973" y="122"/>
                      </a:cubicBezTo>
                      <a:lnTo>
                        <a:pt x="955" y="122"/>
                      </a:lnTo>
                      <a:cubicBezTo>
                        <a:pt x="941" y="141"/>
                        <a:pt x="935" y="130"/>
                        <a:pt x="912" y="153"/>
                      </a:cubicBezTo>
                      <a:cubicBezTo>
                        <a:pt x="943" y="92"/>
                        <a:pt x="912" y="122"/>
                        <a:pt x="912" y="92"/>
                      </a:cubicBezTo>
                      <a:cubicBezTo>
                        <a:pt x="912" y="107"/>
                        <a:pt x="905" y="107"/>
                        <a:pt x="897" y="107"/>
                      </a:cubicBezTo>
                      <a:cubicBezTo>
                        <a:pt x="889" y="107"/>
                        <a:pt x="882" y="107"/>
                        <a:pt x="882" y="122"/>
                      </a:cubicBezTo>
                      <a:cubicBezTo>
                        <a:pt x="857" y="122"/>
                        <a:pt x="873" y="102"/>
                        <a:pt x="879" y="78"/>
                      </a:cubicBezTo>
                      <a:lnTo>
                        <a:pt x="879" y="78"/>
                      </a:lnTo>
                      <a:cubicBezTo>
                        <a:pt x="881" y="82"/>
                        <a:pt x="882" y="86"/>
                        <a:pt x="882" y="92"/>
                      </a:cubicBezTo>
                      <a:lnTo>
                        <a:pt x="882" y="61"/>
                      </a:lnTo>
                      <a:cubicBezTo>
                        <a:pt x="882" y="67"/>
                        <a:pt x="881" y="73"/>
                        <a:pt x="879" y="78"/>
                      </a:cubicBezTo>
                      <a:lnTo>
                        <a:pt x="879" y="78"/>
                      </a:lnTo>
                      <a:cubicBezTo>
                        <a:pt x="872" y="61"/>
                        <a:pt x="851" y="56"/>
                        <a:pt x="851" y="31"/>
                      </a:cubicBezTo>
                      <a:lnTo>
                        <a:pt x="821" y="61"/>
                      </a:lnTo>
                      <a:cubicBezTo>
                        <a:pt x="821" y="61"/>
                        <a:pt x="821" y="61"/>
                        <a:pt x="821" y="92"/>
                      </a:cubicBezTo>
                      <a:lnTo>
                        <a:pt x="791" y="92"/>
                      </a:lnTo>
                      <a:cubicBezTo>
                        <a:pt x="791" y="61"/>
                        <a:pt x="791" y="61"/>
                        <a:pt x="791" y="31"/>
                      </a:cubicBezTo>
                      <a:cubicBezTo>
                        <a:pt x="791" y="61"/>
                        <a:pt x="760" y="92"/>
                        <a:pt x="760" y="122"/>
                      </a:cubicBezTo>
                      <a:cubicBezTo>
                        <a:pt x="760" y="153"/>
                        <a:pt x="760" y="153"/>
                        <a:pt x="730" y="153"/>
                      </a:cubicBezTo>
                      <a:cubicBezTo>
                        <a:pt x="730" y="153"/>
                        <a:pt x="730" y="122"/>
                        <a:pt x="730" y="122"/>
                      </a:cubicBezTo>
                      <a:cubicBezTo>
                        <a:pt x="730" y="122"/>
                        <a:pt x="760" y="61"/>
                        <a:pt x="730" y="61"/>
                      </a:cubicBezTo>
                      <a:cubicBezTo>
                        <a:pt x="730" y="61"/>
                        <a:pt x="760" y="31"/>
                        <a:pt x="760" y="31"/>
                      </a:cubicBezTo>
                      <a:cubicBezTo>
                        <a:pt x="760" y="31"/>
                        <a:pt x="760" y="31"/>
                        <a:pt x="760" y="1"/>
                      </a:cubicBezTo>
                      <a:cubicBezTo>
                        <a:pt x="730" y="31"/>
                        <a:pt x="760" y="31"/>
                        <a:pt x="730" y="31"/>
                      </a:cubicBezTo>
                      <a:cubicBezTo>
                        <a:pt x="730" y="31"/>
                        <a:pt x="716" y="45"/>
                        <a:pt x="707" y="45"/>
                      </a:cubicBezTo>
                      <a:cubicBezTo>
                        <a:pt x="706" y="45"/>
                        <a:pt x="706" y="44"/>
                        <a:pt x="705" y="44"/>
                      </a:cubicBezTo>
                      <a:lnTo>
                        <a:pt x="705" y="44"/>
                      </a:lnTo>
                      <a:cubicBezTo>
                        <a:pt x="716" y="78"/>
                        <a:pt x="693" y="89"/>
                        <a:pt x="679" y="103"/>
                      </a:cubicBezTo>
                      <a:lnTo>
                        <a:pt x="679" y="103"/>
                      </a:lnTo>
                      <a:cubicBezTo>
                        <a:pt x="676" y="99"/>
                        <a:pt x="673" y="95"/>
                        <a:pt x="669" y="92"/>
                      </a:cubicBezTo>
                      <a:cubicBezTo>
                        <a:pt x="699" y="92"/>
                        <a:pt x="669" y="61"/>
                        <a:pt x="669" y="31"/>
                      </a:cubicBezTo>
                      <a:lnTo>
                        <a:pt x="640" y="31"/>
                      </a:lnTo>
                      <a:cubicBezTo>
                        <a:pt x="642" y="14"/>
                        <a:pt x="649" y="1"/>
                        <a:pt x="669" y="1"/>
                      </a:cubicBezTo>
                      <a:cubicBezTo>
                        <a:pt x="639" y="1"/>
                        <a:pt x="608" y="1"/>
                        <a:pt x="639" y="31"/>
                      </a:cubicBezTo>
                      <a:lnTo>
                        <a:pt x="608" y="31"/>
                      </a:lnTo>
                      <a:cubicBezTo>
                        <a:pt x="633" y="31"/>
                        <a:pt x="638" y="51"/>
                        <a:pt x="622" y="59"/>
                      </a:cubicBezTo>
                      <a:lnTo>
                        <a:pt x="622" y="59"/>
                      </a:lnTo>
                      <a:cubicBezTo>
                        <a:pt x="607" y="54"/>
                        <a:pt x="592" y="45"/>
                        <a:pt x="577" y="39"/>
                      </a:cubicBezTo>
                      <a:lnTo>
                        <a:pt x="577" y="39"/>
                      </a:lnTo>
                      <a:cubicBezTo>
                        <a:pt x="575" y="49"/>
                        <a:pt x="569" y="54"/>
                        <a:pt x="563" y="54"/>
                      </a:cubicBezTo>
                      <a:cubicBezTo>
                        <a:pt x="560" y="54"/>
                        <a:pt x="557" y="53"/>
                        <a:pt x="555" y="51"/>
                      </a:cubicBezTo>
                      <a:lnTo>
                        <a:pt x="555" y="51"/>
                      </a:lnTo>
                      <a:cubicBezTo>
                        <a:pt x="557" y="54"/>
                        <a:pt x="560" y="58"/>
                        <a:pt x="563" y="61"/>
                      </a:cubicBezTo>
                      <a:lnTo>
                        <a:pt x="563" y="61"/>
                      </a:lnTo>
                      <a:cubicBezTo>
                        <a:pt x="547" y="60"/>
                        <a:pt x="547" y="55"/>
                        <a:pt x="547" y="31"/>
                      </a:cubicBezTo>
                      <a:lnTo>
                        <a:pt x="547" y="31"/>
                      </a:lnTo>
                      <a:cubicBezTo>
                        <a:pt x="547" y="31"/>
                        <a:pt x="547" y="31"/>
                        <a:pt x="547" y="31"/>
                      </a:cubicBezTo>
                      <a:cubicBezTo>
                        <a:pt x="538" y="41"/>
                        <a:pt x="534" y="47"/>
                        <a:pt x="534" y="52"/>
                      </a:cubicBezTo>
                      <a:lnTo>
                        <a:pt x="534" y="52"/>
                      </a:lnTo>
                      <a:cubicBezTo>
                        <a:pt x="528" y="49"/>
                        <a:pt x="523" y="48"/>
                        <a:pt x="517" y="48"/>
                      </a:cubicBezTo>
                      <a:cubicBezTo>
                        <a:pt x="497" y="48"/>
                        <a:pt x="477" y="61"/>
                        <a:pt x="456" y="61"/>
                      </a:cubicBezTo>
                      <a:lnTo>
                        <a:pt x="457" y="62"/>
                      </a:lnTo>
                      <a:lnTo>
                        <a:pt x="457" y="62"/>
                      </a:lnTo>
                      <a:cubicBezTo>
                        <a:pt x="471" y="77"/>
                        <a:pt x="471" y="77"/>
                        <a:pt x="468" y="77"/>
                      </a:cubicBezTo>
                      <a:cubicBezTo>
                        <a:pt x="464" y="77"/>
                        <a:pt x="456" y="77"/>
                        <a:pt x="456" y="92"/>
                      </a:cubicBezTo>
                      <a:cubicBezTo>
                        <a:pt x="456" y="92"/>
                        <a:pt x="426" y="61"/>
                        <a:pt x="456" y="61"/>
                      </a:cubicBezTo>
                      <a:cubicBezTo>
                        <a:pt x="426" y="31"/>
                        <a:pt x="456" y="3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989;p31"/>
                <p:cNvSpPr/>
                <p:nvPr/>
              </p:nvSpPr>
              <p:spPr>
                <a:xfrm>
                  <a:off x="591115" y="489584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990;p31"/>
                <p:cNvSpPr/>
                <p:nvPr/>
              </p:nvSpPr>
              <p:spPr>
                <a:xfrm>
                  <a:off x="593077" y="490855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991;p31"/>
                <p:cNvSpPr/>
                <p:nvPr/>
              </p:nvSpPr>
              <p:spPr>
                <a:xfrm>
                  <a:off x="593077" y="4911476"/>
                  <a:ext cx="1029" cy="32"/>
                </a:xfrm>
                <a:custGeom>
                  <a:avLst/>
                  <a:gdLst/>
                  <a:ahLst/>
                  <a:cxnLst/>
                  <a:rect l="l" t="t" r="r" b="b"/>
                  <a:pathLst>
                    <a:path w="32" h="1" extrusionOk="0">
                      <a:moveTo>
                        <a:pt x="31" y="1"/>
                      </a:moveTo>
                      <a:cubicBezTo>
                        <a:pt x="31" y="1"/>
                        <a:pt x="1" y="1"/>
                        <a:pt x="1" y="1"/>
                      </a:cubicBez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992;p31"/>
                <p:cNvSpPr/>
                <p:nvPr/>
              </p:nvSpPr>
              <p:spPr>
                <a:xfrm>
                  <a:off x="585263" y="489096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993;p31"/>
                <p:cNvSpPr/>
                <p:nvPr/>
              </p:nvSpPr>
              <p:spPr>
                <a:xfrm>
                  <a:off x="569636" y="4882183"/>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994;p31"/>
                <p:cNvSpPr/>
                <p:nvPr/>
              </p:nvSpPr>
              <p:spPr>
                <a:xfrm>
                  <a:off x="570600" y="4883148"/>
                  <a:ext cx="32" cy="997"/>
                </a:xfrm>
                <a:custGeom>
                  <a:avLst/>
                  <a:gdLst/>
                  <a:ahLst/>
                  <a:cxnLst/>
                  <a:rect l="l" t="t" r="r" b="b"/>
                  <a:pathLst>
                    <a:path w="1" h="31" extrusionOk="0">
                      <a:moveTo>
                        <a:pt x="1" y="31"/>
                      </a:moveTo>
                      <a:cubicBezTo>
                        <a:pt x="1" y="31"/>
                        <a:pt x="1" y="31"/>
                        <a:pt x="1" y="31"/>
                      </a:cubicBezTo>
                      <a:cubicBezTo>
                        <a:pt x="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995;p31"/>
                <p:cNvSpPr/>
                <p:nvPr/>
              </p:nvSpPr>
              <p:spPr>
                <a:xfrm>
                  <a:off x="588189" y="4893887"/>
                  <a:ext cx="32" cy="1029"/>
                </a:xfrm>
                <a:custGeom>
                  <a:avLst/>
                  <a:gdLst/>
                  <a:ahLst/>
                  <a:cxnLst/>
                  <a:rect l="l" t="t" r="r" b="b"/>
                  <a:pathLst>
                    <a:path w="1" h="32" extrusionOk="0">
                      <a:moveTo>
                        <a:pt x="1" y="1"/>
                      </a:moveTo>
                      <a:cubicBezTo>
                        <a:pt x="1" y="31"/>
                        <a:pt x="1" y="3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996;p31"/>
                <p:cNvSpPr/>
                <p:nvPr/>
              </p:nvSpPr>
              <p:spPr>
                <a:xfrm>
                  <a:off x="570600" y="4883148"/>
                  <a:ext cx="997" cy="997"/>
                </a:xfrm>
                <a:custGeom>
                  <a:avLst/>
                  <a:gdLst/>
                  <a:ahLst/>
                  <a:cxnLst/>
                  <a:rect l="l" t="t" r="r" b="b"/>
                  <a:pathLst>
                    <a:path w="31" h="31" extrusionOk="0">
                      <a:moveTo>
                        <a:pt x="1" y="0"/>
                      </a:moveTo>
                      <a:lnTo>
                        <a:pt x="31" y="31"/>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997;p31"/>
                <p:cNvSpPr/>
                <p:nvPr/>
              </p:nvSpPr>
              <p:spPr>
                <a:xfrm>
                  <a:off x="569636" y="488218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998;p31"/>
                <p:cNvSpPr/>
                <p:nvPr/>
              </p:nvSpPr>
              <p:spPr>
                <a:xfrm>
                  <a:off x="579411" y="4888035"/>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999;p31"/>
                <p:cNvSpPr/>
                <p:nvPr/>
              </p:nvSpPr>
              <p:spPr>
                <a:xfrm>
                  <a:off x="572562" y="4882183"/>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1000;p31"/>
                <p:cNvSpPr/>
                <p:nvPr/>
              </p:nvSpPr>
              <p:spPr>
                <a:xfrm>
                  <a:off x="568639" y="4881186"/>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1001;p31"/>
                <p:cNvSpPr/>
                <p:nvPr/>
              </p:nvSpPr>
              <p:spPr>
                <a:xfrm>
                  <a:off x="576453" y="488510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1002;p31"/>
                <p:cNvSpPr/>
                <p:nvPr/>
              </p:nvSpPr>
              <p:spPr>
                <a:xfrm>
                  <a:off x="2427616" y="4373941"/>
                  <a:ext cx="32" cy="997"/>
                </a:xfrm>
                <a:custGeom>
                  <a:avLst/>
                  <a:gdLst/>
                  <a:ahLst/>
                  <a:cxnLst/>
                  <a:rect l="l" t="t" r="r" b="b"/>
                  <a:pathLst>
                    <a:path w="1" h="31" extrusionOk="0">
                      <a:moveTo>
                        <a:pt x="0" y="0"/>
                      </a:moveTo>
                      <a:cubicBezTo>
                        <a:pt x="0" y="31"/>
                        <a:pt x="0" y="31"/>
                        <a:pt x="0" y="31"/>
                      </a:cubicBezTo>
                      <a:cubicBezTo>
                        <a:pt x="0" y="31"/>
                        <a:pt x="0"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1003;p31"/>
                <p:cNvSpPr/>
                <p:nvPr/>
              </p:nvSpPr>
              <p:spPr>
                <a:xfrm>
                  <a:off x="2432503" y="4379793"/>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1004;p31"/>
                <p:cNvSpPr/>
                <p:nvPr/>
              </p:nvSpPr>
              <p:spPr>
                <a:xfrm>
                  <a:off x="2423693" y="437198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1005;p31"/>
                <p:cNvSpPr/>
                <p:nvPr/>
              </p:nvSpPr>
              <p:spPr>
                <a:xfrm>
                  <a:off x="2433468" y="438956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1006;p31"/>
                <p:cNvSpPr/>
                <p:nvPr/>
              </p:nvSpPr>
              <p:spPr>
                <a:xfrm>
                  <a:off x="2434465" y="4383716"/>
                  <a:ext cx="997" cy="32"/>
                </a:xfrm>
                <a:custGeom>
                  <a:avLst/>
                  <a:gdLst/>
                  <a:ahLst/>
                  <a:cxnLst/>
                  <a:rect l="l" t="t" r="r" b="b"/>
                  <a:pathLst>
                    <a:path w="31" h="1" extrusionOk="0">
                      <a:moveTo>
                        <a:pt x="0" y="0"/>
                      </a:moveTo>
                      <a:cubicBezTo>
                        <a:pt x="31"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1007;p31"/>
                <p:cNvSpPr/>
                <p:nvPr/>
              </p:nvSpPr>
              <p:spPr>
                <a:xfrm>
                  <a:off x="2421764" y="4364166"/>
                  <a:ext cx="32" cy="997"/>
                </a:xfrm>
                <a:custGeom>
                  <a:avLst/>
                  <a:gdLst/>
                  <a:ahLst/>
                  <a:cxnLst/>
                  <a:rect l="l" t="t" r="r" b="b"/>
                  <a:pathLst>
                    <a:path w="1" h="31" extrusionOk="0">
                      <a:moveTo>
                        <a:pt x="0" y="0"/>
                      </a:moveTo>
                      <a:lnTo>
                        <a:pt x="0" y="3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1008;p31"/>
                <p:cNvSpPr/>
                <p:nvPr/>
              </p:nvSpPr>
              <p:spPr>
                <a:xfrm>
                  <a:off x="2415879" y="4366127"/>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1009;p31"/>
                <p:cNvSpPr/>
                <p:nvPr/>
              </p:nvSpPr>
              <p:spPr>
                <a:xfrm>
                  <a:off x="2417841" y="436808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1010;p31"/>
                <p:cNvSpPr/>
                <p:nvPr/>
              </p:nvSpPr>
              <p:spPr>
                <a:xfrm>
                  <a:off x="2417841" y="436808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1011;p31"/>
                <p:cNvSpPr/>
                <p:nvPr/>
              </p:nvSpPr>
              <p:spPr>
                <a:xfrm>
                  <a:off x="2423693" y="4365131"/>
                  <a:ext cx="32" cy="32"/>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1012;p31"/>
                <p:cNvSpPr/>
                <p:nvPr/>
              </p:nvSpPr>
              <p:spPr>
                <a:xfrm>
                  <a:off x="2429577" y="4393491"/>
                  <a:ext cx="32" cy="997"/>
                </a:xfrm>
                <a:custGeom>
                  <a:avLst/>
                  <a:gdLst/>
                  <a:ahLst/>
                  <a:cxnLst/>
                  <a:rect l="l" t="t" r="r" b="b"/>
                  <a:pathLst>
                    <a:path w="1" h="31" extrusionOk="0">
                      <a:moveTo>
                        <a:pt x="0" y="3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1013;p31"/>
                <p:cNvSpPr/>
                <p:nvPr/>
              </p:nvSpPr>
              <p:spPr>
                <a:xfrm>
                  <a:off x="2419802" y="436416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1014;p31"/>
                <p:cNvSpPr/>
                <p:nvPr/>
              </p:nvSpPr>
              <p:spPr>
                <a:xfrm>
                  <a:off x="2424690" y="4362751"/>
                  <a:ext cx="997" cy="482"/>
                </a:xfrm>
                <a:custGeom>
                  <a:avLst/>
                  <a:gdLst/>
                  <a:ahLst/>
                  <a:cxnLst/>
                  <a:rect l="l" t="t" r="r" b="b"/>
                  <a:pathLst>
                    <a:path w="31" h="15" extrusionOk="0">
                      <a:moveTo>
                        <a:pt x="22" y="1"/>
                      </a:moveTo>
                      <a:cubicBezTo>
                        <a:pt x="17" y="1"/>
                        <a:pt x="10" y="4"/>
                        <a:pt x="0" y="14"/>
                      </a:cubicBezTo>
                      <a:lnTo>
                        <a:pt x="31" y="14"/>
                      </a:lnTo>
                      <a:cubicBezTo>
                        <a:pt x="31" y="14"/>
                        <a:pt x="3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1015;p31"/>
                <p:cNvSpPr/>
                <p:nvPr/>
              </p:nvSpPr>
              <p:spPr>
                <a:xfrm>
                  <a:off x="2426651" y="4414006"/>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1016;p31"/>
                <p:cNvSpPr/>
                <p:nvPr/>
              </p:nvSpPr>
              <p:spPr>
                <a:xfrm>
                  <a:off x="2419802" y="4364166"/>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1017;p31"/>
                <p:cNvSpPr/>
                <p:nvPr/>
              </p:nvSpPr>
              <p:spPr>
                <a:xfrm>
                  <a:off x="2424690" y="4390565"/>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1018;p31"/>
                <p:cNvSpPr/>
                <p:nvPr/>
              </p:nvSpPr>
              <p:spPr>
                <a:xfrm>
                  <a:off x="2425654" y="438956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1019;p31"/>
                <p:cNvSpPr/>
                <p:nvPr/>
              </p:nvSpPr>
              <p:spPr>
                <a:xfrm>
                  <a:off x="2422728" y="4364166"/>
                  <a:ext cx="997" cy="997"/>
                </a:xfrm>
                <a:custGeom>
                  <a:avLst/>
                  <a:gdLst/>
                  <a:ahLst/>
                  <a:cxnLst/>
                  <a:rect l="l" t="t" r="r" b="b"/>
                  <a:pathLst>
                    <a:path w="31" h="31" extrusionOk="0">
                      <a:moveTo>
                        <a:pt x="0" y="0"/>
                      </a:moveTo>
                      <a:cubicBezTo>
                        <a:pt x="0" y="0"/>
                        <a:pt x="0" y="31"/>
                        <a:pt x="31" y="3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1020;p31"/>
                <p:cNvSpPr/>
                <p:nvPr/>
              </p:nvSpPr>
              <p:spPr>
                <a:xfrm>
                  <a:off x="2422728" y="4384681"/>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1021;p31"/>
                <p:cNvSpPr/>
                <p:nvPr/>
              </p:nvSpPr>
              <p:spPr>
                <a:xfrm>
                  <a:off x="2434465" y="4383716"/>
                  <a:ext cx="997" cy="32"/>
                </a:xfrm>
                <a:custGeom>
                  <a:avLst/>
                  <a:gdLst/>
                  <a:ahLst/>
                  <a:cxnLst/>
                  <a:rect l="l" t="t" r="r" b="b"/>
                  <a:pathLst>
                    <a:path w="31" h="1" extrusionOk="0">
                      <a:moveTo>
                        <a:pt x="31" y="0"/>
                      </a:moveTo>
                      <a:lnTo>
                        <a:pt x="31" y="0"/>
                      </a:lnTo>
                      <a:cubicBezTo>
                        <a:pt x="31"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1022;p31"/>
                <p:cNvSpPr/>
                <p:nvPr/>
              </p:nvSpPr>
              <p:spPr>
                <a:xfrm>
                  <a:off x="2450092" y="4386642"/>
                  <a:ext cx="32" cy="32"/>
                </a:xfrm>
                <a:custGeom>
                  <a:avLst/>
                  <a:gdLst/>
                  <a:ahLst/>
                  <a:cxnLst/>
                  <a:rect l="l" t="t" r="r" b="b"/>
                  <a:pathLst>
                    <a:path w="1" h="1" extrusionOk="0">
                      <a:moveTo>
                        <a:pt x="1" y="1"/>
                      </a:moveTo>
                      <a:lnTo>
                        <a:pt x="1" y="1"/>
                      </a:ln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1023;p31"/>
                <p:cNvSpPr/>
                <p:nvPr/>
              </p:nvSpPr>
              <p:spPr>
                <a:xfrm>
                  <a:off x="2449128" y="4385678"/>
                  <a:ext cx="997" cy="997"/>
                </a:xfrm>
                <a:custGeom>
                  <a:avLst/>
                  <a:gdLst/>
                  <a:ahLst/>
                  <a:cxnLst/>
                  <a:rect l="l" t="t" r="r" b="b"/>
                  <a:pathLst>
                    <a:path w="31" h="31" extrusionOk="0">
                      <a:moveTo>
                        <a:pt x="0" y="0"/>
                      </a:moveTo>
                      <a:cubicBezTo>
                        <a:pt x="0" y="31"/>
                        <a:pt x="0" y="31"/>
                        <a:pt x="31" y="31"/>
                      </a:cubicBezTo>
                      <a:cubicBezTo>
                        <a:pt x="31" y="31"/>
                        <a:pt x="0" y="31"/>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1024;p31"/>
                <p:cNvSpPr/>
                <p:nvPr/>
              </p:nvSpPr>
              <p:spPr>
                <a:xfrm>
                  <a:off x="2449128" y="4387607"/>
                  <a:ext cx="32" cy="32"/>
                </a:xfrm>
                <a:custGeom>
                  <a:avLst/>
                  <a:gdLst/>
                  <a:ahLst/>
                  <a:cxnLst/>
                  <a:rect l="l" t="t" r="r" b="b"/>
                  <a:pathLst>
                    <a:path w="1" h="1" extrusionOk="0">
                      <a:moveTo>
                        <a:pt x="0" y="1"/>
                      </a:move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1025;p31"/>
                <p:cNvSpPr/>
                <p:nvPr/>
              </p:nvSpPr>
              <p:spPr>
                <a:xfrm>
                  <a:off x="2448131" y="4376867"/>
                  <a:ext cx="32" cy="32"/>
                </a:xfrm>
                <a:custGeom>
                  <a:avLst/>
                  <a:gdLst/>
                  <a:ahLst/>
                  <a:cxnLst/>
                  <a:rect l="l" t="t" r="r" b="b"/>
                  <a:pathLst>
                    <a:path w="1" h="1" extrusionOk="0">
                      <a:moveTo>
                        <a:pt x="1" y="1"/>
                      </a:moveTo>
                      <a:lnTo>
                        <a:pt x="1" y="1"/>
                      </a:ln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1026;p31"/>
                <p:cNvSpPr/>
                <p:nvPr/>
              </p:nvSpPr>
              <p:spPr>
                <a:xfrm>
                  <a:off x="2449128" y="437882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1027;p31"/>
                <p:cNvSpPr/>
                <p:nvPr/>
              </p:nvSpPr>
              <p:spPr>
                <a:xfrm>
                  <a:off x="2450092" y="4392495"/>
                  <a:ext cx="32" cy="32"/>
                </a:xfrm>
                <a:custGeom>
                  <a:avLst/>
                  <a:gdLst/>
                  <a:ahLst/>
                  <a:cxnLst/>
                  <a:rect l="l" t="t" r="r" b="b"/>
                  <a:pathLst>
                    <a:path w="1" h="1" extrusionOk="0">
                      <a:moveTo>
                        <a:pt x="1" y="1"/>
                      </a:moveTo>
                      <a:lnTo>
                        <a:pt x="1" y="1"/>
                      </a:ln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1028;p31"/>
                <p:cNvSpPr/>
                <p:nvPr/>
              </p:nvSpPr>
              <p:spPr>
                <a:xfrm>
                  <a:off x="2403178" y="4361240"/>
                  <a:ext cx="49872" cy="53088"/>
                </a:xfrm>
                <a:custGeom>
                  <a:avLst/>
                  <a:gdLst/>
                  <a:ahLst/>
                  <a:cxnLst/>
                  <a:rect l="l" t="t" r="r" b="b"/>
                  <a:pathLst>
                    <a:path w="1551" h="1651" extrusionOk="0">
                      <a:moveTo>
                        <a:pt x="700" y="0"/>
                      </a:moveTo>
                      <a:lnTo>
                        <a:pt x="700" y="31"/>
                      </a:lnTo>
                      <a:cubicBezTo>
                        <a:pt x="700" y="31"/>
                        <a:pt x="700" y="61"/>
                        <a:pt x="700" y="61"/>
                      </a:cubicBezTo>
                      <a:cubicBezTo>
                        <a:pt x="730" y="31"/>
                        <a:pt x="730" y="31"/>
                        <a:pt x="700" y="0"/>
                      </a:cubicBezTo>
                      <a:close/>
                      <a:moveTo>
                        <a:pt x="639" y="31"/>
                      </a:moveTo>
                      <a:cubicBezTo>
                        <a:pt x="608" y="31"/>
                        <a:pt x="608" y="31"/>
                        <a:pt x="608" y="61"/>
                      </a:cubicBezTo>
                      <a:cubicBezTo>
                        <a:pt x="608" y="76"/>
                        <a:pt x="608" y="84"/>
                        <a:pt x="608" y="91"/>
                      </a:cubicBezTo>
                      <a:cubicBezTo>
                        <a:pt x="608" y="61"/>
                        <a:pt x="608" y="31"/>
                        <a:pt x="639" y="31"/>
                      </a:cubicBezTo>
                      <a:close/>
                      <a:moveTo>
                        <a:pt x="700" y="61"/>
                      </a:moveTo>
                      <a:cubicBezTo>
                        <a:pt x="700" y="61"/>
                        <a:pt x="700" y="91"/>
                        <a:pt x="700" y="91"/>
                      </a:cubicBezTo>
                      <a:cubicBezTo>
                        <a:pt x="730" y="91"/>
                        <a:pt x="730" y="61"/>
                        <a:pt x="730" y="61"/>
                      </a:cubicBezTo>
                      <a:close/>
                      <a:moveTo>
                        <a:pt x="639" y="91"/>
                      </a:moveTo>
                      <a:cubicBezTo>
                        <a:pt x="639" y="92"/>
                        <a:pt x="649" y="102"/>
                        <a:pt x="652" y="117"/>
                      </a:cubicBezTo>
                      <a:lnTo>
                        <a:pt x="652" y="117"/>
                      </a:lnTo>
                      <a:cubicBezTo>
                        <a:pt x="655" y="108"/>
                        <a:pt x="639" y="92"/>
                        <a:pt x="639" y="91"/>
                      </a:cubicBezTo>
                      <a:close/>
                      <a:moveTo>
                        <a:pt x="548" y="109"/>
                      </a:moveTo>
                      <a:lnTo>
                        <a:pt x="548" y="109"/>
                      </a:lnTo>
                      <a:cubicBezTo>
                        <a:pt x="548" y="110"/>
                        <a:pt x="549" y="110"/>
                        <a:pt x="550" y="111"/>
                      </a:cubicBezTo>
                      <a:lnTo>
                        <a:pt x="550" y="111"/>
                      </a:lnTo>
                      <a:cubicBezTo>
                        <a:pt x="548" y="117"/>
                        <a:pt x="548" y="122"/>
                        <a:pt x="548" y="122"/>
                      </a:cubicBezTo>
                      <a:cubicBezTo>
                        <a:pt x="548" y="122"/>
                        <a:pt x="548" y="122"/>
                        <a:pt x="548" y="109"/>
                      </a:cubicBezTo>
                      <a:close/>
                      <a:moveTo>
                        <a:pt x="882" y="122"/>
                      </a:moveTo>
                      <a:cubicBezTo>
                        <a:pt x="882" y="122"/>
                        <a:pt x="882" y="122"/>
                        <a:pt x="882" y="122"/>
                      </a:cubicBezTo>
                      <a:cubicBezTo>
                        <a:pt x="882" y="122"/>
                        <a:pt x="882" y="122"/>
                        <a:pt x="882" y="122"/>
                      </a:cubicBezTo>
                      <a:close/>
                      <a:moveTo>
                        <a:pt x="396" y="122"/>
                      </a:moveTo>
                      <a:lnTo>
                        <a:pt x="396" y="122"/>
                      </a:lnTo>
                      <a:cubicBezTo>
                        <a:pt x="365" y="152"/>
                        <a:pt x="396" y="152"/>
                        <a:pt x="396" y="152"/>
                      </a:cubicBezTo>
                      <a:cubicBezTo>
                        <a:pt x="396" y="152"/>
                        <a:pt x="396" y="166"/>
                        <a:pt x="387" y="166"/>
                      </a:cubicBezTo>
                      <a:cubicBezTo>
                        <a:pt x="382" y="166"/>
                        <a:pt x="376" y="163"/>
                        <a:pt x="366" y="153"/>
                      </a:cubicBezTo>
                      <a:lnTo>
                        <a:pt x="366" y="153"/>
                      </a:lnTo>
                      <a:cubicBezTo>
                        <a:pt x="369" y="135"/>
                        <a:pt x="375" y="122"/>
                        <a:pt x="396" y="122"/>
                      </a:cubicBezTo>
                      <a:close/>
                      <a:moveTo>
                        <a:pt x="487" y="213"/>
                      </a:moveTo>
                      <a:cubicBezTo>
                        <a:pt x="487" y="213"/>
                        <a:pt x="487" y="243"/>
                        <a:pt x="456" y="243"/>
                      </a:cubicBezTo>
                      <a:lnTo>
                        <a:pt x="487" y="213"/>
                      </a:lnTo>
                      <a:close/>
                      <a:moveTo>
                        <a:pt x="586" y="283"/>
                      </a:moveTo>
                      <a:cubicBezTo>
                        <a:pt x="588" y="289"/>
                        <a:pt x="587" y="295"/>
                        <a:pt x="578" y="304"/>
                      </a:cubicBezTo>
                      <a:cubicBezTo>
                        <a:pt x="578" y="304"/>
                        <a:pt x="578" y="292"/>
                        <a:pt x="586" y="283"/>
                      </a:cubicBezTo>
                      <a:close/>
                      <a:moveTo>
                        <a:pt x="1338" y="395"/>
                      </a:moveTo>
                      <a:cubicBezTo>
                        <a:pt x="1320" y="395"/>
                        <a:pt x="1323" y="406"/>
                        <a:pt x="1323" y="415"/>
                      </a:cubicBezTo>
                      <a:lnTo>
                        <a:pt x="1323" y="415"/>
                      </a:lnTo>
                      <a:cubicBezTo>
                        <a:pt x="1330" y="403"/>
                        <a:pt x="1338" y="395"/>
                        <a:pt x="1338" y="395"/>
                      </a:cubicBezTo>
                      <a:close/>
                      <a:moveTo>
                        <a:pt x="1323" y="415"/>
                      </a:moveTo>
                      <a:cubicBezTo>
                        <a:pt x="1321" y="418"/>
                        <a:pt x="1319" y="421"/>
                        <a:pt x="1317" y="424"/>
                      </a:cubicBezTo>
                      <a:lnTo>
                        <a:pt x="1317" y="424"/>
                      </a:lnTo>
                      <a:cubicBezTo>
                        <a:pt x="1321" y="422"/>
                        <a:pt x="1322" y="419"/>
                        <a:pt x="1323" y="415"/>
                      </a:cubicBezTo>
                      <a:close/>
                      <a:moveTo>
                        <a:pt x="791" y="426"/>
                      </a:moveTo>
                      <a:lnTo>
                        <a:pt x="821" y="456"/>
                      </a:lnTo>
                      <a:lnTo>
                        <a:pt x="821" y="426"/>
                      </a:lnTo>
                      <a:close/>
                      <a:moveTo>
                        <a:pt x="972" y="658"/>
                      </a:moveTo>
                      <a:cubicBezTo>
                        <a:pt x="965" y="662"/>
                        <a:pt x="958" y="669"/>
                        <a:pt x="943" y="669"/>
                      </a:cubicBezTo>
                      <a:cubicBezTo>
                        <a:pt x="964" y="669"/>
                        <a:pt x="971" y="669"/>
                        <a:pt x="972" y="658"/>
                      </a:cubicBezTo>
                      <a:close/>
                      <a:moveTo>
                        <a:pt x="1034" y="760"/>
                      </a:moveTo>
                      <a:cubicBezTo>
                        <a:pt x="993" y="760"/>
                        <a:pt x="1007" y="760"/>
                        <a:pt x="1012" y="769"/>
                      </a:cubicBezTo>
                      <a:lnTo>
                        <a:pt x="1012" y="769"/>
                      </a:lnTo>
                      <a:cubicBezTo>
                        <a:pt x="1016" y="764"/>
                        <a:pt x="1023" y="760"/>
                        <a:pt x="1034" y="760"/>
                      </a:cubicBezTo>
                      <a:close/>
                      <a:moveTo>
                        <a:pt x="1012" y="769"/>
                      </a:moveTo>
                      <a:cubicBezTo>
                        <a:pt x="1004" y="778"/>
                        <a:pt x="1004" y="791"/>
                        <a:pt x="1004" y="791"/>
                      </a:cubicBezTo>
                      <a:cubicBezTo>
                        <a:pt x="1014" y="780"/>
                        <a:pt x="1014" y="774"/>
                        <a:pt x="1012" y="769"/>
                      </a:cubicBezTo>
                      <a:close/>
                      <a:moveTo>
                        <a:pt x="1460" y="821"/>
                      </a:moveTo>
                      <a:cubicBezTo>
                        <a:pt x="1460" y="827"/>
                        <a:pt x="1458" y="832"/>
                        <a:pt x="1457" y="838"/>
                      </a:cubicBezTo>
                      <a:lnTo>
                        <a:pt x="1457" y="838"/>
                      </a:lnTo>
                      <a:cubicBezTo>
                        <a:pt x="1459" y="841"/>
                        <a:pt x="1460" y="846"/>
                        <a:pt x="1460" y="851"/>
                      </a:cubicBezTo>
                      <a:lnTo>
                        <a:pt x="1460" y="821"/>
                      </a:lnTo>
                      <a:close/>
                      <a:moveTo>
                        <a:pt x="852" y="973"/>
                      </a:moveTo>
                      <a:lnTo>
                        <a:pt x="882" y="1003"/>
                      </a:lnTo>
                      <a:cubicBezTo>
                        <a:pt x="852" y="1003"/>
                        <a:pt x="852" y="973"/>
                        <a:pt x="852" y="973"/>
                      </a:cubicBezTo>
                      <a:close/>
                      <a:moveTo>
                        <a:pt x="730" y="335"/>
                      </a:moveTo>
                      <a:cubicBezTo>
                        <a:pt x="730" y="365"/>
                        <a:pt x="730" y="395"/>
                        <a:pt x="730" y="395"/>
                      </a:cubicBezTo>
                      <a:lnTo>
                        <a:pt x="760" y="395"/>
                      </a:lnTo>
                      <a:cubicBezTo>
                        <a:pt x="781" y="395"/>
                        <a:pt x="774" y="409"/>
                        <a:pt x="776" y="409"/>
                      </a:cubicBezTo>
                      <a:cubicBezTo>
                        <a:pt x="777" y="409"/>
                        <a:pt x="781" y="406"/>
                        <a:pt x="791" y="395"/>
                      </a:cubicBezTo>
                      <a:cubicBezTo>
                        <a:pt x="791" y="402"/>
                        <a:pt x="792" y="404"/>
                        <a:pt x="795" y="404"/>
                      </a:cubicBezTo>
                      <a:cubicBezTo>
                        <a:pt x="799" y="404"/>
                        <a:pt x="806" y="397"/>
                        <a:pt x="812" y="397"/>
                      </a:cubicBezTo>
                      <a:cubicBezTo>
                        <a:pt x="817" y="397"/>
                        <a:pt x="821" y="403"/>
                        <a:pt x="821" y="426"/>
                      </a:cubicBezTo>
                      <a:lnTo>
                        <a:pt x="852" y="426"/>
                      </a:lnTo>
                      <a:cubicBezTo>
                        <a:pt x="836" y="441"/>
                        <a:pt x="836" y="441"/>
                        <a:pt x="840" y="441"/>
                      </a:cubicBezTo>
                      <a:cubicBezTo>
                        <a:pt x="844" y="441"/>
                        <a:pt x="852" y="441"/>
                        <a:pt x="852" y="456"/>
                      </a:cubicBezTo>
                      <a:lnTo>
                        <a:pt x="882" y="456"/>
                      </a:lnTo>
                      <a:cubicBezTo>
                        <a:pt x="882" y="487"/>
                        <a:pt x="882" y="487"/>
                        <a:pt x="882" y="487"/>
                      </a:cubicBezTo>
                      <a:lnTo>
                        <a:pt x="912" y="487"/>
                      </a:lnTo>
                      <a:cubicBezTo>
                        <a:pt x="912" y="487"/>
                        <a:pt x="912" y="487"/>
                        <a:pt x="912" y="517"/>
                      </a:cubicBezTo>
                      <a:cubicBezTo>
                        <a:pt x="912" y="517"/>
                        <a:pt x="882" y="547"/>
                        <a:pt x="912" y="547"/>
                      </a:cubicBezTo>
                      <a:cubicBezTo>
                        <a:pt x="933" y="547"/>
                        <a:pt x="926" y="561"/>
                        <a:pt x="928" y="561"/>
                      </a:cubicBezTo>
                      <a:cubicBezTo>
                        <a:pt x="929" y="561"/>
                        <a:pt x="933" y="558"/>
                        <a:pt x="942" y="548"/>
                      </a:cubicBezTo>
                      <a:lnTo>
                        <a:pt x="942" y="548"/>
                      </a:lnTo>
                      <a:cubicBezTo>
                        <a:pt x="912" y="578"/>
                        <a:pt x="912" y="578"/>
                        <a:pt x="912" y="578"/>
                      </a:cubicBezTo>
                      <a:lnTo>
                        <a:pt x="943" y="578"/>
                      </a:lnTo>
                      <a:cubicBezTo>
                        <a:pt x="928" y="593"/>
                        <a:pt x="928" y="593"/>
                        <a:pt x="928" y="593"/>
                      </a:cubicBezTo>
                      <a:cubicBezTo>
                        <a:pt x="928" y="593"/>
                        <a:pt x="928" y="593"/>
                        <a:pt x="912" y="608"/>
                      </a:cubicBezTo>
                      <a:lnTo>
                        <a:pt x="943" y="608"/>
                      </a:lnTo>
                      <a:cubicBezTo>
                        <a:pt x="955" y="602"/>
                        <a:pt x="962" y="600"/>
                        <a:pt x="966" y="600"/>
                      </a:cubicBezTo>
                      <a:cubicBezTo>
                        <a:pt x="983" y="600"/>
                        <a:pt x="949" y="639"/>
                        <a:pt x="973" y="639"/>
                      </a:cubicBezTo>
                      <a:lnTo>
                        <a:pt x="973" y="639"/>
                      </a:lnTo>
                      <a:lnTo>
                        <a:pt x="973" y="639"/>
                      </a:lnTo>
                      <a:cubicBezTo>
                        <a:pt x="973" y="647"/>
                        <a:pt x="973" y="654"/>
                        <a:pt x="972" y="658"/>
                      </a:cubicBezTo>
                      <a:lnTo>
                        <a:pt x="972" y="658"/>
                      </a:lnTo>
                      <a:cubicBezTo>
                        <a:pt x="975" y="656"/>
                        <a:pt x="978" y="655"/>
                        <a:pt x="981" y="655"/>
                      </a:cubicBezTo>
                      <a:cubicBezTo>
                        <a:pt x="987" y="655"/>
                        <a:pt x="993" y="659"/>
                        <a:pt x="1004" y="669"/>
                      </a:cubicBezTo>
                      <a:lnTo>
                        <a:pt x="973" y="669"/>
                      </a:lnTo>
                      <a:cubicBezTo>
                        <a:pt x="973" y="669"/>
                        <a:pt x="1004" y="669"/>
                        <a:pt x="1004" y="699"/>
                      </a:cubicBezTo>
                      <a:lnTo>
                        <a:pt x="973" y="730"/>
                      </a:lnTo>
                      <a:lnTo>
                        <a:pt x="1004" y="730"/>
                      </a:lnTo>
                      <a:cubicBezTo>
                        <a:pt x="973" y="760"/>
                        <a:pt x="1004" y="760"/>
                        <a:pt x="1004" y="760"/>
                      </a:cubicBezTo>
                      <a:lnTo>
                        <a:pt x="1034" y="760"/>
                      </a:lnTo>
                      <a:cubicBezTo>
                        <a:pt x="1004" y="791"/>
                        <a:pt x="1034" y="791"/>
                        <a:pt x="1004" y="791"/>
                      </a:cubicBezTo>
                      <a:cubicBezTo>
                        <a:pt x="1004" y="821"/>
                        <a:pt x="943" y="821"/>
                        <a:pt x="973" y="821"/>
                      </a:cubicBezTo>
                      <a:lnTo>
                        <a:pt x="943" y="821"/>
                      </a:lnTo>
                      <a:lnTo>
                        <a:pt x="973" y="851"/>
                      </a:lnTo>
                      <a:cubicBezTo>
                        <a:pt x="943" y="851"/>
                        <a:pt x="973" y="851"/>
                        <a:pt x="973" y="882"/>
                      </a:cubicBezTo>
                      <a:lnTo>
                        <a:pt x="943" y="882"/>
                      </a:lnTo>
                      <a:cubicBezTo>
                        <a:pt x="953" y="892"/>
                        <a:pt x="953" y="895"/>
                        <a:pt x="948" y="895"/>
                      </a:cubicBezTo>
                      <a:cubicBezTo>
                        <a:pt x="939" y="895"/>
                        <a:pt x="912" y="882"/>
                        <a:pt x="912" y="882"/>
                      </a:cubicBezTo>
                      <a:lnTo>
                        <a:pt x="912" y="882"/>
                      </a:lnTo>
                      <a:cubicBezTo>
                        <a:pt x="943" y="912"/>
                        <a:pt x="943" y="912"/>
                        <a:pt x="973" y="912"/>
                      </a:cubicBezTo>
                      <a:lnTo>
                        <a:pt x="912" y="912"/>
                      </a:lnTo>
                      <a:cubicBezTo>
                        <a:pt x="912" y="912"/>
                        <a:pt x="943" y="943"/>
                        <a:pt x="943" y="943"/>
                      </a:cubicBezTo>
                      <a:lnTo>
                        <a:pt x="912" y="943"/>
                      </a:lnTo>
                      <a:cubicBezTo>
                        <a:pt x="912" y="973"/>
                        <a:pt x="912" y="973"/>
                        <a:pt x="943" y="973"/>
                      </a:cubicBezTo>
                      <a:lnTo>
                        <a:pt x="912" y="973"/>
                      </a:lnTo>
                      <a:cubicBezTo>
                        <a:pt x="912" y="983"/>
                        <a:pt x="909" y="986"/>
                        <a:pt x="905" y="986"/>
                      </a:cubicBezTo>
                      <a:cubicBezTo>
                        <a:pt x="896" y="986"/>
                        <a:pt x="882" y="973"/>
                        <a:pt x="882" y="973"/>
                      </a:cubicBezTo>
                      <a:lnTo>
                        <a:pt x="852" y="973"/>
                      </a:lnTo>
                      <a:cubicBezTo>
                        <a:pt x="852" y="994"/>
                        <a:pt x="852" y="1016"/>
                        <a:pt x="852" y="1016"/>
                      </a:cubicBezTo>
                      <a:cubicBezTo>
                        <a:pt x="852" y="1034"/>
                        <a:pt x="852" y="1034"/>
                        <a:pt x="852" y="1034"/>
                      </a:cubicBezTo>
                      <a:cubicBezTo>
                        <a:pt x="852" y="1034"/>
                        <a:pt x="852" y="1034"/>
                        <a:pt x="821" y="1003"/>
                      </a:cubicBezTo>
                      <a:cubicBezTo>
                        <a:pt x="806" y="1019"/>
                        <a:pt x="806" y="1019"/>
                        <a:pt x="806" y="1019"/>
                      </a:cubicBezTo>
                      <a:cubicBezTo>
                        <a:pt x="806" y="1019"/>
                        <a:pt x="806" y="1019"/>
                        <a:pt x="791" y="1034"/>
                      </a:cubicBezTo>
                      <a:cubicBezTo>
                        <a:pt x="791" y="1034"/>
                        <a:pt x="791" y="1034"/>
                        <a:pt x="791" y="1003"/>
                      </a:cubicBezTo>
                      <a:cubicBezTo>
                        <a:pt x="791" y="1003"/>
                        <a:pt x="760" y="1034"/>
                        <a:pt x="760" y="1034"/>
                      </a:cubicBezTo>
                      <a:cubicBezTo>
                        <a:pt x="760" y="1003"/>
                        <a:pt x="730" y="1003"/>
                        <a:pt x="760" y="973"/>
                      </a:cubicBezTo>
                      <a:cubicBezTo>
                        <a:pt x="730" y="973"/>
                        <a:pt x="700" y="973"/>
                        <a:pt x="700" y="943"/>
                      </a:cubicBezTo>
                      <a:cubicBezTo>
                        <a:pt x="700" y="973"/>
                        <a:pt x="700" y="973"/>
                        <a:pt x="700" y="973"/>
                      </a:cubicBezTo>
                      <a:cubicBezTo>
                        <a:pt x="700" y="943"/>
                        <a:pt x="700" y="912"/>
                        <a:pt x="669" y="912"/>
                      </a:cubicBezTo>
                      <a:cubicBezTo>
                        <a:pt x="657" y="918"/>
                        <a:pt x="651" y="921"/>
                        <a:pt x="649" y="921"/>
                      </a:cubicBezTo>
                      <a:cubicBezTo>
                        <a:pt x="640" y="921"/>
                        <a:pt x="694" y="882"/>
                        <a:pt x="669" y="882"/>
                      </a:cubicBezTo>
                      <a:lnTo>
                        <a:pt x="608" y="882"/>
                      </a:lnTo>
                      <a:cubicBezTo>
                        <a:pt x="639" y="867"/>
                        <a:pt x="639" y="867"/>
                        <a:pt x="635" y="867"/>
                      </a:cubicBezTo>
                      <a:cubicBezTo>
                        <a:pt x="631" y="867"/>
                        <a:pt x="624" y="867"/>
                        <a:pt x="639" y="851"/>
                      </a:cubicBezTo>
                      <a:cubicBezTo>
                        <a:pt x="639" y="851"/>
                        <a:pt x="608" y="821"/>
                        <a:pt x="669" y="821"/>
                      </a:cubicBezTo>
                      <a:cubicBezTo>
                        <a:pt x="639" y="821"/>
                        <a:pt x="639" y="791"/>
                        <a:pt x="639" y="760"/>
                      </a:cubicBezTo>
                      <a:lnTo>
                        <a:pt x="608" y="760"/>
                      </a:lnTo>
                      <a:lnTo>
                        <a:pt x="639" y="730"/>
                      </a:lnTo>
                      <a:lnTo>
                        <a:pt x="608" y="730"/>
                      </a:lnTo>
                      <a:cubicBezTo>
                        <a:pt x="608" y="730"/>
                        <a:pt x="639" y="699"/>
                        <a:pt x="608" y="699"/>
                      </a:cubicBezTo>
                      <a:lnTo>
                        <a:pt x="639" y="699"/>
                      </a:lnTo>
                      <a:cubicBezTo>
                        <a:pt x="608" y="699"/>
                        <a:pt x="639" y="669"/>
                        <a:pt x="639" y="669"/>
                      </a:cubicBezTo>
                      <a:cubicBezTo>
                        <a:pt x="639" y="669"/>
                        <a:pt x="669" y="608"/>
                        <a:pt x="700" y="487"/>
                      </a:cubicBezTo>
                      <a:cubicBezTo>
                        <a:pt x="711" y="452"/>
                        <a:pt x="719" y="407"/>
                        <a:pt x="718" y="360"/>
                      </a:cubicBezTo>
                      <a:lnTo>
                        <a:pt x="718" y="360"/>
                      </a:lnTo>
                      <a:cubicBezTo>
                        <a:pt x="724" y="355"/>
                        <a:pt x="730" y="348"/>
                        <a:pt x="730" y="335"/>
                      </a:cubicBezTo>
                      <a:close/>
                      <a:moveTo>
                        <a:pt x="1460" y="1125"/>
                      </a:moveTo>
                      <a:cubicBezTo>
                        <a:pt x="1429" y="1125"/>
                        <a:pt x="1490" y="1125"/>
                        <a:pt x="1460" y="1155"/>
                      </a:cubicBezTo>
                      <a:lnTo>
                        <a:pt x="1490" y="1155"/>
                      </a:lnTo>
                      <a:cubicBezTo>
                        <a:pt x="1460" y="1125"/>
                        <a:pt x="1460" y="1125"/>
                        <a:pt x="1460" y="1125"/>
                      </a:cubicBezTo>
                      <a:close/>
                      <a:moveTo>
                        <a:pt x="396" y="31"/>
                      </a:moveTo>
                      <a:cubicBezTo>
                        <a:pt x="365" y="31"/>
                        <a:pt x="396" y="91"/>
                        <a:pt x="365" y="91"/>
                      </a:cubicBezTo>
                      <a:cubicBezTo>
                        <a:pt x="365" y="83"/>
                        <a:pt x="365" y="72"/>
                        <a:pt x="365" y="61"/>
                      </a:cubicBezTo>
                      <a:lnTo>
                        <a:pt x="335" y="61"/>
                      </a:lnTo>
                      <a:cubicBezTo>
                        <a:pt x="335" y="61"/>
                        <a:pt x="365" y="91"/>
                        <a:pt x="365" y="122"/>
                      </a:cubicBezTo>
                      <a:cubicBezTo>
                        <a:pt x="355" y="112"/>
                        <a:pt x="348" y="108"/>
                        <a:pt x="344" y="108"/>
                      </a:cubicBezTo>
                      <a:cubicBezTo>
                        <a:pt x="335" y="108"/>
                        <a:pt x="335" y="122"/>
                        <a:pt x="335" y="122"/>
                      </a:cubicBezTo>
                      <a:cubicBezTo>
                        <a:pt x="350" y="152"/>
                        <a:pt x="350" y="152"/>
                        <a:pt x="350" y="152"/>
                      </a:cubicBezTo>
                      <a:cubicBezTo>
                        <a:pt x="350" y="152"/>
                        <a:pt x="350" y="152"/>
                        <a:pt x="357" y="166"/>
                      </a:cubicBezTo>
                      <a:lnTo>
                        <a:pt x="357" y="166"/>
                      </a:lnTo>
                      <a:cubicBezTo>
                        <a:pt x="356" y="171"/>
                        <a:pt x="359" y="175"/>
                        <a:pt x="363" y="177"/>
                      </a:cubicBezTo>
                      <a:lnTo>
                        <a:pt x="363" y="177"/>
                      </a:lnTo>
                      <a:cubicBezTo>
                        <a:pt x="363" y="179"/>
                        <a:pt x="364" y="181"/>
                        <a:pt x="365" y="183"/>
                      </a:cubicBezTo>
                      <a:cubicBezTo>
                        <a:pt x="365" y="181"/>
                        <a:pt x="365" y="180"/>
                        <a:pt x="365" y="179"/>
                      </a:cubicBezTo>
                      <a:lnTo>
                        <a:pt x="365" y="179"/>
                      </a:lnTo>
                      <a:cubicBezTo>
                        <a:pt x="373" y="183"/>
                        <a:pt x="380" y="183"/>
                        <a:pt x="365" y="183"/>
                      </a:cubicBezTo>
                      <a:lnTo>
                        <a:pt x="365" y="213"/>
                      </a:lnTo>
                      <a:cubicBezTo>
                        <a:pt x="335" y="183"/>
                        <a:pt x="335" y="183"/>
                        <a:pt x="335" y="183"/>
                      </a:cubicBezTo>
                      <a:cubicBezTo>
                        <a:pt x="304" y="213"/>
                        <a:pt x="183" y="213"/>
                        <a:pt x="213" y="274"/>
                      </a:cubicBezTo>
                      <a:cubicBezTo>
                        <a:pt x="183" y="274"/>
                        <a:pt x="183" y="243"/>
                        <a:pt x="183" y="243"/>
                      </a:cubicBezTo>
                      <a:cubicBezTo>
                        <a:pt x="183" y="274"/>
                        <a:pt x="122" y="274"/>
                        <a:pt x="122" y="304"/>
                      </a:cubicBezTo>
                      <a:cubicBezTo>
                        <a:pt x="61" y="335"/>
                        <a:pt x="92" y="395"/>
                        <a:pt x="61" y="426"/>
                      </a:cubicBezTo>
                      <a:cubicBezTo>
                        <a:pt x="92" y="426"/>
                        <a:pt x="92" y="456"/>
                        <a:pt x="92" y="456"/>
                      </a:cubicBezTo>
                      <a:cubicBezTo>
                        <a:pt x="31" y="487"/>
                        <a:pt x="31" y="578"/>
                        <a:pt x="1" y="639"/>
                      </a:cubicBezTo>
                      <a:cubicBezTo>
                        <a:pt x="1" y="760"/>
                        <a:pt x="1" y="851"/>
                        <a:pt x="31" y="973"/>
                      </a:cubicBezTo>
                      <a:cubicBezTo>
                        <a:pt x="31" y="973"/>
                        <a:pt x="44" y="959"/>
                        <a:pt x="53" y="959"/>
                      </a:cubicBezTo>
                      <a:cubicBezTo>
                        <a:pt x="58" y="959"/>
                        <a:pt x="61" y="963"/>
                        <a:pt x="61" y="973"/>
                      </a:cubicBezTo>
                      <a:cubicBezTo>
                        <a:pt x="1" y="1034"/>
                        <a:pt x="92" y="1034"/>
                        <a:pt x="61" y="1064"/>
                      </a:cubicBezTo>
                      <a:cubicBezTo>
                        <a:pt x="92" y="1125"/>
                        <a:pt x="61" y="1216"/>
                        <a:pt x="153" y="1216"/>
                      </a:cubicBezTo>
                      <a:lnTo>
                        <a:pt x="122" y="1246"/>
                      </a:lnTo>
                      <a:lnTo>
                        <a:pt x="153" y="1246"/>
                      </a:lnTo>
                      <a:cubicBezTo>
                        <a:pt x="153" y="1277"/>
                        <a:pt x="183" y="1277"/>
                        <a:pt x="183" y="1307"/>
                      </a:cubicBezTo>
                      <a:lnTo>
                        <a:pt x="213" y="1277"/>
                      </a:lnTo>
                      <a:lnTo>
                        <a:pt x="213" y="1277"/>
                      </a:lnTo>
                      <a:cubicBezTo>
                        <a:pt x="213" y="1307"/>
                        <a:pt x="183" y="1307"/>
                        <a:pt x="213" y="1307"/>
                      </a:cubicBezTo>
                      <a:lnTo>
                        <a:pt x="244" y="1307"/>
                      </a:lnTo>
                      <a:cubicBezTo>
                        <a:pt x="183" y="1338"/>
                        <a:pt x="244" y="1338"/>
                        <a:pt x="244" y="1368"/>
                      </a:cubicBezTo>
                      <a:cubicBezTo>
                        <a:pt x="274" y="1368"/>
                        <a:pt x="304" y="1398"/>
                        <a:pt x="304" y="1398"/>
                      </a:cubicBezTo>
                      <a:cubicBezTo>
                        <a:pt x="304" y="1429"/>
                        <a:pt x="335" y="1459"/>
                        <a:pt x="335" y="1459"/>
                      </a:cubicBezTo>
                      <a:cubicBezTo>
                        <a:pt x="365" y="1490"/>
                        <a:pt x="426" y="1520"/>
                        <a:pt x="456" y="1550"/>
                      </a:cubicBezTo>
                      <a:lnTo>
                        <a:pt x="487" y="1520"/>
                      </a:lnTo>
                      <a:lnTo>
                        <a:pt x="487" y="1550"/>
                      </a:lnTo>
                      <a:cubicBezTo>
                        <a:pt x="487" y="1566"/>
                        <a:pt x="494" y="1566"/>
                        <a:pt x="502" y="1566"/>
                      </a:cubicBezTo>
                      <a:cubicBezTo>
                        <a:pt x="510" y="1566"/>
                        <a:pt x="517" y="1566"/>
                        <a:pt x="517" y="1581"/>
                      </a:cubicBezTo>
                      <a:cubicBezTo>
                        <a:pt x="517" y="1559"/>
                        <a:pt x="517" y="1538"/>
                        <a:pt x="528" y="1538"/>
                      </a:cubicBezTo>
                      <a:cubicBezTo>
                        <a:pt x="532" y="1538"/>
                        <a:pt x="539" y="1542"/>
                        <a:pt x="548" y="1550"/>
                      </a:cubicBezTo>
                      <a:cubicBezTo>
                        <a:pt x="548" y="1581"/>
                        <a:pt x="548" y="1581"/>
                        <a:pt x="548" y="1611"/>
                      </a:cubicBezTo>
                      <a:cubicBezTo>
                        <a:pt x="568" y="1611"/>
                        <a:pt x="602" y="1598"/>
                        <a:pt x="631" y="1598"/>
                      </a:cubicBezTo>
                      <a:cubicBezTo>
                        <a:pt x="646" y="1598"/>
                        <a:pt x="659" y="1601"/>
                        <a:pt x="669" y="1611"/>
                      </a:cubicBezTo>
                      <a:cubicBezTo>
                        <a:pt x="669" y="1626"/>
                        <a:pt x="684" y="1626"/>
                        <a:pt x="696" y="1626"/>
                      </a:cubicBezTo>
                      <a:cubicBezTo>
                        <a:pt x="707" y="1626"/>
                        <a:pt x="715" y="1626"/>
                        <a:pt x="700" y="1642"/>
                      </a:cubicBezTo>
                      <a:cubicBezTo>
                        <a:pt x="730" y="1642"/>
                        <a:pt x="700" y="1611"/>
                        <a:pt x="730" y="1581"/>
                      </a:cubicBezTo>
                      <a:cubicBezTo>
                        <a:pt x="730" y="1611"/>
                        <a:pt x="730" y="1611"/>
                        <a:pt x="730" y="1611"/>
                      </a:cubicBezTo>
                      <a:lnTo>
                        <a:pt x="760" y="1611"/>
                      </a:lnTo>
                      <a:cubicBezTo>
                        <a:pt x="760" y="1642"/>
                        <a:pt x="760" y="1642"/>
                        <a:pt x="760" y="1642"/>
                      </a:cubicBezTo>
                      <a:cubicBezTo>
                        <a:pt x="767" y="1635"/>
                        <a:pt x="773" y="1633"/>
                        <a:pt x="780" y="1633"/>
                      </a:cubicBezTo>
                      <a:cubicBezTo>
                        <a:pt x="798" y="1633"/>
                        <a:pt x="819" y="1650"/>
                        <a:pt x="847" y="1650"/>
                      </a:cubicBezTo>
                      <a:cubicBezTo>
                        <a:pt x="858" y="1650"/>
                        <a:pt x="869" y="1648"/>
                        <a:pt x="882" y="1642"/>
                      </a:cubicBezTo>
                      <a:cubicBezTo>
                        <a:pt x="882" y="1626"/>
                        <a:pt x="874" y="1626"/>
                        <a:pt x="867" y="1626"/>
                      </a:cubicBezTo>
                      <a:cubicBezTo>
                        <a:pt x="859" y="1626"/>
                        <a:pt x="852" y="1626"/>
                        <a:pt x="852" y="1611"/>
                      </a:cubicBezTo>
                      <a:cubicBezTo>
                        <a:pt x="858" y="1605"/>
                        <a:pt x="863" y="1602"/>
                        <a:pt x="868" y="1602"/>
                      </a:cubicBezTo>
                      <a:cubicBezTo>
                        <a:pt x="880" y="1602"/>
                        <a:pt x="889" y="1620"/>
                        <a:pt x="912" y="1620"/>
                      </a:cubicBezTo>
                      <a:cubicBezTo>
                        <a:pt x="920" y="1620"/>
                        <a:pt x="930" y="1618"/>
                        <a:pt x="943" y="1611"/>
                      </a:cubicBezTo>
                      <a:lnTo>
                        <a:pt x="943" y="1611"/>
                      </a:lnTo>
                      <a:lnTo>
                        <a:pt x="912" y="1642"/>
                      </a:lnTo>
                      <a:cubicBezTo>
                        <a:pt x="943" y="1611"/>
                        <a:pt x="943" y="1611"/>
                        <a:pt x="973" y="1611"/>
                      </a:cubicBezTo>
                      <a:cubicBezTo>
                        <a:pt x="973" y="1611"/>
                        <a:pt x="1004" y="1642"/>
                        <a:pt x="1004" y="1642"/>
                      </a:cubicBezTo>
                      <a:cubicBezTo>
                        <a:pt x="1004" y="1642"/>
                        <a:pt x="1004" y="1611"/>
                        <a:pt x="1004" y="1611"/>
                      </a:cubicBezTo>
                      <a:lnTo>
                        <a:pt x="1095" y="1611"/>
                      </a:lnTo>
                      <a:cubicBezTo>
                        <a:pt x="1095" y="1605"/>
                        <a:pt x="1096" y="1602"/>
                        <a:pt x="1099" y="1602"/>
                      </a:cubicBezTo>
                      <a:cubicBezTo>
                        <a:pt x="1105" y="1602"/>
                        <a:pt x="1120" y="1620"/>
                        <a:pt x="1137" y="1620"/>
                      </a:cubicBezTo>
                      <a:cubicBezTo>
                        <a:pt x="1143" y="1620"/>
                        <a:pt x="1149" y="1618"/>
                        <a:pt x="1156" y="1611"/>
                      </a:cubicBezTo>
                      <a:cubicBezTo>
                        <a:pt x="1216" y="1550"/>
                        <a:pt x="1277" y="1459"/>
                        <a:pt x="1338" y="1429"/>
                      </a:cubicBezTo>
                      <a:cubicBezTo>
                        <a:pt x="1338" y="1398"/>
                        <a:pt x="1338" y="1368"/>
                        <a:pt x="1338" y="1338"/>
                      </a:cubicBezTo>
                      <a:lnTo>
                        <a:pt x="1385" y="1361"/>
                      </a:lnTo>
                      <a:lnTo>
                        <a:pt x="1385" y="1361"/>
                      </a:lnTo>
                      <a:cubicBezTo>
                        <a:pt x="1386" y="1365"/>
                        <a:pt x="1390" y="1368"/>
                        <a:pt x="1399" y="1368"/>
                      </a:cubicBezTo>
                      <a:lnTo>
                        <a:pt x="1399" y="1338"/>
                      </a:lnTo>
                      <a:cubicBezTo>
                        <a:pt x="1399" y="1338"/>
                        <a:pt x="1406" y="1330"/>
                        <a:pt x="1414" y="1330"/>
                      </a:cubicBezTo>
                      <a:cubicBezTo>
                        <a:pt x="1422" y="1330"/>
                        <a:pt x="1429" y="1338"/>
                        <a:pt x="1429" y="1368"/>
                      </a:cubicBezTo>
                      <a:lnTo>
                        <a:pt x="1460" y="1277"/>
                      </a:lnTo>
                      <a:cubicBezTo>
                        <a:pt x="1490" y="1277"/>
                        <a:pt x="1460" y="1277"/>
                        <a:pt x="1460" y="1246"/>
                      </a:cubicBezTo>
                      <a:cubicBezTo>
                        <a:pt x="1490" y="1246"/>
                        <a:pt x="1460" y="1277"/>
                        <a:pt x="1490" y="1277"/>
                      </a:cubicBezTo>
                      <a:cubicBezTo>
                        <a:pt x="1551" y="1246"/>
                        <a:pt x="1429" y="1186"/>
                        <a:pt x="1460" y="1155"/>
                      </a:cubicBezTo>
                      <a:cubicBezTo>
                        <a:pt x="1429" y="1125"/>
                        <a:pt x="1460" y="1125"/>
                        <a:pt x="1429" y="1095"/>
                      </a:cubicBezTo>
                      <a:cubicBezTo>
                        <a:pt x="1460" y="1064"/>
                        <a:pt x="1429" y="1064"/>
                        <a:pt x="1460" y="1034"/>
                      </a:cubicBezTo>
                      <a:cubicBezTo>
                        <a:pt x="1460" y="1034"/>
                        <a:pt x="1429" y="1034"/>
                        <a:pt x="1429" y="1003"/>
                      </a:cubicBezTo>
                      <a:lnTo>
                        <a:pt x="1460" y="1003"/>
                      </a:lnTo>
                      <a:cubicBezTo>
                        <a:pt x="1460" y="973"/>
                        <a:pt x="1460" y="973"/>
                        <a:pt x="1460" y="973"/>
                      </a:cubicBezTo>
                      <a:cubicBezTo>
                        <a:pt x="1460" y="973"/>
                        <a:pt x="1429" y="973"/>
                        <a:pt x="1460" y="943"/>
                      </a:cubicBezTo>
                      <a:lnTo>
                        <a:pt x="1490" y="973"/>
                      </a:lnTo>
                      <a:cubicBezTo>
                        <a:pt x="1460" y="943"/>
                        <a:pt x="1490" y="943"/>
                        <a:pt x="1490" y="943"/>
                      </a:cubicBezTo>
                      <a:cubicBezTo>
                        <a:pt x="1520" y="943"/>
                        <a:pt x="1460" y="943"/>
                        <a:pt x="1490" y="912"/>
                      </a:cubicBezTo>
                      <a:cubicBezTo>
                        <a:pt x="1470" y="912"/>
                        <a:pt x="1463" y="926"/>
                        <a:pt x="1452" y="926"/>
                      </a:cubicBezTo>
                      <a:cubicBezTo>
                        <a:pt x="1446" y="926"/>
                        <a:pt x="1439" y="922"/>
                        <a:pt x="1429" y="912"/>
                      </a:cubicBezTo>
                      <a:lnTo>
                        <a:pt x="1460" y="912"/>
                      </a:lnTo>
                      <a:cubicBezTo>
                        <a:pt x="1460" y="897"/>
                        <a:pt x="1452" y="897"/>
                        <a:pt x="1448" y="897"/>
                      </a:cubicBezTo>
                      <a:cubicBezTo>
                        <a:pt x="1444" y="897"/>
                        <a:pt x="1444" y="897"/>
                        <a:pt x="1460" y="882"/>
                      </a:cubicBezTo>
                      <a:cubicBezTo>
                        <a:pt x="1435" y="882"/>
                        <a:pt x="1450" y="862"/>
                        <a:pt x="1457" y="838"/>
                      </a:cubicBezTo>
                      <a:lnTo>
                        <a:pt x="1457" y="838"/>
                      </a:lnTo>
                      <a:cubicBezTo>
                        <a:pt x="1450" y="821"/>
                        <a:pt x="1429" y="821"/>
                        <a:pt x="1429" y="821"/>
                      </a:cubicBezTo>
                      <a:lnTo>
                        <a:pt x="1399" y="821"/>
                      </a:lnTo>
                      <a:cubicBezTo>
                        <a:pt x="1429" y="821"/>
                        <a:pt x="1368" y="821"/>
                        <a:pt x="1368" y="791"/>
                      </a:cubicBezTo>
                      <a:lnTo>
                        <a:pt x="1399" y="791"/>
                      </a:lnTo>
                      <a:cubicBezTo>
                        <a:pt x="1429" y="821"/>
                        <a:pt x="1460" y="821"/>
                        <a:pt x="1490" y="821"/>
                      </a:cubicBezTo>
                      <a:cubicBezTo>
                        <a:pt x="1460" y="821"/>
                        <a:pt x="1460" y="791"/>
                        <a:pt x="1490" y="791"/>
                      </a:cubicBezTo>
                      <a:lnTo>
                        <a:pt x="1429" y="791"/>
                      </a:lnTo>
                      <a:cubicBezTo>
                        <a:pt x="1399" y="760"/>
                        <a:pt x="1368" y="760"/>
                        <a:pt x="1399" y="760"/>
                      </a:cubicBezTo>
                      <a:cubicBezTo>
                        <a:pt x="1399" y="760"/>
                        <a:pt x="1399" y="730"/>
                        <a:pt x="1429" y="730"/>
                      </a:cubicBezTo>
                      <a:lnTo>
                        <a:pt x="1460" y="730"/>
                      </a:lnTo>
                      <a:cubicBezTo>
                        <a:pt x="1460" y="730"/>
                        <a:pt x="1460" y="699"/>
                        <a:pt x="1460" y="699"/>
                      </a:cubicBezTo>
                      <a:lnTo>
                        <a:pt x="1429" y="699"/>
                      </a:lnTo>
                      <a:cubicBezTo>
                        <a:pt x="1338" y="699"/>
                        <a:pt x="1490" y="699"/>
                        <a:pt x="1460" y="669"/>
                      </a:cubicBezTo>
                      <a:cubicBezTo>
                        <a:pt x="1449" y="659"/>
                        <a:pt x="1446" y="655"/>
                        <a:pt x="1445" y="655"/>
                      </a:cubicBezTo>
                      <a:lnTo>
                        <a:pt x="1445" y="655"/>
                      </a:lnTo>
                      <a:cubicBezTo>
                        <a:pt x="1443" y="655"/>
                        <a:pt x="1449" y="669"/>
                        <a:pt x="1429" y="669"/>
                      </a:cubicBezTo>
                      <a:cubicBezTo>
                        <a:pt x="1429" y="639"/>
                        <a:pt x="1460" y="639"/>
                        <a:pt x="1429" y="639"/>
                      </a:cubicBezTo>
                      <a:cubicBezTo>
                        <a:pt x="1460" y="608"/>
                        <a:pt x="1460" y="608"/>
                        <a:pt x="1490" y="608"/>
                      </a:cubicBezTo>
                      <a:cubicBezTo>
                        <a:pt x="1460" y="578"/>
                        <a:pt x="1490" y="547"/>
                        <a:pt x="1460" y="547"/>
                      </a:cubicBezTo>
                      <a:cubicBezTo>
                        <a:pt x="1429" y="578"/>
                        <a:pt x="1490" y="578"/>
                        <a:pt x="1460" y="608"/>
                      </a:cubicBezTo>
                      <a:lnTo>
                        <a:pt x="1429" y="608"/>
                      </a:lnTo>
                      <a:cubicBezTo>
                        <a:pt x="1429" y="578"/>
                        <a:pt x="1429" y="578"/>
                        <a:pt x="1429" y="547"/>
                      </a:cubicBezTo>
                      <a:cubicBezTo>
                        <a:pt x="1429" y="578"/>
                        <a:pt x="1399" y="578"/>
                        <a:pt x="1399" y="578"/>
                      </a:cubicBezTo>
                      <a:cubicBezTo>
                        <a:pt x="1399" y="547"/>
                        <a:pt x="1368" y="547"/>
                        <a:pt x="1368" y="547"/>
                      </a:cubicBezTo>
                      <a:cubicBezTo>
                        <a:pt x="1368" y="537"/>
                        <a:pt x="1368" y="534"/>
                        <a:pt x="1369" y="534"/>
                      </a:cubicBezTo>
                      <a:cubicBezTo>
                        <a:pt x="1372" y="534"/>
                        <a:pt x="1378" y="547"/>
                        <a:pt x="1399" y="547"/>
                      </a:cubicBezTo>
                      <a:cubicBezTo>
                        <a:pt x="1399" y="517"/>
                        <a:pt x="1368" y="517"/>
                        <a:pt x="1368" y="517"/>
                      </a:cubicBezTo>
                      <a:cubicBezTo>
                        <a:pt x="1378" y="507"/>
                        <a:pt x="1385" y="503"/>
                        <a:pt x="1390" y="503"/>
                      </a:cubicBezTo>
                      <a:cubicBezTo>
                        <a:pt x="1399" y="503"/>
                        <a:pt x="1399" y="517"/>
                        <a:pt x="1399" y="517"/>
                      </a:cubicBezTo>
                      <a:lnTo>
                        <a:pt x="1399" y="487"/>
                      </a:lnTo>
                      <a:cubicBezTo>
                        <a:pt x="1390" y="495"/>
                        <a:pt x="1386" y="499"/>
                        <a:pt x="1385" y="499"/>
                      </a:cubicBezTo>
                      <a:cubicBezTo>
                        <a:pt x="1381" y="499"/>
                        <a:pt x="1390" y="478"/>
                        <a:pt x="1368" y="456"/>
                      </a:cubicBezTo>
                      <a:cubicBezTo>
                        <a:pt x="1368" y="446"/>
                        <a:pt x="1362" y="443"/>
                        <a:pt x="1351" y="443"/>
                      </a:cubicBezTo>
                      <a:cubicBezTo>
                        <a:pt x="1340" y="443"/>
                        <a:pt x="1323" y="447"/>
                        <a:pt x="1308" y="451"/>
                      </a:cubicBezTo>
                      <a:lnTo>
                        <a:pt x="1308" y="451"/>
                      </a:lnTo>
                      <a:cubicBezTo>
                        <a:pt x="1309" y="442"/>
                        <a:pt x="1312" y="432"/>
                        <a:pt x="1317" y="424"/>
                      </a:cubicBezTo>
                      <a:lnTo>
                        <a:pt x="1317" y="424"/>
                      </a:lnTo>
                      <a:cubicBezTo>
                        <a:pt x="1315" y="425"/>
                        <a:pt x="1312" y="426"/>
                        <a:pt x="1308" y="426"/>
                      </a:cubicBezTo>
                      <a:lnTo>
                        <a:pt x="1308" y="395"/>
                      </a:lnTo>
                      <a:cubicBezTo>
                        <a:pt x="1277" y="426"/>
                        <a:pt x="1277" y="426"/>
                        <a:pt x="1277" y="426"/>
                      </a:cubicBezTo>
                      <a:cubicBezTo>
                        <a:pt x="1247" y="426"/>
                        <a:pt x="1247" y="395"/>
                        <a:pt x="1247" y="395"/>
                      </a:cubicBezTo>
                      <a:cubicBezTo>
                        <a:pt x="1247" y="395"/>
                        <a:pt x="1260" y="382"/>
                        <a:pt x="1269" y="382"/>
                      </a:cubicBezTo>
                      <a:cubicBezTo>
                        <a:pt x="1274" y="382"/>
                        <a:pt x="1277" y="385"/>
                        <a:pt x="1277" y="395"/>
                      </a:cubicBezTo>
                      <a:cubicBezTo>
                        <a:pt x="1277" y="365"/>
                        <a:pt x="1277" y="365"/>
                        <a:pt x="1247" y="365"/>
                      </a:cubicBezTo>
                      <a:cubicBezTo>
                        <a:pt x="1247" y="380"/>
                        <a:pt x="1239" y="380"/>
                        <a:pt x="1232" y="380"/>
                      </a:cubicBezTo>
                      <a:cubicBezTo>
                        <a:pt x="1224" y="380"/>
                        <a:pt x="1216" y="380"/>
                        <a:pt x="1216" y="395"/>
                      </a:cubicBezTo>
                      <a:lnTo>
                        <a:pt x="1216" y="365"/>
                      </a:lnTo>
                      <a:cubicBezTo>
                        <a:pt x="1216" y="365"/>
                        <a:pt x="1216" y="365"/>
                        <a:pt x="1216" y="335"/>
                      </a:cubicBezTo>
                      <a:lnTo>
                        <a:pt x="1186" y="335"/>
                      </a:lnTo>
                      <a:cubicBezTo>
                        <a:pt x="1186" y="304"/>
                        <a:pt x="1216" y="274"/>
                        <a:pt x="1216" y="274"/>
                      </a:cubicBezTo>
                      <a:lnTo>
                        <a:pt x="1216" y="274"/>
                      </a:lnTo>
                      <a:cubicBezTo>
                        <a:pt x="1216" y="274"/>
                        <a:pt x="1186" y="304"/>
                        <a:pt x="1186" y="304"/>
                      </a:cubicBezTo>
                      <a:cubicBezTo>
                        <a:pt x="1216" y="274"/>
                        <a:pt x="1186" y="274"/>
                        <a:pt x="1216" y="243"/>
                      </a:cubicBezTo>
                      <a:cubicBezTo>
                        <a:pt x="1216" y="213"/>
                        <a:pt x="1216" y="213"/>
                        <a:pt x="1186" y="213"/>
                      </a:cubicBezTo>
                      <a:cubicBezTo>
                        <a:pt x="1156" y="213"/>
                        <a:pt x="1186" y="243"/>
                        <a:pt x="1186" y="243"/>
                      </a:cubicBezTo>
                      <a:cubicBezTo>
                        <a:pt x="1162" y="243"/>
                        <a:pt x="1118" y="282"/>
                        <a:pt x="1101" y="282"/>
                      </a:cubicBezTo>
                      <a:cubicBezTo>
                        <a:pt x="1097" y="282"/>
                        <a:pt x="1095" y="280"/>
                        <a:pt x="1095" y="274"/>
                      </a:cubicBezTo>
                      <a:cubicBezTo>
                        <a:pt x="1080" y="274"/>
                        <a:pt x="1073" y="274"/>
                        <a:pt x="1069" y="277"/>
                      </a:cubicBezTo>
                      <a:lnTo>
                        <a:pt x="1069" y="277"/>
                      </a:lnTo>
                      <a:cubicBezTo>
                        <a:pt x="1076" y="247"/>
                        <a:pt x="1087" y="213"/>
                        <a:pt x="1064" y="213"/>
                      </a:cubicBezTo>
                      <a:cubicBezTo>
                        <a:pt x="1064" y="213"/>
                        <a:pt x="1064" y="243"/>
                        <a:pt x="1034" y="243"/>
                      </a:cubicBezTo>
                      <a:cubicBezTo>
                        <a:pt x="1034" y="243"/>
                        <a:pt x="1034" y="205"/>
                        <a:pt x="1018" y="205"/>
                      </a:cubicBezTo>
                      <a:cubicBezTo>
                        <a:pt x="1015" y="205"/>
                        <a:pt x="1010" y="207"/>
                        <a:pt x="1004" y="213"/>
                      </a:cubicBezTo>
                      <a:cubicBezTo>
                        <a:pt x="973" y="213"/>
                        <a:pt x="973" y="213"/>
                        <a:pt x="973" y="183"/>
                      </a:cubicBezTo>
                      <a:cubicBezTo>
                        <a:pt x="973" y="183"/>
                        <a:pt x="973" y="213"/>
                        <a:pt x="943" y="213"/>
                      </a:cubicBezTo>
                      <a:cubicBezTo>
                        <a:pt x="973" y="183"/>
                        <a:pt x="943" y="183"/>
                        <a:pt x="943" y="183"/>
                      </a:cubicBezTo>
                      <a:lnTo>
                        <a:pt x="943" y="152"/>
                      </a:lnTo>
                      <a:cubicBezTo>
                        <a:pt x="912" y="183"/>
                        <a:pt x="912" y="183"/>
                        <a:pt x="882" y="183"/>
                      </a:cubicBezTo>
                      <a:cubicBezTo>
                        <a:pt x="897" y="152"/>
                        <a:pt x="897" y="152"/>
                        <a:pt x="893" y="152"/>
                      </a:cubicBezTo>
                      <a:cubicBezTo>
                        <a:pt x="890" y="152"/>
                        <a:pt x="882" y="152"/>
                        <a:pt x="882" y="122"/>
                      </a:cubicBezTo>
                      <a:cubicBezTo>
                        <a:pt x="882" y="137"/>
                        <a:pt x="874" y="137"/>
                        <a:pt x="867" y="137"/>
                      </a:cubicBezTo>
                      <a:cubicBezTo>
                        <a:pt x="859" y="137"/>
                        <a:pt x="852" y="137"/>
                        <a:pt x="852" y="152"/>
                      </a:cubicBezTo>
                      <a:cubicBezTo>
                        <a:pt x="852" y="152"/>
                        <a:pt x="852" y="122"/>
                        <a:pt x="852" y="122"/>
                      </a:cubicBezTo>
                      <a:cubicBezTo>
                        <a:pt x="852" y="91"/>
                        <a:pt x="821" y="91"/>
                        <a:pt x="821" y="91"/>
                      </a:cubicBezTo>
                      <a:lnTo>
                        <a:pt x="791" y="122"/>
                      </a:lnTo>
                      <a:cubicBezTo>
                        <a:pt x="781" y="132"/>
                        <a:pt x="774" y="135"/>
                        <a:pt x="769" y="135"/>
                      </a:cubicBezTo>
                      <a:cubicBezTo>
                        <a:pt x="760" y="135"/>
                        <a:pt x="760" y="122"/>
                        <a:pt x="760" y="122"/>
                      </a:cubicBezTo>
                      <a:cubicBezTo>
                        <a:pt x="760" y="122"/>
                        <a:pt x="760" y="91"/>
                        <a:pt x="760" y="91"/>
                      </a:cubicBezTo>
                      <a:cubicBezTo>
                        <a:pt x="760" y="91"/>
                        <a:pt x="730" y="152"/>
                        <a:pt x="730" y="152"/>
                      </a:cubicBezTo>
                      <a:lnTo>
                        <a:pt x="700" y="183"/>
                      </a:lnTo>
                      <a:cubicBezTo>
                        <a:pt x="700" y="183"/>
                        <a:pt x="700" y="152"/>
                        <a:pt x="700" y="152"/>
                      </a:cubicBezTo>
                      <a:cubicBezTo>
                        <a:pt x="700" y="152"/>
                        <a:pt x="730" y="91"/>
                        <a:pt x="700" y="91"/>
                      </a:cubicBezTo>
                      <a:cubicBezTo>
                        <a:pt x="700" y="122"/>
                        <a:pt x="669" y="122"/>
                        <a:pt x="669" y="152"/>
                      </a:cubicBezTo>
                      <a:lnTo>
                        <a:pt x="659" y="152"/>
                      </a:lnTo>
                      <a:cubicBezTo>
                        <a:pt x="656" y="147"/>
                        <a:pt x="653" y="142"/>
                        <a:pt x="650" y="137"/>
                      </a:cubicBezTo>
                      <a:lnTo>
                        <a:pt x="650" y="137"/>
                      </a:lnTo>
                      <a:cubicBezTo>
                        <a:pt x="653" y="130"/>
                        <a:pt x="653" y="123"/>
                        <a:pt x="652" y="117"/>
                      </a:cubicBezTo>
                      <a:lnTo>
                        <a:pt x="652" y="117"/>
                      </a:lnTo>
                      <a:cubicBezTo>
                        <a:pt x="651" y="120"/>
                        <a:pt x="647" y="122"/>
                        <a:pt x="639" y="122"/>
                      </a:cubicBezTo>
                      <a:cubicBezTo>
                        <a:pt x="639" y="122"/>
                        <a:pt x="639" y="91"/>
                        <a:pt x="639" y="91"/>
                      </a:cubicBezTo>
                      <a:lnTo>
                        <a:pt x="608" y="91"/>
                      </a:lnTo>
                      <a:lnTo>
                        <a:pt x="603" y="97"/>
                      </a:lnTo>
                      <a:lnTo>
                        <a:pt x="603" y="97"/>
                      </a:lnTo>
                      <a:cubicBezTo>
                        <a:pt x="595" y="94"/>
                        <a:pt x="586" y="91"/>
                        <a:pt x="578" y="91"/>
                      </a:cubicBezTo>
                      <a:lnTo>
                        <a:pt x="608" y="91"/>
                      </a:lnTo>
                      <a:cubicBezTo>
                        <a:pt x="578" y="91"/>
                        <a:pt x="548" y="61"/>
                        <a:pt x="517" y="61"/>
                      </a:cubicBezTo>
                      <a:lnTo>
                        <a:pt x="548" y="91"/>
                      </a:lnTo>
                      <a:lnTo>
                        <a:pt x="517" y="91"/>
                      </a:lnTo>
                      <a:cubicBezTo>
                        <a:pt x="487" y="91"/>
                        <a:pt x="517" y="91"/>
                        <a:pt x="517" y="122"/>
                      </a:cubicBezTo>
                      <a:cubicBezTo>
                        <a:pt x="502" y="91"/>
                        <a:pt x="487" y="84"/>
                        <a:pt x="475" y="84"/>
                      </a:cubicBezTo>
                      <a:cubicBezTo>
                        <a:pt x="464" y="84"/>
                        <a:pt x="456" y="91"/>
                        <a:pt x="456" y="91"/>
                      </a:cubicBezTo>
                      <a:cubicBezTo>
                        <a:pt x="456" y="122"/>
                        <a:pt x="449" y="122"/>
                        <a:pt x="441" y="122"/>
                      </a:cubicBezTo>
                      <a:cubicBezTo>
                        <a:pt x="440" y="122"/>
                        <a:pt x="439" y="122"/>
                        <a:pt x="438" y="122"/>
                      </a:cubicBezTo>
                      <a:lnTo>
                        <a:pt x="438" y="122"/>
                      </a:lnTo>
                      <a:cubicBezTo>
                        <a:pt x="434" y="114"/>
                        <a:pt x="426" y="107"/>
                        <a:pt x="426" y="91"/>
                      </a:cubicBezTo>
                      <a:cubicBezTo>
                        <a:pt x="426" y="61"/>
                        <a:pt x="426" y="91"/>
                        <a:pt x="426" y="31"/>
                      </a:cubicBezTo>
                      <a:cubicBezTo>
                        <a:pt x="426" y="61"/>
                        <a:pt x="396" y="91"/>
                        <a:pt x="396" y="91"/>
                      </a:cubicBezTo>
                      <a:cubicBezTo>
                        <a:pt x="396" y="76"/>
                        <a:pt x="396" y="76"/>
                        <a:pt x="396" y="76"/>
                      </a:cubicBezTo>
                      <a:cubicBezTo>
                        <a:pt x="396" y="76"/>
                        <a:pt x="396" y="76"/>
                        <a:pt x="396" y="61"/>
                      </a:cubicBezTo>
                      <a:lnTo>
                        <a:pt x="396"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1029;p31"/>
                <p:cNvSpPr/>
                <p:nvPr/>
              </p:nvSpPr>
              <p:spPr>
                <a:xfrm>
                  <a:off x="2448131" y="4376867"/>
                  <a:ext cx="32" cy="32"/>
                </a:xfrm>
                <a:custGeom>
                  <a:avLst/>
                  <a:gdLst/>
                  <a:ahLst/>
                  <a:cxnLst/>
                  <a:rect l="l" t="t" r="r" b="b"/>
                  <a:pathLst>
                    <a:path w="1" h="1" extrusionOk="0">
                      <a:moveTo>
                        <a:pt x="1" y="1"/>
                      </a:moveTo>
                      <a:lnTo>
                        <a:pt x="1" y="1"/>
                      </a:ln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1030;p31"/>
                <p:cNvSpPr/>
                <p:nvPr/>
              </p:nvSpPr>
              <p:spPr>
                <a:xfrm>
                  <a:off x="2450092" y="438956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1031;p31"/>
                <p:cNvSpPr/>
                <p:nvPr/>
              </p:nvSpPr>
              <p:spPr>
                <a:xfrm>
                  <a:off x="2450092" y="4392495"/>
                  <a:ext cx="997" cy="1029"/>
                </a:xfrm>
                <a:custGeom>
                  <a:avLst/>
                  <a:gdLst/>
                  <a:ahLst/>
                  <a:cxnLst/>
                  <a:rect l="l" t="t" r="r" b="b"/>
                  <a:pathLst>
                    <a:path w="31" h="32" extrusionOk="0">
                      <a:moveTo>
                        <a:pt x="1" y="1"/>
                      </a:moveTo>
                      <a:cubicBezTo>
                        <a:pt x="1" y="31"/>
                        <a:pt x="31" y="31"/>
                        <a:pt x="31" y="31"/>
                      </a:cubicBezTo>
                      <a:cubicBezTo>
                        <a:pt x="31" y="1"/>
                        <a:pt x="3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1032;p31"/>
                <p:cNvSpPr/>
                <p:nvPr/>
              </p:nvSpPr>
              <p:spPr>
                <a:xfrm>
                  <a:off x="2442279" y="437198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033;p31"/>
                <p:cNvSpPr/>
                <p:nvPr/>
              </p:nvSpPr>
              <p:spPr>
                <a:xfrm>
                  <a:off x="2426651" y="4363201"/>
                  <a:ext cx="32" cy="997"/>
                </a:xfrm>
                <a:custGeom>
                  <a:avLst/>
                  <a:gdLst/>
                  <a:ahLst/>
                  <a:cxnLst/>
                  <a:rect l="l" t="t" r="r" b="b"/>
                  <a:pathLst>
                    <a:path w="1" h="31" extrusionOk="0">
                      <a:moveTo>
                        <a:pt x="0" y="0"/>
                      </a:moveTo>
                      <a:cubicBezTo>
                        <a:pt x="0" y="0"/>
                        <a:pt x="0" y="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034;p31"/>
                <p:cNvSpPr/>
                <p:nvPr/>
              </p:nvSpPr>
              <p:spPr>
                <a:xfrm>
                  <a:off x="2427616" y="436513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035;p31"/>
                <p:cNvSpPr/>
                <p:nvPr/>
              </p:nvSpPr>
              <p:spPr>
                <a:xfrm>
                  <a:off x="2445205" y="437590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036;p31"/>
                <p:cNvSpPr/>
                <p:nvPr/>
              </p:nvSpPr>
              <p:spPr>
                <a:xfrm>
                  <a:off x="2427616" y="4365131"/>
                  <a:ext cx="997" cy="32"/>
                </a:xfrm>
                <a:custGeom>
                  <a:avLst/>
                  <a:gdLst/>
                  <a:ahLst/>
                  <a:cxnLst/>
                  <a:rect l="l" t="t" r="r" b="b"/>
                  <a:pathLst>
                    <a:path w="31" h="1" extrusionOk="0">
                      <a:moveTo>
                        <a:pt x="0" y="1"/>
                      </a:moveTo>
                      <a:lnTo>
                        <a:pt x="31"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1037;p31"/>
                <p:cNvSpPr/>
                <p:nvPr/>
              </p:nvSpPr>
              <p:spPr>
                <a:xfrm>
                  <a:off x="2426651" y="4363201"/>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1038;p31"/>
                <p:cNvSpPr/>
                <p:nvPr/>
              </p:nvSpPr>
              <p:spPr>
                <a:xfrm>
                  <a:off x="2436394" y="4369054"/>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1039;p31"/>
                <p:cNvSpPr/>
                <p:nvPr/>
              </p:nvSpPr>
              <p:spPr>
                <a:xfrm>
                  <a:off x="2429577" y="4363201"/>
                  <a:ext cx="32" cy="997"/>
                </a:xfrm>
                <a:custGeom>
                  <a:avLst/>
                  <a:gdLst/>
                  <a:ahLst/>
                  <a:cxnLst/>
                  <a:rect l="l" t="t" r="r" b="b"/>
                  <a:pathLst>
                    <a:path w="1" h="31" extrusionOk="0">
                      <a:moveTo>
                        <a:pt x="0" y="30"/>
                      </a:moveTo>
                      <a:lnTo>
                        <a:pt x="0" y="3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1040;p31"/>
                <p:cNvSpPr/>
                <p:nvPr/>
              </p:nvSpPr>
              <p:spPr>
                <a:xfrm>
                  <a:off x="2425654" y="4362205"/>
                  <a:ext cx="32" cy="1029"/>
                </a:xfrm>
                <a:custGeom>
                  <a:avLst/>
                  <a:gdLst/>
                  <a:ahLst/>
                  <a:cxnLst/>
                  <a:rect l="l" t="t" r="r" b="b"/>
                  <a:pathLst>
                    <a:path w="1" h="32" extrusionOk="0">
                      <a:moveTo>
                        <a:pt x="1" y="31"/>
                      </a:moveTo>
                      <a:cubicBezTo>
                        <a:pt x="1" y="31"/>
                        <a:pt x="1" y="31"/>
                        <a:pt x="1" y="31"/>
                      </a:cubicBezTo>
                      <a:lnTo>
                        <a:pt x="1" y="1"/>
                      </a:ln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1041;p31"/>
                <p:cNvSpPr/>
                <p:nvPr/>
              </p:nvSpPr>
              <p:spPr>
                <a:xfrm>
                  <a:off x="2433468" y="4366127"/>
                  <a:ext cx="32" cy="997"/>
                </a:xfrm>
                <a:custGeom>
                  <a:avLst/>
                  <a:gdLst/>
                  <a:ahLst/>
                  <a:cxnLst/>
                  <a:rect l="l" t="t" r="r" b="b"/>
                  <a:pathLst>
                    <a:path w="1" h="31" extrusionOk="0">
                      <a:moveTo>
                        <a:pt x="1" y="0"/>
                      </a:moveTo>
                      <a:cubicBezTo>
                        <a:pt x="1" y="0"/>
                        <a:pt x="1" y="31"/>
                        <a:pt x="1" y="31"/>
                      </a:cubicBezTo>
                      <a:cubicBezTo>
                        <a:pt x="1" y="31"/>
                        <a:pt x="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1042;p31"/>
                <p:cNvSpPr/>
                <p:nvPr/>
              </p:nvSpPr>
              <p:spPr>
                <a:xfrm>
                  <a:off x="943952" y="475706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1043;p31"/>
                <p:cNvSpPr/>
                <p:nvPr/>
              </p:nvSpPr>
              <p:spPr>
                <a:xfrm>
                  <a:off x="946878" y="475902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1044;p31"/>
                <p:cNvSpPr/>
                <p:nvPr/>
              </p:nvSpPr>
              <p:spPr>
                <a:xfrm>
                  <a:off x="940061" y="4757068"/>
                  <a:ext cx="997" cy="32"/>
                </a:xfrm>
                <a:custGeom>
                  <a:avLst/>
                  <a:gdLst/>
                  <a:ahLst/>
                  <a:cxnLst/>
                  <a:rect l="l" t="t" r="r" b="b"/>
                  <a:pathLst>
                    <a:path w="31" h="1" extrusionOk="0">
                      <a:moveTo>
                        <a:pt x="31" y="0"/>
                      </a:moveTo>
                      <a:lnTo>
                        <a:pt x="31" y="0"/>
                      </a:ln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1045;p31"/>
                <p:cNvSpPr/>
                <p:nvPr/>
              </p:nvSpPr>
              <p:spPr>
                <a:xfrm>
                  <a:off x="947875" y="4762920"/>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1046;p31"/>
                <p:cNvSpPr/>
                <p:nvPr/>
              </p:nvSpPr>
              <p:spPr>
                <a:xfrm>
                  <a:off x="948840" y="475999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1047;p31"/>
                <p:cNvSpPr/>
                <p:nvPr/>
              </p:nvSpPr>
              <p:spPr>
                <a:xfrm>
                  <a:off x="935174" y="475121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1048;p31"/>
                <p:cNvSpPr/>
                <p:nvPr/>
              </p:nvSpPr>
              <p:spPr>
                <a:xfrm>
                  <a:off x="933212" y="475510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1049;p31"/>
                <p:cNvSpPr/>
                <p:nvPr/>
              </p:nvSpPr>
              <p:spPr>
                <a:xfrm>
                  <a:off x="935174" y="475610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1050;p31"/>
                <p:cNvSpPr/>
                <p:nvPr/>
              </p:nvSpPr>
              <p:spPr>
                <a:xfrm>
                  <a:off x="935174" y="4755106"/>
                  <a:ext cx="32" cy="1029"/>
                </a:xfrm>
                <a:custGeom>
                  <a:avLst/>
                  <a:gdLst/>
                  <a:ahLst/>
                  <a:cxnLst/>
                  <a:rect l="l" t="t" r="r" b="b"/>
                  <a:pathLst>
                    <a:path w="1" h="32" extrusionOk="0">
                      <a:moveTo>
                        <a:pt x="0" y="1"/>
                      </a:moveTo>
                      <a:lnTo>
                        <a:pt x="0" y="31"/>
                      </a:ln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1051;p31"/>
                <p:cNvSpPr/>
                <p:nvPr/>
              </p:nvSpPr>
              <p:spPr>
                <a:xfrm>
                  <a:off x="949836" y="4762920"/>
                  <a:ext cx="997" cy="32"/>
                </a:xfrm>
                <a:custGeom>
                  <a:avLst/>
                  <a:gdLst/>
                  <a:ahLst/>
                  <a:cxnLst/>
                  <a:rect l="l" t="t" r="r" b="b"/>
                  <a:pathLst>
                    <a:path w="31" h="1" extrusionOk="0">
                      <a:moveTo>
                        <a:pt x="31" y="1"/>
                      </a:move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1052;p31"/>
                <p:cNvSpPr/>
                <p:nvPr/>
              </p:nvSpPr>
              <p:spPr>
                <a:xfrm>
                  <a:off x="946878" y="4764882"/>
                  <a:ext cx="1029" cy="32"/>
                </a:xfrm>
                <a:custGeom>
                  <a:avLst/>
                  <a:gdLst/>
                  <a:ahLst/>
                  <a:cxnLst/>
                  <a:rect l="l" t="t" r="r" b="b"/>
                  <a:pathLst>
                    <a:path w="32" h="1" extrusionOk="0">
                      <a:moveTo>
                        <a:pt x="3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1053;p31"/>
                <p:cNvSpPr/>
                <p:nvPr/>
              </p:nvSpPr>
              <p:spPr>
                <a:xfrm>
                  <a:off x="946878" y="475999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1054;p31"/>
                <p:cNvSpPr/>
                <p:nvPr/>
              </p:nvSpPr>
              <p:spPr>
                <a:xfrm>
                  <a:off x="936138" y="4748257"/>
                  <a:ext cx="997" cy="32"/>
                </a:xfrm>
                <a:custGeom>
                  <a:avLst/>
                  <a:gdLst/>
                  <a:ahLst/>
                  <a:cxnLst/>
                  <a:rect l="l" t="t" r="r" b="b"/>
                  <a:pathLst>
                    <a:path w="31" h="1" extrusionOk="0">
                      <a:moveTo>
                        <a:pt x="1" y="1"/>
                      </a:moveTo>
                      <a:cubicBezTo>
                        <a:pt x="1" y="1"/>
                        <a:pt x="31" y="1"/>
                        <a:pt x="3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1055;p31"/>
                <p:cNvSpPr/>
                <p:nvPr/>
              </p:nvSpPr>
              <p:spPr>
                <a:xfrm>
                  <a:off x="964499" y="4781506"/>
                  <a:ext cx="32" cy="997"/>
                </a:xfrm>
                <a:custGeom>
                  <a:avLst/>
                  <a:gdLst/>
                  <a:ahLst/>
                  <a:cxnLst/>
                  <a:rect l="l" t="t" r="r" b="b"/>
                  <a:pathLst>
                    <a:path w="1" h="31" extrusionOk="0">
                      <a:moveTo>
                        <a:pt x="0" y="0"/>
                      </a:move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1056;p31"/>
                <p:cNvSpPr/>
                <p:nvPr/>
              </p:nvSpPr>
              <p:spPr>
                <a:xfrm>
                  <a:off x="946878" y="475999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1057;p31"/>
                <p:cNvSpPr/>
                <p:nvPr/>
              </p:nvSpPr>
              <p:spPr>
                <a:xfrm>
                  <a:off x="945914" y="4764882"/>
                  <a:ext cx="32" cy="1029"/>
                </a:xfrm>
                <a:custGeom>
                  <a:avLst/>
                  <a:gdLst/>
                  <a:ahLst/>
                  <a:cxnLst/>
                  <a:rect l="l" t="t" r="r" b="b"/>
                  <a:pathLst>
                    <a:path w="1" h="32" extrusionOk="0">
                      <a:moveTo>
                        <a:pt x="1" y="31"/>
                      </a:moveTo>
                      <a:lnTo>
                        <a:pt x="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1058;p31"/>
                <p:cNvSpPr/>
                <p:nvPr/>
              </p:nvSpPr>
              <p:spPr>
                <a:xfrm>
                  <a:off x="945914" y="4763917"/>
                  <a:ext cx="32" cy="997"/>
                </a:xfrm>
                <a:custGeom>
                  <a:avLst/>
                  <a:gdLst/>
                  <a:ahLst/>
                  <a:cxnLst/>
                  <a:rect l="l" t="t" r="r" b="b"/>
                  <a:pathLst>
                    <a:path w="1" h="31" extrusionOk="0">
                      <a:moveTo>
                        <a:pt x="1" y="3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1059;p31"/>
                <p:cNvSpPr/>
                <p:nvPr/>
              </p:nvSpPr>
              <p:spPr>
                <a:xfrm>
                  <a:off x="949836" y="476292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1060;p31"/>
                <p:cNvSpPr/>
                <p:nvPr/>
              </p:nvSpPr>
              <p:spPr>
                <a:xfrm>
                  <a:off x="950801" y="477269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1061;p31"/>
                <p:cNvSpPr/>
                <p:nvPr/>
              </p:nvSpPr>
              <p:spPr>
                <a:xfrm>
                  <a:off x="947875" y="4759994"/>
                  <a:ext cx="997" cy="32"/>
                </a:xfrm>
                <a:custGeom>
                  <a:avLst/>
                  <a:gdLst/>
                  <a:ahLst/>
                  <a:cxnLst/>
                  <a:rect l="l" t="t" r="r" b="b"/>
                  <a:pathLst>
                    <a:path w="31" h="1" extrusionOk="0">
                      <a:moveTo>
                        <a:pt x="31" y="1"/>
                      </a:moveTo>
                      <a:lnTo>
                        <a:pt x="31" y="1"/>
                      </a:lnTo>
                      <a:cubicBezTo>
                        <a:pt x="31"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1062;p31"/>
                <p:cNvSpPr/>
                <p:nvPr/>
              </p:nvSpPr>
              <p:spPr>
                <a:xfrm>
                  <a:off x="961541" y="4753145"/>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1063;p31"/>
                <p:cNvSpPr/>
                <p:nvPr/>
              </p:nvSpPr>
              <p:spPr>
                <a:xfrm>
                  <a:off x="960576" y="4753145"/>
                  <a:ext cx="997" cy="32"/>
                </a:xfrm>
                <a:custGeom>
                  <a:avLst/>
                  <a:gdLst/>
                  <a:ahLst/>
                  <a:cxnLst/>
                  <a:rect l="l" t="t" r="r" b="b"/>
                  <a:pathLst>
                    <a:path w="31" h="1" extrusionOk="0">
                      <a:moveTo>
                        <a:pt x="0" y="1"/>
                      </a:moveTo>
                      <a:cubicBezTo>
                        <a:pt x="0" y="1"/>
                        <a:pt x="0"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1064;p31"/>
                <p:cNvSpPr/>
                <p:nvPr/>
              </p:nvSpPr>
              <p:spPr>
                <a:xfrm>
                  <a:off x="961541" y="4754142"/>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065;p31"/>
                <p:cNvSpPr/>
                <p:nvPr/>
              </p:nvSpPr>
              <p:spPr>
                <a:xfrm>
                  <a:off x="957650" y="4747293"/>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1066;p31"/>
                <p:cNvSpPr/>
                <p:nvPr/>
              </p:nvSpPr>
              <p:spPr>
                <a:xfrm>
                  <a:off x="959612" y="474825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1067;p31"/>
                <p:cNvSpPr/>
                <p:nvPr/>
              </p:nvSpPr>
              <p:spPr>
                <a:xfrm>
                  <a:off x="963502" y="475706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1068;p31"/>
                <p:cNvSpPr/>
                <p:nvPr/>
              </p:nvSpPr>
              <p:spPr>
                <a:xfrm>
                  <a:off x="929289" y="4744367"/>
                  <a:ext cx="40129" cy="42059"/>
                </a:xfrm>
                <a:custGeom>
                  <a:avLst/>
                  <a:gdLst/>
                  <a:ahLst/>
                  <a:cxnLst/>
                  <a:rect l="l" t="t" r="r" b="b"/>
                  <a:pathLst>
                    <a:path w="1248" h="1308" extrusionOk="0">
                      <a:moveTo>
                        <a:pt x="822" y="61"/>
                      </a:moveTo>
                      <a:cubicBezTo>
                        <a:pt x="814" y="61"/>
                        <a:pt x="810" y="63"/>
                        <a:pt x="808" y="66"/>
                      </a:cubicBezTo>
                      <a:lnTo>
                        <a:pt x="808" y="66"/>
                      </a:lnTo>
                      <a:cubicBezTo>
                        <a:pt x="812" y="63"/>
                        <a:pt x="816" y="61"/>
                        <a:pt x="822" y="61"/>
                      </a:cubicBezTo>
                      <a:close/>
                      <a:moveTo>
                        <a:pt x="487" y="61"/>
                      </a:moveTo>
                      <a:lnTo>
                        <a:pt x="509" y="83"/>
                      </a:lnTo>
                      <a:lnTo>
                        <a:pt x="509" y="83"/>
                      </a:lnTo>
                      <a:cubicBezTo>
                        <a:pt x="514" y="79"/>
                        <a:pt x="518" y="72"/>
                        <a:pt x="518" y="61"/>
                      </a:cubicBezTo>
                      <a:close/>
                      <a:moveTo>
                        <a:pt x="808" y="66"/>
                      </a:moveTo>
                      <a:cubicBezTo>
                        <a:pt x="801" y="72"/>
                        <a:pt x="797" y="82"/>
                        <a:pt x="795" y="91"/>
                      </a:cubicBezTo>
                      <a:lnTo>
                        <a:pt x="795" y="91"/>
                      </a:lnTo>
                      <a:cubicBezTo>
                        <a:pt x="812" y="89"/>
                        <a:pt x="803" y="74"/>
                        <a:pt x="808" y="66"/>
                      </a:cubicBezTo>
                      <a:close/>
                      <a:moveTo>
                        <a:pt x="757" y="69"/>
                      </a:moveTo>
                      <a:cubicBezTo>
                        <a:pt x="753" y="69"/>
                        <a:pt x="746" y="76"/>
                        <a:pt x="730" y="92"/>
                      </a:cubicBezTo>
                      <a:lnTo>
                        <a:pt x="761" y="92"/>
                      </a:lnTo>
                      <a:cubicBezTo>
                        <a:pt x="761" y="76"/>
                        <a:pt x="761" y="69"/>
                        <a:pt x="757" y="69"/>
                      </a:cubicBezTo>
                      <a:close/>
                      <a:moveTo>
                        <a:pt x="396" y="92"/>
                      </a:moveTo>
                      <a:cubicBezTo>
                        <a:pt x="396" y="92"/>
                        <a:pt x="396" y="92"/>
                        <a:pt x="396" y="92"/>
                      </a:cubicBezTo>
                      <a:cubicBezTo>
                        <a:pt x="396" y="92"/>
                        <a:pt x="396" y="92"/>
                        <a:pt x="396" y="92"/>
                      </a:cubicBezTo>
                      <a:close/>
                      <a:moveTo>
                        <a:pt x="703" y="103"/>
                      </a:moveTo>
                      <a:lnTo>
                        <a:pt x="703" y="103"/>
                      </a:lnTo>
                      <a:cubicBezTo>
                        <a:pt x="704" y="104"/>
                        <a:pt x="704" y="104"/>
                        <a:pt x="705" y="104"/>
                      </a:cubicBezTo>
                      <a:lnTo>
                        <a:pt x="705" y="104"/>
                      </a:lnTo>
                      <a:cubicBezTo>
                        <a:pt x="702" y="109"/>
                        <a:pt x="700" y="114"/>
                        <a:pt x="700" y="122"/>
                      </a:cubicBezTo>
                      <a:lnTo>
                        <a:pt x="700" y="122"/>
                      </a:lnTo>
                      <a:cubicBezTo>
                        <a:pt x="700" y="115"/>
                        <a:pt x="701" y="109"/>
                        <a:pt x="703" y="103"/>
                      </a:cubicBezTo>
                      <a:close/>
                      <a:moveTo>
                        <a:pt x="214" y="92"/>
                      </a:moveTo>
                      <a:cubicBezTo>
                        <a:pt x="214" y="92"/>
                        <a:pt x="244" y="92"/>
                        <a:pt x="244" y="122"/>
                      </a:cubicBezTo>
                      <a:cubicBezTo>
                        <a:pt x="244" y="122"/>
                        <a:pt x="244" y="122"/>
                        <a:pt x="244" y="92"/>
                      </a:cubicBezTo>
                      <a:close/>
                      <a:moveTo>
                        <a:pt x="244" y="122"/>
                      </a:moveTo>
                      <a:cubicBezTo>
                        <a:pt x="244" y="122"/>
                        <a:pt x="244" y="152"/>
                        <a:pt x="244" y="152"/>
                      </a:cubicBezTo>
                      <a:cubicBezTo>
                        <a:pt x="274" y="152"/>
                        <a:pt x="244" y="122"/>
                        <a:pt x="244" y="122"/>
                      </a:cubicBezTo>
                      <a:close/>
                      <a:moveTo>
                        <a:pt x="214" y="154"/>
                      </a:moveTo>
                      <a:cubicBezTo>
                        <a:pt x="214" y="168"/>
                        <a:pt x="221" y="175"/>
                        <a:pt x="229" y="183"/>
                      </a:cubicBezTo>
                      <a:lnTo>
                        <a:pt x="244" y="183"/>
                      </a:lnTo>
                      <a:cubicBezTo>
                        <a:pt x="244" y="183"/>
                        <a:pt x="215" y="183"/>
                        <a:pt x="214" y="154"/>
                      </a:cubicBezTo>
                      <a:close/>
                      <a:moveTo>
                        <a:pt x="973" y="192"/>
                      </a:moveTo>
                      <a:lnTo>
                        <a:pt x="973" y="213"/>
                      </a:lnTo>
                      <a:cubicBezTo>
                        <a:pt x="955" y="219"/>
                        <a:pt x="946" y="222"/>
                        <a:pt x="941" y="222"/>
                      </a:cubicBezTo>
                      <a:cubicBezTo>
                        <a:pt x="930" y="222"/>
                        <a:pt x="961" y="203"/>
                        <a:pt x="973" y="192"/>
                      </a:cubicBezTo>
                      <a:close/>
                      <a:moveTo>
                        <a:pt x="31" y="274"/>
                      </a:moveTo>
                      <a:cubicBezTo>
                        <a:pt x="1" y="274"/>
                        <a:pt x="62" y="304"/>
                        <a:pt x="62" y="304"/>
                      </a:cubicBezTo>
                      <a:cubicBezTo>
                        <a:pt x="46" y="289"/>
                        <a:pt x="46" y="289"/>
                        <a:pt x="46" y="289"/>
                      </a:cubicBezTo>
                      <a:cubicBezTo>
                        <a:pt x="46" y="289"/>
                        <a:pt x="46" y="289"/>
                        <a:pt x="31" y="274"/>
                      </a:cubicBezTo>
                      <a:close/>
                      <a:moveTo>
                        <a:pt x="92" y="274"/>
                      </a:moveTo>
                      <a:cubicBezTo>
                        <a:pt x="122" y="289"/>
                        <a:pt x="122" y="289"/>
                        <a:pt x="119" y="289"/>
                      </a:cubicBezTo>
                      <a:cubicBezTo>
                        <a:pt x="115" y="289"/>
                        <a:pt x="107" y="289"/>
                        <a:pt x="122" y="304"/>
                      </a:cubicBezTo>
                      <a:cubicBezTo>
                        <a:pt x="122" y="304"/>
                        <a:pt x="92" y="304"/>
                        <a:pt x="92" y="274"/>
                      </a:cubicBezTo>
                      <a:close/>
                      <a:moveTo>
                        <a:pt x="1004" y="274"/>
                      </a:moveTo>
                      <a:cubicBezTo>
                        <a:pt x="973" y="274"/>
                        <a:pt x="973" y="304"/>
                        <a:pt x="943" y="304"/>
                      </a:cubicBezTo>
                      <a:cubicBezTo>
                        <a:pt x="973" y="304"/>
                        <a:pt x="1004" y="274"/>
                        <a:pt x="1034" y="274"/>
                      </a:cubicBezTo>
                      <a:close/>
                      <a:moveTo>
                        <a:pt x="31" y="304"/>
                      </a:moveTo>
                      <a:cubicBezTo>
                        <a:pt x="16" y="304"/>
                        <a:pt x="24" y="304"/>
                        <a:pt x="36" y="308"/>
                      </a:cubicBezTo>
                      <a:lnTo>
                        <a:pt x="36" y="308"/>
                      </a:lnTo>
                      <a:cubicBezTo>
                        <a:pt x="33" y="306"/>
                        <a:pt x="31" y="304"/>
                        <a:pt x="31" y="304"/>
                      </a:cubicBezTo>
                      <a:close/>
                      <a:moveTo>
                        <a:pt x="36" y="308"/>
                      </a:moveTo>
                      <a:cubicBezTo>
                        <a:pt x="40" y="312"/>
                        <a:pt x="48" y="318"/>
                        <a:pt x="53" y="318"/>
                      </a:cubicBezTo>
                      <a:lnTo>
                        <a:pt x="53" y="318"/>
                      </a:lnTo>
                      <a:cubicBezTo>
                        <a:pt x="48" y="313"/>
                        <a:pt x="42" y="310"/>
                        <a:pt x="36" y="308"/>
                      </a:cubicBezTo>
                      <a:close/>
                      <a:moveTo>
                        <a:pt x="99" y="354"/>
                      </a:moveTo>
                      <a:lnTo>
                        <a:pt x="99" y="354"/>
                      </a:lnTo>
                      <a:cubicBezTo>
                        <a:pt x="103" y="360"/>
                        <a:pt x="110" y="365"/>
                        <a:pt x="122" y="365"/>
                      </a:cubicBezTo>
                      <a:cubicBezTo>
                        <a:pt x="112" y="360"/>
                        <a:pt x="104" y="357"/>
                        <a:pt x="99" y="354"/>
                      </a:cubicBezTo>
                      <a:close/>
                      <a:moveTo>
                        <a:pt x="396" y="487"/>
                      </a:moveTo>
                      <a:cubicBezTo>
                        <a:pt x="388" y="487"/>
                        <a:pt x="384" y="489"/>
                        <a:pt x="383" y="492"/>
                      </a:cubicBezTo>
                      <a:lnTo>
                        <a:pt x="383" y="492"/>
                      </a:lnTo>
                      <a:cubicBezTo>
                        <a:pt x="387" y="491"/>
                        <a:pt x="392" y="489"/>
                        <a:pt x="396" y="487"/>
                      </a:cubicBezTo>
                      <a:close/>
                      <a:moveTo>
                        <a:pt x="609" y="487"/>
                      </a:moveTo>
                      <a:lnTo>
                        <a:pt x="609" y="487"/>
                      </a:lnTo>
                      <a:cubicBezTo>
                        <a:pt x="605" y="491"/>
                        <a:pt x="602" y="494"/>
                        <a:pt x="601" y="496"/>
                      </a:cubicBezTo>
                      <a:lnTo>
                        <a:pt x="601" y="496"/>
                      </a:lnTo>
                      <a:cubicBezTo>
                        <a:pt x="605" y="491"/>
                        <a:pt x="609" y="487"/>
                        <a:pt x="609" y="487"/>
                      </a:cubicBezTo>
                      <a:close/>
                      <a:moveTo>
                        <a:pt x="583" y="500"/>
                      </a:moveTo>
                      <a:lnTo>
                        <a:pt x="583" y="500"/>
                      </a:lnTo>
                      <a:cubicBezTo>
                        <a:pt x="582" y="501"/>
                        <a:pt x="582" y="502"/>
                        <a:pt x="581" y="503"/>
                      </a:cubicBezTo>
                      <a:lnTo>
                        <a:pt x="581" y="503"/>
                      </a:lnTo>
                      <a:cubicBezTo>
                        <a:pt x="582" y="506"/>
                        <a:pt x="583" y="508"/>
                        <a:pt x="584" y="511"/>
                      </a:cubicBezTo>
                      <a:lnTo>
                        <a:pt x="584" y="511"/>
                      </a:lnTo>
                      <a:cubicBezTo>
                        <a:pt x="593" y="502"/>
                        <a:pt x="593" y="502"/>
                        <a:pt x="590" y="502"/>
                      </a:cubicBezTo>
                      <a:cubicBezTo>
                        <a:pt x="588" y="502"/>
                        <a:pt x="585" y="502"/>
                        <a:pt x="583" y="500"/>
                      </a:cubicBezTo>
                      <a:close/>
                      <a:moveTo>
                        <a:pt x="487" y="487"/>
                      </a:moveTo>
                      <a:lnTo>
                        <a:pt x="518" y="517"/>
                      </a:lnTo>
                      <a:cubicBezTo>
                        <a:pt x="487" y="502"/>
                        <a:pt x="487" y="502"/>
                        <a:pt x="491" y="502"/>
                      </a:cubicBezTo>
                      <a:cubicBezTo>
                        <a:pt x="495" y="502"/>
                        <a:pt x="502" y="502"/>
                        <a:pt x="487" y="487"/>
                      </a:cubicBezTo>
                      <a:close/>
                      <a:moveTo>
                        <a:pt x="601" y="496"/>
                      </a:moveTo>
                      <a:cubicBezTo>
                        <a:pt x="595" y="505"/>
                        <a:pt x="589" y="517"/>
                        <a:pt x="609" y="517"/>
                      </a:cubicBezTo>
                      <a:cubicBezTo>
                        <a:pt x="609" y="517"/>
                        <a:pt x="609" y="509"/>
                        <a:pt x="609" y="502"/>
                      </a:cubicBezTo>
                      <a:cubicBezTo>
                        <a:pt x="603" y="502"/>
                        <a:pt x="598" y="502"/>
                        <a:pt x="601" y="496"/>
                      </a:cubicBezTo>
                      <a:close/>
                      <a:moveTo>
                        <a:pt x="578" y="578"/>
                      </a:moveTo>
                      <a:cubicBezTo>
                        <a:pt x="578" y="578"/>
                        <a:pt x="551" y="591"/>
                        <a:pt x="542" y="591"/>
                      </a:cubicBezTo>
                      <a:cubicBezTo>
                        <a:pt x="538" y="591"/>
                        <a:pt x="538" y="588"/>
                        <a:pt x="548" y="578"/>
                      </a:cubicBezTo>
                      <a:close/>
                      <a:moveTo>
                        <a:pt x="548" y="639"/>
                      </a:moveTo>
                      <a:cubicBezTo>
                        <a:pt x="548" y="639"/>
                        <a:pt x="548" y="639"/>
                        <a:pt x="548" y="639"/>
                      </a:cubicBezTo>
                      <a:lnTo>
                        <a:pt x="548" y="639"/>
                      </a:lnTo>
                      <a:cubicBezTo>
                        <a:pt x="548" y="639"/>
                        <a:pt x="548" y="639"/>
                        <a:pt x="548" y="639"/>
                      </a:cubicBezTo>
                      <a:lnTo>
                        <a:pt x="548" y="639"/>
                      </a:lnTo>
                      <a:cubicBezTo>
                        <a:pt x="548" y="639"/>
                        <a:pt x="548" y="639"/>
                        <a:pt x="548" y="639"/>
                      </a:cubicBezTo>
                      <a:lnTo>
                        <a:pt x="548" y="639"/>
                      </a:lnTo>
                      <a:cubicBezTo>
                        <a:pt x="548" y="648"/>
                        <a:pt x="551" y="658"/>
                        <a:pt x="555" y="667"/>
                      </a:cubicBezTo>
                      <a:lnTo>
                        <a:pt x="555" y="667"/>
                      </a:lnTo>
                      <a:cubicBezTo>
                        <a:pt x="555" y="667"/>
                        <a:pt x="554" y="667"/>
                        <a:pt x="553" y="667"/>
                      </a:cubicBezTo>
                      <a:cubicBezTo>
                        <a:pt x="552" y="667"/>
                        <a:pt x="550" y="666"/>
                        <a:pt x="548" y="665"/>
                      </a:cubicBezTo>
                      <a:lnTo>
                        <a:pt x="548" y="665"/>
                      </a:lnTo>
                      <a:lnTo>
                        <a:pt x="548" y="639"/>
                      </a:lnTo>
                      <a:close/>
                      <a:moveTo>
                        <a:pt x="100" y="656"/>
                      </a:moveTo>
                      <a:cubicBezTo>
                        <a:pt x="95" y="656"/>
                        <a:pt x="92" y="659"/>
                        <a:pt x="92" y="669"/>
                      </a:cubicBezTo>
                      <a:lnTo>
                        <a:pt x="122" y="669"/>
                      </a:lnTo>
                      <a:cubicBezTo>
                        <a:pt x="122" y="669"/>
                        <a:pt x="109" y="656"/>
                        <a:pt x="100" y="656"/>
                      </a:cubicBezTo>
                      <a:close/>
                      <a:moveTo>
                        <a:pt x="548" y="639"/>
                      </a:moveTo>
                      <a:lnTo>
                        <a:pt x="563" y="669"/>
                      </a:lnTo>
                      <a:cubicBezTo>
                        <a:pt x="561" y="667"/>
                        <a:pt x="559" y="665"/>
                        <a:pt x="557" y="662"/>
                      </a:cubicBezTo>
                      <a:lnTo>
                        <a:pt x="557" y="662"/>
                      </a:lnTo>
                      <a:cubicBezTo>
                        <a:pt x="557" y="662"/>
                        <a:pt x="557" y="662"/>
                        <a:pt x="557" y="662"/>
                      </a:cubicBezTo>
                      <a:lnTo>
                        <a:pt x="557" y="662"/>
                      </a:lnTo>
                      <a:cubicBezTo>
                        <a:pt x="553" y="658"/>
                        <a:pt x="548" y="651"/>
                        <a:pt x="548" y="639"/>
                      </a:cubicBezTo>
                      <a:lnTo>
                        <a:pt x="548" y="639"/>
                      </a:lnTo>
                      <a:cubicBezTo>
                        <a:pt x="548" y="650"/>
                        <a:pt x="552" y="656"/>
                        <a:pt x="557" y="662"/>
                      </a:cubicBezTo>
                      <a:lnTo>
                        <a:pt x="557" y="662"/>
                      </a:lnTo>
                      <a:cubicBezTo>
                        <a:pt x="556" y="658"/>
                        <a:pt x="554" y="651"/>
                        <a:pt x="548" y="639"/>
                      </a:cubicBezTo>
                      <a:close/>
                      <a:moveTo>
                        <a:pt x="556" y="669"/>
                      </a:moveTo>
                      <a:cubicBezTo>
                        <a:pt x="558" y="673"/>
                        <a:pt x="561" y="677"/>
                        <a:pt x="563" y="680"/>
                      </a:cubicBezTo>
                      <a:lnTo>
                        <a:pt x="563" y="680"/>
                      </a:lnTo>
                      <a:cubicBezTo>
                        <a:pt x="556" y="677"/>
                        <a:pt x="548" y="669"/>
                        <a:pt x="548" y="669"/>
                      </a:cubicBezTo>
                      <a:lnTo>
                        <a:pt x="548" y="669"/>
                      </a:lnTo>
                      <a:cubicBezTo>
                        <a:pt x="548" y="669"/>
                        <a:pt x="548" y="669"/>
                        <a:pt x="548" y="669"/>
                      </a:cubicBezTo>
                      <a:cubicBezTo>
                        <a:pt x="552" y="669"/>
                        <a:pt x="554" y="669"/>
                        <a:pt x="556" y="669"/>
                      </a:cubicBezTo>
                      <a:close/>
                      <a:moveTo>
                        <a:pt x="1065" y="1186"/>
                      </a:moveTo>
                      <a:cubicBezTo>
                        <a:pt x="1065" y="1201"/>
                        <a:pt x="1065" y="1201"/>
                        <a:pt x="1068" y="1201"/>
                      </a:cubicBezTo>
                      <a:cubicBezTo>
                        <a:pt x="1072" y="1201"/>
                        <a:pt x="1080" y="1201"/>
                        <a:pt x="1095" y="1216"/>
                      </a:cubicBezTo>
                      <a:cubicBezTo>
                        <a:pt x="1095" y="1186"/>
                        <a:pt x="1095" y="1186"/>
                        <a:pt x="1065" y="1186"/>
                      </a:cubicBezTo>
                      <a:close/>
                      <a:moveTo>
                        <a:pt x="943" y="1216"/>
                      </a:moveTo>
                      <a:cubicBezTo>
                        <a:pt x="943" y="1226"/>
                        <a:pt x="943" y="1230"/>
                        <a:pt x="944" y="1230"/>
                      </a:cubicBezTo>
                      <a:cubicBezTo>
                        <a:pt x="946" y="1230"/>
                        <a:pt x="953" y="1216"/>
                        <a:pt x="973" y="1216"/>
                      </a:cubicBezTo>
                      <a:close/>
                      <a:moveTo>
                        <a:pt x="639" y="0"/>
                      </a:moveTo>
                      <a:cubicBezTo>
                        <a:pt x="609" y="0"/>
                        <a:pt x="639" y="0"/>
                        <a:pt x="639" y="31"/>
                      </a:cubicBezTo>
                      <a:cubicBezTo>
                        <a:pt x="609" y="31"/>
                        <a:pt x="609" y="92"/>
                        <a:pt x="578" y="92"/>
                      </a:cubicBezTo>
                      <a:cubicBezTo>
                        <a:pt x="578" y="122"/>
                        <a:pt x="578" y="122"/>
                        <a:pt x="548" y="122"/>
                      </a:cubicBezTo>
                      <a:cubicBezTo>
                        <a:pt x="578" y="92"/>
                        <a:pt x="548" y="61"/>
                        <a:pt x="548" y="61"/>
                      </a:cubicBezTo>
                      <a:cubicBezTo>
                        <a:pt x="548" y="61"/>
                        <a:pt x="548" y="92"/>
                        <a:pt x="548" y="122"/>
                      </a:cubicBezTo>
                      <a:lnTo>
                        <a:pt x="518" y="122"/>
                      </a:lnTo>
                      <a:cubicBezTo>
                        <a:pt x="518" y="122"/>
                        <a:pt x="518" y="108"/>
                        <a:pt x="527" y="99"/>
                      </a:cubicBezTo>
                      <a:lnTo>
                        <a:pt x="527" y="99"/>
                      </a:lnTo>
                      <a:cubicBezTo>
                        <a:pt x="529" y="100"/>
                        <a:pt x="530" y="100"/>
                        <a:pt x="532" y="100"/>
                      </a:cubicBezTo>
                      <a:cubicBezTo>
                        <a:pt x="536" y="100"/>
                        <a:pt x="542" y="98"/>
                        <a:pt x="548" y="92"/>
                      </a:cubicBezTo>
                      <a:cubicBezTo>
                        <a:pt x="538" y="92"/>
                        <a:pt x="532" y="95"/>
                        <a:pt x="527" y="99"/>
                      </a:cubicBezTo>
                      <a:lnTo>
                        <a:pt x="527" y="99"/>
                      </a:lnTo>
                      <a:cubicBezTo>
                        <a:pt x="521" y="94"/>
                        <a:pt x="518" y="83"/>
                        <a:pt x="518" y="83"/>
                      </a:cubicBezTo>
                      <a:cubicBezTo>
                        <a:pt x="518" y="83"/>
                        <a:pt x="518" y="85"/>
                        <a:pt x="518" y="92"/>
                      </a:cubicBezTo>
                      <a:lnTo>
                        <a:pt x="509" y="83"/>
                      </a:lnTo>
                      <a:lnTo>
                        <a:pt x="509" y="83"/>
                      </a:lnTo>
                      <a:cubicBezTo>
                        <a:pt x="500" y="92"/>
                        <a:pt x="487" y="92"/>
                        <a:pt x="487" y="92"/>
                      </a:cubicBezTo>
                      <a:cubicBezTo>
                        <a:pt x="487" y="102"/>
                        <a:pt x="487" y="105"/>
                        <a:pt x="486" y="105"/>
                      </a:cubicBezTo>
                      <a:cubicBezTo>
                        <a:pt x="484" y="105"/>
                        <a:pt x="477" y="92"/>
                        <a:pt x="457" y="92"/>
                      </a:cubicBezTo>
                      <a:cubicBezTo>
                        <a:pt x="457" y="92"/>
                        <a:pt x="487" y="122"/>
                        <a:pt x="457" y="122"/>
                      </a:cubicBezTo>
                      <a:cubicBezTo>
                        <a:pt x="457" y="107"/>
                        <a:pt x="457" y="107"/>
                        <a:pt x="453" y="107"/>
                      </a:cubicBezTo>
                      <a:cubicBezTo>
                        <a:pt x="449" y="107"/>
                        <a:pt x="442" y="107"/>
                        <a:pt x="426" y="92"/>
                      </a:cubicBezTo>
                      <a:lnTo>
                        <a:pt x="426" y="61"/>
                      </a:lnTo>
                      <a:cubicBezTo>
                        <a:pt x="426" y="122"/>
                        <a:pt x="426" y="122"/>
                        <a:pt x="396" y="122"/>
                      </a:cubicBezTo>
                      <a:cubicBezTo>
                        <a:pt x="396" y="112"/>
                        <a:pt x="396" y="105"/>
                        <a:pt x="396" y="101"/>
                      </a:cubicBezTo>
                      <a:cubicBezTo>
                        <a:pt x="396" y="101"/>
                        <a:pt x="396" y="98"/>
                        <a:pt x="396" y="92"/>
                      </a:cubicBezTo>
                      <a:cubicBezTo>
                        <a:pt x="396" y="107"/>
                        <a:pt x="388" y="107"/>
                        <a:pt x="381" y="107"/>
                      </a:cubicBezTo>
                      <a:cubicBezTo>
                        <a:pt x="373" y="107"/>
                        <a:pt x="366" y="107"/>
                        <a:pt x="366" y="122"/>
                      </a:cubicBezTo>
                      <a:cubicBezTo>
                        <a:pt x="366" y="122"/>
                        <a:pt x="366" y="92"/>
                        <a:pt x="366" y="92"/>
                      </a:cubicBezTo>
                      <a:lnTo>
                        <a:pt x="305" y="92"/>
                      </a:lnTo>
                      <a:lnTo>
                        <a:pt x="305" y="122"/>
                      </a:lnTo>
                      <a:cubicBezTo>
                        <a:pt x="335" y="152"/>
                        <a:pt x="305" y="152"/>
                        <a:pt x="305" y="152"/>
                      </a:cubicBezTo>
                      <a:cubicBezTo>
                        <a:pt x="305" y="152"/>
                        <a:pt x="305" y="152"/>
                        <a:pt x="305" y="122"/>
                      </a:cubicBezTo>
                      <a:cubicBezTo>
                        <a:pt x="305" y="132"/>
                        <a:pt x="305" y="135"/>
                        <a:pt x="304" y="135"/>
                      </a:cubicBezTo>
                      <a:cubicBezTo>
                        <a:pt x="301" y="135"/>
                        <a:pt x="295" y="122"/>
                        <a:pt x="274" y="122"/>
                      </a:cubicBezTo>
                      <a:cubicBezTo>
                        <a:pt x="305" y="122"/>
                        <a:pt x="305" y="183"/>
                        <a:pt x="305" y="183"/>
                      </a:cubicBezTo>
                      <a:cubicBezTo>
                        <a:pt x="305" y="213"/>
                        <a:pt x="305" y="213"/>
                        <a:pt x="305" y="213"/>
                      </a:cubicBezTo>
                      <a:lnTo>
                        <a:pt x="274" y="213"/>
                      </a:lnTo>
                      <a:cubicBezTo>
                        <a:pt x="274" y="213"/>
                        <a:pt x="274" y="152"/>
                        <a:pt x="244" y="152"/>
                      </a:cubicBezTo>
                      <a:cubicBezTo>
                        <a:pt x="274" y="183"/>
                        <a:pt x="244" y="183"/>
                        <a:pt x="244" y="213"/>
                      </a:cubicBezTo>
                      <a:cubicBezTo>
                        <a:pt x="244" y="198"/>
                        <a:pt x="236" y="190"/>
                        <a:pt x="229" y="183"/>
                      </a:cubicBezTo>
                      <a:lnTo>
                        <a:pt x="214" y="183"/>
                      </a:lnTo>
                      <a:cubicBezTo>
                        <a:pt x="183" y="152"/>
                        <a:pt x="183" y="152"/>
                        <a:pt x="183" y="122"/>
                      </a:cubicBezTo>
                      <a:cubicBezTo>
                        <a:pt x="183" y="152"/>
                        <a:pt x="153" y="152"/>
                        <a:pt x="183" y="183"/>
                      </a:cubicBezTo>
                      <a:cubicBezTo>
                        <a:pt x="183" y="183"/>
                        <a:pt x="214" y="213"/>
                        <a:pt x="214" y="213"/>
                      </a:cubicBezTo>
                      <a:lnTo>
                        <a:pt x="183" y="213"/>
                      </a:lnTo>
                      <a:cubicBezTo>
                        <a:pt x="153" y="213"/>
                        <a:pt x="183" y="243"/>
                        <a:pt x="183" y="243"/>
                      </a:cubicBezTo>
                      <a:cubicBezTo>
                        <a:pt x="183" y="243"/>
                        <a:pt x="183" y="243"/>
                        <a:pt x="153" y="213"/>
                      </a:cubicBezTo>
                      <a:cubicBezTo>
                        <a:pt x="153" y="213"/>
                        <a:pt x="153" y="227"/>
                        <a:pt x="144" y="227"/>
                      </a:cubicBezTo>
                      <a:cubicBezTo>
                        <a:pt x="139" y="227"/>
                        <a:pt x="133" y="223"/>
                        <a:pt x="122" y="213"/>
                      </a:cubicBezTo>
                      <a:lnTo>
                        <a:pt x="122" y="213"/>
                      </a:lnTo>
                      <a:cubicBezTo>
                        <a:pt x="122" y="221"/>
                        <a:pt x="125" y="227"/>
                        <a:pt x="128" y="232"/>
                      </a:cubicBezTo>
                      <a:lnTo>
                        <a:pt x="128" y="232"/>
                      </a:lnTo>
                      <a:cubicBezTo>
                        <a:pt x="118" y="236"/>
                        <a:pt x="111" y="255"/>
                        <a:pt x="92" y="274"/>
                      </a:cubicBezTo>
                      <a:cubicBezTo>
                        <a:pt x="62" y="274"/>
                        <a:pt x="92" y="274"/>
                        <a:pt x="62" y="243"/>
                      </a:cubicBezTo>
                      <a:lnTo>
                        <a:pt x="62" y="243"/>
                      </a:lnTo>
                      <a:cubicBezTo>
                        <a:pt x="62" y="244"/>
                        <a:pt x="92" y="304"/>
                        <a:pt x="62" y="304"/>
                      </a:cubicBezTo>
                      <a:cubicBezTo>
                        <a:pt x="62" y="314"/>
                        <a:pt x="58" y="318"/>
                        <a:pt x="54" y="318"/>
                      </a:cubicBezTo>
                      <a:cubicBezTo>
                        <a:pt x="54" y="318"/>
                        <a:pt x="54" y="318"/>
                        <a:pt x="53" y="318"/>
                      </a:cubicBezTo>
                      <a:lnTo>
                        <a:pt x="53" y="318"/>
                      </a:lnTo>
                      <a:cubicBezTo>
                        <a:pt x="58" y="322"/>
                        <a:pt x="62" y="327"/>
                        <a:pt x="62" y="335"/>
                      </a:cubicBezTo>
                      <a:cubicBezTo>
                        <a:pt x="53" y="326"/>
                        <a:pt x="49" y="322"/>
                        <a:pt x="48" y="322"/>
                      </a:cubicBezTo>
                      <a:cubicBezTo>
                        <a:pt x="46" y="322"/>
                        <a:pt x="62" y="344"/>
                        <a:pt x="62" y="365"/>
                      </a:cubicBezTo>
                      <a:cubicBezTo>
                        <a:pt x="82" y="365"/>
                        <a:pt x="75" y="352"/>
                        <a:pt x="86" y="352"/>
                      </a:cubicBezTo>
                      <a:cubicBezTo>
                        <a:pt x="89" y="352"/>
                        <a:pt x="93" y="352"/>
                        <a:pt x="99" y="354"/>
                      </a:cubicBezTo>
                      <a:lnTo>
                        <a:pt x="99" y="354"/>
                      </a:lnTo>
                      <a:cubicBezTo>
                        <a:pt x="92" y="346"/>
                        <a:pt x="92" y="335"/>
                        <a:pt x="92" y="335"/>
                      </a:cubicBezTo>
                      <a:lnTo>
                        <a:pt x="122" y="335"/>
                      </a:lnTo>
                      <a:cubicBezTo>
                        <a:pt x="122" y="335"/>
                        <a:pt x="122" y="335"/>
                        <a:pt x="122" y="335"/>
                      </a:cubicBezTo>
                      <a:lnTo>
                        <a:pt x="122" y="335"/>
                      </a:lnTo>
                      <a:cubicBezTo>
                        <a:pt x="123" y="335"/>
                        <a:pt x="136" y="348"/>
                        <a:pt x="145" y="348"/>
                      </a:cubicBezTo>
                      <a:cubicBezTo>
                        <a:pt x="149" y="348"/>
                        <a:pt x="153" y="345"/>
                        <a:pt x="153" y="335"/>
                      </a:cubicBezTo>
                      <a:cubicBezTo>
                        <a:pt x="153" y="365"/>
                        <a:pt x="153" y="365"/>
                        <a:pt x="153" y="365"/>
                      </a:cubicBezTo>
                      <a:cubicBezTo>
                        <a:pt x="171" y="374"/>
                        <a:pt x="178" y="378"/>
                        <a:pt x="180" y="378"/>
                      </a:cubicBezTo>
                      <a:cubicBezTo>
                        <a:pt x="183" y="378"/>
                        <a:pt x="153" y="356"/>
                        <a:pt x="153" y="335"/>
                      </a:cubicBezTo>
                      <a:cubicBezTo>
                        <a:pt x="183" y="335"/>
                        <a:pt x="183" y="335"/>
                        <a:pt x="183" y="365"/>
                      </a:cubicBezTo>
                      <a:lnTo>
                        <a:pt x="183" y="335"/>
                      </a:lnTo>
                      <a:cubicBezTo>
                        <a:pt x="214" y="365"/>
                        <a:pt x="214" y="365"/>
                        <a:pt x="214" y="365"/>
                      </a:cubicBezTo>
                      <a:lnTo>
                        <a:pt x="214" y="335"/>
                      </a:lnTo>
                      <a:cubicBezTo>
                        <a:pt x="214" y="365"/>
                        <a:pt x="244" y="365"/>
                        <a:pt x="244" y="365"/>
                      </a:cubicBezTo>
                      <a:cubicBezTo>
                        <a:pt x="244" y="365"/>
                        <a:pt x="244" y="338"/>
                        <a:pt x="253" y="338"/>
                      </a:cubicBezTo>
                      <a:cubicBezTo>
                        <a:pt x="257" y="338"/>
                        <a:pt x="264" y="345"/>
                        <a:pt x="274" y="365"/>
                      </a:cubicBezTo>
                      <a:cubicBezTo>
                        <a:pt x="274" y="335"/>
                        <a:pt x="274" y="335"/>
                        <a:pt x="274" y="335"/>
                      </a:cubicBezTo>
                      <a:cubicBezTo>
                        <a:pt x="274" y="365"/>
                        <a:pt x="305" y="365"/>
                        <a:pt x="305" y="365"/>
                      </a:cubicBezTo>
                      <a:cubicBezTo>
                        <a:pt x="305" y="365"/>
                        <a:pt x="305" y="335"/>
                        <a:pt x="305" y="335"/>
                      </a:cubicBezTo>
                      <a:cubicBezTo>
                        <a:pt x="305" y="365"/>
                        <a:pt x="335" y="365"/>
                        <a:pt x="335" y="395"/>
                      </a:cubicBezTo>
                      <a:lnTo>
                        <a:pt x="335" y="395"/>
                      </a:lnTo>
                      <a:cubicBezTo>
                        <a:pt x="335" y="395"/>
                        <a:pt x="335" y="365"/>
                        <a:pt x="305" y="365"/>
                      </a:cubicBezTo>
                      <a:lnTo>
                        <a:pt x="335" y="395"/>
                      </a:lnTo>
                      <a:lnTo>
                        <a:pt x="335" y="365"/>
                      </a:lnTo>
                      <a:cubicBezTo>
                        <a:pt x="335" y="365"/>
                        <a:pt x="335" y="365"/>
                        <a:pt x="366" y="395"/>
                      </a:cubicBezTo>
                      <a:cubicBezTo>
                        <a:pt x="366" y="395"/>
                        <a:pt x="366" y="365"/>
                        <a:pt x="366" y="365"/>
                      </a:cubicBezTo>
                      <a:cubicBezTo>
                        <a:pt x="372" y="371"/>
                        <a:pt x="376" y="374"/>
                        <a:pt x="378" y="374"/>
                      </a:cubicBezTo>
                      <a:cubicBezTo>
                        <a:pt x="384" y="374"/>
                        <a:pt x="378" y="356"/>
                        <a:pt x="384" y="356"/>
                      </a:cubicBezTo>
                      <a:cubicBezTo>
                        <a:pt x="386" y="356"/>
                        <a:pt x="390" y="359"/>
                        <a:pt x="396" y="365"/>
                      </a:cubicBezTo>
                      <a:cubicBezTo>
                        <a:pt x="396" y="365"/>
                        <a:pt x="396" y="365"/>
                        <a:pt x="396" y="335"/>
                      </a:cubicBezTo>
                      <a:cubicBezTo>
                        <a:pt x="426" y="365"/>
                        <a:pt x="426" y="395"/>
                        <a:pt x="426" y="395"/>
                      </a:cubicBezTo>
                      <a:cubicBezTo>
                        <a:pt x="426" y="395"/>
                        <a:pt x="426" y="395"/>
                        <a:pt x="426" y="365"/>
                      </a:cubicBezTo>
                      <a:cubicBezTo>
                        <a:pt x="426" y="365"/>
                        <a:pt x="426" y="365"/>
                        <a:pt x="457" y="395"/>
                      </a:cubicBezTo>
                      <a:lnTo>
                        <a:pt x="487" y="395"/>
                      </a:lnTo>
                      <a:cubicBezTo>
                        <a:pt x="487" y="384"/>
                        <a:pt x="487" y="365"/>
                        <a:pt x="487" y="365"/>
                      </a:cubicBezTo>
                      <a:cubicBezTo>
                        <a:pt x="507" y="365"/>
                        <a:pt x="514" y="379"/>
                        <a:pt x="516" y="379"/>
                      </a:cubicBezTo>
                      <a:cubicBezTo>
                        <a:pt x="518" y="379"/>
                        <a:pt x="518" y="375"/>
                        <a:pt x="518" y="365"/>
                      </a:cubicBezTo>
                      <a:cubicBezTo>
                        <a:pt x="518" y="365"/>
                        <a:pt x="518" y="395"/>
                        <a:pt x="518" y="395"/>
                      </a:cubicBezTo>
                      <a:cubicBezTo>
                        <a:pt x="548" y="395"/>
                        <a:pt x="518" y="426"/>
                        <a:pt x="548" y="426"/>
                      </a:cubicBezTo>
                      <a:cubicBezTo>
                        <a:pt x="548" y="441"/>
                        <a:pt x="548" y="450"/>
                        <a:pt x="548" y="456"/>
                      </a:cubicBezTo>
                      <a:cubicBezTo>
                        <a:pt x="556" y="440"/>
                        <a:pt x="560" y="435"/>
                        <a:pt x="561" y="435"/>
                      </a:cubicBezTo>
                      <a:cubicBezTo>
                        <a:pt x="566" y="435"/>
                        <a:pt x="560" y="463"/>
                        <a:pt x="568" y="463"/>
                      </a:cubicBezTo>
                      <a:cubicBezTo>
                        <a:pt x="571" y="463"/>
                        <a:pt x="574" y="461"/>
                        <a:pt x="578" y="456"/>
                      </a:cubicBezTo>
                      <a:lnTo>
                        <a:pt x="578" y="487"/>
                      </a:lnTo>
                      <a:cubicBezTo>
                        <a:pt x="578" y="487"/>
                        <a:pt x="578" y="477"/>
                        <a:pt x="583" y="469"/>
                      </a:cubicBezTo>
                      <a:lnTo>
                        <a:pt x="583" y="469"/>
                      </a:lnTo>
                      <a:cubicBezTo>
                        <a:pt x="586" y="466"/>
                        <a:pt x="590" y="464"/>
                        <a:pt x="594" y="464"/>
                      </a:cubicBezTo>
                      <a:cubicBezTo>
                        <a:pt x="601" y="464"/>
                        <a:pt x="609" y="471"/>
                        <a:pt x="609" y="487"/>
                      </a:cubicBezTo>
                      <a:cubicBezTo>
                        <a:pt x="609" y="487"/>
                        <a:pt x="609" y="494"/>
                        <a:pt x="609" y="502"/>
                      </a:cubicBezTo>
                      <a:cubicBezTo>
                        <a:pt x="616" y="502"/>
                        <a:pt x="624" y="502"/>
                        <a:pt x="609" y="517"/>
                      </a:cubicBezTo>
                      <a:cubicBezTo>
                        <a:pt x="609" y="517"/>
                        <a:pt x="604" y="522"/>
                        <a:pt x="597" y="528"/>
                      </a:cubicBezTo>
                      <a:lnTo>
                        <a:pt x="597" y="528"/>
                      </a:lnTo>
                      <a:cubicBezTo>
                        <a:pt x="592" y="523"/>
                        <a:pt x="588" y="517"/>
                        <a:pt x="584" y="511"/>
                      </a:cubicBezTo>
                      <a:lnTo>
                        <a:pt x="584" y="511"/>
                      </a:lnTo>
                      <a:cubicBezTo>
                        <a:pt x="583" y="513"/>
                        <a:pt x="581" y="515"/>
                        <a:pt x="578" y="517"/>
                      </a:cubicBezTo>
                      <a:cubicBezTo>
                        <a:pt x="578" y="511"/>
                        <a:pt x="579" y="507"/>
                        <a:pt x="581" y="503"/>
                      </a:cubicBezTo>
                      <a:lnTo>
                        <a:pt x="581" y="503"/>
                      </a:lnTo>
                      <a:cubicBezTo>
                        <a:pt x="579" y="498"/>
                        <a:pt x="578" y="492"/>
                        <a:pt x="578" y="487"/>
                      </a:cubicBezTo>
                      <a:lnTo>
                        <a:pt x="578" y="487"/>
                      </a:lnTo>
                      <a:cubicBezTo>
                        <a:pt x="578" y="494"/>
                        <a:pt x="580" y="498"/>
                        <a:pt x="583" y="500"/>
                      </a:cubicBezTo>
                      <a:lnTo>
                        <a:pt x="583" y="500"/>
                      </a:lnTo>
                      <a:cubicBezTo>
                        <a:pt x="591" y="487"/>
                        <a:pt x="609" y="487"/>
                        <a:pt x="609" y="487"/>
                      </a:cubicBezTo>
                      <a:lnTo>
                        <a:pt x="578" y="487"/>
                      </a:lnTo>
                      <a:cubicBezTo>
                        <a:pt x="558" y="487"/>
                        <a:pt x="565" y="500"/>
                        <a:pt x="563" y="500"/>
                      </a:cubicBezTo>
                      <a:cubicBezTo>
                        <a:pt x="561" y="500"/>
                        <a:pt x="558" y="497"/>
                        <a:pt x="549" y="487"/>
                      </a:cubicBezTo>
                      <a:lnTo>
                        <a:pt x="549" y="487"/>
                      </a:lnTo>
                      <a:cubicBezTo>
                        <a:pt x="567" y="506"/>
                        <a:pt x="586" y="524"/>
                        <a:pt x="590" y="536"/>
                      </a:cubicBezTo>
                      <a:lnTo>
                        <a:pt x="590" y="536"/>
                      </a:lnTo>
                      <a:cubicBezTo>
                        <a:pt x="586" y="540"/>
                        <a:pt x="582" y="544"/>
                        <a:pt x="578" y="547"/>
                      </a:cubicBezTo>
                      <a:cubicBezTo>
                        <a:pt x="578" y="547"/>
                        <a:pt x="548" y="517"/>
                        <a:pt x="548" y="517"/>
                      </a:cubicBezTo>
                      <a:cubicBezTo>
                        <a:pt x="548" y="487"/>
                        <a:pt x="518" y="487"/>
                        <a:pt x="518" y="487"/>
                      </a:cubicBezTo>
                      <a:lnTo>
                        <a:pt x="518" y="487"/>
                      </a:lnTo>
                      <a:cubicBezTo>
                        <a:pt x="518" y="487"/>
                        <a:pt x="518" y="487"/>
                        <a:pt x="518" y="487"/>
                      </a:cubicBezTo>
                      <a:lnTo>
                        <a:pt x="457" y="487"/>
                      </a:lnTo>
                      <a:cubicBezTo>
                        <a:pt x="436" y="487"/>
                        <a:pt x="430" y="500"/>
                        <a:pt x="418" y="500"/>
                      </a:cubicBezTo>
                      <a:cubicBezTo>
                        <a:pt x="413" y="500"/>
                        <a:pt x="406" y="497"/>
                        <a:pt x="396" y="487"/>
                      </a:cubicBezTo>
                      <a:lnTo>
                        <a:pt x="396" y="487"/>
                      </a:lnTo>
                      <a:cubicBezTo>
                        <a:pt x="397" y="488"/>
                        <a:pt x="426" y="517"/>
                        <a:pt x="426" y="517"/>
                      </a:cubicBezTo>
                      <a:lnTo>
                        <a:pt x="396" y="517"/>
                      </a:lnTo>
                      <a:cubicBezTo>
                        <a:pt x="396" y="517"/>
                        <a:pt x="380" y="501"/>
                        <a:pt x="383" y="492"/>
                      </a:cubicBezTo>
                      <a:lnTo>
                        <a:pt x="383" y="492"/>
                      </a:lnTo>
                      <a:cubicBezTo>
                        <a:pt x="355" y="502"/>
                        <a:pt x="323" y="502"/>
                        <a:pt x="297" y="502"/>
                      </a:cubicBezTo>
                      <a:cubicBezTo>
                        <a:pt x="267" y="502"/>
                        <a:pt x="244" y="502"/>
                        <a:pt x="244" y="517"/>
                      </a:cubicBezTo>
                      <a:lnTo>
                        <a:pt x="214" y="517"/>
                      </a:lnTo>
                      <a:cubicBezTo>
                        <a:pt x="229" y="532"/>
                        <a:pt x="214" y="532"/>
                        <a:pt x="195" y="532"/>
                      </a:cubicBezTo>
                      <a:cubicBezTo>
                        <a:pt x="176" y="532"/>
                        <a:pt x="153" y="532"/>
                        <a:pt x="153" y="547"/>
                      </a:cubicBezTo>
                      <a:lnTo>
                        <a:pt x="183" y="547"/>
                      </a:lnTo>
                      <a:cubicBezTo>
                        <a:pt x="122" y="547"/>
                        <a:pt x="122" y="608"/>
                        <a:pt x="92" y="639"/>
                      </a:cubicBezTo>
                      <a:lnTo>
                        <a:pt x="122" y="639"/>
                      </a:lnTo>
                      <a:cubicBezTo>
                        <a:pt x="122" y="639"/>
                        <a:pt x="122" y="669"/>
                        <a:pt x="122" y="669"/>
                      </a:cubicBezTo>
                      <a:cubicBezTo>
                        <a:pt x="62" y="699"/>
                        <a:pt x="62" y="760"/>
                        <a:pt x="31" y="821"/>
                      </a:cubicBezTo>
                      <a:cubicBezTo>
                        <a:pt x="31" y="851"/>
                        <a:pt x="31" y="912"/>
                        <a:pt x="31" y="943"/>
                      </a:cubicBezTo>
                      <a:lnTo>
                        <a:pt x="31" y="1125"/>
                      </a:lnTo>
                      <a:lnTo>
                        <a:pt x="244" y="1247"/>
                      </a:lnTo>
                      <a:lnTo>
                        <a:pt x="335" y="1247"/>
                      </a:lnTo>
                      <a:cubicBezTo>
                        <a:pt x="335" y="1247"/>
                        <a:pt x="335" y="1216"/>
                        <a:pt x="335" y="1216"/>
                      </a:cubicBezTo>
                      <a:cubicBezTo>
                        <a:pt x="347" y="1252"/>
                        <a:pt x="359" y="1259"/>
                        <a:pt x="369" y="1259"/>
                      </a:cubicBezTo>
                      <a:cubicBezTo>
                        <a:pt x="377" y="1259"/>
                        <a:pt x="384" y="1254"/>
                        <a:pt x="389" y="1254"/>
                      </a:cubicBezTo>
                      <a:cubicBezTo>
                        <a:pt x="393" y="1254"/>
                        <a:pt x="396" y="1259"/>
                        <a:pt x="396" y="1277"/>
                      </a:cubicBezTo>
                      <a:cubicBezTo>
                        <a:pt x="405" y="1272"/>
                        <a:pt x="414" y="1271"/>
                        <a:pt x="423" y="1271"/>
                      </a:cubicBezTo>
                      <a:cubicBezTo>
                        <a:pt x="459" y="1271"/>
                        <a:pt x="492" y="1298"/>
                        <a:pt x="518" y="1298"/>
                      </a:cubicBezTo>
                      <a:cubicBezTo>
                        <a:pt x="530" y="1298"/>
                        <a:pt x="540" y="1293"/>
                        <a:pt x="548" y="1277"/>
                      </a:cubicBezTo>
                      <a:lnTo>
                        <a:pt x="578" y="1307"/>
                      </a:lnTo>
                      <a:cubicBezTo>
                        <a:pt x="609" y="1307"/>
                        <a:pt x="609" y="1277"/>
                        <a:pt x="639" y="1277"/>
                      </a:cubicBezTo>
                      <a:lnTo>
                        <a:pt x="670" y="1247"/>
                      </a:lnTo>
                      <a:cubicBezTo>
                        <a:pt x="670" y="1269"/>
                        <a:pt x="674" y="1275"/>
                        <a:pt x="679" y="1275"/>
                      </a:cubicBezTo>
                      <a:cubicBezTo>
                        <a:pt x="685" y="1275"/>
                        <a:pt x="692" y="1268"/>
                        <a:pt x="696" y="1268"/>
                      </a:cubicBezTo>
                      <a:cubicBezTo>
                        <a:pt x="698" y="1268"/>
                        <a:pt x="700" y="1270"/>
                        <a:pt x="700" y="1277"/>
                      </a:cubicBezTo>
                      <a:cubicBezTo>
                        <a:pt x="730" y="1277"/>
                        <a:pt x="730" y="1247"/>
                        <a:pt x="761" y="1247"/>
                      </a:cubicBezTo>
                      <a:cubicBezTo>
                        <a:pt x="761" y="1277"/>
                        <a:pt x="791" y="1277"/>
                        <a:pt x="822" y="1277"/>
                      </a:cubicBezTo>
                      <a:cubicBezTo>
                        <a:pt x="852" y="1277"/>
                        <a:pt x="882" y="1247"/>
                        <a:pt x="943" y="1247"/>
                      </a:cubicBezTo>
                      <a:lnTo>
                        <a:pt x="913" y="1216"/>
                      </a:lnTo>
                      <a:lnTo>
                        <a:pt x="943" y="1216"/>
                      </a:lnTo>
                      <a:cubicBezTo>
                        <a:pt x="943" y="1216"/>
                        <a:pt x="913" y="1186"/>
                        <a:pt x="943" y="1186"/>
                      </a:cubicBezTo>
                      <a:cubicBezTo>
                        <a:pt x="973" y="1216"/>
                        <a:pt x="973" y="1216"/>
                        <a:pt x="1004" y="1247"/>
                      </a:cubicBezTo>
                      <a:cubicBezTo>
                        <a:pt x="1034" y="1216"/>
                        <a:pt x="1004" y="1186"/>
                        <a:pt x="1065" y="1186"/>
                      </a:cubicBezTo>
                      <a:cubicBezTo>
                        <a:pt x="1065" y="1155"/>
                        <a:pt x="1065" y="1155"/>
                        <a:pt x="1065" y="1155"/>
                      </a:cubicBezTo>
                      <a:lnTo>
                        <a:pt x="1095" y="1155"/>
                      </a:lnTo>
                      <a:cubicBezTo>
                        <a:pt x="1095" y="1125"/>
                        <a:pt x="1125" y="1125"/>
                        <a:pt x="1125" y="1095"/>
                      </a:cubicBezTo>
                      <a:cubicBezTo>
                        <a:pt x="1115" y="1084"/>
                        <a:pt x="1112" y="1081"/>
                        <a:pt x="1111" y="1081"/>
                      </a:cubicBezTo>
                      <a:cubicBezTo>
                        <a:pt x="1109" y="1081"/>
                        <a:pt x="1115" y="1095"/>
                        <a:pt x="1095" y="1095"/>
                      </a:cubicBezTo>
                      <a:cubicBezTo>
                        <a:pt x="1095" y="1064"/>
                        <a:pt x="1103" y="1064"/>
                        <a:pt x="1110" y="1064"/>
                      </a:cubicBezTo>
                      <a:cubicBezTo>
                        <a:pt x="1118" y="1064"/>
                        <a:pt x="1125" y="1064"/>
                        <a:pt x="1125" y="1034"/>
                      </a:cubicBezTo>
                      <a:cubicBezTo>
                        <a:pt x="1125" y="1019"/>
                        <a:pt x="1133" y="1019"/>
                        <a:pt x="1141" y="1019"/>
                      </a:cubicBezTo>
                      <a:cubicBezTo>
                        <a:pt x="1148" y="1019"/>
                        <a:pt x="1156" y="1019"/>
                        <a:pt x="1156" y="1003"/>
                      </a:cubicBezTo>
                      <a:lnTo>
                        <a:pt x="1125" y="1003"/>
                      </a:lnTo>
                      <a:cubicBezTo>
                        <a:pt x="1156" y="1003"/>
                        <a:pt x="1156" y="973"/>
                        <a:pt x="1156" y="973"/>
                      </a:cubicBezTo>
                      <a:lnTo>
                        <a:pt x="1186" y="973"/>
                      </a:lnTo>
                      <a:cubicBezTo>
                        <a:pt x="1171" y="958"/>
                        <a:pt x="1179" y="958"/>
                        <a:pt x="1190" y="958"/>
                      </a:cubicBezTo>
                      <a:cubicBezTo>
                        <a:pt x="1201" y="958"/>
                        <a:pt x="1217" y="958"/>
                        <a:pt x="1217" y="943"/>
                      </a:cubicBezTo>
                      <a:cubicBezTo>
                        <a:pt x="1217" y="882"/>
                        <a:pt x="1186" y="791"/>
                        <a:pt x="1186" y="760"/>
                      </a:cubicBezTo>
                      <a:cubicBezTo>
                        <a:pt x="1156" y="730"/>
                        <a:pt x="1156" y="699"/>
                        <a:pt x="1156" y="699"/>
                      </a:cubicBezTo>
                      <a:lnTo>
                        <a:pt x="1186" y="699"/>
                      </a:lnTo>
                      <a:cubicBezTo>
                        <a:pt x="1186" y="689"/>
                        <a:pt x="1186" y="686"/>
                        <a:pt x="1187" y="686"/>
                      </a:cubicBezTo>
                      <a:cubicBezTo>
                        <a:pt x="1190" y="686"/>
                        <a:pt x="1196" y="699"/>
                        <a:pt x="1217" y="699"/>
                      </a:cubicBezTo>
                      <a:lnTo>
                        <a:pt x="1186" y="669"/>
                      </a:lnTo>
                      <a:cubicBezTo>
                        <a:pt x="1186" y="669"/>
                        <a:pt x="1186" y="656"/>
                        <a:pt x="1195" y="656"/>
                      </a:cubicBezTo>
                      <a:cubicBezTo>
                        <a:pt x="1200" y="656"/>
                        <a:pt x="1207" y="659"/>
                        <a:pt x="1217" y="669"/>
                      </a:cubicBezTo>
                      <a:lnTo>
                        <a:pt x="1217" y="608"/>
                      </a:lnTo>
                      <a:cubicBezTo>
                        <a:pt x="1217" y="608"/>
                        <a:pt x="1186" y="608"/>
                        <a:pt x="1186" y="578"/>
                      </a:cubicBezTo>
                      <a:lnTo>
                        <a:pt x="1217" y="578"/>
                      </a:lnTo>
                      <a:cubicBezTo>
                        <a:pt x="1247" y="547"/>
                        <a:pt x="1125" y="547"/>
                        <a:pt x="1156" y="517"/>
                      </a:cubicBezTo>
                      <a:cubicBezTo>
                        <a:pt x="1156" y="517"/>
                        <a:pt x="1156" y="487"/>
                        <a:pt x="1125" y="487"/>
                      </a:cubicBezTo>
                      <a:cubicBezTo>
                        <a:pt x="1110" y="502"/>
                        <a:pt x="1118" y="502"/>
                        <a:pt x="1125" y="502"/>
                      </a:cubicBezTo>
                      <a:cubicBezTo>
                        <a:pt x="1133" y="502"/>
                        <a:pt x="1141" y="502"/>
                        <a:pt x="1125" y="517"/>
                      </a:cubicBezTo>
                      <a:cubicBezTo>
                        <a:pt x="1105" y="517"/>
                        <a:pt x="1112" y="504"/>
                        <a:pt x="1110" y="504"/>
                      </a:cubicBezTo>
                      <a:cubicBezTo>
                        <a:pt x="1109" y="504"/>
                        <a:pt x="1105" y="507"/>
                        <a:pt x="1095" y="517"/>
                      </a:cubicBezTo>
                      <a:cubicBezTo>
                        <a:pt x="1095" y="487"/>
                        <a:pt x="1065" y="487"/>
                        <a:pt x="1065" y="487"/>
                      </a:cubicBezTo>
                      <a:cubicBezTo>
                        <a:pt x="1095" y="456"/>
                        <a:pt x="1065" y="456"/>
                        <a:pt x="1095" y="456"/>
                      </a:cubicBezTo>
                      <a:cubicBezTo>
                        <a:pt x="1095" y="441"/>
                        <a:pt x="1087" y="441"/>
                        <a:pt x="1076" y="441"/>
                      </a:cubicBezTo>
                      <a:cubicBezTo>
                        <a:pt x="1065" y="441"/>
                        <a:pt x="1049" y="441"/>
                        <a:pt x="1034" y="426"/>
                      </a:cubicBezTo>
                      <a:cubicBezTo>
                        <a:pt x="1049" y="426"/>
                        <a:pt x="1057" y="426"/>
                        <a:pt x="1065" y="422"/>
                      </a:cubicBezTo>
                      <a:lnTo>
                        <a:pt x="1065" y="422"/>
                      </a:lnTo>
                      <a:cubicBezTo>
                        <a:pt x="1065" y="423"/>
                        <a:pt x="1065" y="425"/>
                        <a:pt x="1065" y="426"/>
                      </a:cubicBezTo>
                      <a:lnTo>
                        <a:pt x="1095" y="396"/>
                      </a:lnTo>
                      <a:lnTo>
                        <a:pt x="1095" y="396"/>
                      </a:lnTo>
                      <a:cubicBezTo>
                        <a:pt x="1080" y="411"/>
                        <a:pt x="1072" y="418"/>
                        <a:pt x="1065" y="422"/>
                      </a:cubicBezTo>
                      <a:lnTo>
                        <a:pt x="1065" y="422"/>
                      </a:lnTo>
                      <a:cubicBezTo>
                        <a:pt x="1065" y="395"/>
                        <a:pt x="1065" y="395"/>
                        <a:pt x="1065" y="395"/>
                      </a:cubicBezTo>
                      <a:cubicBezTo>
                        <a:pt x="1065" y="365"/>
                        <a:pt x="1065" y="365"/>
                        <a:pt x="1065" y="365"/>
                      </a:cubicBezTo>
                      <a:lnTo>
                        <a:pt x="1034" y="365"/>
                      </a:lnTo>
                      <a:cubicBezTo>
                        <a:pt x="1034" y="350"/>
                        <a:pt x="1034" y="350"/>
                        <a:pt x="1034" y="350"/>
                      </a:cubicBezTo>
                      <a:cubicBezTo>
                        <a:pt x="1034" y="350"/>
                        <a:pt x="1034" y="350"/>
                        <a:pt x="1034" y="335"/>
                      </a:cubicBezTo>
                      <a:cubicBezTo>
                        <a:pt x="1004" y="335"/>
                        <a:pt x="1034" y="304"/>
                        <a:pt x="1034" y="304"/>
                      </a:cubicBezTo>
                      <a:lnTo>
                        <a:pt x="1004" y="304"/>
                      </a:lnTo>
                      <a:cubicBezTo>
                        <a:pt x="1004" y="304"/>
                        <a:pt x="984" y="304"/>
                        <a:pt x="976" y="321"/>
                      </a:cubicBezTo>
                      <a:lnTo>
                        <a:pt x="976" y="321"/>
                      </a:lnTo>
                      <a:cubicBezTo>
                        <a:pt x="972" y="319"/>
                        <a:pt x="965" y="319"/>
                        <a:pt x="958" y="319"/>
                      </a:cubicBezTo>
                      <a:cubicBezTo>
                        <a:pt x="943" y="319"/>
                        <a:pt x="928" y="319"/>
                        <a:pt x="943" y="304"/>
                      </a:cubicBezTo>
                      <a:cubicBezTo>
                        <a:pt x="943" y="304"/>
                        <a:pt x="973" y="274"/>
                        <a:pt x="973" y="274"/>
                      </a:cubicBezTo>
                      <a:cubicBezTo>
                        <a:pt x="953" y="274"/>
                        <a:pt x="946" y="287"/>
                        <a:pt x="944" y="287"/>
                      </a:cubicBezTo>
                      <a:cubicBezTo>
                        <a:pt x="943" y="287"/>
                        <a:pt x="943" y="284"/>
                        <a:pt x="943" y="274"/>
                      </a:cubicBezTo>
                      <a:cubicBezTo>
                        <a:pt x="943" y="274"/>
                        <a:pt x="943" y="274"/>
                        <a:pt x="973" y="243"/>
                      </a:cubicBezTo>
                      <a:cubicBezTo>
                        <a:pt x="1004" y="213"/>
                        <a:pt x="973" y="213"/>
                        <a:pt x="1004" y="213"/>
                      </a:cubicBezTo>
                      <a:cubicBezTo>
                        <a:pt x="977" y="213"/>
                        <a:pt x="974" y="213"/>
                        <a:pt x="974" y="192"/>
                      </a:cubicBezTo>
                      <a:lnTo>
                        <a:pt x="974" y="192"/>
                      </a:lnTo>
                      <a:cubicBezTo>
                        <a:pt x="979" y="186"/>
                        <a:pt x="981" y="183"/>
                        <a:pt x="973" y="183"/>
                      </a:cubicBezTo>
                      <a:cubicBezTo>
                        <a:pt x="973" y="183"/>
                        <a:pt x="973" y="152"/>
                        <a:pt x="973" y="152"/>
                      </a:cubicBezTo>
                      <a:cubicBezTo>
                        <a:pt x="973" y="152"/>
                        <a:pt x="973" y="122"/>
                        <a:pt x="1004" y="92"/>
                      </a:cubicBezTo>
                      <a:cubicBezTo>
                        <a:pt x="984" y="92"/>
                        <a:pt x="977" y="78"/>
                        <a:pt x="975" y="78"/>
                      </a:cubicBezTo>
                      <a:cubicBezTo>
                        <a:pt x="973" y="78"/>
                        <a:pt x="973" y="81"/>
                        <a:pt x="973" y="92"/>
                      </a:cubicBezTo>
                      <a:cubicBezTo>
                        <a:pt x="958" y="107"/>
                        <a:pt x="966" y="107"/>
                        <a:pt x="973" y="107"/>
                      </a:cubicBezTo>
                      <a:cubicBezTo>
                        <a:pt x="981" y="107"/>
                        <a:pt x="989" y="107"/>
                        <a:pt x="973" y="122"/>
                      </a:cubicBezTo>
                      <a:lnTo>
                        <a:pt x="913" y="122"/>
                      </a:lnTo>
                      <a:cubicBezTo>
                        <a:pt x="882" y="122"/>
                        <a:pt x="882" y="152"/>
                        <a:pt x="852" y="152"/>
                      </a:cubicBezTo>
                      <a:cubicBezTo>
                        <a:pt x="882" y="122"/>
                        <a:pt x="882" y="122"/>
                        <a:pt x="882" y="122"/>
                      </a:cubicBezTo>
                      <a:cubicBezTo>
                        <a:pt x="882" y="107"/>
                        <a:pt x="882" y="107"/>
                        <a:pt x="886" y="107"/>
                      </a:cubicBezTo>
                      <a:cubicBezTo>
                        <a:pt x="890" y="107"/>
                        <a:pt x="897" y="107"/>
                        <a:pt x="913" y="92"/>
                      </a:cubicBezTo>
                      <a:lnTo>
                        <a:pt x="882" y="92"/>
                      </a:lnTo>
                      <a:cubicBezTo>
                        <a:pt x="872" y="102"/>
                        <a:pt x="869" y="105"/>
                        <a:pt x="868" y="105"/>
                      </a:cubicBezTo>
                      <a:cubicBezTo>
                        <a:pt x="865" y="105"/>
                        <a:pt x="872" y="92"/>
                        <a:pt x="852" y="92"/>
                      </a:cubicBezTo>
                      <a:cubicBezTo>
                        <a:pt x="822" y="92"/>
                        <a:pt x="791" y="122"/>
                        <a:pt x="791" y="152"/>
                      </a:cubicBezTo>
                      <a:cubicBezTo>
                        <a:pt x="791" y="122"/>
                        <a:pt x="791" y="122"/>
                        <a:pt x="791" y="122"/>
                      </a:cubicBezTo>
                      <a:cubicBezTo>
                        <a:pt x="791" y="122"/>
                        <a:pt x="791" y="107"/>
                        <a:pt x="795" y="91"/>
                      </a:cubicBezTo>
                      <a:lnTo>
                        <a:pt x="795" y="91"/>
                      </a:lnTo>
                      <a:cubicBezTo>
                        <a:pt x="794" y="91"/>
                        <a:pt x="793" y="92"/>
                        <a:pt x="791" y="92"/>
                      </a:cubicBezTo>
                      <a:cubicBezTo>
                        <a:pt x="761" y="92"/>
                        <a:pt x="761" y="92"/>
                        <a:pt x="761" y="122"/>
                      </a:cubicBezTo>
                      <a:cubicBezTo>
                        <a:pt x="761" y="122"/>
                        <a:pt x="761" y="122"/>
                        <a:pt x="730" y="92"/>
                      </a:cubicBezTo>
                      <a:cubicBezTo>
                        <a:pt x="730" y="83"/>
                        <a:pt x="728" y="79"/>
                        <a:pt x="724" y="79"/>
                      </a:cubicBezTo>
                      <a:cubicBezTo>
                        <a:pt x="718" y="79"/>
                        <a:pt x="708" y="90"/>
                        <a:pt x="703" y="103"/>
                      </a:cubicBezTo>
                      <a:lnTo>
                        <a:pt x="703" y="103"/>
                      </a:lnTo>
                      <a:cubicBezTo>
                        <a:pt x="701" y="102"/>
                        <a:pt x="700" y="98"/>
                        <a:pt x="700" y="92"/>
                      </a:cubicBezTo>
                      <a:cubicBezTo>
                        <a:pt x="700" y="92"/>
                        <a:pt x="670" y="92"/>
                        <a:pt x="700" y="61"/>
                      </a:cubicBezTo>
                      <a:cubicBezTo>
                        <a:pt x="670" y="61"/>
                        <a:pt x="670" y="92"/>
                        <a:pt x="670" y="92"/>
                      </a:cubicBezTo>
                      <a:cubicBezTo>
                        <a:pt x="670" y="61"/>
                        <a:pt x="670" y="31"/>
                        <a:pt x="670" y="31"/>
                      </a:cubicBezTo>
                      <a:cubicBezTo>
                        <a:pt x="670" y="31"/>
                        <a:pt x="670" y="61"/>
                        <a:pt x="639" y="61"/>
                      </a:cubicBezTo>
                      <a:cubicBezTo>
                        <a:pt x="670" y="31"/>
                        <a:pt x="639" y="31"/>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069;p31"/>
                <p:cNvSpPr/>
                <p:nvPr/>
              </p:nvSpPr>
              <p:spPr>
                <a:xfrm>
                  <a:off x="957650" y="4747293"/>
                  <a:ext cx="997" cy="32"/>
                </a:xfrm>
                <a:custGeom>
                  <a:avLst/>
                  <a:gdLst/>
                  <a:ahLst/>
                  <a:cxnLst/>
                  <a:rect l="l" t="t" r="r" b="b"/>
                  <a:pathLst>
                    <a:path w="31" h="1" extrusionOk="0">
                      <a:moveTo>
                        <a:pt x="0" y="1"/>
                      </a:moveTo>
                      <a:lnTo>
                        <a:pt x="0" y="1"/>
                      </a:ln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1070;p31"/>
                <p:cNvSpPr/>
                <p:nvPr/>
              </p:nvSpPr>
              <p:spPr>
                <a:xfrm>
                  <a:off x="962538" y="4755106"/>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1071;p31"/>
                <p:cNvSpPr/>
                <p:nvPr/>
              </p:nvSpPr>
              <p:spPr>
                <a:xfrm>
                  <a:off x="963502" y="4757068"/>
                  <a:ext cx="1029" cy="32"/>
                </a:xfrm>
                <a:custGeom>
                  <a:avLst/>
                  <a:gdLst/>
                  <a:ahLst/>
                  <a:cxnLst/>
                  <a:rect l="l" t="t" r="r" b="b"/>
                  <a:pathLst>
                    <a:path w="32" h="1" extrusionOk="0">
                      <a:moveTo>
                        <a:pt x="31" y="0"/>
                      </a:moveTo>
                      <a:cubicBezTo>
                        <a:pt x="31" y="0"/>
                        <a:pt x="31" y="0"/>
                        <a:pt x="1" y="0"/>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1072;p31"/>
                <p:cNvSpPr/>
                <p:nvPr/>
              </p:nvSpPr>
              <p:spPr>
                <a:xfrm>
                  <a:off x="951766" y="4746328"/>
                  <a:ext cx="32" cy="997"/>
                </a:xfrm>
                <a:custGeom>
                  <a:avLst/>
                  <a:gdLst/>
                  <a:ahLst/>
                  <a:cxnLst/>
                  <a:rect l="l" t="t" r="r" b="b"/>
                  <a:pathLst>
                    <a:path w="1" h="31" extrusionOk="0">
                      <a:moveTo>
                        <a:pt x="1" y="31"/>
                      </a:moveTo>
                      <a:cubicBezTo>
                        <a:pt x="1" y="31"/>
                        <a:pt x="1" y="31"/>
                        <a:pt x="1" y="0"/>
                      </a:cubicBez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073;p31"/>
                <p:cNvSpPr/>
                <p:nvPr/>
              </p:nvSpPr>
              <p:spPr>
                <a:xfrm>
                  <a:off x="938100" y="474825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1074;p31"/>
                <p:cNvSpPr/>
                <p:nvPr/>
              </p:nvSpPr>
              <p:spPr>
                <a:xfrm>
                  <a:off x="939064" y="4748257"/>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1075;p31"/>
                <p:cNvSpPr/>
                <p:nvPr/>
              </p:nvSpPr>
              <p:spPr>
                <a:xfrm>
                  <a:off x="954724" y="4747293"/>
                  <a:ext cx="997" cy="997"/>
                </a:xfrm>
                <a:custGeom>
                  <a:avLst/>
                  <a:gdLst/>
                  <a:ahLst/>
                  <a:cxnLst/>
                  <a:rect l="l" t="t" r="r" b="b"/>
                  <a:pathLst>
                    <a:path w="31" h="31" extrusionOk="0">
                      <a:moveTo>
                        <a:pt x="31" y="1"/>
                      </a:moveTo>
                      <a:cubicBezTo>
                        <a:pt x="0" y="1"/>
                        <a:pt x="0" y="1"/>
                        <a:pt x="0" y="31"/>
                      </a:cubicBezTo>
                      <a:cubicBezTo>
                        <a:pt x="0" y="31"/>
                        <a:pt x="0"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1076;p31"/>
                <p:cNvSpPr/>
                <p:nvPr/>
              </p:nvSpPr>
              <p:spPr>
                <a:xfrm>
                  <a:off x="939064" y="4748257"/>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1077;p31"/>
                <p:cNvSpPr/>
                <p:nvPr/>
              </p:nvSpPr>
              <p:spPr>
                <a:xfrm>
                  <a:off x="937103" y="4747550"/>
                  <a:ext cx="1029" cy="740"/>
                </a:xfrm>
                <a:custGeom>
                  <a:avLst/>
                  <a:gdLst/>
                  <a:ahLst/>
                  <a:cxnLst/>
                  <a:rect l="l" t="t" r="r" b="b"/>
                  <a:pathLst>
                    <a:path w="32" h="23" extrusionOk="0">
                      <a:moveTo>
                        <a:pt x="28" y="0"/>
                      </a:moveTo>
                      <a:cubicBezTo>
                        <a:pt x="24" y="0"/>
                        <a:pt x="16" y="8"/>
                        <a:pt x="1" y="23"/>
                      </a:cubicBezTo>
                      <a:lnTo>
                        <a:pt x="31" y="23"/>
                      </a:lnTo>
                      <a:cubicBezTo>
                        <a:pt x="31" y="8"/>
                        <a:pt x="31"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1078;p31"/>
                <p:cNvSpPr/>
                <p:nvPr/>
              </p:nvSpPr>
              <p:spPr>
                <a:xfrm>
                  <a:off x="946878" y="4747293"/>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079;p31"/>
                <p:cNvSpPr/>
                <p:nvPr/>
              </p:nvSpPr>
              <p:spPr>
                <a:xfrm>
                  <a:off x="939064" y="4746328"/>
                  <a:ext cx="32" cy="997"/>
                </a:xfrm>
                <a:custGeom>
                  <a:avLst/>
                  <a:gdLst/>
                  <a:ahLst/>
                  <a:cxnLst/>
                  <a:rect l="l" t="t" r="r" b="b"/>
                  <a:pathLst>
                    <a:path w="1" h="31" extrusionOk="0">
                      <a:moveTo>
                        <a:pt x="1" y="0"/>
                      </a:moveTo>
                      <a:lnTo>
                        <a:pt x="1" y="3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1080;p31"/>
                <p:cNvSpPr/>
                <p:nvPr/>
              </p:nvSpPr>
              <p:spPr>
                <a:xfrm>
                  <a:off x="936138" y="4747293"/>
                  <a:ext cx="997" cy="997"/>
                </a:xfrm>
                <a:custGeom>
                  <a:avLst/>
                  <a:gdLst/>
                  <a:ahLst/>
                  <a:cxnLst/>
                  <a:rect l="l" t="t" r="r" b="b"/>
                  <a:pathLst>
                    <a:path w="31" h="31" extrusionOk="0">
                      <a:moveTo>
                        <a:pt x="1" y="1"/>
                      </a:moveTo>
                      <a:cubicBezTo>
                        <a:pt x="31" y="1"/>
                        <a:pt x="31" y="31"/>
                        <a:pt x="31" y="31"/>
                      </a:cubicBezTo>
                      <a:cubicBezTo>
                        <a:pt x="31"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081;p31"/>
                <p:cNvSpPr/>
                <p:nvPr/>
              </p:nvSpPr>
              <p:spPr>
                <a:xfrm>
                  <a:off x="942987" y="4746328"/>
                  <a:ext cx="997" cy="997"/>
                </a:xfrm>
                <a:custGeom>
                  <a:avLst/>
                  <a:gdLst/>
                  <a:ahLst/>
                  <a:cxnLst/>
                  <a:rect l="l" t="t" r="r" b="b"/>
                  <a:pathLst>
                    <a:path w="31" h="31" extrusionOk="0">
                      <a:moveTo>
                        <a:pt x="31" y="0"/>
                      </a:moveTo>
                      <a:cubicBezTo>
                        <a:pt x="0" y="31"/>
                        <a:pt x="31" y="31"/>
                        <a:pt x="31" y="31"/>
                      </a:cubicBezTo>
                      <a:cubicBezTo>
                        <a:pt x="3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1082;p31"/>
                <p:cNvSpPr/>
                <p:nvPr/>
              </p:nvSpPr>
              <p:spPr>
                <a:xfrm>
                  <a:off x="2209669" y="4728707"/>
                  <a:ext cx="997" cy="32"/>
                </a:xfrm>
                <a:custGeom>
                  <a:avLst/>
                  <a:gdLst/>
                  <a:ahLst/>
                  <a:cxnLst/>
                  <a:rect l="l" t="t" r="r" b="b"/>
                  <a:pathLst>
                    <a:path w="31" h="1" extrusionOk="0">
                      <a:moveTo>
                        <a:pt x="0" y="1"/>
                      </a:move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1083;p31"/>
                <p:cNvSpPr/>
                <p:nvPr/>
              </p:nvSpPr>
              <p:spPr>
                <a:xfrm>
                  <a:off x="2213560" y="473066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1084;p31"/>
                <p:cNvSpPr/>
                <p:nvPr/>
              </p:nvSpPr>
              <p:spPr>
                <a:xfrm>
                  <a:off x="2206743" y="4728707"/>
                  <a:ext cx="0" cy="32"/>
                </a:xfrm>
                <a:custGeom>
                  <a:avLst/>
                  <a:gdLst/>
                  <a:ahLst/>
                  <a:cxnLst/>
                  <a:rect l="l" t="t" r="r" b="b"/>
                  <a:pathLst>
                    <a:path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1085;p31"/>
                <p:cNvSpPr/>
                <p:nvPr/>
              </p:nvSpPr>
              <p:spPr>
                <a:xfrm>
                  <a:off x="2214557" y="4734592"/>
                  <a:ext cx="32" cy="32"/>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1086;p31"/>
                <p:cNvSpPr/>
                <p:nvPr/>
              </p:nvSpPr>
              <p:spPr>
                <a:xfrm>
                  <a:off x="2214557" y="4731665"/>
                  <a:ext cx="997" cy="32"/>
                </a:xfrm>
                <a:custGeom>
                  <a:avLst/>
                  <a:gdLst/>
                  <a:ahLst/>
                  <a:cxnLst/>
                  <a:rect l="l" t="t" r="r" b="b"/>
                  <a:pathLst>
                    <a:path w="31" h="1" extrusionOk="0">
                      <a:moveTo>
                        <a:pt x="0" y="0"/>
                      </a:moveTo>
                      <a:lnTo>
                        <a:pt x="31" y="0"/>
                      </a:ln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1087;p31"/>
                <p:cNvSpPr/>
                <p:nvPr/>
              </p:nvSpPr>
              <p:spPr>
                <a:xfrm>
                  <a:off x="2201856" y="4722855"/>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1088;p31"/>
                <p:cNvSpPr/>
                <p:nvPr/>
              </p:nvSpPr>
              <p:spPr>
                <a:xfrm>
                  <a:off x="2199894" y="472774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1089;p31"/>
                <p:cNvSpPr/>
                <p:nvPr/>
              </p:nvSpPr>
              <p:spPr>
                <a:xfrm>
                  <a:off x="2201856" y="472774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1090;p31"/>
                <p:cNvSpPr/>
                <p:nvPr/>
              </p:nvSpPr>
              <p:spPr>
                <a:xfrm>
                  <a:off x="2201856" y="4727743"/>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1091;p31"/>
                <p:cNvSpPr/>
                <p:nvPr/>
              </p:nvSpPr>
              <p:spPr>
                <a:xfrm>
                  <a:off x="2216486" y="4734592"/>
                  <a:ext cx="1029" cy="997"/>
                </a:xfrm>
                <a:custGeom>
                  <a:avLst/>
                  <a:gdLst/>
                  <a:ahLst/>
                  <a:cxnLst/>
                  <a:rect l="l" t="t" r="r" b="b"/>
                  <a:pathLst>
                    <a:path w="32" h="31" extrusionOk="0">
                      <a:moveTo>
                        <a:pt x="31" y="31"/>
                      </a:moveTo>
                      <a:cubicBezTo>
                        <a:pt x="3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1092;p31"/>
                <p:cNvSpPr/>
                <p:nvPr/>
              </p:nvSpPr>
              <p:spPr>
                <a:xfrm>
                  <a:off x="2213560" y="473655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1093;p31"/>
                <p:cNvSpPr/>
                <p:nvPr/>
              </p:nvSpPr>
              <p:spPr>
                <a:xfrm>
                  <a:off x="2213560" y="473263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1094;p31"/>
                <p:cNvSpPr/>
                <p:nvPr/>
              </p:nvSpPr>
              <p:spPr>
                <a:xfrm>
                  <a:off x="2202820" y="4719929"/>
                  <a:ext cx="997" cy="32"/>
                </a:xfrm>
                <a:custGeom>
                  <a:avLst/>
                  <a:gdLst/>
                  <a:ahLst/>
                  <a:cxnLst/>
                  <a:rect l="l" t="t" r="r" b="b"/>
                  <a:pathLst>
                    <a:path w="31" h="1" extrusionOk="0">
                      <a:moveTo>
                        <a:pt x="0" y="0"/>
                      </a:moveTo>
                      <a:cubicBezTo>
                        <a:pt x="0" y="0"/>
                        <a:pt x="31"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1095;p31"/>
                <p:cNvSpPr/>
                <p:nvPr/>
              </p:nvSpPr>
              <p:spPr>
                <a:xfrm>
                  <a:off x="2231149" y="4754142"/>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1096;p31"/>
                <p:cNvSpPr/>
                <p:nvPr/>
              </p:nvSpPr>
              <p:spPr>
                <a:xfrm>
                  <a:off x="2213560" y="4732630"/>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1097;p31"/>
                <p:cNvSpPr/>
                <p:nvPr/>
              </p:nvSpPr>
              <p:spPr>
                <a:xfrm>
                  <a:off x="2212595" y="473751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1098;p31"/>
                <p:cNvSpPr/>
                <p:nvPr/>
              </p:nvSpPr>
              <p:spPr>
                <a:xfrm>
                  <a:off x="2211599" y="473655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1099;p31"/>
                <p:cNvSpPr/>
                <p:nvPr/>
              </p:nvSpPr>
              <p:spPr>
                <a:xfrm>
                  <a:off x="2216486" y="473459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1100;p31"/>
                <p:cNvSpPr/>
                <p:nvPr/>
              </p:nvSpPr>
              <p:spPr>
                <a:xfrm>
                  <a:off x="2216486" y="4744367"/>
                  <a:ext cx="32" cy="997"/>
                </a:xfrm>
                <a:custGeom>
                  <a:avLst/>
                  <a:gdLst/>
                  <a:ahLst/>
                  <a:cxnLst/>
                  <a:rect l="l" t="t" r="r" b="b"/>
                  <a:pathLst>
                    <a:path w="1" h="31" extrusionOk="0">
                      <a:moveTo>
                        <a:pt x="1" y="0"/>
                      </a:moveTo>
                      <a:lnTo>
                        <a:pt x="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1101;p31"/>
                <p:cNvSpPr/>
                <p:nvPr/>
              </p:nvSpPr>
              <p:spPr>
                <a:xfrm>
                  <a:off x="2214557" y="4731665"/>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1102;p31"/>
                <p:cNvSpPr/>
                <p:nvPr/>
              </p:nvSpPr>
              <p:spPr>
                <a:xfrm>
                  <a:off x="2228223" y="472481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1103;p31"/>
                <p:cNvSpPr/>
                <p:nvPr/>
              </p:nvSpPr>
              <p:spPr>
                <a:xfrm>
                  <a:off x="2227258" y="4724816"/>
                  <a:ext cx="997" cy="32"/>
                </a:xfrm>
                <a:custGeom>
                  <a:avLst/>
                  <a:gdLst/>
                  <a:ahLst/>
                  <a:cxnLst/>
                  <a:rect l="l" t="t" r="r" b="b"/>
                  <a:pathLst>
                    <a:path w="31" h="1" extrusionOk="0">
                      <a:moveTo>
                        <a:pt x="0" y="0"/>
                      </a:moveTo>
                      <a:cubicBezTo>
                        <a:pt x="0" y="0"/>
                        <a:pt x="0" y="0"/>
                        <a:pt x="31" y="0"/>
                      </a:cubicBez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1104;p31"/>
                <p:cNvSpPr/>
                <p:nvPr/>
              </p:nvSpPr>
              <p:spPr>
                <a:xfrm>
                  <a:off x="2228223" y="4725781"/>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1105;p31"/>
                <p:cNvSpPr/>
                <p:nvPr/>
              </p:nvSpPr>
              <p:spPr>
                <a:xfrm>
                  <a:off x="2224332" y="471896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1106;p31"/>
                <p:cNvSpPr/>
                <p:nvPr/>
              </p:nvSpPr>
              <p:spPr>
                <a:xfrm>
                  <a:off x="2225297" y="471992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1107;p31"/>
                <p:cNvSpPr/>
                <p:nvPr/>
              </p:nvSpPr>
              <p:spPr>
                <a:xfrm>
                  <a:off x="2230184" y="4728707"/>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1108;p31"/>
                <p:cNvSpPr/>
                <p:nvPr/>
              </p:nvSpPr>
              <p:spPr>
                <a:xfrm>
                  <a:off x="2195971" y="4716006"/>
                  <a:ext cx="40097" cy="42059"/>
                </a:xfrm>
                <a:custGeom>
                  <a:avLst/>
                  <a:gdLst/>
                  <a:ahLst/>
                  <a:cxnLst/>
                  <a:rect l="l" t="t" r="r" b="b"/>
                  <a:pathLst>
                    <a:path w="1247" h="1308" extrusionOk="0">
                      <a:moveTo>
                        <a:pt x="426" y="92"/>
                      </a:moveTo>
                      <a:cubicBezTo>
                        <a:pt x="426" y="92"/>
                        <a:pt x="426" y="92"/>
                        <a:pt x="426" y="92"/>
                      </a:cubicBezTo>
                      <a:cubicBezTo>
                        <a:pt x="426" y="92"/>
                        <a:pt x="426" y="92"/>
                        <a:pt x="426" y="92"/>
                      </a:cubicBezTo>
                      <a:close/>
                      <a:moveTo>
                        <a:pt x="457" y="92"/>
                      </a:moveTo>
                      <a:cubicBezTo>
                        <a:pt x="457" y="92"/>
                        <a:pt x="457" y="92"/>
                        <a:pt x="457" y="92"/>
                      </a:cubicBezTo>
                      <a:cubicBezTo>
                        <a:pt x="457" y="92"/>
                        <a:pt x="457" y="92"/>
                        <a:pt x="457" y="92"/>
                      </a:cubicBezTo>
                      <a:close/>
                      <a:moveTo>
                        <a:pt x="578" y="92"/>
                      </a:moveTo>
                      <a:lnTo>
                        <a:pt x="578" y="92"/>
                      </a:lnTo>
                      <a:cubicBezTo>
                        <a:pt x="578" y="92"/>
                        <a:pt x="578" y="92"/>
                        <a:pt x="578" y="92"/>
                      </a:cubicBezTo>
                      <a:close/>
                      <a:moveTo>
                        <a:pt x="365" y="92"/>
                      </a:moveTo>
                      <a:lnTo>
                        <a:pt x="365" y="92"/>
                      </a:lnTo>
                      <a:cubicBezTo>
                        <a:pt x="370" y="101"/>
                        <a:pt x="374" y="107"/>
                        <a:pt x="377" y="110"/>
                      </a:cubicBezTo>
                      <a:lnTo>
                        <a:pt x="377" y="110"/>
                      </a:lnTo>
                      <a:cubicBezTo>
                        <a:pt x="381" y="107"/>
                        <a:pt x="380" y="106"/>
                        <a:pt x="365" y="92"/>
                      </a:cubicBezTo>
                      <a:close/>
                      <a:moveTo>
                        <a:pt x="517" y="62"/>
                      </a:moveTo>
                      <a:cubicBezTo>
                        <a:pt x="517" y="88"/>
                        <a:pt x="540" y="91"/>
                        <a:pt x="546" y="112"/>
                      </a:cubicBezTo>
                      <a:lnTo>
                        <a:pt x="546" y="112"/>
                      </a:lnTo>
                      <a:cubicBezTo>
                        <a:pt x="544" y="86"/>
                        <a:pt x="537" y="62"/>
                        <a:pt x="517" y="62"/>
                      </a:cubicBezTo>
                      <a:close/>
                      <a:moveTo>
                        <a:pt x="213" y="92"/>
                      </a:moveTo>
                      <a:lnTo>
                        <a:pt x="213" y="122"/>
                      </a:lnTo>
                      <a:lnTo>
                        <a:pt x="244" y="122"/>
                      </a:lnTo>
                      <a:cubicBezTo>
                        <a:pt x="213" y="92"/>
                        <a:pt x="213" y="92"/>
                        <a:pt x="213" y="92"/>
                      </a:cubicBezTo>
                      <a:close/>
                      <a:moveTo>
                        <a:pt x="546" y="112"/>
                      </a:moveTo>
                      <a:cubicBezTo>
                        <a:pt x="547" y="115"/>
                        <a:pt x="547" y="119"/>
                        <a:pt x="547" y="122"/>
                      </a:cubicBezTo>
                      <a:lnTo>
                        <a:pt x="548" y="122"/>
                      </a:lnTo>
                      <a:cubicBezTo>
                        <a:pt x="548" y="118"/>
                        <a:pt x="547" y="115"/>
                        <a:pt x="546" y="112"/>
                      </a:cubicBezTo>
                      <a:close/>
                      <a:moveTo>
                        <a:pt x="943" y="92"/>
                      </a:moveTo>
                      <a:cubicBezTo>
                        <a:pt x="943" y="107"/>
                        <a:pt x="951" y="107"/>
                        <a:pt x="958" y="107"/>
                      </a:cubicBezTo>
                      <a:cubicBezTo>
                        <a:pt x="966" y="107"/>
                        <a:pt x="973" y="107"/>
                        <a:pt x="973" y="122"/>
                      </a:cubicBezTo>
                      <a:lnTo>
                        <a:pt x="943" y="153"/>
                      </a:lnTo>
                      <a:cubicBezTo>
                        <a:pt x="973" y="153"/>
                        <a:pt x="973" y="122"/>
                        <a:pt x="1004" y="122"/>
                      </a:cubicBezTo>
                      <a:cubicBezTo>
                        <a:pt x="973" y="122"/>
                        <a:pt x="973" y="92"/>
                        <a:pt x="943" y="92"/>
                      </a:cubicBezTo>
                      <a:close/>
                      <a:moveTo>
                        <a:pt x="183" y="153"/>
                      </a:moveTo>
                      <a:cubicBezTo>
                        <a:pt x="153" y="153"/>
                        <a:pt x="153" y="153"/>
                        <a:pt x="183" y="183"/>
                      </a:cubicBezTo>
                      <a:cubicBezTo>
                        <a:pt x="183" y="183"/>
                        <a:pt x="153" y="153"/>
                        <a:pt x="183" y="153"/>
                      </a:cubicBezTo>
                      <a:close/>
                      <a:moveTo>
                        <a:pt x="943" y="274"/>
                      </a:moveTo>
                      <a:cubicBezTo>
                        <a:pt x="943" y="274"/>
                        <a:pt x="943" y="274"/>
                        <a:pt x="943" y="274"/>
                      </a:cubicBezTo>
                      <a:cubicBezTo>
                        <a:pt x="943" y="274"/>
                        <a:pt x="943" y="274"/>
                        <a:pt x="943" y="274"/>
                      </a:cubicBezTo>
                      <a:close/>
                      <a:moveTo>
                        <a:pt x="943" y="274"/>
                      </a:moveTo>
                      <a:cubicBezTo>
                        <a:pt x="943" y="274"/>
                        <a:pt x="943" y="275"/>
                        <a:pt x="943" y="305"/>
                      </a:cubicBezTo>
                      <a:cubicBezTo>
                        <a:pt x="943" y="305"/>
                        <a:pt x="951" y="297"/>
                        <a:pt x="959" y="293"/>
                      </a:cubicBezTo>
                      <a:lnTo>
                        <a:pt x="959" y="293"/>
                      </a:lnTo>
                      <a:cubicBezTo>
                        <a:pt x="961" y="295"/>
                        <a:pt x="964" y="297"/>
                        <a:pt x="967" y="299"/>
                      </a:cubicBezTo>
                      <a:lnTo>
                        <a:pt x="967" y="299"/>
                      </a:lnTo>
                      <a:cubicBezTo>
                        <a:pt x="959" y="303"/>
                        <a:pt x="951" y="305"/>
                        <a:pt x="943" y="305"/>
                      </a:cubicBezTo>
                      <a:cubicBezTo>
                        <a:pt x="956" y="305"/>
                        <a:pt x="964" y="305"/>
                        <a:pt x="971" y="302"/>
                      </a:cubicBezTo>
                      <a:lnTo>
                        <a:pt x="971" y="302"/>
                      </a:lnTo>
                      <a:cubicBezTo>
                        <a:pt x="971" y="303"/>
                        <a:pt x="972" y="304"/>
                        <a:pt x="973" y="305"/>
                      </a:cubicBezTo>
                      <a:cubicBezTo>
                        <a:pt x="973" y="303"/>
                        <a:pt x="973" y="302"/>
                        <a:pt x="973" y="301"/>
                      </a:cubicBezTo>
                      <a:lnTo>
                        <a:pt x="973" y="301"/>
                      </a:lnTo>
                      <a:cubicBezTo>
                        <a:pt x="978" y="299"/>
                        <a:pt x="982" y="295"/>
                        <a:pt x="988" y="290"/>
                      </a:cubicBezTo>
                      <a:lnTo>
                        <a:pt x="988" y="290"/>
                      </a:lnTo>
                      <a:cubicBezTo>
                        <a:pt x="983" y="292"/>
                        <a:pt x="978" y="295"/>
                        <a:pt x="972" y="297"/>
                      </a:cubicBezTo>
                      <a:lnTo>
                        <a:pt x="972" y="297"/>
                      </a:lnTo>
                      <a:cubicBezTo>
                        <a:pt x="971" y="293"/>
                        <a:pt x="969" y="291"/>
                        <a:pt x="965" y="291"/>
                      </a:cubicBezTo>
                      <a:cubicBezTo>
                        <a:pt x="963" y="291"/>
                        <a:pt x="961" y="292"/>
                        <a:pt x="959" y="293"/>
                      </a:cubicBezTo>
                      <a:lnTo>
                        <a:pt x="959" y="293"/>
                      </a:lnTo>
                      <a:cubicBezTo>
                        <a:pt x="953" y="290"/>
                        <a:pt x="949" y="290"/>
                        <a:pt x="947" y="290"/>
                      </a:cubicBezTo>
                      <a:cubicBezTo>
                        <a:pt x="943" y="290"/>
                        <a:pt x="943" y="290"/>
                        <a:pt x="943" y="274"/>
                      </a:cubicBezTo>
                      <a:close/>
                      <a:moveTo>
                        <a:pt x="1004" y="274"/>
                      </a:moveTo>
                      <a:cubicBezTo>
                        <a:pt x="997" y="281"/>
                        <a:pt x="992" y="286"/>
                        <a:pt x="988" y="290"/>
                      </a:cubicBezTo>
                      <a:lnTo>
                        <a:pt x="988" y="290"/>
                      </a:lnTo>
                      <a:cubicBezTo>
                        <a:pt x="993" y="287"/>
                        <a:pt x="998" y="285"/>
                        <a:pt x="1004" y="282"/>
                      </a:cubicBezTo>
                      <a:lnTo>
                        <a:pt x="1004" y="282"/>
                      </a:lnTo>
                      <a:cubicBezTo>
                        <a:pt x="1004" y="287"/>
                        <a:pt x="1004" y="294"/>
                        <a:pt x="1004" y="305"/>
                      </a:cubicBezTo>
                      <a:lnTo>
                        <a:pt x="1034" y="274"/>
                      </a:lnTo>
                      <a:cubicBezTo>
                        <a:pt x="1024" y="274"/>
                        <a:pt x="1014" y="278"/>
                        <a:pt x="1004" y="282"/>
                      </a:cubicBezTo>
                      <a:lnTo>
                        <a:pt x="1004" y="282"/>
                      </a:lnTo>
                      <a:cubicBezTo>
                        <a:pt x="1004" y="274"/>
                        <a:pt x="1004" y="274"/>
                        <a:pt x="1004" y="274"/>
                      </a:cubicBezTo>
                      <a:close/>
                      <a:moveTo>
                        <a:pt x="31" y="305"/>
                      </a:moveTo>
                      <a:cubicBezTo>
                        <a:pt x="1" y="305"/>
                        <a:pt x="1" y="305"/>
                        <a:pt x="1" y="335"/>
                      </a:cubicBezTo>
                      <a:cubicBezTo>
                        <a:pt x="1" y="325"/>
                        <a:pt x="4" y="322"/>
                        <a:pt x="10" y="322"/>
                      </a:cubicBezTo>
                      <a:cubicBezTo>
                        <a:pt x="21" y="322"/>
                        <a:pt x="41" y="335"/>
                        <a:pt x="61" y="335"/>
                      </a:cubicBezTo>
                      <a:cubicBezTo>
                        <a:pt x="61" y="335"/>
                        <a:pt x="31" y="305"/>
                        <a:pt x="31" y="305"/>
                      </a:cubicBezTo>
                      <a:close/>
                      <a:moveTo>
                        <a:pt x="92" y="335"/>
                      </a:moveTo>
                      <a:cubicBezTo>
                        <a:pt x="92" y="366"/>
                        <a:pt x="92" y="366"/>
                        <a:pt x="122" y="366"/>
                      </a:cubicBezTo>
                      <a:cubicBezTo>
                        <a:pt x="92" y="335"/>
                        <a:pt x="92" y="335"/>
                        <a:pt x="92" y="335"/>
                      </a:cubicBezTo>
                      <a:close/>
                      <a:moveTo>
                        <a:pt x="264" y="361"/>
                      </a:moveTo>
                      <a:cubicBezTo>
                        <a:pt x="259" y="366"/>
                        <a:pt x="258" y="366"/>
                        <a:pt x="274" y="366"/>
                      </a:cubicBezTo>
                      <a:cubicBezTo>
                        <a:pt x="270" y="364"/>
                        <a:pt x="267" y="362"/>
                        <a:pt x="264" y="361"/>
                      </a:cubicBezTo>
                      <a:close/>
                      <a:moveTo>
                        <a:pt x="456" y="359"/>
                      </a:moveTo>
                      <a:cubicBezTo>
                        <a:pt x="457" y="359"/>
                        <a:pt x="457" y="361"/>
                        <a:pt x="457" y="366"/>
                      </a:cubicBezTo>
                      <a:cubicBezTo>
                        <a:pt x="457" y="373"/>
                        <a:pt x="455" y="377"/>
                        <a:pt x="452" y="379"/>
                      </a:cubicBezTo>
                      <a:lnTo>
                        <a:pt x="452" y="379"/>
                      </a:lnTo>
                      <a:cubicBezTo>
                        <a:pt x="455" y="370"/>
                        <a:pt x="456" y="359"/>
                        <a:pt x="456" y="359"/>
                      </a:cubicBezTo>
                      <a:close/>
                      <a:moveTo>
                        <a:pt x="452" y="379"/>
                      </a:moveTo>
                      <a:lnTo>
                        <a:pt x="452" y="379"/>
                      </a:lnTo>
                      <a:cubicBezTo>
                        <a:pt x="451" y="382"/>
                        <a:pt x="449" y="385"/>
                        <a:pt x="447" y="386"/>
                      </a:cubicBezTo>
                      <a:lnTo>
                        <a:pt x="447" y="386"/>
                      </a:lnTo>
                      <a:lnTo>
                        <a:pt x="441" y="381"/>
                      </a:lnTo>
                      <a:cubicBezTo>
                        <a:pt x="445" y="381"/>
                        <a:pt x="449" y="381"/>
                        <a:pt x="452" y="379"/>
                      </a:cubicBezTo>
                      <a:close/>
                      <a:moveTo>
                        <a:pt x="293" y="369"/>
                      </a:moveTo>
                      <a:cubicBezTo>
                        <a:pt x="285" y="377"/>
                        <a:pt x="305" y="396"/>
                        <a:pt x="305" y="396"/>
                      </a:cubicBezTo>
                      <a:cubicBezTo>
                        <a:pt x="305" y="383"/>
                        <a:pt x="299" y="376"/>
                        <a:pt x="293" y="369"/>
                      </a:cubicBezTo>
                      <a:close/>
                      <a:moveTo>
                        <a:pt x="578" y="457"/>
                      </a:moveTo>
                      <a:cubicBezTo>
                        <a:pt x="578" y="457"/>
                        <a:pt x="578" y="469"/>
                        <a:pt x="571" y="485"/>
                      </a:cubicBezTo>
                      <a:lnTo>
                        <a:pt x="571" y="485"/>
                      </a:lnTo>
                      <a:cubicBezTo>
                        <a:pt x="567" y="482"/>
                        <a:pt x="565" y="477"/>
                        <a:pt x="564" y="471"/>
                      </a:cubicBezTo>
                      <a:lnTo>
                        <a:pt x="564" y="471"/>
                      </a:lnTo>
                      <a:lnTo>
                        <a:pt x="548" y="487"/>
                      </a:lnTo>
                      <a:lnTo>
                        <a:pt x="570" y="487"/>
                      </a:lnTo>
                      <a:cubicBezTo>
                        <a:pt x="568" y="492"/>
                        <a:pt x="565" y="496"/>
                        <a:pt x="562" y="501"/>
                      </a:cubicBezTo>
                      <a:lnTo>
                        <a:pt x="562" y="501"/>
                      </a:lnTo>
                      <a:lnTo>
                        <a:pt x="548" y="487"/>
                      </a:lnTo>
                      <a:lnTo>
                        <a:pt x="548" y="518"/>
                      </a:lnTo>
                      <a:lnTo>
                        <a:pt x="578" y="518"/>
                      </a:lnTo>
                      <a:lnTo>
                        <a:pt x="563" y="502"/>
                      </a:lnTo>
                      <a:lnTo>
                        <a:pt x="563" y="502"/>
                      </a:lnTo>
                      <a:cubicBezTo>
                        <a:pt x="569" y="496"/>
                        <a:pt x="572" y="492"/>
                        <a:pt x="574" y="487"/>
                      </a:cubicBezTo>
                      <a:lnTo>
                        <a:pt x="578" y="487"/>
                      </a:lnTo>
                      <a:cubicBezTo>
                        <a:pt x="577" y="487"/>
                        <a:pt x="576" y="487"/>
                        <a:pt x="575" y="487"/>
                      </a:cubicBezTo>
                      <a:lnTo>
                        <a:pt x="575" y="487"/>
                      </a:lnTo>
                      <a:cubicBezTo>
                        <a:pt x="578" y="479"/>
                        <a:pt x="578" y="472"/>
                        <a:pt x="578" y="457"/>
                      </a:cubicBezTo>
                      <a:close/>
                      <a:moveTo>
                        <a:pt x="624" y="520"/>
                      </a:moveTo>
                      <a:cubicBezTo>
                        <a:pt x="623" y="523"/>
                        <a:pt x="626" y="529"/>
                        <a:pt x="614" y="542"/>
                      </a:cubicBezTo>
                      <a:lnTo>
                        <a:pt x="614" y="542"/>
                      </a:lnTo>
                      <a:cubicBezTo>
                        <a:pt x="608" y="540"/>
                        <a:pt x="602" y="537"/>
                        <a:pt x="596" y="534"/>
                      </a:cubicBezTo>
                      <a:lnTo>
                        <a:pt x="596" y="534"/>
                      </a:lnTo>
                      <a:cubicBezTo>
                        <a:pt x="597" y="533"/>
                        <a:pt x="599" y="532"/>
                        <a:pt x="600" y="531"/>
                      </a:cubicBezTo>
                      <a:lnTo>
                        <a:pt x="600" y="531"/>
                      </a:lnTo>
                      <a:cubicBezTo>
                        <a:pt x="601" y="531"/>
                        <a:pt x="601" y="531"/>
                        <a:pt x="602" y="531"/>
                      </a:cubicBezTo>
                      <a:cubicBezTo>
                        <a:pt x="606" y="531"/>
                        <a:pt x="615" y="526"/>
                        <a:pt x="617" y="522"/>
                      </a:cubicBezTo>
                      <a:lnTo>
                        <a:pt x="617" y="522"/>
                      </a:lnTo>
                      <a:cubicBezTo>
                        <a:pt x="619" y="521"/>
                        <a:pt x="621" y="521"/>
                        <a:pt x="624" y="520"/>
                      </a:cubicBezTo>
                      <a:close/>
                      <a:moveTo>
                        <a:pt x="548" y="518"/>
                      </a:moveTo>
                      <a:cubicBezTo>
                        <a:pt x="548" y="518"/>
                        <a:pt x="577" y="532"/>
                        <a:pt x="585" y="541"/>
                      </a:cubicBezTo>
                      <a:lnTo>
                        <a:pt x="585" y="541"/>
                      </a:lnTo>
                      <a:lnTo>
                        <a:pt x="578" y="548"/>
                      </a:lnTo>
                      <a:cubicBezTo>
                        <a:pt x="578" y="548"/>
                        <a:pt x="548" y="548"/>
                        <a:pt x="548" y="518"/>
                      </a:cubicBezTo>
                      <a:close/>
                      <a:moveTo>
                        <a:pt x="585" y="542"/>
                      </a:moveTo>
                      <a:lnTo>
                        <a:pt x="585" y="542"/>
                      </a:lnTo>
                      <a:cubicBezTo>
                        <a:pt x="588" y="545"/>
                        <a:pt x="587" y="548"/>
                        <a:pt x="578" y="548"/>
                      </a:cubicBezTo>
                      <a:cubicBezTo>
                        <a:pt x="578" y="548"/>
                        <a:pt x="581" y="545"/>
                        <a:pt x="585" y="542"/>
                      </a:cubicBezTo>
                      <a:close/>
                      <a:moveTo>
                        <a:pt x="563" y="669"/>
                      </a:moveTo>
                      <a:lnTo>
                        <a:pt x="563" y="669"/>
                      </a:lnTo>
                      <a:cubicBezTo>
                        <a:pt x="567" y="670"/>
                        <a:pt x="572" y="670"/>
                        <a:pt x="578" y="670"/>
                      </a:cubicBezTo>
                      <a:lnTo>
                        <a:pt x="563" y="670"/>
                      </a:lnTo>
                      <a:cubicBezTo>
                        <a:pt x="563" y="669"/>
                        <a:pt x="563" y="669"/>
                        <a:pt x="563" y="669"/>
                      </a:cubicBezTo>
                      <a:close/>
                      <a:moveTo>
                        <a:pt x="548" y="670"/>
                      </a:moveTo>
                      <a:cubicBezTo>
                        <a:pt x="548" y="670"/>
                        <a:pt x="548" y="670"/>
                        <a:pt x="548" y="670"/>
                      </a:cubicBezTo>
                      <a:lnTo>
                        <a:pt x="548" y="670"/>
                      </a:lnTo>
                      <a:cubicBezTo>
                        <a:pt x="548" y="670"/>
                        <a:pt x="548" y="670"/>
                        <a:pt x="548" y="670"/>
                      </a:cubicBezTo>
                      <a:close/>
                      <a:moveTo>
                        <a:pt x="566" y="673"/>
                      </a:moveTo>
                      <a:cubicBezTo>
                        <a:pt x="570" y="674"/>
                        <a:pt x="574" y="676"/>
                        <a:pt x="577" y="678"/>
                      </a:cubicBezTo>
                      <a:lnTo>
                        <a:pt x="577" y="678"/>
                      </a:lnTo>
                      <a:cubicBezTo>
                        <a:pt x="576" y="680"/>
                        <a:pt x="575" y="682"/>
                        <a:pt x="574" y="682"/>
                      </a:cubicBezTo>
                      <a:lnTo>
                        <a:pt x="574" y="682"/>
                      </a:lnTo>
                      <a:cubicBezTo>
                        <a:pt x="572" y="679"/>
                        <a:pt x="569" y="676"/>
                        <a:pt x="566" y="673"/>
                      </a:cubicBezTo>
                      <a:close/>
                      <a:moveTo>
                        <a:pt x="1065" y="1186"/>
                      </a:moveTo>
                      <a:cubicBezTo>
                        <a:pt x="1065" y="1201"/>
                        <a:pt x="1065" y="1201"/>
                        <a:pt x="1068" y="1201"/>
                      </a:cubicBezTo>
                      <a:cubicBezTo>
                        <a:pt x="1072" y="1201"/>
                        <a:pt x="1080" y="1201"/>
                        <a:pt x="1095" y="1217"/>
                      </a:cubicBezTo>
                      <a:cubicBezTo>
                        <a:pt x="1095" y="1186"/>
                        <a:pt x="1095" y="1186"/>
                        <a:pt x="1065" y="1186"/>
                      </a:cubicBezTo>
                      <a:close/>
                      <a:moveTo>
                        <a:pt x="639" y="1"/>
                      </a:moveTo>
                      <a:cubicBezTo>
                        <a:pt x="609" y="31"/>
                        <a:pt x="639" y="31"/>
                        <a:pt x="639" y="31"/>
                      </a:cubicBezTo>
                      <a:cubicBezTo>
                        <a:pt x="613" y="31"/>
                        <a:pt x="587" y="98"/>
                        <a:pt x="580" y="98"/>
                      </a:cubicBezTo>
                      <a:cubicBezTo>
                        <a:pt x="579" y="98"/>
                        <a:pt x="578" y="96"/>
                        <a:pt x="578" y="92"/>
                      </a:cubicBezTo>
                      <a:lnTo>
                        <a:pt x="578" y="122"/>
                      </a:lnTo>
                      <a:cubicBezTo>
                        <a:pt x="548" y="122"/>
                        <a:pt x="578" y="122"/>
                        <a:pt x="548" y="153"/>
                      </a:cubicBezTo>
                      <a:cubicBezTo>
                        <a:pt x="548" y="144"/>
                        <a:pt x="548" y="134"/>
                        <a:pt x="547" y="122"/>
                      </a:cubicBezTo>
                      <a:lnTo>
                        <a:pt x="517" y="122"/>
                      </a:lnTo>
                      <a:lnTo>
                        <a:pt x="487" y="62"/>
                      </a:lnTo>
                      <a:lnTo>
                        <a:pt x="487" y="92"/>
                      </a:lnTo>
                      <a:cubicBezTo>
                        <a:pt x="487" y="92"/>
                        <a:pt x="487" y="92"/>
                        <a:pt x="487" y="122"/>
                      </a:cubicBezTo>
                      <a:cubicBezTo>
                        <a:pt x="457" y="122"/>
                        <a:pt x="457" y="122"/>
                        <a:pt x="457" y="92"/>
                      </a:cubicBezTo>
                      <a:cubicBezTo>
                        <a:pt x="457" y="122"/>
                        <a:pt x="457" y="122"/>
                        <a:pt x="457" y="153"/>
                      </a:cubicBezTo>
                      <a:cubicBezTo>
                        <a:pt x="457" y="92"/>
                        <a:pt x="426" y="122"/>
                        <a:pt x="426" y="92"/>
                      </a:cubicBezTo>
                      <a:cubicBezTo>
                        <a:pt x="426" y="122"/>
                        <a:pt x="426" y="122"/>
                        <a:pt x="396" y="122"/>
                      </a:cubicBezTo>
                      <a:cubicBezTo>
                        <a:pt x="396" y="106"/>
                        <a:pt x="396" y="100"/>
                        <a:pt x="395" y="100"/>
                      </a:cubicBezTo>
                      <a:cubicBezTo>
                        <a:pt x="394" y="100"/>
                        <a:pt x="391" y="114"/>
                        <a:pt x="384" y="114"/>
                      </a:cubicBezTo>
                      <a:cubicBezTo>
                        <a:pt x="382" y="114"/>
                        <a:pt x="380" y="113"/>
                        <a:pt x="377" y="110"/>
                      </a:cubicBezTo>
                      <a:lnTo>
                        <a:pt x="377" y="110"/>
                      </a:lnTo>
                      <a:cubicBezTo>
                        <a:pt x="374" y="114"/>
                        <a:pt x="365" y="121"/>
                        <a:pt x="365" y="153"/>
                      </a:cubicBezTo>
                      <a:cubicBezTo>
                        <a:pt x="365" y="153"/>
                        <a:pt x="365" y="122"/>
                        <a:pt x="335" y="92"/>
                      </a:cubicBezTo>
                      <a:lnTo>
                        <a:pt x="335" y="122"/>
                      </a:lnTo>
                      <a:cubicBezTo>
                        <a:pt x="335" y="92"/>
                        <a:pt x="335" y="92"/>
                        <a:pt x="305" y="92"/>
                      </a:cubicBezTo>
                      <a:lnTo>
                        <a:pt x="305" y="122"/>
                      </a:lnTo>
                      <a:cubicBezTo>
                        <a:pt x="305" y="138"/>
                        <a:pt x="305" y="147"/>
                        <a:pt x="305" y="153"/>
                      </a:cubicBezTo>
                      <a:cubicBezTo>
                        <a:pt x="274" y="153"/>
                        <a:pt x="274" y="123"/>
                        <a:pt x="274" y="122"/>
                      </a:cubicBezTo>
                      <a:lnTo>
                        <a:pt x="274" y="122"/>
                      </a:lnTo>
                      <a:cubicBezTo>
                        <a:pt x="274" y="123"/>
                        <a:pt x="274" y="183"/>
                        <a:pt x="305" y="214"/>
                      </a:cubicBezTo>
                      <a:cubicBezTo>
                        <a:pt x="305" y="224"/>
                        <a:pt x="301" y="227"/>
                        <a:pt x="297" y="227"/>
                      </a:cubicBezTo>
                      <a:cubicBezTo>
                        <a:pt x="288" y="227"/>
                        <a:pt x="274" y="214"/>
                        <a:pt x="274" y="214"/>
                      </a:cubicBezTo>
                      <a:cubicBezTo>
                        <a:pt x="274" y="214"/>
                        <a:pt x="274" y="153"/>
                        <a:pt x="244" y="153"/>
                      </a:cubicBezTo>
                      <a:cubicBezTo>
                        <a:pt x="274" y="183"/>
                        <a:pt x="244" y="214"/>
                        <a:pt x="244" y="214"/>
                      </a:cubicBezTo>
                      <a:cubicBezTo>
                        <a:pt x="244" y="183"/>
                        <a:pt x="213" y="183"/>
                        <a:pt x="213" y="183"/>
                      </a:cubicBezTo>
                      <a:lnTo>
                        <a:pt x="183" y="183"/>
                      </a:lnTo>
                      <a:cubicBezTo>
                        <a:pt x="183" y="183"/>
                        <a:pt x="202" y="183"/>
                        <a:pt x="210" y="198"/>
                      </a:cubicBezTo>
                      <a:lnTo>
                        <a:pt x="210" y="198"/>
                      </a:lnTo>
                      <a:cubicBezTo>
                        <a:pt x="210" y="198"/>
                        <a:pt x="210" y="198"/>
                        <a:pt x="210" y="198"/>
                      </a:cubicBezTo>
                      <a:cubicBezTo>
                        <a:pt x="206" y="198"/>
                        <a:pt x="198" y="198"/>
                        <a:pt x="183" y="183"/>
                      </a:cubicBezTo>
                      <a:lnTo>
                        <a:pt x="183" y="183"/>
                      </a:lnTo>
                      <a:cubicBezTo>
                        <a:pt x="183" y="184"/>
                        <a:pt x="213" y="214"/>
                        <a:pt x="183" y="214"/>
                      </a:cubicBezTo>
                      <a:cubicBezTo>
                        <a:pt x="153" y="244"/>
                        <a:pt x="183" y="244"/>
                        <a:pt x="183" y="244"/>
                      </a:cubicBezTo>
                      <a:lnTo>
                        <a:pt x="122" y="244"/>
                      </a:lnTo>
                      <a:cubicBezTo>
                        <a:pt x="122" y="244"/>
                        <a:pt x="122" y="244"/>
                        <a:pt x="153" y="274"/>
                      </a:cubicBezTo>
                      <a:cubicBezTo>
                        <a:pt x="132" y="254"/>
                        <a:pt x="119" y="247"/>
                        <a:pt x="110" y="247"/>
                      </a:cubicBezTo>
                      <a:cubicBezTo>
                        <a:pt x="92" y="247"/>
                        <a:pt x="92" y="274"/>
                        <a:pt x="92" y="274"/>
                      </a:cubicBezTo>
                      <a:lnTo>
                        <a:pt x="92" y="274"/>
                      </a:lnTo>
                      <a:lnTo>
                        <a:pt x="92" y="274"/>
                      </a:lnTo>
                      <a:cubicBezTo>
                        <a:pt x="107" y="290"/>
                        <a:pt x="107" y="297"/>
                        <a:pt x="107" y="305"/>
                      </a:cubicBezTo>
                      <a:cubicBezTo>
                        <a:pt x="99" y="297"/>
                        <a:pt x="92" y="290"/>
                        <a:pt x="92" y="274"/>
                      </a:cubicBezTo>
                      <a:lnTo>
                        <a:pt x="92" y="305"/>
                      </a:lnTo>
                      <a:cubicBezTo>
                        <a:pt x="61" y="274"/>
                        <a:pt x="92" y="274"/>
                        <a:pt x="61" y="244"/>
                      </a:cubicBezTo>
                      <a:cubicBezTo>
                        <a:pt x="31" y="274"/>
                        <a:pt x="61" y="305"/>
                        <a:pt x="61" y="305"/>
                      </a:cubicBezTo>
                      <a:cubicBezTo>
                        <a:pt x="46" y="290"/>
                        <a:pt x="46" y="290"/>
                        <a:pt x="46" y="290"/>
                      </a:cubicBezTo>
                      <a:cubicBezTo>
                        <a:pt x="46" y="290"/>
                        <a:pt x="46" y="290"/>
                        <a:pt x="31" y="274"/>
                      </a:cubicBezTo>
                      <a:cubicBezTo>
                        <a:pt x="1" y="274"/>
                        <a:pt x="61" y="305"/>
                        <a:pt x="61" y="335"/>
                      </a:cubicBezTo>
                      <a:cubicBezTo>
                        <a:pt x="31" y="335"/>
                        <a:pt x="31" y="366"/>
                        <a:pt x="61" y="366"/>
                      </a:cubicBezTo>
                      <a:lnTo>
                        <a:pt x="92" y="366"/>
                      </a:lnTo>
                      <a:cubicBezTo>
                        <a:pt x="92" y="366"/>
                        <a:pt x="61" y="335"/>
                        <a:pt x="92" y="335"/>
                      </a:cubicBezTo>
                      <a:cubicBezTo>
                        <a:pt x="107" y="335"/>
                        <a:pt x="115" y="343"/>
                        <a:pt x="122" y="350"/>
                      </a:cubicBezTo>
                      <a:lnTo>
                        <a:pt x="122" y="350"/>
                      </a:lnTo>
                      <a:cubicBezTo>
                        <a:pt x="122" y="358"/>
                        <a:pt x="122" y="366"/>
                        <a:pt x="122" y="366"/>
                      </a:cubicBezTo>
                      <a:cubicBezTo>
                        <a:pt x="153" y="366"/>
                        <a:pt x="153" y="366"/>
                        <a:pt x="153" y="396"/>
                      </a:cubicBezTo>
                      <a:cubicBezTo>
                        <a:pt x="183" y="396"/>
                        <a:pt x="153" y="366"/>
                        <a:pt x="153" y="335"/>
                      </a:cubicBezTo>
                      <a:lnTo>
                        <a:pt x="153" y="335"/>
                      </a:lnTo>
                      <a:cubicBezTo>
                        <a:pt x="153" y="336"/>
                        <a:pt x="153" y="366"/>
                        <a:pt x="183" y="366"/>
                      </a:cubicBezTo>
                      <a:cubicBezTo>
                        <a:pt x="213" y="366"/>
                        <a:pt x="213" y="366"/>
                        <a:pt x="213" y="396"/>
                      </a:cubicBezTo>
                      <a:lnTo>
                        <a:pt x="236" y="373"/>
                      </a:lnTo>
                      <a:lnTo>
                        <a:pt x="236" y="373"/>
                      </a:lnTo>
                      <a:cubicBezTo>
                        <a:pt x="238" y="384"/>
                        <a:pt x="244" y="396"/>
                        <a:pt x="244" y="396"/>
                      </a:cubicBezTo>
                      <a:lnTo>
                        <a:pt x="244" y="366"/>
                      </a:lnTo>
                      <a:lnTo>
                        <a:pt x="236" y="373"/>
                      </a:lnTo>
                      <a:lnTo>
                        <a:pt x="236" y="373"/>
                      </a:lnTo>
                      <a:cubicBezTo>
                        <a:pt x="235" y="365"/>
                        <a:pt x="237" y="357"/>
                        <a:pt x="248" y="357"/>
                      </a:cubicBezTo>
                      <a:cubicBezTo>
                        <a:pt x="252" y="357"/>
                        <a:pt x="257" y="358"/>
                        <a:pt x="264" y="361"/>
                      </a:cubicBezTo>
                      <a:lnTo>
                        <a:pt x="264" y="361"/>
                      </a:lnTo>
                      <a:cubicBezTo>
                        <a:pt x="268" y="357"/>
                        <a:pt x="274" y="349"/>
                        <a:pt x="274" y="335"/>
                      </a:cubicBezTo>
                      <a:cubicBezTo>
                        <a:pt x="274" y="353"/>
                        <a:pt x="284" y="360"/>
                        <a:pt x="293" y="369"/>
                      </a:cubicBezTo>
                      <a:lnTo>
                        <a:pt x="293" y="369"/>
                      </a:lnTo>
                      <a:cubicBezTo>
                        <a:pt x="295" y="367"/>
                        <a:pt x="298" y="366"/>
                        <a:pt x="305" y="366"/>
                      </a:cubicBezTo>
                      <a:cubicBezTo>
                        <a:pt x="335" y="396"/>
                        <a:pt x="335" y="396"/>
                        <a:pt x="335" y="396"/>
                      </a:cubicBezTo>
                      <a:lnTo>
                        <a:pt x="365" y="396"/>
                      </a:lnTo>
                      <a:lnTo>
                        <a:pt x="335" y="366"/>
                      </a:lnTo>
                      <a:cubicBezTo>
                        <a:pt x="335" y="360"/>
                        <a:pt x="336" y="357"/>
                        <a:pt x="338" y="357"/>
                      </a:cubicBezTo>
                      <a:cubicBezTo>
                        <a:pt x="346" y="357"/>
                        <a:pt x="365" y="396"/>
                        <a:pt x="365" y="396"/>
                      </a:cubicBezTo>
                      <a:lnTo>
                        <a:pt x="365" y="366"/>
                      </a:lnTo>
                      <a:cubicBezTo>
                        <a:pt x="365" y="366"/>
                        <a:pt x="396" y="396"/>
                        <a:pt x="396" y="396"/>
                      </a:cubicBezTo>
                      <a:cubicBezTo>
                        <a:pt x="396" y="366"/>
                        <a:pt x="396" y="366"/>
                        <a:pt x="396" y="366"/>
                      </a:cubicBezTo>
                      <a:cubicBezTo>
                        <a:pt x="396" y="396"/>
                        <a:pt x="426" y="396"/>
                        <a:pt x="426" y="396"/>
                      </a:cubicBezTo>
                      <a:cubicBezTo>
                        <a:pt x="426" y="385"/>
                        <a:pt x="430" y="382"/>
                        <a:pt x="436" y="381"/>
                      </a:cubicBezTo>
                      <a:lnTo>
                        <a:pt x="436" y="381"/>
                      </a:lnTo>
                      <a:cubicBezTo>
                        <a:pt x="439" y="385"/>
                        <a:pt x="442" y="387"/>
                        <a:pt x="444" y="387"/>
                      </a:cubicBezTo>
                      <a:cubicBezTo>
                        <a:pt x="445" y="387"/>
                        <a:pt x="446" y="387"/>
                        <a:pt x="447" y="386"/>
                      </a:cubicBezTo>
                      <a:lnTo>
                        <a:pt x="447" y="386"/>
                      </a:lnTo>
                      <a:lnTo>
                        <a:pt x="457" y="396"/>
                      </a:lnTo>
                      <a:lnTo>
                        <a:pt x="517" y="396"/>
                      </a:lnTo>
                      <a:cubicBezTo>
                        <a:pt x="517" y="396"/>
                        <a:pt x="517" y="396"/>
                        <a:pt x="517" y="426"/>
                      </a:cubicBezTo>
                      <a:cubicBezTo>
                        <a:pt x="524" y="420"/>
                        <a:pt x="528" y="418"/>
                        <a:pt x="530" y="418"/>
                      </a:cubicBezTo>
                      <a:cubicBezTo>
                        <a:pt x="536" y="418"/>
                        <a:pt x="530" y="435"/>
                        <a:pt x="536" y="435"/>
                      </a:cubicBezTo>
                      <a:cubicBezTo>
                        <a:pt x="536" y="435"/>
                        <a:pt x="536" y="435"/>
                        <a:pt x="536" y="435"/>
                      </a:cubicBezTo>
                      <a:lnTo>
                        <a:pt x="536" y="435"/>
                      </a:lnTo>
                      <a:cubicBezTo>
                        <a:pt x="536" y="435"/>
                        <a:pt x="536" y="435"/>
                        <a:pt x="536" y="435"/>
                      </a:cubicBezTo>
                      <a:cubicBezTo>
                        <a:pt x="538" y="435"/>
                        <a:pt x="541" y="433"/>
                        <a:pt x="547" y="427"/>
                      </a:cubicBezTo>
                      <a:lnTo>
                        <a:pt x="547" y="427"/>
                      </a:lnTo>
                      <a:cubicBezTo>
                        <a:pt x="547" y="427"/>
                        <a:pt x="548" y="427"/>
                        <a:pt x="548" y="426"/>
                      </a:cubicBezTo>
                      <a:cubicBezTo>
                        <a:pt x="548" y="426"/>
                        <a:pt x="548" y="457"/>
                        <a:pt x="548" y="457"/>
                      </a:cubicBezTo>
                      <a:cubicBezTo>
                        <a:pt x="555" y="442"/>
                        <a:pt x="559" y="436"/>
                        <a:pt x="561" y="436"/>
                      </a:cubicBezTo>
                      <a:cubicBezTo>
                        <a:pt x="565" y="436"/>
                        <a:pt x="562" y="456"/>
                        <a:pt x="564" y="471"/>
                      </a:cubicBezTo>
                      <a:lnTo>
                        <a:pt x="564" y="471"/>
                      </a:lnTo>
                      <a:lnTo>
                        <a:pt x="578" y="457"/>
                      </a:lnTo>
                      <a:lnTo>
                        <a:pt x="578" y="457"/>
                      </a:lnTo>
                      <a:cubicBezTo>
                        <a:pt x="578" y="457"/>
                        <a:pt x="578" y="457"/>
                        <a:pt x="578" y="457"/>
                      </a:cubicBezTo>
                      <a:cubicBezTo>
                        <a:pt x="578" y="487"/>
                        <a:pt x="578" y="487"/>
                        <a:pt x="578" y="487"/>
                      </a:cubicBezTo>
                      <a:lnTo>
                        <a:pt x="609" y="487"/>
                      </a:lnTo>
                      <a:lnTo>
                        <a:pt x="608" y="488"/>
                      </a:lnTo>
                      <a:lnTo>
                        <a:pt x="608" y="488"/>
                      </a:lnTo>
                      <a:cubicBezTo>
                        <a:pt x="593" y="502"/>
                        <a:pt x="593" y="502"/>
                        <a:pt x="597" y="502"/>
                      </a:cubicBezTo>
                      <a:cubicBezTo>
                        <a:pt x="601" y="502"/>
                        <a:pt x="609" y="502"/>
                        <a:pt x="609" y="518"/>
                      </a:cubicBezTo>
                      <a:lnTo>
                        <a:pt x="593" y="533"/>
                      </a:lnTo>
                      <a:lnTo>
                        <a:pt x="593" y="533"/>
                      </a:lnTo>
                      <a:cubicBezTo>
                        <a:pt x="578" y="525"/>
                        <a:pt x="563" y="518"/>
                        <a:pt x="548" y="518"/>
                      </a:cubicBezTo>
                      <a:cubicBezTo>
                        <a:pt x="548" y="518"/>
                        <a:pt x="534" y="504"/>
                        <a:pt x="525" y="504"/>
                      </a:cubicBezTo>
                      <a:cubicBezTo>
                        <a:pt x="524" y="504"/>
                        <a:pt x="523" y="504"/>
                        <a:pt x="522" y="505"/>
                      </a:cubicBezTo>
                      <a:lnTo>
                        <a:pt x="522" y="505"/>
                      </a:lnTo>
                      <a:cubicBezTo>
                        <a:pt x="519" y="500"/>
                        <a:pt x="517" y="495"/>
                        <a:pt x="517" y="487"/>
                      </a:cubicBezTo>
                      <a:lnTo>
                        <a:pt x="517" y="518"/>
                      </a:lnTo>
                      <a:cubicBezTo>
                        <a:pt x="502" y="502"/>
                        <a:pt x="502" y="502"/>
                        <a:pt x="502" y="502"/>
                      </a:cubicBezTo>
                      <a:cubicBezTo>
                        <a:pt x="502" y="502"/>
                        <a:pt x="502" y="502"/>
                        <a:pt x="487" y="487"/>
                      </a:cubicBezTo>
                      <a:lnTo>
                        <a:pt x="487" y="518"/>
                      </a:lnTo>
                      <a:cubicBezTo>
                        <a:pt x="457" y="487"/>
                        <a:pt x="457" y="487"/>
                        <a:pt x="457" y="487"/>
                      </a:cubicBezTo>
                      <a:lnTo>
                        <a:pt x="457" y="518"/>
                      </a:lnTo>
                      <a:cubicBezTo>
                        <a:pt x="426" y="518"/>
                        <a:pt x="426" y="487"/>
                        <a:pt x="426" y="487"/>
                      </a:cubicBezTo>
                      <a:cubicBezTo>
                        <a:pt x="426" y="487"/>
                        <a:pt x="426" y="518"/>
                        <a:pt x="426" y="518"/>
                      </a:cubicBezTo>
                      <a:lnTo>
                        <a:pt x="365" y="518"/>
                      </a:lnTo>
                      <a:cubicBezTo>
                        <a:pt x="350" y="518"/>
                        <a:pt x="320" y="510"/>
                        <a:pt x="293" y="510"/>
                      </a:cubicBezTo>
                      <a:cubicBezTo>
                        <a:pt x="267" y="510"/>
                        <a:pt x="244" y="518"/>
                        <a:pt x="244" y="548"/>
                      </a:cubicBezTo>
                      <a:cubicBezTo>
                        <a:pt x="213" y="548"/>
                        <a:pt x="244" y="518"/>
                        <a:pt x="213" y="518"/>
                      </a:cubicBezTo>
                      <a:cubicBezTo>
                        <a:pt x="229" y="533"/>
                        <a:pt x="213" y="533"/>
                        <a:pt x="194" y="533"/>
                      </a:cubicBezTo>
                      <a:cubicBezTo>
                        <a:pt x="175" y="533"/>
                        <a:pt x="153" y="533"/>
                        <a:pt x="153" y="548"/>
                      </a:cubicBezTo>
                      <a:lnTo>
                        <a:pt x="183" y="548"/>
                      </a:lnTo>
                      <a:cubicBezTo>
                        <a:pt x="92" y="578"/>
                        <a:pt x="122" y="609"/>
                        <a:pt x="92" y="639"/>
                      </a:cubicBezTo>
                      <a:cubicBezTo>
                        <a:pt x="122" y="670"/>
                        <a:pt x="122" y="670"/>
                        <a:pt x="122" y="670"/>
                      </a:cubicBezTo>
                      <a:cubicBezTo>
                        <a:pt x="61" y="700"/>
                        <a:pt x="61" y="761"/>
                        <a:pt x="31" y="822"/>
                      </a:cubicBezTo>
                      <a:cubicBezTo>
                        <a:pt x="31" y="882"/>
                        <a:pt x="31" y="913"/>
                        <a:pt x="31" y="974"/>
                      </a:cubicBezTo>
                      <a:lnTo>
                        <a:pt x="31" y="1125"/>
                      </a:lnTo>
                      <a:lnTo>
                        <a:pt x="244" y="1247"/>
                      </a:lnTo>
                      <a:cubicBezTo>
                        <a:pt x="274" y="1247"/>
                        <a:pt x="305" y="1277"/>
                        <a:pt x="335" y="1277"/>
                      </a:cubicBezTo>
                      <a:cubicBezTo>
                        <a:pt x="335" y="1277"/>
                        <a:pt x="335" y="1259"/>
                        <a:pt x="335" y="1247"/>
                      </a:cubicBezTo>
                      <a:cubicBezTo>
                        <a:pt x="343" y="1264"/>
                        <a:pt x="349" y="1269"/>
                        <a:pt x="355" y="1269"/>
                      </a:cubicBezTo>
                      <a:cubicBezTo>
                        <a:pt x="363" y="1269"/>
                        <a:pt x="368" y="1255"/>
                        <a:pt x="376" y="1255"/>
                      </a:cubicBezTo>
                      <a:cubicBezTo>
                        <a:pt x="381" y="1255"/>
                        <a:pt x="387" y="1261"/>
                        <a:pt x="396" y="1277"/>
                      </a:cubicBezTo>
                      <a:cubicBezTo>
                        <a:pt x="436" y="1277"/>
                        <a:pt x="477" y="1304"/>
                        <a:pt x="508" y="1304"/>
                      </a:cubicBezTo>
                      <a:cubicBezTo>
                        <a:pt x="524" y="1304"/>
                        <a:pt x="538" y="1298"/>
                        <a:pt x="548" y="1277"/>
                      </a:cubicBezTo>
                      <a:lnTo>
                        <a:pt x="548" y="1308"/>
                      </a:lnTo>
                      <a:lnTo>
                        <a:pt x="578" y="1308"/>
                      </a:lnTo>
                      <a:cubicBezTo>
                        <a:pt x="598" y="1308"/>
                        <a:pt x="605" y="1294"/>
                        <a:pt x="616" y="1294"/>
                      </a:cubicBezTo>
                      <a:cubicBezTo>
                        <a:pt x="622" y="1294"/>
                        <a:pt x="629" y="1298"/>
                        <a:pt x="639" y="1308"/>
                      </a:cubicBezTo>
                      <a:lnTo>
                        <a:pt x="669" y="1277"/>
                      </a:lnTo>
                      <a:cubicBezTo>
                        <a:pt x="669" y="1288"/>
                        <a:pt x="673" y="1291"/>
                        <a:pt x="677" y="1291"/>
                      </a:cubicBezTo>
                      <a:cubicBezTo>
                        <a:pt x="686" y="1291"/>
                        <a:pt x="700" y="1277"/>
                        <a:pt x="700" y="1277"/>
                      </a:cubicBezTo>
                      <a:cubicBezTo>
                        <a:pt x="700" y="1277"/>
                        <a:pt x="713" y="1264"/>
                        <a:pt x="731" y="1264"/>
                      </a:cubicBezTo>
                      <a:cubicBezTo>
                        <a:pt x="740" y="1264"/>
                        <a:pt x="750" y="1267"/>
                        <a:pt x="761" y="1277"/>
                      </a:cubicBezTo>
                      <a:lnTo>
                        <a:pt x="821" y="1277"/>
                      </a:lnTo>
                      <a:cubicBezTo>
                        <a:pt x="852" y="1277"/>
                        <a:pt x="882" y="1247"/>
                        <a:pt x="913" y="1247"/>
                      </a:cubicBezTo>
                      <a:cubicBezTo>
                        <a:pt x="919" y="1253"/>
                        <a:pt x="924" y="1256"/>
                        <a:pt x="928" y="1256"/>
                      </a:cubicBezTo>
                      <a:cubicBezTo>
                        <a:pt x="940" y="1256"/>
                        <a:pt x="946" y="1238"/>
                        <a:pt x="958" y="1238"/>
                      </a:cubicBezTo>
                      <a:cubicBezTo>
                        <a:pt x="962" y="1238"/>
                        <a:pt x="967" y="1241"/>
                        <a:pt x="973" y="1247"/>
                      </a:cubicBezTo>
                      <a:cubicBezTo>
                        <a:pt x="963" y="1237"/>
                        <a:pt x="956" y="1234"/>
                        <a:pt x="952" y="1234"/>
                      </a:cubicBezTo>
                      <a:cubicBezTo>
                        <a:pt x="943" y="1234"/>
                        <a:pt x="943" y="1247"/>
                        <a:pt x="943" y="1247"/>
                      </a:cubicBezTo>
                      <a:cubicBezTo>
                        <a:pt x="943" y="1217"/>
                        <a:pt x="913" y="1217"/>
                        <a:pt x="943" y="1217"/>
                      </a:cubicBezTo>
                      <a:cubicBezTo>
                        <a:pt x="943" y="1217"/>
                        <a:pt x="973" y="1217"/>
                        <a:pt x="973" y="1247"/>
                      </a:cubicBezTo>
                      <a:cubicBezTo>
                        <a:pt x="1004" y="1247"/>
                        <a:pt x="1004" y="1186"/>
                        <a:pt x="1065" y="1186"/>
                      </a:cubicBezTo>
                      <a:cubicBezTo>
                        <a:pt x="1065" y="1186"/>
                        <a:pt x="1065" y="1186"/>
                        <a:pt x="1065" y="1156"/>
                      </a:cubicBezTo>
                      <a:cubicBezTo>
                        <a:pt x="1065" y="1156"/>
                        <a:pt x="1095" y="1156"/>
                        <a:pt x="1095" y="1186"/>
                      </a:cubicBezTo>
                      <a:cubicBezTo>
                        <a:pt x="1095" y="1125"/>
                        <a:pt x="1125" y="1156"/>
                        <a:pt x="1125" y="1095"/>
                      </a:cubicBezTo>
                      <a:lnTo>
                        <a:pt x="1095" y="1095"/>
                      </a:lnTo>
                      <a:cubicBezTo>
                        <a:pt x="1080" y="1080"/>
                        <a:pt x="1087" y="1080"/>
                        <a:pt x="1099" y="1080"/>
                      </a:cubicBezTo>
                      <a:cubicBezTo>
                        <a:pt x="1110" y="1080"/>
                        <a:pt x="1125" y="1080"/>
                        <a:pt x="1125" y="1065"/>
                      </a:cubicBezTo>
                      <a:cubicBezTo>
                        <a:pt x="1125" y="1065"/>
                        <a:pt x="1095" y="1034"/>
                        <a:pt x="1125" y="1034"/>
                      </a:cubicBezTo>
                      <a:cubicBezTo>
                        <a:pt x="1156" y="1065"/>
                        <a:pt x="1156" y="1065"/>
                        <a:pt x="1156" y="1065"/>
                      </a:cubicBezTo>
                      <a:cubicBezTo>
                        <a:pt x="1156" y="1065"/>
                        <a:pt x="1156" y="1034"/>
                        <a:pt x="1125" y="1034"/>
                      </a:cubicBezTo>
                      <a:lnTo>
                        <a:pt x="1156" y="1034"/>
                      </a:lnTo>
                      <a:cubicBezTo>
                        <a:pt x="1156" y="1034"/>
                        <a:pt x="1125" y="1034"/>
                        <a:pt x="1125" y="1004"/>
                      </a:cubicBezTo>
                      <a:cubicBezTo>
                        <a:pt x="1156" y="1004"/>
                        <a:pt x="1156" y="974"/>
                        <a:pt x="1156" y="974"/>
                      </a:cubicBezTo>
                      <a:lnTo>
                        <a:pt x="1186" y="974"/>
                      </a:lnTo>
                      <a:cubicBezTo>
                        <a:pt x="1171" y="958"/>
                        <a:pt x="1171" y="958"/>
                        <a:pt x="1175" y="958"/>
                      </a:cubicBezTo>
                      <a:cubicBezTo>
                        <a:pt x="1178" y="958"/>
                        <a:pt x="1186" y="958"/>
                        <a:pt x="1186" y="943"/>
                      </a:cubicBezTo>
                      <a:cubicBezTo>
                        <a:pt x="1186" y="882"/>
                        <a:pt x="1186" y="822"/>
                        <a:pt x="1186" y="761"/>
                      </a:cubicBezTo>
                      <a:cubicBezTo>
                        <a:pt x="1156" y="730"/>
                        <a:pt x="1156" y="730"/>
                        <a:pt x="1156" y="700"/>
                      </a:cubicBezTo>
                      <a:lnTo>
                        <a:pt x="1186" y="700"/>
                      </a:lnTo>
                      <a:cubicBezTo>
                        <a:pt x="1186" y="700"/>
                        <a:pt x="1186" y="661"/>
                        <a:pt x="1202" y="661"/>
                      </a:cubicBezTo>
                      <a:cubicBezTo>
                        <a:pt x="1206" y="661"/>
                        <a:pt x="1210" y="663"/>
                        <a:pt x="1216" y="670"/>
                      </a:cubicBezTo>
                      <a:lnTo>
                        <a:pt x="1216" y="609"/>
                      </a:lnTo>
                      <a:cubicBezTo>
                        <a:pt x="1247" y="548"/>
                        <a:pt x="1125" y="548"/>
                        <a:pt x="1156" y="518"/>
                      </a:cubicBezTo>
                      <a:cubicBezTo>
                        <a:pt x="1135" y="518"/>
                        <a:pt x="1129" y="504"/>
                        <a:pt x="1126" y="504"/>
                      </a:cubicBezTo>
                      <a:cubicBezTo>
                        <a:pt x="1125" y="504"/>
                        <a:pt x="1125" y="507"/>
                        <a:pt x="1125" y="518"/>
                      </a:cubicBezTo>
                      <a:lnTo>
                        <a:pt x="1065" y="518"/>
                      </a:lnTo>
                      <a:cubicBezTo>
                        <a:pt x="1095" y="518"/>
                        <a:pt x="1065" y="518"/>
                        <a:pt x="1065" y="487"/>
                      </a:cubicBezTo>
                      <a:cubicBezTo>
                        <a:pt x="1095" y="487"/>
                        <a:pt x="1065" y="457"/>
                        <a:pt x="1095" y="457"/>
                      </a:cubicBezTo>
                      <a:cubicBezTo>
                        <a:pt x="1095" y="457"/>
                        <a:pt x="1034" y="457"/>
                        <a:pt x="1034" y="426"/>
                      </a:cubicBezTo>
                      <a:lnTo>
                        <a:pt x="1065" y="426"/>
                      </a:lnTo>
                      <a:cubicBezTo>
                        <a:pt x="1065" y="426"/>
                        <a:pt x="1065" y="426"/>
                        <a:pt x="1065" y="396"/>
                      </a:cubicBezTo>
                      <a:cubicBezTo>
                        <a:pt x="1065" y="396"/>
                        <a:pt x="1065" y="396"/>
                        <a:pt x="1065" y="366"/>
                      </a:cubicBezTo>
                      <a:cubicBezTo>
                        <a:pt x="1065" y="366"/>
                        <a:pt x="1034" y="366"/>
                        <a:pt x="1034" y="396"/>
                      </a:cubicBezTo>
                      <a:cubicBezTo>
                        <a:pt x="1034" y="366"/>
                        <a:pt x="1004" y="366"/>
                        <a:pt x="1004" y="366"/>
                      </a:cubicBezTo>
                      <a:lnTo>
                        <a:pt x="1034" y="366"/>
                      </a:lnTo>
                      <a:cubicBezTo>
                        <a:pt x="1034" y="366"/>
                        <a:pt x="1004" y="366"/>
                        <a:pt x="1004" y="335"/>
                      </a:cubicBezTo>
                      <a:lnTo>
                        <a:pt x="1034" y="335"/>
                      </a:lnTo>
                      <a:cubicBezTo>
                        <a:pt x="1004" y="335"/>
                        <a:pt x="1004" y="335"/>
                        <a:pt x="1004" y="305"/>
                      </a:cubicBezTo>
                      <a:cubicBezTo>
                        <a:pt x="973" y="335"/>
                        <a:pt x="973" y="335"/>
                        <a:pt x="973" y="335"/>
                      </a:cubicBezTo>
                      <a:cubicBezTo>
                        <a:pt x="973" y="320"/>
                        <a:pt x="958" y="320"/>
                        <a:pt x="947" y="320"/>
                      </a:cubicBezTo>
                      <a:cubicBezTo>
                        <a:pt x="935" y="320"/>
                        <a:pt x="928" y="320"/>
                        <a:pt x="943" y="305"/>
                      </a:cubicBezTo>
                      <a:cubicBezTo>
                        <a:pt x="943" y="274"/>
                        <a:pt x="913" y="274"/>
                        <a:pt x="973" y="244"/>
                      </a:cubicBezTo>
                      <a:cubicBezTo>
                        <a:pt x="1004" y="244"/>
                        <a:pt x="973" y="244"/>
                        <a:pt x="1004" y="214"/>
                      </a:cubicBezTo>
                      <a:lnTo>
                        <a:pt x="1004" y="214"/>
                      </a:lnTo>
                      <a:cubicBezTo>
                        <a:pt x="994" y="224"/>
                        <a:pt x="987" y="227"/>
                        <a:pt x="982" y="227"/>
                      </a:cubicBezTo>
                      <a:cubicBezTo>
                        <a:pt x="973" y="227"/>
                        <a:pt x="973" y="214"/>
                        <a:pt x="973" y="214"/>
                      </a:cubicBezTo>
                      <a:lnTo>
                        <a:pt x="943" y="214"/>
                      </a:lnTo>
                      <a:cubicBezTo>
                        <a:pt x="931" y="220"/>
                        <a:pt x="926" y="222"/>
                        <a:pt x="926" y="222"/>
                      </a:cubicBezTo>
                      <a:cubicBezTo>
                        <a:pt x="925" y="222"/>
                        <a:pt x="998" y="183"/>
                        <a:pt x="973" y="183"/>
                      </a:cubicBezTo>
                      <a:lnTo>
                        <a:pt x="943" y="183"/>
                      </a:lnTo>
                      <a:cubicBezTo>
                        <a:pt x="943" y="183"/>
                        <a:pt x="973" y="153"/>
                        <a:pt x="943" y="153"/>
                      </a:cubicBezTo>
                      <a:cubicBezTo>
                        <a:pt x="943" y="138"/>
                        <a:pt x="935" y="138"/>
                        <a:pt x="928" y="138"/>
                      </a:cubicBezTo>
                      <a:cubicBezTo>
                        <a:pt x="920" y="138"/>
                        <a:pt x="913" y="138"/>
                        <a:pt x="913" y="122"/>
                      </a:cubicBezTo>
                      <a:cubicBezTo>
                        <a:pt x="913" y="122"/>
                        <a:pt x="913" y="153"/>
                        <a:pt x="913" y="153"/>
                      </a:cubicBezTo>
                      <a:lnTo>
                        <a:pt x="882" y="153"/>
                      </a:lnTo>
                      <a:cubicBezTo>
                        <a:pt x="882" y="153"/>
                        <a:pt x="882" y="153"/>
                        <a:pt x="882" y="153"/>
                      </a:cubicBezTo>
                      <a:cubicBezTo>
                        <a:pt x="882" y="153"/>
                        <a:pt x="882" y="153"/>
                        <a:pt x="882" y="153"/>
                      </a:cubicBezTo>
                      <a:lnTo>
                        <a:pt x="852" y="153"/>
                      </a:lnTo>
                      <a:cubicBezTo>
                        <a:pt x="867" y="138"/>
                        <a:pt x="875" y="130"/>
                        <a:pt x="878" y="130"/>
                      </a:cubicBezTo>
                      <a:cubicBezTo>
                        <a:pt x="882" y="130"/>
                        <a:pt x="882" y="138"/>
                        <a:pt x="882" y="153"/>
                      </a:cubicBezTo>
                      <a:cubicBezTo>
                        <a:pt x="882" y="122"/>
                        <a:pt x="882" y="122"/>
                        <a:pt x="882" y="122"/>
                      </a:cubicBezTo>
                      <a:lnTo>
                        <a:pt x="882" y="92"/>
                      </a:lnTo>
                      <a:cubicBezTo>
                        <a:pt x="872" y="102"/>
                        <a:pt x="865" y="106"/>
                        <a:pt x="861" y="106"/>
                      </a:cubicBezTo>
                      <a:cubicBezTo>
                        <a:pt x="852" y="106"/>
                        <a:pt x="852" y="92"/>
                        <a:pt x="852" y="92"/>
                      </a:cubicBezTo>
                      <a:cubicBezTo>
                        <a:pt x="821" y="92"/>
                        <a:pt x="791" y="122"/>
                        <a:pt x="761" y="153"/>
                      </a:cubicBezTo>
                      <a:cubicBezTo>
                        <a:pt x="761" y="153"/>
                        <a:pt x="791" y="122"/>
                        <a:pt x="791" y="122"/>
                      </a:cubicBezTo>
                      <a:cubicBezTo>
                        <a:pt x="791" y="122"/>
                        <a:pt x="791" y="109"/>
                        <a:pt x="791" y="92"/>
                      </a:cubicBezTo>
                      <a:lnTo>
                        <a:pt x="761" y="92"/>
                      </a:lnTo>
                      <a:cubicBezTo>
                        <a:pt x="761" y="92"/>
                        <a:pt x="761" y="122"/>
                        <a:pt x="761" y="122"/>
                      </a:cubicBezTo>
                      <a:lnTo>
                        <a:pt x="730" y="122"/>
                      </a:lnTo>
                      <a:cubicBezTo>
                        <a:pt x="730" y="92"/>
                        <a:pt x="730" y="92"/>
                        <a:pt x="761" y="92"/>
                      </a:cubicBezTo>
                      <a:lnTo>
                        <a:pt x="730" y="92"/>
                      </a:lnTo>
                      <a:cubicBezTo>
                        <a:pt x="730" y="107"/>
                        <a:pt x="723" y="107"/>
                        <a:pt x="715" y="107"/>
                      </a:cubicBezTo>
                      <a:cubicBezTo>
                        <a:pt x="707" y="107"/>
                        <a:pt x="700" y="107"/>
                        <a:pt x="700" y="122"/>
                      </a:cubicBezTo>
                      <a:cubicBezTo>
                        <a:pt x="700" y="122"/>
                        <a:pt x="669" y="92"/>
                        <a:pt x="700" y="92"/>
                      </a:cubicBezTo>
                      <a:lnTo>
                        <a:pt x="639" y="92"/>
                      </a:lnTo>
                      <a:cubicBezTo>
                        <a:pt x="669" y="92"/>
                        <a:pt x="669" y="62"/>
                        <a:pt x="669" y="31"/>
                      </a:cubicBezTo>
                      <a:lnTo>
                        <a:pt x="669" y="31"/>
                      </a:lnTo>
                      <a:cubicBezTo>
                        <a:pt x="669" y="32"/>
                        <a:pt x="669" y="92"/>
                        <a:pt x="639" y="92"/>
                      </a:cubicBezTo>
                      <a:cubicBezTo>
                        <a:pt x="669" y="62"/>
                        <a:pt x="639" y="62"/>
                        <a:pt x="669" y="31"/>
                      </a:cubicBezTo>
                      <a:lnTo>
                        <a:pt x="669" y="31"/>
                      </a:lnTo>
                      <a:cubicBezTo>
                        <a:pt x="669" y="31"/>
                        <a:pt x="669" y="31"/>
                        <a:pt x="669" y="31"/>
                      </a:cubicBezTo>
                      <a:cubicBezTo>
                        <a:pt x="669" y="1"/>
                        <a:pt x="639" y="1"/>
                        <a:pt x="6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1109;p31"/>
                <p:cNvSpPr/>
                <p:nvPr/>
              </p:nvSpPr>
              <p:spPr>
                <a:xfrm>
                  <a:off x="2224332" y="471896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1110;p31"/>
                <p:cNvSpPr/>
                <p:nvPr/>
              </p:nvSpPr>
              <p:spPr>
                <a:xfrm>
                  <a:off x="2229220" y="472677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1111;p31"/>
                <p:cNvSpPr/>
                <p:nvPr/>
              </p:nvSpPr>
              <p:spPr>
                <a:xfrm>
                  <a:off x="2230184" y="4728707"/>
                  <a:ext cx="997" cy="32"/>
                </a:xfrm>
                <a:custGeom>
                  <a:avLst/>
                  <a:gdLst/>
                  <a:ahLst/>
                  <a:cxnLst/>
                  <a:rect l="l" t="t" r="r" b="b"/>
                  <a:pathLst>
                    <a:path w="31" h="1" extrusionOk="0">
                      <a:moveTo>
                        <a:pt x="31" y="1"/>
                      </a:moveTo>
                      <a:cubicBezTo>
                        <a:pt x="31" y="1"/>
                        <a:pt x="1" y="1"/>
                        <a:pt x="1" y="1"/>
                      </a:cubicBezTo>
                      <a:cubicBezTo>
                        <a:pt x="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1112;p31"/>
                <p:cNvSpPr/>
                <p:nvPr/>
              </p:nvSpPr>
              <p:spPr>
                <a:xfrm>
                  <a:off x="2218448" y="471896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1113;p31"/>
                <p:cNvSpPr/>
                <p:nvPr/>
              </p:nvSpPr>
              <p:spPr>
                <a:xfrm>
                  <a:off x="2204782" y="4719929"/>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1114;p31"/>
                <p:cNvSpPr/>
                <p:nvPr/>
              </p:nvSpPr>
              <p:spPr>
                <a:xfrm>
                  <a:off x="2205746" y="4720894"/>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1115;p31"/>
                <p:cNvSpPr/>
                <p:nvPr/>
              </p:nvSpPr>
              <p:spPr>
                <a:xfrm>
                  <a:off x="2221374" y="471992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1116;p31"/>
                <p:cNvSpPr/>
                <p:nvPr/>
              </p:nvSpPr>
              <p:spPr>
                <a:xfrm>
                  <a:off x="2205746" y="4719929"/>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1117;p31"/>
                <p:cNvSpPr/>
                <p:nvPr/>
              </p:nvSpPr>
              <p:spPr>
                <a:xfrm>
                  <a:off x="2203785" y="4719929"/>
                  <a:ext cx="1029" cy="32"/>
                </a:xfrm>
                <a:custGeom>
                  <a:avLst/>
                  <a:gdLst/>
                  <a:ahLst/>
                  <a:cxnLst/>
                  <a:rect l="l" t="t" r="r" b="b"/>
                  <a:pathLst>
                    <a:path w="32" h="1" extrusionOk="0">
                      <a:moveTo>
                        <a:pt x="1" y="0"/>
                      </a:moveTo>
                      <a:cubicBezTo>
                        <a:pt x="1" y="0"/>
                        <a:pt x="1" y="0"/>
                        <a:pt x="3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1118;p31"/>
                <p:cNvSpPr/>
                <p:nvPr/>
              </p:nvSpPr>
              <p:spPr>
                <a:xfrm>
                  <a:off x="2212595" y="4719189"/>
                  <a:ext cx="514" cy="772"/>
                </a:xfrm>
                <a:custGeom>
                  <a:avLst/>
                  <a:gdLst/>
                  <a:ahLst/>
                  <a:cxnLst/>
                  <a:rect l="l" t="t" r="r" b="b"/>
                  <a:pathLst>
                    <a:path w="16" h="24" extrusionOk="0">
                      <a:moveTo>
                        <a:pt x="12" y="1"/>
                      </a:moveTo>
                      <a:cubicBezTo>
                        <a:pt x="8" y="1"/>
                        <a:pt x="0" y="8"/>
                        <a:pt x="0" y="23"/>
                      </a:cubicBezTo>
                      <a:cubicBezTo>
                        <a:pt x="16" y="8"/>
                        <a:pt x="16"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1119;p31"/>
                <p:cNvSpPr/>
                <p:nvPr/>
              </p:nvSpPr>
              <p:spPr>
                <a:xfrm>
                  <a:off x="2205746" y="471896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1120;p31"/>
                <p:cNvSpPr/>
                <p:nvPr/>
              </p:nvSpPr>
              <p:spPr>
                <a:xfrm>
                  <a:off x="2202820" y="4719929"/>
                  <a:ext cx="32" cy="32"/>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1121;p31"/>
                <p:cNvSpPr/>
                <p:nvPr/>
              </p:nvSpPr>
              <p:spPr>
                <a:xfrm>
                  <a:off x="2209669" y="4718964"/>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1122;p31"/>
                <p:cNvSpPr/>
                <p:nvPr/>
              </p:nvSpPr>
              <p:spPr>
                <a:xfrm>
                  <a:off x="821795" y="493202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1123;p31"/>
                <p:cNvSpPr/>
                <p:nvPr/>
              </p:nvSpPr>
              <p:spPr>
                <a:xfrm>
                  <a:off x="818869" y="494080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1124;p31"/>
                <p:cNvSpPr/>
                <p:nvPr/>
              </p:nvSpPr>
              <p:spPr>
                <a:xfrm>
                  <a:off x="824721" y="4927136"/>
                  <a:ext cx="997" cy="32"/>
                </a:xfrm>
                <a:custGeom>
                  <a:avLst/>
                  <a:gdLst/>
                  <a:ahLst/>
                  <a:cxnLst/>
                  <a:rect l="l" t="t" r="r" b="b"/>
                  <a:pathLst>
                    <a:path w="31" h="1" extrusionOk="0">
                      <a:moveTo>
                        <a:pt x="0" y="0"/>
                      </a:moveTo>
                      <a:lnTo>
                        <a:pt x="0"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1125;p31"/>
                <p:cNvSpPr/>
                <p:nvPr/>
              </p:nvSpPr>
              <p:spPr>
                <a:xfrm>
                  <a:off x="832535" y="496035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1126;p31"/>
                <p:cNvSpPr/>
                <p:nvPr/>
              </p:nvSpPr>
              <p:spPr>
                <a:xfrm>
                  <a:off x="821795" y="495057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1127;p31"/>
                <p:cNvSpPr/>
                <p:nvPr/>
              </p:nvSpPr>
              <p:spPr>
                <a:xfrm>
                  <a:off x="832535" y="493006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1128;p31"/>
                <p:cNvSpPr/>
                <p:nvPr/>
              </p:nvSpPr>
              <p:spPr>
                <a:xfrm>
                  <a:off x="833532" y="492613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1129;p31"/>
                <p:cNvSpPr/>
                <p:nvPr/>
              </p:nvSpPr>
              <p:spPr>
                <a:xfrm>
                  <a:off x="831570" y="4925174"/>
                  <a:ext cx="32" cy="997"/>
                </a:xfrm>
                <a:custGeom>
                  <a:avLst/>
                  <a:gdLst/>
                  <a:ahLst/>
                  <a:cxnLst/>
                  <a:rect l="l" t="t" r="r" b="b"/>
                  <a:pathLst>
                    <a:path w="1" h="31" extrusionOk="0">
                      <a:moveTo>
                        <a:pt x="0" y="1"/>
                      </a:moveTo>
                      <a:cubicBezTo>
                        <a:pt x="0" y="1"/>
                        <a:pt x="0" y="1"/>
                        <a:pt x="0" y="31"/>
                      </a:cubicBezTo>
                      <a:cubicBezTo>
                        <a:pt x="0" y="3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1130;p31"/>
                <p:cNvSpPr/>
                <p:nvPr/>
              </p:nvSpPr>
              <p:spPr>
                <a:xfrm>
                  <a:off x="831570" y="492613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1131;p31"/>
                <p:cNvSpPr/>
                <p:nvPr/>
              </p:nvSpPr>
              <p:spPr>
                <a:xfrm>
                  <a:off x="832535" y="4917361"/>
                  <a:ext cx="32" cy="997"/>
                </a:xfrm>
                <a:custGeom>
                  <a:avLst/>
                  <a:gdLst/>
                  <a:ahLst/>
                  <a:cxnLst/>
                  <a:rect l="l" t="t" r="r" b="b"/>
                  <a:pathLst>
                    <a:path w="1" h="31" extrusionOk="0">
                      <a:moveTo>
                        <a:pt x="1" y="0"/>
                      </a:move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1132;p31"/>
                <p:cNvSpPr/>
                <p:nvPr/>
              </p:nvSpPr>
              <p:spPr>
                <a:xfrm>
                  <a:off x="854047" y="4957426"/>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1133;p31"/>
                <p:cNvSpPr/>
                <p:nvPr/>
              </p:nvSpPr>
              <p:spPr>
                <a:xfrm>
                  <a:off x="833532" y="492125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1134;p31"/>
                <p:cNvSpPr/>
                <p:nvPr/>
              </p:nvSpPr>
              <p:spPr>
                <a:xfrm>
                  <a:off x="832535" y="4932023"/>
                  <a:ext cx="1029" cy="997"/>
                </a:xfrm>
                <a:custGeom>
                  <a:avLst/>
                  <a:gdLst/>
                  <a:ahLst/>
                  <a:cxnLst/>
                  <a:rect l="l" t="t" r="r" b="b"/>
                  <a:pathLst>
                    <a:path w="32" h="31" extrusionOk="0">
                      <a:moveTo>
                        <a:pt x="1" y="0"/>
                      </a:moveTo>
                      <a:cubicBezTo>
                        <a:pt x="8" y="8"/>
                        <a:pt x="14" y="11"/>
                        <a:pt x="18" y="13"/>
                      </a:cubicBezTo>
                      <a:lnTo>
                        <a:pt x="18" y="13"/>
                      </a:lnTo>
                      <a:cubicBezTo>
                        <a:pt x="12" y="0"/>
                        <a:pt x="24" y="0"/>
                        <a:pt x="1" y="0"/>
                      </a:cubicBezTo>
                      <a:close/>
                      <a:moveTo>
                        <a:pt x="18" y="13"/>
                      </a:moveTo>
                      <a:cubicBezTo>
                        <a:pt x="20" y="18"/>
                        <a:pt x="24" y="23"/>
                        <a:pt x="31" y="31"/>
                      </a:cubicBezTo>
                      <a:cubicBezTo>
                        <a:pt x="31" y="15"/>
                        <a:pt x="31" y="15"/>
                        <a:pt x="27" y="15"/>
                      </a:cubicBezTo>
                      <a:cubicBezTo>
                        <a:pt x="25" y="15"/>
                        <a:pt x="22" y="15"/>
                        <a:pt x="18"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1135;p31"/>
                <p:cNvSpPr/>
                <p:nvPr/>
              </p:nvSpPr>
              <p:spPr>
                <a:xfrm>
                  <a:off x="844272" y="4940802"/>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1136;p31"/>
                <p:cNvSpPr/>
                <p:nvPr/>
              </p:nvSpPr>
              <p:spPr>
                <a:xfrm>
                  <a:off x="833532" y="4921251"/>
                  <a:ext cx="32" cy="32"/>
                </a:xfrm>
                <a:custGeom>
                  <a:avLst/>
                  <a:gdLst/>
                  <a:ahLst/>
                  <a:cxnLst/>
                  <a:rect l="l" t="t" r="r" b="b"/>
                  <a:pathLst>
                    <a:path w="1" h="1" extrusionOk="0">
                      <a:moveTo>
                        <a:pt x="0" y="1"/>
                      </a:moveTo>
                      <a:lnTo>
                        <a:pt x="0" y="1"/>
                      </a:ln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1137;p31"/>
                <p:cNvSpPr/>
                <p:nvPr/>
              </p:nvSpPr>
              <p:spPr>
                <a:xfrm>
                  <a:off x="864786" y="493591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1138;p31"/>
                <p:cNvSpPr/>
                <p:nvPr/>
              </p:nvSpPr>
              <p:spPr>
                <a:xfrm>
                  <a:off x="865783" y="493494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1139;p31"/>
                <p:cNvSpPr/>
                <p:nvPr/>
              </p:nvSpPr>
              <p:spPr>
                <a:xfrm>
                  <a:off x="831570" y="4918325"/>
                  <a:ext cx="997" cy="32"/>
                </a:xfrm>
                <a:custGeom>
                  <a:avLst/>
                  <a:gdLst/>
                  <a:ahLst/>
                  <a:cxnLst/>
                  <a:rect l="l" t="t" r="r" b="b"/>
                  <a:pathLst>
                    <a:path w="31" h="1" extrusionOk="0">
                      <a:moveTo>
                        <a:pt x="31" y="1"/>
                      </a:moveTo>
                      <a:lnTo>
                        <a:pt x="0" y="1"/>
                      </a:ln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1140;p31"/>
                <p:cNvSpPr/>
                <p:nvPr/>
              </p:nvSpPr>
              <p:spPr>
                <a:xfrm>
                  <a:off x="858934" y="4922248"/>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1141;p31"/>
                <p:cNvSpPr/>
                <p:nvPr/>
              </p:nvSpPr>
              <p:spPr>
                <a:xfrm>
                  <a:off x="820798" y="494961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1142;p31"/>
                <p:cNvSpPr/>
                <p:nvPr/>
              </p:nvSpPr>
              <p:spPr>
                <a:xfrm>
                  <a:off x="834496" y="4944725"/>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1143;p31"/>
                <p:cNvSpPr/>
                <p:nvPr/>
              </p:nvSpPr>
              <p:spPr>
                <a:xfrm>
                  <a:off x="834496" y="4944725"/>
                  <a:ext cx="32" cy="997"/>
                </a:xfrm>
                <a:custGeom>
                  <a:avLst/>
                  <a:gdLst/>
                  <a:ahLst/>
                  <a:cxnLst/>
                  <a:rect l="l" t="t" r="r" b="b"/>
                  <a:pathLst>
                    <a:path w="1" h="31" extrusionOk="0">
                      <a:moveTo>
                        <a:pt x="0" y="0"/>
                      </a:moveTo>
                      <a:cubicBezTo>
                        <a:pt x="0" y="31"/>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1144;p31"/>
                <p:cNvSpPr/>
                <p:nvPr/>
              </p:nvSpPr>
              <p:spPr>
                <a:xfrm>
                  <a:off x="835461" y="494472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1145;p31"/>
                <p:cNvSpPr/>
                <p:nvPr/>
              </p:nvSpPr>
              <p:spPr>
                <a:xfrm>
                  <a:off x="833532" y="4942763"/>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1146;p31"/>
                <p:cNvSpPr/>
                <p:nvPr/>
              </p:nvSpPr>
              <p:spPr>
                <a:xfrm>
                  <a:off x="834496" y="4942763"/>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1147;p31"/>
                <p:cNvSpPr/>
                <p:nvPr/>
              </p:nvSpPr>
              <p:spPr>
                <a:xfrm>
                  <a:off x="837423" y="494472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1148;p31"/>
                <p:cNvSpPr/>
                <p:nvPr/>
              </p:nvSpPr>
              <p:spPr>
                <a:xfrm>
                  <a:off x="817872" y="4911733"/>
                  <a:ext cx="47943" cy="50612"/>
                </a:xfrm>
                <a:custGeom>
                  <a:avLst/>
                  <a:gdLst/>
                  <a:ahLst/>
                  <a:cxnLst/>
                  <a:rect l="l" t="t" r="r" b="b"/>
                  <a:pathLst>
                    <a:path w="1491" h="1574" extrusionOk="0">
                      <a:moveTo>
                        <a:pt x="457" y="267"/>
                      </a:moveTo>
                      <a:lnTo>
                        <a:pt x="487" y="327"/>
                      </a:lnTo>
                      <a:cubicBezTo>
                        <a:pt x="487" y="312"/>
                        <a:pt x="487" y="312"/>
                        <a:pt x="487" y="312"/>
                      </a:cubicBezTo>
                      <a:cubicBezTo>
                        <a:pt x="487" y="312"/>
                        <a:pt x="487" y="312"/>
                        <a:pt x="487" y="297"/>
                      </a:cubicBezTo>
                      <a:cubicBezTo>
                        <a:pt x="477" y="287"/>
                        <a:pt x="470" y="276"/>
                        <a:pt x="464" y="267"/>
                      </a:cubicBezTo>
                      <a:lnTo>
                        <a:pt x="464" y="267"/>
                      </a:lnTo>
                      <a:cubicBezTo>
                        <a:pt x="462" y="267"/>
                        <a:pt x="459" y="267"/>
                        <a:pt x="457" y="267"/>
                      </a:cubicBezTo>
                      <a:close/>
                      <a:moveTo>
                        <a:pt x="244" y="449"/>
                      </a:moveTo>
                      <a:lnTo>
                        <a:pt x="244" y="449"/>
                      </a:lnTo>
                      <a:cubicBezTo>
                        <a:pt x="244" y="449"/>
                        <a:pt x="244" y="449"/>
                        <a:pt x="244" y="449"/>
                      </a:cubicBezTo>
                      <a:close/>
                      <a:moveTo>
                        <a:pt x="274" y="449"/>
                      </a:moveTo>
                      <a:lnTo>
                        <a:pt x="274" y="449"/>
                      </a:lnTo>
                      <a:cubicBezTo>
                        <a:pt x="274" y="449"/>
                        <a:pt x="274" y="449"/>
                        <a:pt x="274" y="449"/>
                      </a:cubicBezTo>
                      <a:close/>
                      <a:moveTo>
                        <a:pt x="213" y="479"/>
                      </a:moveTo>
                      <a:cubicBezTo>
                        <a:pt x="213" y="479"/>
                        <a:pt x="213" y="479"/>
                        <a:pt x="213" y="510"/>
                      </a:cubicBezTo>
                      <a:lnTo>
                        <a:pt x="244" y="510"/>
                      </a:lnTo>
                      <a:cubicBezTo>
                        <a:pt x="244" y="494"/>
                        <a:pt x="244" y="494"/>
                        <a:pt x="240" y="494"/>
                      </a:cubicBezTo>
                      <a:cubicBezTo>
                        <a:pt x="236" y="494"/>
                        <a:pt x="229" y="494"/>
                        <a:pt x="213" y="479"/>
                      </a:cubicBezTo>
                      <a:close/>
                      <a:moveTo>
                        <a:pt x="426" y="597"/>
                      </a:moveTo>
                      <a:cubicBezTo>
                        <a:pt x="426" y="598"/>
                        <a:pt x="426" y="599"/>
                        <a:pt x="426" y="601"/>
                      </a:cubicBezTo>
                      <a:lnTo>
                        <a:pt x="457" y="601"/>
                      </a:lnTo>
                      <a:cubicBezTo>
                        <a:pt x="450" y="601"/>
                        <a:pt x="445" y="600"/>
                        <a:pt x="441" y="598"/>
                      </a:cubicBezTo>
                      <a:lnTo>
                        <a:pt x="441" y="598"/>
                      </a:lnTo>
                      <a:cubicBezTo>
                        <a:pt x="440" y="599"/>
                        <a:pt x="437" y="599"/>
                        <a:pt x="435" y="600"/>
                      </a:cubicBezTo>
                      <a:lnTo>
                        <a:pt x="435" y="600"/>
                      </a:lnTo>
                      <a:cubicBezTo>
                        <a:pt x="432" y="599"/>
                        <a:pt x="429" y="598"/>
                        <a:pt x="426" y="597"/>
                      </a:cubicBezTo>
                      <a:close/>
                      <a:moveTo>
                        <a:pt x="457" y="592"/>
                      </a:moveTo>
                      <a:lnTo>
                        <a:pt x="457" y="592"/>
                      </a:lnTo>
                      <a:cubicBezTo>
                        <a:pt x="457" y="594"/>
                        <a:pt x="457" y="597"/>
                        <a:pt x="457" y="601"/>
                      </a:cubicBezTo>
                      <a:lnTo>
                        <a:pt x="487" y="601"/>
                      </a:lnTo>
                      <a:cubicBezTo>
                        <a:pt x="476" y="601"/>
                        <a:pt x="465" y="597"/>
                        <a:pt x="457" y="592"/>
                      </a:cubicBezTo>
                      <a:close/>
                      <a:moveTo>
                        <a:pt x="457" y="601"/>
                      </a:moveTo>
                      <a:cubicBezTo>
                        <a:pt x="457" y="601"/>
                        <a:pt x="487" y="631"/>
                        <a:pt x="487" y="631"/>
                      </a:cubicBezTo>
                      <a:cubicBezTo>
                        <a:pt x="487" y="631"/>
                        <a:pt x="487" y="601"/>
                        <a:pt x="457" y="601"/>
                      </a:cubicBezTo>
                      <a:close/>
                      <a:moveTo>
                        <a:pt x="396" y="631"/>
                      </a:moveTo>
                      <a:cubicBezTo>
                        <a:pt x="396" y="634"/>
                        <a:pt x="396" y="637"/>
                        <a:pt x="396" y="639"/>
                      </a:cubicBezTo>
                      <a:lnTo>
                        <a:pt x="396" y="639"/>
                      </a:lnTo>
                      <a:cubicBezTo>
                        <a:pt x="401" y="641"/>
                        <a:pt x="406" y="644"/>
                        <a:pt x="411" y="646"/>
                      </a:cubicBezTo>
                      <a:lnTo>
                        <a:pt x="411" y="646"/>
                      </a:lnTo>
                      <a:cubicBezTo>
                        <a:pt x="403" y="639"/>
                        <a:pt x="396" y="631"/>
                        <a:pt x="396" y="631"/>
                      </a:cubicBezTo>
                      <a:close/>
                      <a:moveTo>
                        <a:pt x="411" y="646"/>
                      </a:moveTo>
                      <a:cubicBezTo>
                        <a:pt x="419" y="654"/>
                        <a:pt x="426" y="662"/>
                        <a:pt x="426" y="662"/>
                      </a:cubicBezTo>
                      <a:lnTo>
                        <a:pt x="457" y="662"/>
                      </a:lnTo>
                      <a:cubicBezTo>
                        <a:pt x="441" y="662"/>
                        <a:pt x="426" y="654"/>
                        <a:pt x="411" y="646"/>
                      </a:cubicBezTo>
                      <a:close/>
                      <a:moveTo>
                        <a:pt x="62" y="814"/>
                      </a:moveTo>
                      <a:lnTo>
                        <a:pt x="62" y="844"/>
                      </a:lnTo>
                      <a:lnTo>
                        <a:pt x="77" y="829"/>
                      </a:lnTo>
                      <a:lnTo>
                        <a:pt x="77" y="829"/>
                      </a:lnTo>
                      <a:cubicBezTo>
                        <a:pt x="73" y="825"/>
                        <a:pt x="68" y="820"/>
                        <a:pt x="62" y="814"/>
                      </a:cubicBezTo>
                      <a:close/>
                      <a:moveTo>
                        <a:pt x="821" y="844"/>
                      </a:moveTo>
                      <a:lnTo>
                        <a:pt x="852" y="874"/>
                      </a:lnTo>
                      <a:cubicBezTo>
                        <a:pt x="826" y="874"/>
                        <a:pt x="822" y="874"/>
                        <a:pt x="821" y="855"/>
                      </a:cubicBezTo>
                      <a:lnTo>
                        <a:pt x="821" y="855"/>
                      </a:lnTo>
                      <a:cubicBezTo>
                        <a:pt x="824" y="857"/>
                        <a:pt x="826" y="858"/>
                        <a:pt x="828" y="858"/>
                      </a:cubicBezTo>
                      <a:cubicBezTo>
                        <a:pt x="832" y="858"/>
                        <a:pt x="832" y="854"/>
                        <a:pt x="821" y="844"/>
                      </a:cubicBezTo>
                      <a:close/>
                      <a:moveTo>
                        <a:pt x="792" y="875"/>
                      </a:moveTo>
                      <a:lnTo>
                        <a:pt x="792" y="875"/>
                      </a:lnTo>
                      <a:cubicBezTo>
                        <a:pt x="801" y="885"/>
                        <a:pt x="805" y="888"/>
                        <a:pt x="806" y="888"/>
                      </a:cubicBezTo>
                      <a:cubicBezTo>
                        <a:pt x="807" y="888"/>
                        <a:pt x="805" y="883"/>
                        <a:pt x="808" y="879"/>
                      </a:cubicBezTo>
                      <a:lnTo>
                        <a:pt x="808" y="879"/>
                      </a:lnTo>
                      <a:cubicBezTo>
                        <a:pt x="815" y="883"/>
                        <a:pt x="821" y="891"/>
                        <a:pt x="821" y="905"/>
                      </a:cubicBezTo>
                      <a:cubicBezTo>
                        <a:pt x="821" y="905"/>
                        <a:pt x="796" y="879"/>
                        <a:pt x="792" y="875"/>
                      </a:cubicBezTo>
                      <a:close/>
                      <a:moveTo>
                        <a:pt x="546" y="937"/>
                      </a:moveTo>
                      <a:cubicBezTo>
                        <a:pt x="532" y="951"/>
                        <a:pt x="525" y="958"/>
                        <a:pt x="521" y="966"/>
                      </a:cubicBezTo>
                      <a:lnTo>
                        <a:pt x="548" y="966"/>
                      </a:lnTo>
                      <a:cubicBezTo>
                        <a:pt x="548" y="950"/>
                        <a:pt x="540" y="950"/>
                        <a:pt x="536" y="950"/>
                      </a:cubicBezTo>
                      <a:cubicBezTo>
                        <a:pt x="533" y="950"/>
                        <a:pt x="533" y="950"/>
                        <a:pt x="546" y="937"/>
                      </a:cubicBezTo>
                      <a:close/>
                      <a:moveTo>
                        <a:pt x="639" y="966"/>
                      </a:moveTo>
                      <a:cubicBezTo>
                        <a:pt x="639" y="966"/>
                        <a:pt x="639" y="966"/>
                        <a:pt x="639" y="966"/>
                      </a:cubicBezTo>
                      <a:cubicBezTo>
                        <a:pt x="639" y="966"/>
                        <a:pt x="639" y="966"/>
                        <a:pt x="639" y="966"/>
                      </a:cubicBezTo>
                      <a:close/>
                      <a:moveTo>
                        <a:pt x="487" y="966"/>
                      </a:moveTo>
                      <a:cubicBezTo>
                        <a:pt x="487" y="996"/>
                        <a:pt x="457" y="996"/>
                        <a:pt x="457" y="996"/>
                      </a:cubicBezTo>
                      <a:cubicBezTo>
                        <a:pt x="487" y="966"/>
                        <a:pt x="487" y="966"/>
                        <a:pt x="487" y="966"/>
                      </a:cubicBezTo>
                      <a:close/>
                      <a:moveTo>
                        <a:pt x="609" y="996"/>
                      </a:moveTo>
                      <a:cubicBezTo>
                        <a:pt x="609" y="996"/>
                        <a:pt x="609" y="996"/>
                        <a:pt x="609" y="996"/>
                      </a:cubicBezTo>
                      <a:cubicBezTo>
                        <a:pt x="609" y="996"/>
                        <a:pt x="609" y="996"/>
                        <a:pt x="609" y="996"/>
                      </a:cubicBezTo>
                      <a:close/>
                      <a:moveTo>
                        <a:pt x="590" y="987"/>
                      </a:moveTo>
                      <a:cubicBezTo>
                        <a:pt x="588" y="987"/>
                        <a:pt x="585" y="990"/>
                        <a:pt x="578" y="996"/>
                      </a:cubicBezTo>
                      <a:cubicBezTo>
                        <a:pt x="578" y="1002"/>
                        <a:pt x="580" y="1005"/>
                        <a:pt x="581" y="1005"/>
                      </a:cubicBezTo>
                      <a:cubicBezTo>
                        <a:pt x="587" y="1005"/>
                        <a:pt x="595" y="987"/>
                        <a:pt x="590" y="987"/>
                      </a:cubicBezTo>
                      <a:close/>
                      <a:moveTo>
                        <a:pt x="578" y="1026"/>
                      </a:moveTo>
                      <a:cubicBezTo>
                        <a:pt x="578" y="1026"/>
                        <a:pt x="578" y="1026"/>
                        <a:pt x="578" y="1026"/>
                      </a:cubicBezTo>
                      <a:cubicBezTo>
                        <a:pt x="578" y="1026"/>
                        <a:pt x="578" y="1026"/>
                        <a:pt x="578" y="1026"/>
                      </a:cubicBezTo>
                      <a:close/>
                      <a:moveTo>
                        <a:pt x="578" y="1026"/>
                      </a:moveTo>
                      <a:cubicBezTo>
                        <a:pt x="578" y="1026"/>
                        <a:pt x="578" y="1026"/>
                        <a:pt x="578" y="1026"/>
                      </a:cubicBezTo>
                      <a:cubicBezTo>
                        <a:pt x="578" y="1026"/>
                        <a:pt x="578" y="1026"/>
                        <a:pt x="578" y="1026"/>
                      </a:cubicBezTo>
                      <a:close/>
                      <a:moveTo>
                        <a:pt x="511" y="1043"/>
                      </a:moveTo>
                      <a:cubicBezTo>
                        <a:pt x="504" y="1043"/>
                        <a:pt x="497" y="1057"/>
                        <a:pt x="517" y="1057"/>
                      </a:cubicBezTo>
                      <a:cubicBezTo>
                        <a:pt x="517" y="1047"/>
                        <a:pt x="514" y="1043"/>
                        <a:pt x="511" y="1043"/>
                      </a:cubicBezTo>
                      <a:close/>
                      <a:moveTo>
                        <a:pt x="548" y="996"/>
                      </a:moveTo>
                      <a:cubicBezTo>
                        <a:pt x="548" y="1026"/>
                        <a:pt x="517" y="1057"/>
                        <a:pt x="517" y="1057"/>
                      </a:cubicBezTo>
                      <a:cubicBezTo>
                        <a:pt x="517" y="1057"/>
                        <a:pt x="517" y="1057"/>
                        <a:pt x="548" y="1026"/>
                      </a:cubicBezTo>
                      <a:lnTo>
                        <a:pt x="548" y="1026"/>
                      </a:lnTo>
                      <a:cubicBezTo>
                        <a:pt x="548" y="1026"/>
                        <a:pt x="548" y="1026"/>
                        <a:pt x="548" y="1026"/>
                      </a:cubicBezTo>
                      <a:lnTo>
                        <a:pt x="548" y="996"/>
                      </a:lnTo>
                      <a:close/>
                      <a:moveTo>
                        <a:pt x="607" y="1028"/>
                      </a:moveTo>
                      <a:cubicBezTo>
                        <a:pt x="605" y="1045"/>
                        <a:pt x="597" y="1057"/>
                        <a:pt x="578" y="1057"/>
                      </a:cubicBezTo>
                      <a:cubicBezTo>
                        <a:pt x="597" y="1038"/>
                        <a:pt x="605" y="1030"/>
                        <a:pt x="607" y="1028"/>
                      </a:cubicBezTo>
                      <a:close/>
                      <a:moveTo>
                        <a:pt x="153" y="1270"/>
                      </a:moveTo>
                      <a:cubicBezTo>
                        <a:pt x="153" y="1285"/>
                        <a:pt x="160" y="1292"/>
                        <a:pt x="168" y="1292"/>
                      </a:cubicBezTo>
                      <a:cubicBezTo>
                        <a:pt x="175" y="1292"/>
                        <a:pt x="183" y="1285"/>
                        <a:pt x="183" y="1270"/>
                      </a:cubicBezTo>
                      <a:close/>
                      <a:moveTo>
                        <a:pt x="1186" y="1344"/>
                      </a:moveTo>
                      <a:cubicBezTo>
                        <a:pt x="1186" y="1350"/>
                        <a:pt x="1186" y="1355"/>
                        <a:pt x="1186" y="1361"/>
                      </a:cubicBezTo>
                      <a:lnTo>
                        <a:pt x="1217" y="1361"/>
                      </a:lnTo>
                      <a:cubicBezTo>
                        <a:pt x="1192" y="1361"/>
                        <a:pt x="1187" y="1361"/>
                        <a:pt x="1186" y="1344"/>
                      </a:cubicBezTo>
                      <a:close/>
                      <a:moveTo>
                        <a:pt x="335" y="1452"/>
                      </a:moveTo>
                      <a:lnTo>
                        <a:pt x="305" y="1482"/>
                      </a:lnTo>
                      <a:cubicBezTo>
                        <a:pt x="335" y="1482"/>
                        <a:pt x="335" y="1482"/>
                        <a:pt x="335" y="1452"/>
                      </a:cubicBezTo>
                      <a:close/>
                      <a:moveTo>
                        <a:pt x="412" y="1501"/>
                      </a:moveTo>
                      <a:cubicBezTo>
                        <a:pt x="408" y="1502"/>
                        <a:pt x="402" y="1506"/>
                        <a:pt x="396" y="1513"/>
                      </a:cubicBezTo>
                      <a:lnTo>
                        <a:pt x="426" y="1513"/>
                      </a:lnTo>
                      <a:cubicBezTo>
                        <a:pt x="421" y="1508"/>
                        <a:pt x="417" y="1504"/>
                        <a:pt x="412" y="1501"/>
                      </a:cubicBezTo>
                      <a:close/>
                      <a:moveTo>
                        <a:pt x="789" y="0"/>
                      </a:moveTo>
                      <a:cubicBezTo>
                        <a:pt x="635" y="0"/>
                        <a:pt x="479" y="63"/>
                        <a:pt x="457" y="175"/>
                      </a:cubicBezTo>
                      <a:cubicBezTo>
                        <a:pt x="457" y="206"/>
                        <a:pt x="457" y="206"/>
                        <a:pt x="457" y="236"/>
                      </a:cubicBezTo>
                      <a:cubicBezTo>
                        <a:pt x="457" y="236"/>
                        <a:pt x="443" y="223"/>
                        <a:pt x="434" y="223"/>
                      </a:cubicBezTo>
                      <a:cubicBezTo>
                        <a:pt x="430" y="223"/>
                        <a:pt x="426" y="226"/>
                        <a:pt x="426" y="236"/>
                      </a:cubicBezTo>
                      <a:cubicBezTo>
                        <a:pt x="446" y="236"/>
                        <a:pt x="453" y="249"/>
                        <a:pt x="464" y="267"/>
                      </a:cubicBezTo>
                      <a:lnTo>
                        <a:pt x="464" y="267"/>
                      </a:lnTo>
                      <a:cubicBezTo>
                        <a:pt x="487" y="272"/>
                        <a:pt x="487" y="297"/>
                        <a:pt x="487" y="297"/>
                      </a:cubicBezTo>
                      <a:cubicBezTo>
                        <a:pt x="487" y="297"/>
                        <a:pt x="487" y="282"/>
                        <a:pt x="487" y="267"/>
                      </a:cubicBezTo>
                      <a:cubicBezTo>
                        <a:pt x="497" y="256"/>
                        <a:pt x="504" y="253"/>
                        <a:pt x="508" y="253"/>
                      </a:cubicBezTo>
                      <a:cubicBezTo>
                        <a:pt x="517" y="253"/>
                        <a:pt x="517" y="267"/>
                        <a:pt x="517" y="267"/>
                      </a:cubicBezTo>
                      <a:lnTo>
                        <a:pt x="517" y="297"/>
                      </a:lnTo>
                      <a:cubicBezTo>
                        <a:pt x="517" y="297"/>
                        <a:pt x="517" y="327"/>
                        <a:pt x="517" y="327"/>
                      </a:cubicBezTo>
                      <a:cubicBezTo>
                        <a:pt x="525" y="327"/>
                        <a:pt x="529" y="325"/>
                        <a:pt x="530" y="323"/>
                      </a:cubicBezTo>
                      <a:lnTo>
                        <a:pt x="530" y="323"/>
                      </a:lnTo>
                      <a:cubicBezTo>
                        <a:pt x="535" y="325"/>
                        <a:pt x="540" y="327"/>
                        <a:pt x="548" y="327"/>
                      </a:cubicBezTo>
                      <a:cubicBezTo>
                        <a:pt x="554" y="334"/>
                        <a:pt x="558" y="336"/>
                        <a:pt x="560" y="336"/>
                      </a:cubicBezTo>
                      <a:cubicBezTo>
                        <a:pt x="566" y="336"/>
                        <a:pt x="560" y="319"/>
                        <a:pt x="566" y="319"/>
                      </a:cubicBezTo>
                      <a:cubicBezTo>
                        <a:pt x="568" y="319"/>
                        <a:pt x="572" y="321"/>
                        <a:pt x="578" y="327"/>
                      </a:cubicBezTo>
                      <a:cubicBezTo>
                        <a:pt x="578" y="358"/>
                        <a:pt x="578" y="358"/>
                        <a:pt x="578" y="358"/>
                      </a:cubicBezTo>
                      <a:lnTo>
                        <a:pt x="609" y="358"/>
                      </a:lnTo>
                      <a:cubicBezTo>
                        <a:pt x="609" y="373"/>
                        <a:pt x="609" y="373"/>
                        <a:pt x="612" y="373"/>
                      </a:cubicBezTo>
                      <a:cubicBezTo>
                        <a:pt x="616" y="373"/>
                        <a:pt x="624" y="373"/>
                        <a:pt x="639" y="388"/>
                      </a:cubicBezTo>
                      <a:cubicBezTo>
                        <a:pt x="639" y="388"/>
                        <a:pt x="639" y="419"/>
                        <a:pt x="639" y="419"/>
                      </a:cubicBezTo>
                      <a:cubicBezTo>
                        <a:pt x="665" y="445"/>
                        <a:pt x="669" y="516"/>
                        <a:pt x="689" y="516"/>
                      </a:cubicBezTo>
                      <a:cubicBezTo>
                        <a:pt x="692" y="516"/>
                        <a:pt x="696" y="514"/>
                        <a:pt x="700" y="510"/>
                      </a:cubicBezTo>
                      <a:cubicBezTo>
                        <a:pt x="700" y="540"/>
                        <a:pt x="700" y="540"/>
                        <a:pt x="700" y="540"/>
                      </a:cubicBezTo>
                      <a:cubicBezTo>
                        <a:pt x="700" y="557"/>
                        <a:pt x="700" y="601"/>
                        <a:pt x="700" y="601"/>
                      </a:cubicBezTo>
                      <a:lnTo>
                        <a:pt x="730" y="570"/>
                      </a:lnTo>
                      <a:lnTo>
                        <a:pt x="730" y="570"/>
                      </a:lnTo>
                      <a:cubicBezTo>
                        <a:pt x="700" y="631"/>
                        <a:pt x="730" y="601"/>
                        <a:pt x="730" y="631"/>
                      </a:cubicBezTo>
                      <a:lnTo>
                        <a:pt x="761" y="631"/>
                      </a:lnTo>
                      <a:cubicBezTo>
                        <a:pt x="761" y="662"/>
                        <a:pt x="791" y="662"/>
                        <a:pt x="791" y="692"/>
                      </a:cubicBezTo>
                      <a:cubicBezTo>
                        <a:pt x="821" y="722"/>
                        <a:pt x="821" y="753"/>
                        <a:pt x="821" y="783"/>
                      </a:cubicBezTo>
                      <a:cubicBezTo>
                        <a:pt x="821" y="753"/>
                        <a:pt x="852" y="753"/>
                        <a:pt x="852" y="753"/>
                      </a:cubicBezTo>
                      <a:lnTo>
                        <a:pt x="852" y="753"/>
                      </a:lnTo>
                      <a:cubicBezTo>
                        <a:pt x="821" y="768"/>
                        <a:pt x="829" y="768"/>
                        <a:pt x="837" y="768"/>
                      </a:cubicBezTo>
                      <a:cubicBezTo>
                        <a:pt x="844" y="768"/>
                        <a:pt x="852" y="768"/>
                        <a:pt x="821" y="783"/>
                      </a:cubicBezTo>
                      <a:cubicBezTo>
                        <a:pt x="852" y="783"/>
                        <a:pt x="791" y="814"/>
                        <a:pt x="852" y="814"/>
                      </a:cubicBezTo>
                      <a:cubicBezTo>
                        <a:pt x="852" y="814"/>
                        <a:pt x="852" y="844"/>
                        <a:pt x="852" y="844"/>
                      </a:cubicBezTo>
                      <a:lnTo>
                        <a:pt x="821" y="844"/>
                      </a:lnTo>
                      <a:cubicBezTo>
                        <a:pt x="806" y="844"/>
                        <a:pt x="814" y="852"/>
                        <a:pt x="821" y="855"/>
                      </a:cubicBezTo>
                      <a:lnTo>
                        <a:pt x="821" y="855"/>
                      </a:lnTo>
                      <a:cubicBezTo>
                        <a:pt x="821" y="864"/>
                        <a:pt x="821" y="874"/>
                        <a:pt x="821" y="874"/>
                      </a:cubicBezTo>
                      <a:cubicBezTo>
                        <a:pt x="813" y="874"/>
                        <a:pt x="810" y="877"/>
                        <a:pt x="808" y="879"/>
                      </a:cubicBezTo>
                      <a:lnTo>
                        <a:pt x="808" y="879"/>
                      </a:lnTo>
                      <a:cubicBezTo>
                        <a:pt x="800" y="874"/>
                        <a:pt x="791" y="874"/>
                        <a:pt x="791" y="874"/>
                      </a:cubicBezTo>
                      <a:lnTo>
                        <a:pt x="791" y="874"/>
                      </a:lnTo>
                      <a:cubicBezTo>
                        <a:pt x="791" y="874"/>
                        <a:pt x="791" y="874"/>
                        <a:pt x="791" y="874"/>
                      </a:cubicBezTo>
                      <a:lnTo>
                        <a:pt x="791" y="874"/>
                      </a:lnTo>
                      <a:cubicBezTo>
                        <a:pt x="806" y="890"/>
                        <a:pt x="799" y="890"/>
                        <a:pt x="791" y="890"/>
                      </a:cubicBezTo>
                      <a:cubicBezTo>
                        <a:pt x="783" y="890"/>
                        <a:pt x="776" y="890"/>
                        <a:pt x="791" y="905"/>
                      </a:cubicBezTo>
                      <a:cubicBezTo>
                        <a:pt x="801" y="915"/>
                        <a:pt x="801" y="918"/>
                        <a:pt x="798" y="918"/>
                      </a:cubicBezTo>
                      <a:cubicBezTo>
                        <a:pt x="791" y="918"/>
                        <a:pt x="771" y="905"/>
                        <a:pt x="791" y="905"/>
                      </a:cubicBezTo>
                      <a:lnTo>
                        <a:pt x="761" y="905"/>
                      </a:lnTo>
                      <a:cubicBezTo>
                        <a:pt x="781" y="905"/>
                        <a:pt x="788" y="918"/>
                        <a:pt x="781" y="918"/>
                      </a:cubicBezTo>
                      <a:cubicBezTo>
                        <a:pt x="777" y="918"/>
                        <a:pt x="771" y="915"/>
                        <a:pt x="761" y="905"/>
                      </a:cubicBezTo>
                      <a:lnTo>
                        <a:pt x="743" y="905"/>
                      </a:lnTo>
                      <a:cubicBezTo>
                        <a:pt x="740" y="893"/>
                        <a:pt x="730" y="874"/>
                        <a:pt x="730" y="874"/>
                      </a:cubicBezTo>
                      <a:cubicBezTo>
                        <a:pt x="730" y="905"/>
                        <a:pt x="700" y="935"/>
                        <a:pt x="700" y="935"/>
                      </a:cubicBezTo>
                      <a:cubicBezTo>
                        <a:pt x="700" y="966"/>
                        <a:pt x="700" y="966"/>
                        <a:pt x="700" y="966"/>
                      </a:cubicBezTo>
                      <a:lnTo>
                        <a:pt x="669" y="935"/>
                      </a:lnTo>
                      <a:cubicBezTo>
                        <a:pt x="669" y="935"/>
                        <a:pt x="669" y="935"/>
                        <a:pt x="669" y="905"/>
                      </a:cubicBezTo>
                      <a:cubicBezTo>
                        <a:pt x="666" y="901"/>
                        <a:pt x="663" y="900"/>
                        <a:pt x="660" y="900"/>
                      </a:cubicBezTo>
                      <a:cubicBezTo>
                        <a:pt x="642" y="900"/>
                        <a:pt x="639" y="971"/>
                        <a:pt x="639" y="971"/>
                      </a:cubicBezTo>
                      <a:cubicBezTo>
                        <a:pt x="639" y="971"/>
                        <a:pt x="639" y="969"/>
                        <a:pt x="639" y="966"/>
                      </a:cubicBezTo>
                      <a:cubicBezTo>
                        <a:pt x="639" y="966"/>
                        <a:pt x="639" y="966"/>
                        <a:pt x="639" y="996"/>
                      </a:cubicBezTo>
                      <a:cubicBezTo>
                        <a:pt x="639" y="1011"/>
                        <a:pt x="639" y="1011"/>
                        <a:pt x="639" y="1011"/>
                      </a:cubicBezTo>
                      <a:cubicBezTo>
                        <a:pt x="639" y="1011"/>
                        <a:pt x="639" y="1011"/>
                        <a:pt x="639" y="1026"/>
                      </a:cubicBezTo>
                      <a:cubicBezTo>
                        <a:pt x="639" y="1026"/>
                        <a:pt x="609" y="1057"/>
                        <a:pt x="609" y="1057"/>
                      </a:cubicBezTo>
                      <a:cubicBezTo>
                        <a:pt x="609" y="1026"/>
                        <a:pt x="609" y="1026"/>
                        <a:pt x="609" y="996"/>
                      </a:cubicBezTo>
                      <a:cubicBezTo>
                        <a:pt x="609" y="1007"/>
                        <a:pt x="609" y="1017"/>
                        <a:pt x="607" y="1026"/>
                      </a:cubicBezTo>
                      <a:lnTo>
                        <a:pt x="607" y="1026"/>
                      </a:lnTo>
                      <a:cubicBezTo>
                        <a:pt x="588" y="1027"/>
                        <a:pt x="582" y="1040"/>
                        <a:pt x="579" y="1040"/>
                      </a:cubicBezTo>
                      <a:cubicBezTo>
                        <a:pt x="578" y="1040"/>
                        <a:pt x="578" y="1037"/>
                        <a:pt x="578" y="1026"/>
                      </a:cubicBezTo>
                      <a:cubicBezTo>
                        <a:pt x="578" y="1034"/>
                        <a:pt x="578" y="1042"/>
                        <a:pt x="578" y="1057"/>
                      </a:cubicBezTo>
                      <a:cubicBezTo>
                        <a:pt x="578" y="1047"/>
                        <a:pt x="575" y="1043"/>
                        <a:pt x="570" y="1043"/>
                      </a:cubicBezTo>
                      <a:cubicBezTo>
                        <a:pt x="561" y="1043"/>
                        <a:pt x="548" y="1057"/>
                        <a:pt x="548" y="1057"/>
                      </a:cubicBezTo>
                      <a:lnTo>
                        <a:pt x="578" y="1026"/>
                      </a:lnTo>
                      <a:cubicBezTo>
                        <a:pt x="558" y="1026"/>
                        <a:pt x="551" y="1040"/>
                        <a:pt x="549" y="1040"/>
                      </a:cubicBezTo>
                      <a:cubicBezTo>
                        <a:pt x="548" y="1040"/>
                        <a:pt x="548" y="1037"/>
                        <a:pt x="548" y="1026"/>
                      </a:cubicBezTo>
                      <a:cubicBezTo>
                        <a:pt x="548" y="1048"/>
                        <a:pt x="533" y="1054"/>
                        <a:pt x="524" y="1066"/>
                      </a:cubicBezTo>
                      <a:lnTo>
                        <a:pt x="524" y="1066"/>
                      </a:lnTo>
                      <a:cubicBezTo>
                        <a:pt x="518" y="1070"/>
                        <a:pt x="499" y="1094"/>
                        <a:pt x="491" y="1094"/>
                      </a:cubicBezTo>
                      <a:cubicBezTo>
                        <a:pt x="488" y="1094"/>
                        <a:pt x="487" y="1092"/>
                        <a:pt x="487" y="1087"/>
                      </a:cubicBezTo>
                      <a:cubicBezTo>
                        <a:pt x="487" y="1057"/>
                        <a:pt x="517" y="1057"/>
                        <a:pt x="517" y="1057"/>
                      </a:cubicBezTo>
                      <a:cubicBezTo>
                        <a:pt x="497" y="1057"/>
                        <a:pt x="490" y="1070"/>
                        <a:pt x="488" y="1070"/>
                      </a:cubicBezTo>
                      <a:cubicBezTo>
                        <a:pt x="487" y="1070"/>
                        <a:pt x="487" y="1067"/>
                        <a:pt x="487" y="1057"/>
                      </a:cubicBezTo>
                      <a:cubicBezTo>
                        <a:pt x="487" y="1057"/>
                        <a:pt x="487" y="1057"/>
                        <a:pt x="517" y="1026"/>
                      </a:cubicBezTo>
                      <a:lnTo>
                        <a:pt x="517" y="1026"/>
                      </a:lnTo>
                      <a:cubicBezTo>
                        <a:pt x="509" y="1031"/>
                        <a:pt x="503" y="1033"/>
                        <a:pt x="500" y="1033"/>
                      </a:cubicBezTo>
                      <a:cubicBezTo>
                        <a:pt x="488" y="1033"/>
                        <a:pt x="507" y="1009"/>
                        <a:pt x="517" y="997"/>
                      </a:cubicBezTo>
                      <a:lnTo>
                        <a:pt x="517" y="997"/>
                      </a:lnTo>
                      <a:cubicBezTo>
                        <a:pt x="517" y="1003"/>
                        <a:pt x="517" y="1026"/>
                        <a:pt x="517" y="1026"/>
                      </a:cubicBezTo>
                      <a:cubicBezTo>
                        <a:pt x="533" y="1011"/>
                        <a:pt x="533" y="1011"/>
                        <a:pt x="533" y="1011"/>
                      </a:cubicBezTo>
                      <a:cubicBezTo>
                        <a:pt x="533" y="1011"/>
                        <a:pt x="533" y="1011"/>
                        <a:pt x="548" y="996"/>
                      </a:cubicBezTo>
                      <a:lnTo>
                        <a:pt x="548" y="996"/>
                      </a:lnTo>
                      <a:lnTo>
                        <a:pt x="548" y="996"/>
                      </a:lnTo>
                      <a:lnTo>
                        <a:pt x="518" y="996"/>
                      </a:lnTo>
                      <a:cubicBezTo>
                        <a:pt x="522" y="992"/>
                        <a:pt x="524" y="990"/>
                        <a:pt x="524" y="990"/>
                      </a:cubicBezTo>
                      <a:lnTo>
                        <a:pt x="524" y="990"/>
                      </a:lnTo>
                      <a:cubicBezTo>
                        <a:pt x="524" y="990"/>
                        <a:pt x="522" y="992"/>
                        <a:pt x="517" y="996"/>
                      </a:cubicBezTo>
                      <a:cubicBezTo>
                        <a:pt x="517" y="981"/>
                        <a:pt x="517" y="973"/>
                        <a:pt x="521" y="966"/>
                      </a:cubicBezTo>
                      <a:lnTo>
                        <a:pt x="487" y="966"/>
                      </a:lnTo>
                      <a:cubicBezTo>
                        <a:pt x="457" y="966"/>
                        <a:pt x="487" y="935"/>
                        <a:pt x="487" y="935"/>
                      </a:cubicBezTo>
                      <a:lnTo>
                        <a:pt x="487" y="935"/>
                      </a:lnTo>
                      <a:cubicBezTo>
                        <a:pt x="487" y="935"/>
                        <a:pt x="453" y="952"/>
                        <a:pt x="423" y="961"/>
                      </a:cubicBezTo>
                      <a:lnTo>
                        <a:pt x="423" y="961"/>
                      </a:lnTo>
                      <a:cubicBezTo>
                        <a:pt x="426" y="957"/>
                        <a:pt x="426" y="949"/>
                        <a:pt x="426" y="935"/>
                      </a:cubicBezTo>
                      <a:cubicBezTo>
                        <a:pt x="457" y="905"/>
                        <a:pt x="457" y="905"/>
                        <a:pt x="426" y="905"/>
                      </a:cubicBezTo>
                      <a:cubicBezTo>
                        <a:pt x="426" y="920"/>
                        <a:pt x="419" y="920"/>
                        <a:pt x="411" y="920"/>
                      </a:cubicBezTo>
                      <a:cubicBezTo>
                        <a:pt x="403" y="920"/>
                        <a:pt x="396" y="920"/>
                        <a:pt x="396" y="935"/>
                      </a:cubicBezTo>
                      <a:lnTo>
                        <a:pt x="396" y="905"/>
                      </a:lnTo>
                      <a:lnTo>
                        <a:pt x="396" y="874"/>
                      </a:lnTo>
                      <a:lnTo>
                        <a:pt x="487" y="874"/>
                      </a:lnTo>
                      <a:cubicBezTo>
                        <a:pt x="487" y="844"/>
                        <a:pt x="487" y="844"/>
                        <a:pt x="487" y="844"/>
                      </a:cubicBezTo>
                      <a:lnTo>
                        <a:pt x="365" y="844"/>
                      </a:lnTo>
                      <a:cubicBezTo>
                        <a:pt x="365" y="844"/>
                        <a:pt x="365" y="844"/>
                        <a:pt x="335" y="814"/>
                      </a:cubicBezTo>
                      <a:lnTo>
                        <a:pt x="365" y="814"/>
                      </a:lnTo>
                      <a:cubicBezTo>
                        <a:pt x="365" y="783"/>
                        <a:pt x="396" y="783"/>
                        <a:pt x="365" y="783"/>
                      </a:cubicBezTo>
                      <a:cubicBezTo>
                        <a:pt x="365" y="753"/>
                        <a:pt x="365" y="753"/>
                        <a:pt x="396" y="753"/>
                      </a:cubicBezTo>
                      <a:lnTo>
                        <a:pt x="426" y="753"/>
                      </a:lnTo>
                      <a:cubicBezTo>
                        <a:pt x="365" y="753"/>
                        <a:pt x="396" y="722"/>
                        <a:pt x="365" y="722"/>
                      </a:cubicBezTo>
                      <a:lnTo>
                        <a:pt x="426" y="722"/>
                      </a:lnTo>
                      <a:cubicBezTo>
                        <a:pt x="396" y="722"/>
                        <a:pt x="426" y="692"/>
                        <a:pt x="396" y="692"/>
                      </a:cubicBezTo>
                      <a:lnTo>
                        <a:pt x="457" y="692"/>
                      </a:lnTo>
                      <a:lnTo>
                        <a:pt x="426" y="662"/>
                      </a:lnTo>
                      <a:cubicBezTo>
                        <a:pt x="399" y="662"/>
                        <a:pt x="396" y="662"/>
                        <a:pt x="396" y="639"/>
                      </a:cubicBezTo>
                      <a:lnTo>
                        <a:pt x="396" y="639"/>
                      </a:lnTo>
                      <a:cubicBezTo>
                        <a:pt x="386" y="635"/>
                        <a:pt x="376" y="631"/>
                        <a:pt x="365" y="631"/>
                      </a:cubicBezTo>
                      <a:cubicBezTo>
                        <a:pt x="365" y="631"/>
                        <a:pt x="335" y="601"/>
                        <a:pt x="365" y="601"/>
                      </a:cubicBezTo>
                      <a:lnTo>
                        <a:pt x="365" y="601"/>
                      </a:lnTo>
                      <a:lnTo>
                        <a:pt x="365" y="601"/>
                      </a:lnTo>
                      <a:cubicBezTo>
                        <a:pt x="365" y="601"/>
                        <a:pt x="426" y="631"/>
                        <a:pt x="426" y="631"/>
                      </a:cubicBezTo>
                      <a:cubicBezTo>
                        <a:pt x="426" y="631"/>
                        <a:pt x="457" y="662"/>
                        <a:pt x="457" y="662"/>
                      </a:cubicBezTo>
                      <a:lnTo>
                        <a:pt x="487" y="662"/>
                      </a:lnTo>
                      <a:cubicBezTo>
                        <a:pt x="457" y="662"/>
                        <a:pt x="457" y="662"/>
                        <a:pt x="457" y="631"/>
                      </a:cubicBezTo>
                      <a:lnTo>
                        <a:pt x="457" y="631"/>
                      </a:lnTo>
                      <a:cubicBezTo>
                        <a:pt x="457" y="662"/>
                        <a:pt x="487" y="662"/>
                        <a:pt x="487" y="662"/>
                      </a:cubicBezTo>
                      <a:lnTo>
                        <a:pt x="517" y="662"/>
                      </a:lnTo>
                      <a:cubicBezTo>
                        <a:pt x="487" y="662"/>
                        <a:pt x="487" y="662"/>
                        <a:pt x="457" y="631"/>
                      </a:cubicBezTo>
                      <a:lnTo>
                        <a:pt x="457" y="631"/>
                      </a:lnTo>
                      <a:cubicBezTo>
                        <a:pt x="457" y="631"/>
                        <a:pt x="457" y="631"/>
                        <a:pt x="457" y="631"/>
                      </a:cubicBezTo>
                      <a:cubicBezTo>
                        <a:pt x="396" y="601"/>
                        <a:pt x="426" y="601"/>
                        <a:pt x="396" y="571"/>
                      </a:cubicBezTo>
                      <a:lnTo>
                        <a:pt x="396" y="571"/>
                      </a:lnTo>
                      <a:cubicBezTo>
                        <a:pt x="411" y="586"/>
                        <a:pt x="419" y="593"/>
                        <a:pt x="426" y="597"/>
                      </a:cubicBezTo>
                      <a:lnTo>
                        <a:pt x="426" y="597"/>
                      </a:lnTo>
                      <a:cubicBezTo>
                        <a:pt x="426" y="590"/>
                        <a:pt x="426" y="587"/>
                        <a:pt x="427" y="587"/>
                      </a:cubicBezTo>
                      <a:cubicBezTo>
                        <a:pt x="429" y="587"/>
                        <a:pt x="433" y="594"/>
                        <a:pt x="441" y="598"/>
                      </a:cubicBezTo>
                      <a:lnTo>
                        <a:pt x="441" y="598"/>
                      </a:lnTo>
                      <a:cubicBezTo>
                        <a:pt x="447" y="595"/>
                        <a:pt x="451" y="591"/>
                        <a:pt x="453" y="589"/>
                      </a:cubicBezTo>
                      <a:lnTo>
                        <a:pt x="453" y="589"/>
                      </a:lnTo>
                      <a:cubicBezTo>
                        <a:pt x="454" y="590"/>
                        <a:pt x="455" y="591"/>
                        <a:pt x="457" y="592"/>
                      </a:cubicBezTo>
                      <a:lnTo>
                        <a:pt x="457" y="592"/>
                      </a:lnTo>
                      <a:cubicBezTo>
                        <a:pt x="456" y="589"/>
                        <a:pt x="456" y="587"/>
                        <a:pt x="456" y="587"/>
                      </a:cubicBezTo>
                      <a:cubicBezTo>
                        <a:pt x="455" y="587"/>
                        <a:pt x="454" y="588"/>
                        <a:pt x="453" y="589"/>
                      </a:cubicBezTo>
                      <a:lnTo>
                        <a:pt x="453" y="589"/>
                      </a:lnTo>
                      <a:cubicBezTo>
                        <a:pt x="442" y="581"/>
                        <a:pt x="439" y="570"/>
                        <a:pt x="457" y="570"/>
                      </a:cubicBezTo>
                      <a:cubicBezTo>
                        <a:pt x="426" y="570"/>
                        <a:pt x="426" y="540"/>
                        <a:pt x="426" y="540"/>
                      </a:cubicBezTo>
                      <a:lnTo>
                        <a:pt x="426" y="540"/>
                      </a:lnTo>
                      <a:lnTo>
                        <a:pt x="426" y="540"/>
                      </a:lnTo>
                      <a:cubicBezTo>
                        <a:pt x="457" y="540"/>
                        <a:pt x="457" y="570"/>
                        <a:pt x="457" y="570"/>
                      </a:cubicBezTo>
                      <a:cubicBezTo>
                        <a:pt x="457" y="570"/>
                        <a:pt x="457" y="540"/>
                        <a:pt x="457" y="540"/>
                      </a:cubicBezTo>
                      <a:cubicBezTo>
                        <a:pt x="474" y="549"/>
                        <a:pt x="484" y="553"/>
                        <a:pt x="490" y="553"/>
                      </a:cubicBezTo>
                      <a:cubicBezTo>
                        <a:pt x="505" y="553"/>
                        <a:pt x="496" y="531"/>
                        <a:pt x="517" y="510"/>
                      </a:cubicBezTo>
                      <a:cubicBezTo>
                        <a:pt x="526" y="501"/>
                        <a:pt x="533" y="497"/>
                        <a:pt x="537" y="497"/>
                      </a:cubicBezTo>
                      <a:cubicBezTo>
                        <a:pt x="546" y="497"/>
                        <a:pt x="547" y="511"/>
                        <a:pt x="548" y="528"/>
                      </a:cubicBezTo>
                      <a:lnTo>
                        <a:pt x="548" y="528"/>
                      </a:lnTo>
                      <a:cubicBezTo>
                        <a:pt x="540" y="518"/>
                        <a:pt x="529" y="510"/>
                        <a:pt x="517" y="510"/>
                      </a:cubicBezTo>
                      <a:cubicBezTo>
                        <a:pt x="517" y="540"/>
                        <a:pt x="517" y="540"/>
                        <a:pt x="548" y="570"/>
                      </a:cubicBezTo>
                      <a:cubicBezTo>
                        <a:pt x="548" y="570"/>
                        <a:pt x="517" y="510"/>
                        <a:pt x="517" y="510"/>
                      </a:cubicBezTo>
                      <a:lnTo>
                        <a:pt x="517" y="510"/>
                      </a:lnTo>
                      <a:cubicBezTo>
                        <a:pt x="533" y="525"/>
                        <a:pt x="533" y="525"/>
                        <a:pt x="533" y="525"/>
                      </a:cubicBezTo>
                      <a:cubicBezTo>
                        <a:pt x="533" y="525"/>
                        <a:pt x="533" y="525"/>
                        <a:pt x="548" y="540"/>
                      </a:cubicBezTo>
                      <a:lnTo>
                        <a:pt x="548" y="570"/>
                      </a:lnTo>
                      <a:cubicBezTo>
                        <a:pt x="563" y="570"/>
                        <a:pt x="563" y="555"/>
                        <a:pt x="555" y="539"/>
                      </a:cubicBezTo>
                      <a:lnTo>
                        <a:pt x="555" y="539"/>
                      </a:lnTo>
                      <a:cubicBezTo>
                        <a:pt x="573" y="534"/>
                        <a:pt x="548" y="507"/>
                        <a:pt x="548" y="479"/>
                      </a:cubicBezTo>
                      <a:cubicBezTo>
                        <a:pt x="533" y="464"/>
                        <a:pt x="533" y="464"/>
                        <a:pt x="533" y="464"/>
                      </a:cubicBezTo>
                      <a:cubicBezTo>
                        <a:pt x="533" y="464"/>
                        <a:pt x="533" y="464"/>
                        <a:pt x="517" y="449"/>
                      </a:cubicBezTo>
                      <a:cubicBezTo>
                        <a:pt x="517" y="449"/>
                        <a:pt x="517" y="479"/>
                        <a:pt x="517" y="479"/>
                      </a:cubicBezTo>
                      <a:cubicBezTo>
                        <a:pt x="517" y="449"/>
                        <a:pt x="487" y="449"/>
                        <a:pt x="487" y="449"/>
                      </a:cubicBezTo>
                      <a:lnTo>
                        <a:pt x="487" y="449"/>
                      </a:lnTo>
                      <a:cubicBezTo>
                        <a:pt x="502" y="464"/>
                        <a:pt x="502" y="464"/>
                        <a:pt x="498" y="464"/>
                      </a:cubicBezTo>
                      <a:cubicBezTo>
                        <a:pt x="495" y="464"/>
                        <a:pt x="487" y="464"/>
                        <a:pt x="487" y="479"/>
                      </a:cubicBezTo>
                      <a:cubicBezTo>
                        <a:pt x="487" y="449"/>
                        <a:pt x="487" y="449"/>
                        <a:pt x="487" y="449"/>
                      </a:cubicBezTo>
                      <a:cubicBezTo>
                        <a:pt x="487" y="448"/>
                        <a:pt x="486" y="448"/>
                        <a:pt x="486" y="447"/>
                      </a:cubicBezTo>
                      <a:lnTo>
                        <a:pt x="486" y="447"/>
                      </a:lnTo>
                      <a:cubicBezTo>
                        <a:pt x="483" y="431"/>
                        <a:pt x="476" y="419"/>
                        <a:pt x="457" y="419"/>
                      </a:cubicBezTo>
                      <a:cubicBezTo>
                        <a:pt x="451" y="412"/>
                        <a:pt x="447" y="410"/>
                        <a:pt x="445" y="410"/>
                      </a:cubicBezTo>
                      <a:cubicBezTo>
                        <a:pt x="437" y="410"/>
                        <a:pt x="457" y="449"/>
                        <a:pt x="457" y="449"/>
                      </a:cubicBezTo>
                      <a:lnTo>
                        <a:pt x="426" y="449"/>
                      </a:lnTo>
                      <a:cubicBezTo>
                        <a:pt x="396" y="419"/>
                        <a:pt x="396" y="419"/>
                        <a:pt x="396" y="419"/>
                      </a:cubicBezTo>
                      <a:lnTo>
                        <a:pt x="396" y="449"/>
                      </a:lnTo>
                      <a:cubicBezTo>
                        <a:pt x="396" y="419"/>
                        <a:pt x="365" y="419"/>
                        <a:pt x="365" y="419"/>
                      </a:cubicBezTo>
                      <a:cubicBezTo>
                        <a:pt x="345" y="419"/>
                        <a:pt x="352" y="446"/>
                        <a:pt x="350" y="446"/>
                      </a:cubicBezTo>
                      <a:cubicBezTo>
                        <a:pt x="349" y="446"/>
                        <a:pt x="345" y="439"/>
                        <a:pt x="335" y="419"/>
                      </a:cubicBezTo>
                      <a:cubicBezTo>
                        <a:pt x="335" y="449"/>
                        <a:pt x="335" y="449"/>
                        <a:pt x="335" y="479"/>
                      </a:cubicBezTo>
                      <a:cubicBezTo>
                        <a:pt x="335" y="464"/>
                        <a:pt x="327" y="464"/>
                        <a:pt x="320" y="464"/>
                      </a:cubicBezTo>
                      <a:cubicBezTo>
                        <a:pt x="312" y="464"/>
                        <a:pt x="305" y="464"/>
                        <a:pt x="305" y="449"/>
                      </a:cubicBezTo>
                      <a:cubicBezTo>
                        <a:pt x="274" y="449"/>
                        <a:pt x="305" y="479"/>
                        <a:pt x="305" y="479"/>
                      </a:cubicBezTo>
                      <a:cubicBezTo>
                        <a:pt x="274" y="479"/>
                        <a:pt x="274" y="449"/>
                        <a:pt x="274" y="449"/>
                      </a:cubicBezTo>
                      <a:lnTo>
                        <a:pt x="274" y="479"/>
                      </a:lnTo>
                      <a:cubicBezTo>
                        <a:pt x="244" y="479"/>
                        <a:pt x="244" y="449"/>
                        <a:pt x="244" y="449"/>
                      </a:cubicBezTo>
                      <a:lnTo>
                        <a:pt x="244" y="479"/>
                      </a:lnTo>
                      <a:lnTo>
                        <a:pt x="244" y="510"/>
                      </a:lnTo>
                      <a:cubicBezTo>
                        <a:pt x="244" y="520"/>
                        <a:pt x="240" y="523"/>
                        <a:pt x="236" y="523"/>
                      </a:cubicBezTo>
                      <a:cubicBezTo>
                        <a:pt x="227" y="523"/>
                        <a:pt x="213" y="510"/>
                        <a:pt x="213" y="510"/>
                      </a:cubicBezTo>
                      <a:cubicBezTo>
                        <a:pt x="183" y="510"/>
                        <a:pt x="213" y="540"/>
                        <a:pt x="213" y="540"/>
                      </a:cubicBezTo>
                      <a:lnTo>
                        <a:pt x="183" y="540"/>
                      </a:lnTo>
                      <a:cubicBezTo>
                        <a:pt x="183" y="540"/>
                        <a:pt x="183" y="570"/>
                        <a:pt x="183" y="601"/>
                      </a:cubicBezTo>
                      <a:cubicBezTo>
                        <a:pt x="153" y="570"/>
                        <a:pt x="153" y="570"/>
                        <a:pt x="122" y="570"/>
                      </a:cubicBezTo>
                      <a:cubicBezTo>
                        <a:pt x="122" y="601"/>
                        <a:pt x="122" y="601"/>
                        <a:pt x="153" y="601"/>
                      </a:cubicBezTo>
                      <a:cubicBezTo>
                        <a:pt x="122" y="601"/>
                        <a:pt x="153" y="631"/>
                        <a:pt x="122" y="631"/>
                      </a:cubicBezTo>
                      <a:lnTo>
                        <a:pt x="153" y="631"/>
                      </a:lnTo>
                      <a:cubicBezTo>
                        <a:pt x="92" y="631"/>
                        <a:pt x="153" y="662"/>
                        <a:pt x="122" y="692"/>
                      </a:cubicBezTo>
                      <a:cubicBezTo>
                        <a:pt x="122" y="692"/>
                        <a:pt x="122" y="692"/>
                        <a:pt x="92" y="662"/>
                      </a:cubicBezTo>
                      <a:lnTo>
                        <a:pt x="92" y="692"/>
                      </a:lnTo>
                      <a:cubicBezTo>
                        <a:pt x="92" y="706"/>
                        <a:pt x="98" y="714"/>
                        <a:pt x="105" y="718"/>
                      </a:cubicBezTo>
                      <a:lnTo>
                        <a:pt x="105" y="718"/>
                      </a:lnTo>
                      <a:cubicBezTo>
                        <a:pt x="104" y="720"/>
                        <a:pt x="100" y="722"/>
                        <a:pt x="92" y="722"/>
                      </a:cubicBezTo>
                      <a:cubicBezTo>
                        <a:pt x="92" y="753"/>
                        <a:pt x="62" y="753"/>
                        <a:pt x="92" y="753"/>
                      </a:cubicBezTo>
                      <a:cubicBezTo>
                        <a:pt x="92" y="753"/>
                        <a:pt x="92" y="783"/>
                        <a:pt x="92" y="783"/>
                      </a:cubicBezTo>
                      <a:lnTo>
                        <a:pt x="62" y="783"/>
                      </a:lnTo>
                      <a:cubicBezTo>
                        <a:pt x="77" y="798"/>
                        <a:pt x="77" y="798"/>
                        <a:pt x="77" y="798"/>
                      </a:cubicBezTo>
                      <a:cubicBezTo>
                        <a:pt x="77" y="798"/>
                        <a:pt x="77" y="798"/>
                        <a:pt x="92" y="814"/>
                      </a:cubicBezTo>
                      <a:lnTo>
                        <a:pt x="77" y="829"/>
                      </a:lnTo>
                      <a:lnTo>
                        <a:pt x="77" y="829"/>
                      </a:lnTo>
                      <a:cubicBezTo>
                        <a:pt x="92" y="844"/>
                        <a:pt x="92" y="844"/>
                        <a:pt x="92" y="844"/>
                      </a:cubicBezTo>
                      <a:lnTo>
                        <a:pt x="62" y="844"/>
                      </a:lnTo>
                      <a:cubicBezTo>
                        <a:pt x="62" y="874"/>
                        <a:pt x="31" y="874"/>
                        <a:pt x="62" y="874"/>
                      </a:cubicBezTo>
                      <a:cubicBezTo>
                        <a:pt x="62" y="905"/>
                        <a:pt x="1" y="905"/>
                        <a:pt x="62" y="905"/>
                      </a:cubicBezTo>
                      <a:lnTo>
                        <a:pt x="31" y="905"/>
                      </a:lnTo>
                      <a:lnTo>
                        <a:pt x="62" y="935"/>
                      </a:lnTo>
                      <a:cubicBezTo>
                        <a:pt x="1" y="966"/>
                        <a:pt x="31" y="966"/>
                        <a:pt x="1" y="966"/>
                      </a:cubicBezTo>
                      <a:lnTo>
                        <a:pt x="31" y="966"/>
                      </a:lnTo>
                      <a:cubicBezTo>
                        <a:pt x="92" y="996"/>
                        <a:pt x="31" y="1057"/>
                        <a:pt x="62" y="1087"/>
                      </a:cubicBezTo>
                      <a:cubicBezTo>
                        <a:pt x="62" y="1097"/>
                        <a:pt x="62" y="1101"/>
                        <a:pt x="60" y="1101"/>
                      </a:cubicBezTo>
                      <a:cubicBezTo>
                        <a:pt x="58" y="1101"/>
                        <a:pt x="51" y="1087"/>
                        <a:pt x="31" y="1087"/>
                      </a:cubicBezTo>
                      <a:cubicBezTo>
                        <a:pt x="46" y="1102"/>
                        <a:pt x="54" y="1102"/>
                        <a:pt x="62" y="1102"/>
                      </a:cubicBezTo>
                      <a:cubicBezTo>
                        <a:pt x="69" y="1102"/>
                        <a:pt x="77" y="1102"/>
                        <a:pt x="92" y="1118"/>
                      </a:cubicBezTo>
                      <a:lnTo>
                        <a:pt x="62" y="1118"/>
                      </a:lnTo>
                      <a:cubicBezTo>
                        <a:pt x="92" y="1118"/>
                        <a:pt x="92" y="1148"/>
                        <a:pt x="92" y="1148"/>
                      </a:cubicBezTo>
                      <a:lnTo>
                        <a:pt x="122" y="1148"/>
                      </a:lnTo>
                      <a:cubicBezTo>
                        <a:pt x="122" y="1148"/>
                        <a:pt x="122" y="1178"/>
                        <a:pt x="122" y="1209"/>
                      </a:cubicBezTo>
                      <a:lnTo>
                        <a:pt x="92" y="1209"/>
                      </a:lnTo>
                      <a:cubicBezTo>
                        <a:pt x="122" y="1239"/>
                        <a:pt x="122" y="1239"/>
                        <a:pt x="122" y="1239"/>
                      </a:cubicBezTo>
                      <a:lnTo>
                        <a:pt x="153" y="1239"/>
                      </a:lnTo>
                      <a:cubicBezTo>
                        <a:pt x="137" y="1254"/>
                        <a:pt x="145" y="1254"/>
                        <a:pt x="156" y="1254"/>
                      </a:cubicBezTo>
                      <a:cubicBezTo>
                        <a:pt x="168" y="1254"/>
                        <a:pt x="183" y="1254"/>
                        <a:pt x="183" y="1270"/>
                      </a:cubicBezTo>
                      <a:lnTo>
                        <a:pt x="183" y="1300"/>
                      </a:lnTo>
                      <a:lnTo>
                        <a:pt x="213" y="1300"/>
                      </a:lnTo>
                      <a:cubicBezTo>
                        <a:pt x="183" y="1330"/>
                        <a:pt x="244" y="1330"/>
                        <a:pt x="213" y="1330"/>
                      </a:cubicBezTo>
                      <a:cubicBezTo>
                        <a:pt x="213" y="1341"/>
                        <a:pt x="213" y="1344"/>
                        <a:pt x="215" y="1344"/>
                      </a:cubicBezTo>
                      <a:cubicBezTo>
                        <a:pt x="217" y="1344"/>
                        <a:pt x="224" y="1330"/>
                        <a:pt x="244" y="1330"/>
                      </a:cubicBezTo>
                      <a:cubicBezTo>
                        <a:pt x="244" y="1330"/>
                        <a:pt x="244" y="1330"/>
                        <a:pt x="244" y="1361"/>
                      </a:cubicBezTo>
                      <a:lnTo>
                        <a:pt x="213" y="1361"/>
                      </a:lnTo>
                      <a:cubicBezTo>
                        <a:pt x="224" y="1371"/>
                        <a:pt x="230" y="1374"/>
                        <a:pt x="236" y="1374"/>
                      </a:cubicBezTo>
                      <a:cubicBezTo>
                        <a:pt x="247" y="1374"/>
                        <a:pt x="254" y="1361"/>
                        <a:pt x="274" y="1361"/>
                      </a:cubicBezTo>
                      <a:cubicBezTo>
                        <a:pt x="274" y="1361"/>
                        <a:pt x="274" y="1361"/>
                        <a:pt x="274" y="1391"/>
                      </a:cubicBezTo>
                      <a:cubicBezTo>
                        <a:pt x="300" y="1391"/>
                        <a:pt x="282" y="1458"/>
                        <a:pt x="295" y="1458"/>
                      </a:cubicBezTo>
                      <a:cubicBezTo>
                        <a:pt x="297" y="1458"/>
                        <a:pt x="300" y="1456"/>
                        <a:pt x="305" y="1452"/>
                      </a:cubicBezTo>
                      <a:lnTo>
                        <a:pt x="335" y="1452"/>
                      </a:lnTo>
                      <a:lnTo>
                        <a:pt x="335" y="1482"/>
                      </a:lnTo>
                      <a:cubicBezTo>
                        <a:pt x="361" y="1482"/>
                        <a:pt x="386" y="1482"/>
                        <a:pt x="412" y="1501"/>
                      </a:cubicBezTo>
                      <a:lnTo>
                        <a:pt x="412" y="1501"/>
                      </a:lnTo>
                      <a:cubicBezTo>
                        <a:pt x="414" y="1500"/>
                        <a:pt x="416" y="1499"/>
                        <a:pt x="418" y="1499"/>
                      </a:cubicBezTo>
                      <a:cubicBezTo>
                        <a:pt x="430" y="1499"/>
                        <a:pt x="436" y="1513"/>
                        <a:pt x="457" y="1513"/>
                      </a:cubicBezTo>
                      <a:lnTo>
                        <a:pt x="457" y="1543"/>
                      </a:lnTo>
                      <a:cubicBezTo>
                        <a:pt x="463" y="1537"/>
                        <a:pt x="468" y="1534"/>
                        <a:pt x="472" y="1534"/>
                      </a:cubicBezTo>
                      <a:cubicBezTo>
                        <a:pt x="483" y="1534"/>
                        <a:pt x="486" y="1552"/>
                        <a:pt x="487" y="1552"/>
                      </a:cubicBezTo>
                      <a:cubicBezTo>
                        <a:pt x="487" y="1552"/>
                        <a:pt x="487" y="1550"/>
                        <a:pt x="487" y="1543"/>
                      </a:cubicBezTo>
                      <a:cubicBezTo>
                        <a:pt x="487" y="1543"/>
                        <a:pt x="517" y="1543"/>
                        <a:pt x="517" y="1513"/>
                      </a:cubicBezTo>
                      <a:cubicBezTo>
                        <a:pt x="517" y="1513"/>
                        <a:pt x="517" y="1543"/>
                        <a:pt x="517" y="1543"/>
                      </a:cubicBezTo>
                      <a:lnTo>
                        <a:pt x="578" y="1543"/>
                      </a:lnTo>
                      <a:cubicBezTo>
                        <a:pt x="598" y="1543"/>
                        <a:pt x="605" y="1570"/>
                        <a:pt x="607" y="1570"/>
                      </a:cubicBezTo>
                      <a:cubicBezTo>
                        <a:pt x="609" y="1570"/>
                        <a:pt x="609" y="1563"/>
                        <a:pt x="609" y="1543"/>
                      </a:cubicBezTo>
                      <a:cubicBezTo>
                        <a:pt x="639" y="1543"/>
                        <a:pt x="639" y="1543"/>
                        <a:pt x="639" y="1574"/>
                      </a:cubicBezTo>
                      <a:cubicBezTo>
                        <a:pt x="669" y="1543"/>
                        <a:pt x="700" y="1543"/>
                        <a:pt x="700" y="1543"/>
                      </a:cubicBezTo>
                      <a:cubicBezTo>
                        <a:pt x="706" y="1550"/>
                        <a:pt x="710" y="1552"/>
                        <a:pt x="712" y="1552"/>
                      </a:cubicBezTo>
                      <a:cubicBezTo>
                        <a:pt x="718" y="1552"/>
                        <a:pt x="712" y="1534"/>
                        <a:pt x="718" y="1534"/>
                      </a:cubicBezTo>
                      <a:cubicBezTo>
                        <a:pt x="720" y="1534"/>
                        <a:pt x="724" y="1537"/>
                        <a:pt x="730" y="1543"/>
                      </a:cubicBezTo>
                      <a:lnTo>
                        <a:pt x="730" y="1513"/>
                      </a:lnTo>
                      <a:cubicBezTo>
                        <a:pt x="755" y="1513"/>
                        <a:pt x="779" y="1552"/>
                        <a:pt x="803" y="1552"/>
                      </a:cubicBezTo>
                      <a:cubicBezTo>
                        <a:pt x="809" y="1552"/>
                        <a:pt x="815" y="1549"/>
                        <a:pt x="821" y="1543"/>
                      </a:cubicBezTo>
                      <a:lnTo>
                        <a:pt x="852" y="1574"/>
                      </a:lnTo>
                      <a:lnTo>
                        <a:pt x="852" y="1543"/>
                      </a:lnTo>
                      <a:lnTo>
                        <a:pt x="973" y="1543"/>
                      </a:lnTo>
                      <a:cubicBezTo>
                        <a:pt x="973" y="1513"/>
                        <a:pt x="973" y="1482"/>
                        <a:pt x="1004" y="1482"/>
                      </a:cubicBezTo>
                      <a:cubicBezTo>
                        <a:pt x="1004" y="1482"/>
                        <a:pt x="1034" y="1452"/>
                        <a:pt x="1065" y="1452"/>
                      </a:cubicBezTo>
                      <a:cubicBezTo>
                        <a:pt x="1065" y="1437"/>
                        <a:pt x="1072" y="1429"/>
                        <a:pt x="1080" y="1429"/>
                      </a:cubicBezTo>
                      <a:cubicBezTo>
                        <a:pt x="1087" y="1429"/>
                        <a:pt x="1095" y="1437"/>
                        <a:pt x="1095" y="1452"/>
                      </a:cubicBezTo>
                      <a:lnTo>
                        <a:pt x="1095" y="1422"/>
                      </a:lnTo>
                      <a:lnTo>
                        <a:pt x="1125" y="1422"/>
                      </a:lnTo>
                      <a:cubicBezTo>
                        <a:pt x="1125" y="1422"/>
                        <a:pt x="1156" y="1391"/>
                        <a:pt x="1125" y="1391"/>
                      </a:cubicBezTo>
                      <a:lnTo>
                        <a:pt x="1156" y="1391"/>
                      </a:lnTo>
                      <a:lnTo>
                        <a:pt x="1186" y="1361"/>
                      </a:lnTo>
                      <a:cubicBezTo>
                        <a:pt x="1156" y="1361"/>
                        <a:pt x="1156" y="1330"/>
                        <a:pt x="1186" y="1330"/>
                      </a:cubicBezTo>
                      <a:cubicBezTo>
                        <a:pt x="1186" y="1336"/>
                        <a:pt x="1186" y="1341"/>
                        <a:pt x="1186" y="1344"/>
                      </a:cubicBezTo>
                      <a:lnTo>
                        <a:pt x="1186" y="1344"/>
                      </a:lnTo>
                      <a:cubicBezTo>
                        <a:pt x="1187" y="1330"/>
                        <a:pt x="1189" y="1318"/>
                        <a:pt x="1197" y="1318"/>
                      </a:cubicBezTo>
                      <a:cubicBezTo>
                        <a:pt x="1201" y="1318"/>
                        <a:pt x="1208" y="1321"/>
                        <a:pt x="1217" y="1330"/>
                      </a:cubicBezTo>
                      <a:cubicBezTo>
                        <a:pt x="1217" y="1320"/>
                        <a:pt x="1220" y="1317"/>
                        <a:pt x="1224" y="1317"/>
                      </a:cubicBezTo>
                      <a:cubicBezTo>
                        <a:pt x="1233" y="1317"/>
                        <a:pt x="1247" y="1330"/>
                        <a:pt x="1247" y="1330"/>
                      </a:cubicBezTo>
                      <a:cubicBezTo>
                        <a:pt x="1247" y="1300"/>
                        <a:pt x="1247" y="1300"/>
                        <a:pt x="1217" y="1300"/>
                      </a:cubicBezTo>
                      <a:cubicBezTo>
                        <a:pt x="1227" y="1290"/>
                        <a:pt x="1233" y="1286"/>
                        <a:pt x="1238" y="1286"/>
                      </a:cubicBezTo>
                      <a:cubicBezTo>
                        <a:pt x="1247" y="1286"/>
                        <a:pt x="1247" y="1300"/>
                        <a:pt x="1247" y="1300"/>
                      </a:cubicBezTo>
                      <a:cubicBezTo>
                        <a:pt x="1247" y="1270"/>
                        <a:pt x="1277" y="1270"/>
                        <a:pt x="1277" y="1270"/>
                      </a:cubicBezTo>
                      <a:cubicBezTo>
                        <a:pt x="1262" y="1254"/>
                        <a:pt x="1277" y="1254"/>
                        <a:pt x="1293" y="1254"/>
                      </a:cubicBezTo>
                      <a:cubicBezTo>
                        <a:pt x="1308" y="1254"/>
                        <a:pt x="1323" y="1254"/>
                        <a:pt x="1308" y="1239"/>
                      </a:cubicBezTo>
                      <a:lnTo>
                        <a:pt x="1338" y="1239"/>
                      </a:lnTo>
                      <a:cubicBezTo>
                        <a:pt x="1308" y="1239"/>
                        <a:pt x="1308" y="1209"/>
                        <a:pt x="1308" y="1209"/>
                      </a:cubicBezTo>
                      <a:lnTo>
                        <a:pt x="1338" y="1209"/>
                      </a:lnTo>
                      <a:lnTo>
                        <a:pt x="1308" y="1178"/>
                      </a:lnTo>
                      <a:cubicBezTo>
                        <a:pt x="1369" y="1178"/>
                        <a:pt x="1399" y="1087"/>
                        <a:pt x="1460" y="1026"/>
                      </a:cubicBezTo>
                      <a:cubicBezTo>
                        <a:pt x="1460" y="996"/>
                        <a:pt x="1429" y="966"/>
                        <a:pt x="1460" y="935"/>
                      </a:cubicBezTo>
                      <a:lnTo>
                        <a:pt x="1460" y="905"/>
                      </a:lnTo>
                      <a:lnTo>
                        <a:pt x="1429" y="905"/>
                      </a:lnTo>
                      <a:cubicBezTo>
                        <a:pt x="1460" y="874"/>
                        <a:pt x="1490" y="814"/>
                        <a:pt x="1460" y="753"/>
                      </a:cubicBezTo>
                      <a:cubicBezTo>
                        <a:pt x="1399" y="753"/>
                        <a:pt x="1490" y="722"/>
                        <a:pt x="1460" y="722"/>
                      </a:cubicBezTo>
                      <a:lnTo>
                        <a:pt x="1490" y="722"/>
                      </a:lnTo>
                      <a:cubicBezTo>
                        <a:pt x="1460" y="692"/>
                        <a:pt x="1460" y="662"/>
                        <a:pt x="1399" y="662"/>
                      </a:cubicBezTo>
                      <a:cubicBezTo>
                        <a:pt x="1460" y="631"/>
                        <a:pt x="1399" y="631"/>
                        <a:pt x="1429" y="631"/>
                      </a:cubicBezTo>
                      <a:lnTo>
                        <a:pt x="1399" y="631"/>
                      </a:lnTo>
                      <a:cubicBezTo>
                        <a:pt x="1429" y="631"/>
                        <a:pt x="1429" y="601"/>
                        <a:pt x="1429" y="601"/>
                      </a:cubicBezTo>
                      <a:cubicBezTo>
                        <a:pt x="1429" y="570"/>
                        <a:pt x="1399" y="540"/>
                        <a:pt x="1429" y="510"/>
                      </a:cubicBezTo>
                      <a:cubicBezTo>
                        <a:pt x="1369" y="479"/>
                        <a:pt x="1369" y="419"/>
                        <a:pt x="1338" y="388"/>
                      </a:cubicBezTo>
                      <a:cubicBezTo>
                        <a:pt x="1308" y="388"/>
                        <a:pt x="1308" y="388"/>
                        <a:pt x="1308" y="358"/>
                      </a:cubicBezTo>
                      <a:lnTo>
                        <a:pt x="1308" y="327"/>
                      </a:lnTo>
                      <a:cubicBezTo>
                        <a:pt x="1308" y="327"/>
                        <a:pt x="1294" y="341"/>
                        <a:pt x="1285" y="341"/>
                      </a:cubicBezTo>
                      <a:cubicBezTo>
                        <a:pt x="1281" y="341"/>
                        <a:pt x="1277" y="337"/>
                        <a:pt x="1277" y="327"/>
                      </a:cubicBezTo>
                      <a:cubicBezTo>
                        <a:pt x="1277" y="327"/>
                        <a:pt x="1277" y="297"/>
                        <a:pt x="1247" y="297"/>
                      </a:cubicBezTo>
                      <a:cubicBezTo>
                        <a:pt x="1247" y="297"/>
                        <a:pt x="1247" y="297"/>
                        <a:pt x="1247" y="267"/>
                      </a:cubicBezTo>
                      <a:cubicBezTo>
                        <a:pt x="1241" y="273"/>
                        <a:pt x="1237" y="275"/>
                        <a:pt x="1235" y="275"/>
                      </a:cubicBezTo>
                      <a:cubicBezTo>
                        <a:pt x="1227" y="275"/>
                        <a:pt x="1247" y="236"/>
                        <a:pt x="1247" y="236"/>
                      </a:cubicBezTo>
                      <a:cubicBezTo>
                        <a:pt x="1247" y="236"/>
                        <a:pt x="1125" y="84"/>
                        <a:pt x="943" y="23"/>
                      </a:cubicBezTo>
                      <a:cubicBezTo>
                        <a:pt x="896" y="8"/>
                        <a:pt x="843" y="0"/>
                        <a:pt x="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1149;p31"/>
                <p:cNvSpPr/>
                <p:nvPr/>
              </p:nvSpPr>
              <p:spPr>
                <a:xfrm>
                  <a:off x="833532" y="4941798"/>
                  <a:ext cx="997" cy="997"/>
                </a:xfrm>
                <a:custGeom>
                  <a:avLst/>
                  <a:gdLst/>
                  <a:ahLst/>
                  <a:cxnLst/>
                  <a:rect l="l" t="t" r="r" b="b"/>
                  <a:pathLst>
                    <a:path w="31" h="31" extrusionOk="0">
                      <a:moveTo>
                        <a:pt x="0" y="0"/>
                      </a:moveTo>
                      <a:lnTo>
                        <a:pt x="0" y="31"/>
                      </a:lnTo>
                      <a:lnTo>
                        <a:pt x="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1150;p31"/>
                <p:cNvSpPr/>
                <p:nvPr/>
              </p:nvSpPr>
              <p:spPr>
                <a:xfrm>
                  <a:off x="835461" y="4944725"/>
                  <a:ext cx="1029" cy="32"/>
                </a:xfrm>
                <a:custGeom>
                  <a:avLst/>
                  <a:gdLst/>
                  <a:ahLst/>
                  <a:cxnLst/>
                  <a:rect l="l" t="t" r="r" b="b"/>
                  <a:pathLst>
                    <a:path w="32" h="1" extrusionOk="0">
                      <a:moveTo>
                        <a:pt x="1" y="0"/>
                      </a:moveTo>
                      <a:lnTo>
                        <a:pt x="31" y="0"/>
                      </a:ln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1151;p31"/>
                <p:cNvSpPr/>
                <p:nvPr/>
              </p:nvSpPr>
              <p:spPr>
                <a:xfrm>
                  <a:off x="837423" y="4943760"/>
                  <a:ext cx="32" cy="997"/>
                </a:xfrm>
                <a:custGeom>
                  <a:avLst/>
                  <a:gdLst/>
                  <a:ahLst/>
                  <a:cxnLst/>
                  <a:rect l="l" t="t" r="r" b="b"/>
                  <a:pathLst>
                    <a:path w="1" h="31" extrusionOk="0">
                      <a:moveTo>
                        <a:pt x="1" y="0"/>
                      </a:moveTo>
                      <a:cubicBezTo>
                        <a:pt x="1" y="0"/>
                        <a:pt x="1" y="0"/>
                        <a:pt x="1" y="3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1152;p31"/>
                <p:cNvSpPr/>
                <p:nvPr/>
              </p:nvSpPr>
              <p:spPr>
                <a:xfrm>
                  <a:off x="830574" y="4940802"/>
                  <a:ext cx="1029" cy="32"/>
                </a:xfrm>
                <a:custGeom>
                  <a:avLst/>
                  <a:gdLst/>
                  <a:ahLst/>
                  <a:cxnLst/>
                  <a:rect l="l" t="t" r="r" b="b"/>
                  <a:pathLst>
                    <a:path w="32" h="1" extrusionOk="0">
                      <a:moveTo>
                        <a:pt x="1" y="1"/>
                      </a:moveTo>
                      <a:cubicBezTo>
                        <a:pt x="31" y="1"/>
                        <a:pt x="3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1153;p31"/>
                <p:cNvSpPr/>
                <p:nvPr/>
              </p:nvSpPr>
              <p:spPr>
                <a:xfrm>
                  <a:off x="832535" y="493298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1154;p31"/>
                <p:cNvSpPr/>
                <p:nvPr/>
              </p:nvSpPr>
              <p:spPr>
                <a:xfrm>
                  <a:off x="831570" y="493298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1155;p31"/>
                <p:cNvSpPr/>
                <p:nvPr/>
              </p:nvSpPr>
              <p:spPr>
                <a:xfrm>
                  <a:off x="831570" y="4942763"/>
                  <a:ext cx="997" cy="32"/>
                </a:xfrm>
                <a:custGeom>
                  <a:avLst/>
                  <a:gdLst/>
                  <a:ahLst/>
                  <a:cxnLst/>
                  <a:rect l="l" t="t" r="r" b="b"/>
                  <a:pathLst>
                    <a:path w="31" h="1" extrusionOk="0">
                      <a:moveTo>
                        <a:pt x="0" y="1"/>
                      </a:moveTo>
                      <a:cubicBezTo>
                        <a:pt x="0" y="1"/>
                        <a:pt x="0" y="1"/>
                        <a:pt x="31" y="1"/>
                      </a:cubicBez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1156;p31"/>
                <p:cNvSpPr/>
                <p:nvPr/>
              </p:nvSpPr>
              <p:spPr>
                <a:xfrm>
                  <a:off x="831570" y="493298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1157;p31"/>
                <p:cNvSpPr/>
                <p:nvPr/>
              </p:nvSpPr>
              <p:spPr>
                <a:xfrm>
                  <a:off x="832535" y="493298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1158;p31"/>
                <p:cNvSpPr/>
                <p:nvPr/>
              </p:nvSpPr>
              <p:spPr>
                <a:xfrm>
                  <a:off x="829609" y="4937875"/>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1159;p31"/>
                <p:cNvSpPr/>
                <p:nvPr/>
              </p:nvSpPr>
              <p:spPr>
                <a:xfrm>
                  <a:off x="832535" y="493398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1160;p31"/>
                <p:cNvSpPr/>
                <p:nvPr/>
              </p:nvSpPr>
              <p:spPr>
                <a:xfrm>
                  <a:off x="833532" y="4932988"/>
                  <a:ext cx="32" cy="32"/>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1161;p31"/>
                <p:cNvSpPr/>
                <p:nvPr/>
              </p:nvSpPr>
              <p:spPr>
                <a:xfrm>
                  <a:off x="830574" y="4935914"/>
                  <a:ext cx="1029" cy="32"/>
                </a:xfrm>
                <a:custGeom>
                  <a:avLst/>
                  <a:gdLst/>
                  <a:ahLst/>
                  <a:cxnLst/>
                  <a:rect l="l" t="t" r="r" b="b"/>
                  <a:pathLst>
                    <a:path w="32" h="1" extrusionOk="0">
                      <a:moveTo>
                        <a:pt x="31" y="1"/>
                      </a:moveTo>
                      <a:lnTo>
                        <a:pt x="1" y="1"/>
                      </a:ln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1162;p31"/>
                <p:cNvSpPr/>
                <p:nvPr/>
              </p:nvSpPr>
              <p:spPr>
                <a:xfrm>
                  <a:off x="1849019" y="4946686"/>
                  <a:ext cx="997" cy="32"/>
                </a:xfrm>
                <a:custGeom>
                  <a:avLst/>
                  <a:gdLst/>
                  <a:ahLst/>
                  <a:cxnLst/>
                  <a:rect l="l" t="t" r="r" b="b"/>
                  <a:pathLst>
                    <a:path w="31" h="1" extrusionOk="0">
                      <a:moveTo>
                        <a:pt x="31" y="0"/>
                      </a:moveTo>
                      <a:cubicBezTo>
                        <a:pt x="0" y="0"/>
                        <a:pt x="0" y="0"/>
                        <a:pt x="0" y="0"/>
                      </a:cubicBez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1163;p31"/>
                <p:cNvSpPr/>
                <p:nvPr/>
              </p:nvSpPr>
              <p:spPr>
                <a:xfrm>
                  <a:off x="1846061" y="495646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1164;p31"/>
                <p:cNvSpPr/>
                <p:nvPr/>
              </p:nvSpPr>
              <p:spPr>
                <a:xfrm>
                  <a:off x="1852910" y="4941798"/>
                  <a:ext cx="32" cy="997"/>
                </a:xfrm>
                <a:custGeom>
                  <a:avLst/>
                  <a:gdLst/>
                  <a:ahLst/>
                  <a:cxnLst/>
                  <a:rect l="l" t="t" r="r" b="b"/>
                  <a:pathLst>
                    <a:path w="1" h="31" extrusionOk="0">
                      <a:moveTo>
                        <a:pt x="1" y="31"/>
                      </a:moveTo>
                      <a:lnTo>
                        <a:pt x="1" y="31"/>
                      </a:ln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1165;p31"/>
                <p:cNvSpPr/>
                <p:nvPr/>
              </p:nvSpPr>
              <p:spPr>
                <a:xfrm>
                  <a:off x="1859759" y="497601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1166;p31"/>
                <p:cNvSpPr/>
                <p:nvPr/>
              </p:nvSpPr>
              <p:spPr>
                <a:xfrm>
                  <a:off x="1849019" y="496523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1167;p31"/>
                <p:cNvSpPr/>
                <p:nvPr/>
              </p:nvSpPr>
              <p:spPr>
                <a:xfrm>
                  <a:off x="1859759" y="494472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1168;p31"/>
                <p:cNvSpPr/>
                <p:nvPr/>
              </p:nvSpPr>
              <p:spPr>
                <a:xfrm>
                  <a:off x="1861720" y="4940802"/>
                  <a:ext cx="32" cy="1029"/>
                </a:xfrm>
                <a:custGeom>
                  <a:avLst/>
                  <a:gdLst/>
                  <a:ahLst/>
                  <a:cxnLst/>
                  <a:rect l="l" t="t" r="r" b="b"/>
                  <a:pathLst>
                    <a:path w="1" h="32" extrusionOk="0">
                      <a:moveTo>
                        <a:pt x="0" y="3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1169;p31"/>
                <p:cNvSpPr/>
                <p:nvPr/>
              </p:nvSpPr>
              <p:spPr>
                <a:xfrm>
                  <a:off x="1858794" y="4940802"/>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1170;p31"/>
                <p:cNvSpPr/>
                <p:nvPr/>
              </p:nvSpPr>
              <p:spPr>
                <a:xfrm>
                  <a:off x="1858794" y="494080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1171;p31"/>
                <p:cNvSpPr/>
                <p:nvPr/>
              </p:nvSpPr>
              <p:spPr>
                <a:xfrm>
                  <a:off x="1859759" y="4932023"/>
                  <a:ext cx="32" cy="997"/>
                </a:xfrm>
                <a:custGeom>
                  <a:avLst/>
                  <a:gdLst/>
                  <a:ahLst/>
                  <a:cxnLst/>
                  <a:rect l="l" t="t" r="r" b="b"/>
                  <a:pathLst>
                    <a:path w="1" h="31" extrusionOk="0">
                      <a:moveTo>
                        <a:pt x="1" y="0"/>
                      </a:moveTo>
                      <a:cubicBezTo>
                        <a:pt x="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1172;p31"/>
                <p:cNvSpPr/>
                <p:nvPr/>
              </p:nvSpPr>
              <p:spPr>
                <a:xfrm>
                  <a:off x="1881270" y="4972088"/>
                  <a:ext cx="32" cy="997"/>
                </a:xfrm>
                <a:custGeom>
                  <a:avLst/>
                  <a:gdLst/>
                  <a:ahLst/>
                  <a:cxnLst/>
                  <a:rect l="l" t="t" r="r" b="b"/>
                  <a:pathLst>
                    <a:path w="1" h="31" extrusionOk="0">
                      <a:moveTo>
                        <a:pt x="0" y="0"/>
                      </a:moveTo>
                      <a:lnTo>
                        <a:pt x="0" y="3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1173;p31"/>
                <p:cNvSpPr/>
                <p:nvPr/>
              </p:nvSpPr>
              <p:spPr>
                <a:xfrm>
                  <a:off x="1860723" y="4936911"/>
                  <a:ext cx="1029" cy="32"/>
                </a:xfrm>
                <a:custGeom>
                  <a:avLst/>
                  <a:gdLst/>
                  <a:ahLst/>
                  <a:cxnLst/>
                  <a:rect l="l" t="t" r="r" b="b"/>
                  <a:pathLst>
                    <a:path w="32" h="1" extrusionOk="0">
                      <a:moveTo>
                        <a:pt x="31" y="0"/>
                      </a:moveTo>
                      <a:lnTo>
                        <a:pt x="1" y="0"/>
                      </a:ln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1174;p31"/>
                <p:cNvSpPr/>
                <p:nvPr/>
              </p:nvSpPr>
              <p:spPr>
                <a:xfrm>
                  <a:off x="1860723" y="4946686"/>
                  <a:ext cx="32" cy="997"/>
                </a:xfrm>
                <a:custGeom>
                  <a:avLst/>
                  <a:gdLst/>
                  <a:ahLst/>
                  <a:cxnLst/>
                  <a:rect l="l" t="t" r="r" b="b"/>
                  <a:pathLst>
                    <a:path w="1" h="31" extrusionOk="0">
                      <a:moveTo>
                        <a:pt x="1" y="0"/>
                      </a:moveTo>
                      <a:cubicBezTo>
                        <a:pt x="1" y="31"/>
                        <a:pt x="1" y="31"/>
                        <a:pt x="1" y="31"/>
                      </a:cubicBezTo>
                      <a:cubicBezTo>
                        <a:pt x="1" y="31"/>
                        <a:pt x="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1175;p31"/>
                <p:cNvSpPr/>
                <p:nvPr/>
              </p:nvSpPr>
              <p:spPr>
                <a:xfrm>
                  <a:off x="1871495" y="4955464"/>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1176;p31"/>
                <p:cNvSpPr/>
                <p:nvPr/>
              </p:nvSpPr>
              <p:spPr>
                <a:xfrm>
                  <a:off x="1861720" y="4936911"/>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1177;p31"/>
                <p:cNvSpPr/>
                <p:nvPr/>
              </p:nvSpPr>
              <p:spPr>
                <a:xfrm>
                  <a:off x="1892010" y="495157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1178;p31"/>
                <p:cNvSpPr/>
                <p:nvPr/>
              </p:nvSpPr>
              <p:spPr>
                <a:xfrm>
                  <a:off x="1892975" y="494961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1179;p31"/>
                <p:cNvSpPr/>
                <p:nvPr/>
              </p:nvSpPr>
              <p:spPr>
                <a:xfrm>
                  <a:off x="1859759" y="4932988"/>
                  <a:ext cx="32" cy="1029"/>
                </a:xfrm>
                <a:custGeom>
                  <a:avLst/>
                  <a:gdLst/>
                  <a:ahLst/>
                  <a:cxnLst/>
                  <a:rect l="l" t="t" r="r" b="b"/>
                  <a:pathLst>
                    <a:path w="1" h="32" extrusionOk="0">
                      <a:moveTo>
                        <a:pt x="1" y="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1180;p31"/>
                <p:cNvSpPr/>
                <p:nvPr/>
              </p:nvSpPr>
              <p:spPr>
                <a:xfrm>
                  <a:off x="1886158" y="493691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1181;p31"/>
                <p:cNvSpPr/>
                <p:nvPr/>
              </p:nvSpPr>
              <p:spPr>
                <a:xfrm>
                  <a:off x="1848022" y="4964275"/>
                  <a:ext cx="1029" cy="32"/>
                </a:xfrm>
                <a:custGeom>
                  <a:avLst/>
                  <a:gdLst/>
                  <a:ahLst/>
                  <a:cxnLst/>
                  <a:rect l="l" t="t" r="r" b="b"/>
                  <a:pathLst>
                    <a:path w="32" h="1" extrusionOk="0">
                      <a:moveTo>
                        <a:pt x="31" y="0"/>
                      </a:moveTo>
                      <a:cubicBezTo>
                        <a:pt x="31" y="0"/>
                        <a:pt x="31" y="0"/>
                        <a:pt x="31" y="0"/>
                      </a:cubicBezTo>
                      <a:cubicBezTo>
                        <a:pt x="3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1182;p31"/>
                <p:cNvSpPr/>
                <p:nvPr/>
              </p:nvSpPr>
              <p:spPr>
                <a:xfrm>
                  <a:off x="1862685" y="495938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1183;p31"/>
                <p:cNvSpPr/>
                <p:nvPr/>
              </p:nvSpPr>
              <p:spPr>
                <a:xfrm>
                  <a:off x="1861720" y="4959387"/>
                  <a:ext cx="997" cy="997"/>
                </a:xfrm>
                <a:custGeom>
                  <a:avLst/>
                  <a:gdLst/>
                  <a:ahLst/>
                  <a:cxnLst/>
                  <a:rect l="l" t="t" r="r" b="b"/>
                  <a:pathLst>
                    <a:path w="31" h="31" extrusionOk="0">
                      <a:moveTo>
                        <a:pt x="31" y="0"/>
                      </a:moveTo>
                      <a:cubicBezTo>
                        <a:pt x="31" y="0"/>
                        <a:pt x="31" y="1"/>
                        <a:pt x="0" y="31"/>
                      </a:cubicBezTo>
                      <a:cubicBezTo>
                        <a:pt x="0"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1184;p31"/>
                <p:cNvSpPr/>
                <p:nvPr/>
              </p:nvSpPr>
              <p:spPr>
                <a:xfrm>
                  <a:off x="1862685" y="4960352"/>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1185;p31"/>
                <p:cNvSpPr/>
                <p:nvPr/>
              </p:nvSpPr>
              <p:spPr>
                <a:xfrm>
                  <a:off x="1861720" y="4957426"/>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1186;p31"/>
                <p:cNvSpPr/>
                <p:nvPr/>
              </p:nvSpPr>
              <p:spPr>
                <a:xfrm>
                  <a:off x="1861720" y="4957426"/>
                  <a:ext cx="32" cy="997"/>
                </a:xfrm>
                <a:custGeom>
                  <a:avLst/>
                  <a:gdLst/>
                  <a:ahLst/>
                  <a:cxnLst/>
                  <a:rect l="l" t="t" r="r" b="b"/>
                  <a:pathLst>
                    <a:path w="1" h="31" extrusionOk="0">
                      <a:moveTo>
                        <a:pt x="0" y="1"/>
                      </a:moveTo>
                      <a:cubicBezTo>
                        <a:pt x="0" y="1"/>
                        <a:pt x="0" y="31"/>
                        <a:pt x="0" y="3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1187;p31"/>
                <p:cNvSpPr/>
                <p:nvPr/>
              </p:nvSpPr>
              <p:spPr>
                <a:xfrm>
                  <a:off x="1864646" y="495938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1188;p31"/>
                <p:cNvSpPr/>
                <p:nvPr/>
              </p:nvSpPr>
              <p:spPr>
                <a:xfrm>
                  <a:off x="1845096" y="4926718"/>
                  <a:ext cx="48908" cy="50483"/>
                </a:xfrm>
                <a:custGeom>
                  <a:avLst/>
                  <a:gdLst/>
                  <a:ahLst/>
                  <a:cxnLst/>
                  <a:rect l="l" t="t" r="r" b="b"/>
                  <a:pathLst>
                    <a:path w="1521" h="1570" extrusionOk="0">
                      <a:moveTo>
                        <a:pt x="445" y="217"/>
                      </a:moveTo>
                      <a:cubicBezTo>
                        <a:pt x="439" y="217"/>
                        <a:pt x="448" y="235"/>
                        <a:pt x="453" y="235"/>
                      </a:cubicBezTo>
                      <a:cubicBezTo>
                        <a:pt x="455" y="235"/>
                        <a:pt x="457" y="232"/>
                        <a:pt x="457" y="226"/>
                      </a:cubicBezTo>
                      <a:cubicBezTo>
                        <a:pt x="450" y="220"/>
                        <a:pt x="446" y="217"/>
                        <a:pt x="445" y="217"/>
                      </a:cubicBezTo>
                      <a:close/>
                      <a:moveTo>
                        <a:pt x="396" y="408"/>
                      </a:moveTo>
                      <a:cubicBezTo>
                        <a:pt x="396" y="408"/>
                        <a:pt x="396" y="408"/>
                        <a:pt x="396" y="408"/>
                      </a:cubicBezTo>
                      <a:cubicBezTo>
                        <a:pt x="396" y="408"/>
                        <a:pt x="396" y="408"/>
                        <a:pt x="396" y="408"/>
                      </a:cubicBezTo>
                      <a:close/>
                      <a:moveTo>
                        <a:pt x="274" y="439"/>
                      </a:moveTo>
                      <a:lnTo>
                        <a:pt x="274" y="439"/>
                      </a:lnTo>
                      <a:cubicBezTo>
                        <a:pt x="274" y="439"/>
                        <a:pt x="274" y="439"/>
                        <a:pt x="274" y="439"/>
                      </a:cubicBezTo>
                      <a:close/>
                      <a:moveTo>
                        <a:pt x="274" y="439"/>
                      </a:moveTo>
                      <a:lnTo>
                        <a:pt x="274" y="439"/>
                      </a:lnTo>
                      <a:cubicBezTo>
                        <a:pt x="274" y="439"/>
                        <a:pt x="274" y="439"/>
                        <a:pt x="274" y="439"/>
                      </a:cubicBezTo>
                      <a:close/>
                      <a:moveTo>
                        <a:pt x="563" y="527"/>
                      </a:moveTo>
                      <a:cubicBezTo>
                        <a:pt x="568" y="533"/>
                        <a:pt x="572" y="539"/>
                        <a:pt x="575" y="539"/>
                      </a:cubicBezTo>
                      <a:cubicBezTo>
                        <a:pt x="577" y="539"/>
                        <a:pt x="578" y="536"/>
                        <a:pt x="578" y="530"/>
                      </a:cubicBezTo>
                      <a:cubicBezTo>
                        <a:pt x="572" y="530"/>
                        <a:pt x="567" y="529"/>
                        <a:pt x="563" y="527"/>
                      </a:cubicBezTo>
                      <a:close/>
                      <a:moveTo>
                        <a:pt x="396" y="591"/>
                      </a:moveTo>
                      <a:cubicBezTo>
                        <a:pt x="396" y="612"/>
                        <a:pt x="426" y="634"/>
                        <a:pt x="444" y="634"/>
                      </a:cubicBezTo>
                      <a:cubicBezTo>
                        <a:pt x="444" y="634"/>
                        <a:pt x="444" y="634"/>
                        <a:pt x="444" y="634"/>
                      </a:cubicBezTo>
                      <a:lnTo>
                        <a:pt x="444" y="634"/>
                      </a:lnTo>
                      <a:cubicBezTo>
                        <a:pt x="447" y="642"/>
                        <a:pt x="457" y="652"/>
                        <a:pt x="457" y="652"/>
                      </a:cubicBezTo>
                      <a:cubicBezTo>
                        <a:pt x="457" y="652"/>
                        <a:pt x="457" y="652"/>
                        <a:pt x="457" y="621"/>
                      </a:cubicBezTo>
                      <a:cubicBezTo>
                        <a:pt x="457" y="630"/>
                        <a:pt x="451" y="634"/>
                        <a:pt x="444" y="634"/>
                      </a:cubicBezTo>
                      <a:lnTo>
                        <a:pt x="444" y="634"/>
                      </a:lnTo>
                      <a:cubicBezTo>
                        <a:pt x="442" y="627"/>
                        <a:pt x="443" y="621"/>
                        <a:pt x="457" y="621"/>
                      </a:cubicBezTo>
                      <a:cubicBezTo>
                        <a:pt x="426" y="621"/>
                        <a:pt x="426" y="591"/>
                        <a:pt x="396" y="591"/>
                      </a:cubicBezTo>
                      <a:close/>
                      <a:moveTo>
                        <a:pt x="92" y="712"/>
                      </a:moveTo>
                      <a:lnTo>
                        <a:pt x="92" y="712"/>
                      </a:lnTo>
                      <a:cubicBezTo>
                        <a:pt x="92" y="712"/>
                        <a:pt x="92" y="712"/>
                        <a:pt x="92" y="712"/>
                      </a:cubicBezTo>
                      <a:close/>
                      <a:moveTo>
                        <a:pt x="487" y="834"/>
                      </a:moveTo>
                      <a:cubicBezTo>
                        <a:pt x="457" y="834"/>
                        <a:pt x="487" y="864"/>
                        <a:pt x="457" y="864"/>
                      </a:cubicBezTo>
                      <a:lnTo>
                        <a:pt x="487" y="864"/>
                      </a:lnTo>
                      <a:cubicBezTo>
                        <a:pt x="517" y="864"/>
                        <a:pt x="487" y="864"/>
                        <a:pt x="487" y="834"/>
                      </a:cubicBezTo>
                      <a:close/>
                      <a:moveTo>
                        <a:pt x="837" y="851"/>
                      </a:moveTo>
                      <a:cubicBezTo>
                        <a:pt x="835" y="851"/>
                        <a:pt x="842" y="864"/>
                        <a:pt x="821" y="864"/>
                      </a:cubicBezTo>
                      <a:lnTo>
                        <a:pt x="852" y="864"/>
                      </a:lnTo>
                      <a:cubicBezTo>
                        <a:pt x="842" y="854"/>
                        <a:pt x="838" y="851"/>
                        <a:pt x="837" y="851"/>
                      </a:cubicBezTo>
                      <a:close/>
                      <a:moveTo>
                        <a:pt x="791" y="864"/>
                      </a:moveTo>
                      <a:lnTo>
                        <a:pt x="791" y="864"/>
                      </a:lnTo>
                      <a:cubicBezTo>
                        <a:pt x="806" y="880"/>
                        <a:pt x="814" y="887"/>
                        <a:pt x="821" y="895"/>
                      </a:cubicBezTo>
                      <a:cubicBezTo>
                        <a:pt x="821" y="880"/>
                        <a:pt x="821" y="880"/>
                        <a:pt x="817" y="880"/>
                      </a:cubicBezTo>
                      <a:cubicBezTo>
                        <a:pt x="814" y="880"/>
                        <a:pt x="806" y="880"/>
                        <a:pt x="791" y="864"/>
                      </a:cubicBezTo>
                      <a:close/>
                      <a:moveTo>
                        <a:pt x="669" y="895"/>
                      </a:moveTo>
                      <a:cubicBezTo>
                        <a:pt x="669" y="895"/>
                        <a:pt x="669" y="895"/>
                        <a:pt x="669" y="895"/>
                      </a:cubicBezTo>
                      <a:cubicBezTo>
                        <a:pt x="669" y="895"/>
                        <a:pt x="669" y="895"/>
                        <a:pt x="669" y="895"/>
                      </a:cubicBezTo>
                      <a:close/>
                      <a:moveTo>
                        <a:pt x="760" y="895"/>
                      </a:moveTo>
                      <a:cubicBezTo>
                        <a:pt x="760" y="895"/>
                        <a:pt x="760" y="895"/>
                        <a:pt x="760" y="895"/>
                      </a:cubicBezTo>
                      <a:cubicBezTo>
                        <a:pt x="760" y="895"/>
                        <a:pt x="760" y="895"/>
                        <a:pt x="760" y="895"/>
                      </a:cubicBezTo>
                      <a:close/>
                      <a:moveTo>
                        <a:pt x="554" y="942"/>
                      </a:moveTo>
                      <a:cubicBezTo>
                        <a:pt x="548" y="942"/>
                        <a:pt x="527" y="956"/>
                        <a:pt x="548" y="956"/>
                      </a:cubicBezTo>
                      <a:cubicBezTo>
                        <a:pt x="558" y="945"/>
                        <a:pt x="558" y="942"/>
                        <a:pt x="554" y="942"/>
                      </a:cubicBezTo>
                      <a:close/>
                      <a:moveTo>
                        <a:pt x="478" y="972"/>
                      </a:moveTo>
                      <a:cubicBezTo>
                        <a:pt x="487" y="972"/>
                        <a:pt x="487" y="986"/>
                        <a:pt x="487" y="986"/>
                      </a:cubicBezTo>
                      <a:lnTo>
                        <a:pt x="457" y="986"/>
                      </a:lnTo>
                      <a:cubicBezTo>
                        <a:pt x="467" y="976"/>
                        <a:pt x="473" y="972"/>
                        <a:pt x="478" y="972"/>
                      </a:cubicBezTo>
                      <a:close/>
                      <a:moveTo>
                        <a:pt x="605" y="994"/>
                      </a:moveTo>
                      <a:cubicBezTo>
                        <a:pt x="601" y="994"/>
                        <a:pt x="593" y="1001"/>
                        <a:pt x="578" y="1016"/>
                      </a:cubicBezTo>
                      <a:lnTo>
                        <a:pt x="578" y="1016"/>
                      </a:lnTo>
                      <a:cubicBezTo>
                        <a:pt x="578" y="1016"/>
                        <a:pt x="592" y="1003"/>
                        <a:pt x="601" y="1003"/>
                      </a:cubicBezTo>
                      <a:cubicBezTo>
                        <a:pt x="605" y="1003"/>
                        <a:pt x="609" y="1006"/>
                        <a:pt x="609" y="1016"/>
                      </a:cubicBezTo>
                      <a:cubicBezTo>
                        <a:pt x="609" y="1001"/>
                        <a:pt x="609" y="994"/>
                        <a:pt x="605" y="994"/>
                      </a:cubicBezTo>
                      <a:close/>
                      <a:moveTo>
                        <a:pt x="577" y="987"/>
                      </a:moveTo>
                      <a:lnTo>
                        <a:pt x="548" y="1016"/>
                      </a:lnTo>
                      <a:lnTo>
                        <a:pt x="578" y="1016"/>
                      </a:lnTo>
                      <a:cubicBezTo>
                        <a:pt x="548" y="1016"/>
                        <a:pt x="548" y="1016"/>
                        <a:pt x="577" y="987"/>
                      </a:cubicBezTo>
                      <a:close/>
                      <a:moveTo>
                        <a:pt x="578" y="1016"/>
                      </a:moveTo>
                      <a:cubicBezTo>
                        <a:pt x="568" y="1016"/>
                        <a:pt x="561" y="1020"/>
                        <a:pt x="556" y="1025"/>
                      </a:cubicBezTo>
                      <a:lnTo>
                        <a:pt x="556" y="1025"/>
                      </a:lnTo>
                      <a:cubicBezTo>
                        <a:pt x="562" y="1019"/>
                        <a:pt x="568" y="1016"/>
                        <a:pt x="578" y="1016"/>
                      </a:cubicBezTo>
                      <a:close/>
                      <a:moveTo>
                        <a:pt x="1338" y="1214"/>
                      </a:moveTo>
                      <a:cubicBezTo>
                        <a:pt x="1346" y="1222"/>
                        <a:pt x="1353" y="1229"/>
                        <a:pt x="1368" y="1229"/>
                      </a:cubicBezTo>
                      <a:lnTo>
                        <a:pt x="1338" y="1214"/>
                      </a:lnTo>
                      <a:close/>
                      <a:moveTo>
                        <a:pt x="1186" y="1351"/>
                      </a:moveTo>
                      <a:cubicBezTo>
                        <a:pt x="1186" y="1351"/>
                        <a:pt x="1216" y="1351"/>
                        <a:pt x="1216" y="1381"/>
                      </a:cubicBezTo>
                      <a:cubicBezTo>
                        <a:pt x="1216" y="1351"/>
                        <a:pt x="1216" y="1351"/>
                        <a:pt x="1186" y="1351"/>
                      </a:cubicBezTo>
                      <a:close/>
                      <a:moveTo>
                        <a:pt x="750" y="1"/>
                      </a:moveTo>
                      <a:cubicBezTo>
                        <a:pt x="610" y="1"/>
                        <a:pt x="477" y="62"/>
                        <a:pt x="457" y="165"/>
                      </a:cubicBezTo>
                      <a:cubicBezTo>
                        <a:pt x="457" y="196"/>
                        <a:pt x="457" y="196"/>
                        <a:pt x="457" y="226"/>
                      </a:cubicBezTo>
                      <a:cubicBezTo>
                        <a:pt x="457" y="226"/>
                        <a:pt x="457" y="287"/>
                        <a:pt x="487" y="317"/>
                      </a:cubicBezTo>
                      <a:lnTo>
                        <a:pt x="487" y="287"/>
                      </a:lnTo>
                      <a:lnTo>
                        <a:pt x="517" y="287"/>
                      </a:lnTo>
                      <a:cubicBezTo>
                        <a:pt x="493" y="287"/>
                        <a:pt x="488" y="248"/>
                        <a:pt x="503" y="248"/>
                      </a:cubicBezTo>
                      <a:cubicBezTo>
                        <a:pt x="506" y="248"/>
                        <a:pt x="511" y="250"/>
                        <a:pt x="517" y="256"/>
                      </a:cubicBezTo>
                      <a:cubicBezTo>
                        <a:pt x="517" y="256"/>
                        <a:pt x="517" y="287"/>
                        <a:pt x="517" y="287"/>
                      </a:cubicBezTo>
                      <a:lnTo>
                        <a:pt x="548" y="287"/>
                      </a:lnTo>
                      <a:cubicBezTo>
                        <a:pt x="517" y="287"/>
                        <a:pt x="517" y="317"/>
                        <a:pt x="517" y="317"/>
                      </a:cubicBezTo>
                      <a:lnTo>
                        <a:pt x="548" y="317"/>
                      </a:lnTo>
                      <a:cubicBezTo>
                        <a:pt x="548" y="332"/>
                        <a:pt x="548" y="332"/>
                        <a:pt x="548" y="332"/>
                      </a:cubicBezTo>
                      <a:cubicBezTo>
                        <a:pt x="548" y="332"/>
                        <a:pt x="548" y="332"/>
                        <a:pt x="548" y="348"/>
                      </a:cubicBezTo>
                      <a:lnTo>
                        <a:pt x="578" y="317"/>
                      </a:lnTo>
                      <a:cubicBezTo>
                        <a:pt x="578" y="334"/>
                        <a:pt x="578" y="339"/>
                        <a:pt x="578" y="339"/>
                      </a:cubicBezTo>
                      <a:cubicBezTo>
                        <a:pt x="578" y="342"/>
                        <a:pt x="578" y="344"/>
                        <a:pt x="578" y="348"/>
                      </a:cubicBezTo>
                      <a:cubicBezTo>
                        <a:pt x="578" y="348"/>
                        <a:pt x="578" y="348"/>
                        <a:pt x="578" y="378"/>
                      </a:cubicBezTo>
                      <a:lnTo>
                        <a:pt x="609" y="378"/>
                      </a:lnTo>
                      <a:cubicBezTo>
                        <a:pt x="609" y="378"/>
                        <a:pt x="616" y="370"/>
                        <a:pt x="624" y="370"/>
                      </a:cubicBezTo>
                      <a:cubicBezTo>
                        <a:pt x="631" y="370"/>
                        <a:pt x="639" y="378"/>
                        <a:pt x="639" y="408"/>
                      </a:cubicBezTo>
                      <a:lnTo>
                        <a:pt x="669" y="378"/>
                      </a:lnTo>
                      <a:lnTo>
                        <a:pt x="669" y="378"/>
                      </a:lnTo>
                      <a:cubicBezTo>
                        <a:pt x="669" y="408"/>
                        <a:pt x="669" y="408"/>
                        <a:pt x="639" y="408"/>
                      </a:cubicBezTo>
                      <a:cubicBezTo>
                        <a:pt x="700" y="439"/>
                        <a:pt x="700" y="530"/>
                        <a:pt x="700" y="530"/>
                      </a:cubicBezTo>
                      <a:cubicBezTo>
                        <a:pt x="700" y="530"/>
                        <a:pt x="700" y="530"/>
                        <a:pt x="700" y="560"/>
                      </a:cubicBezTo>
                      <a:cubicBezTo>
                        <a:pt x="706" y="554"/>
                        <a:pt x="709" y="552"/>
                        <a:pt x="712" y="552"/>
                      </a:cubicBezTo>
                      <a:cubicBezTo>
                        <a:pt x="720" y="552"/>
                        <a:pt x="706" y="591"/>
                        <a:pt x="730" y="591"/>
                      </a:cubicBezTo>
                      <a:cubicBezTo>
                        <a:pt x="730" y="652"/>
                        <a:pt x="760" y="621"/>
                        <a:pt x="760" y="652"/>
                      </a:cubicBezTo>
                      <a:lnTo>
                        <a:pt x="760" y="621"/>
                      </a:lnTo>
                      <a:lnTo>
                        <a:pt x="791" y="621"/>
                      </a:lnTo>
                      <a:cubicBezTo>
                        <a:pt x="760" y="621"/>
                        <a:pt x="760" y="621"/>
                        <a:pt x="760" y="652"/>
                      </a:cubicBezTo>
                      <a:cubicBezTo>
                        <a:pt x="760" y="652"/>
                        <a:pt x="790" y="622"/>
                        <a:pt x="791" y="621"/>
                      </a:cubicBezTo>
                      <a:lnTo>
                        <a:pt x="791" y="621"/>
                      </a:lnTo>
                      <a:cubicBezTo>
                        <a:pt x="761" y="652"/>
                        <a:pt x="791" y="682"/>
                        <a:pt x="791" y="712"/>
                      </a:cubicBezTo>
                      <a:cubicBezTo>
                        <a:pt x="821" y="712"/>
                        <a:pt x="821" y="773"/>
                        <a:pt x="821" y="773"/>
                      </a:cubicBezTo>
                      <a:cubicBezTo>
                        <a:pt x="821" y="773"/>
                        <a:pt x="826" y="771"/>
                        <a:pt x="832" y="768"/>
                      </a:cubicBezTo>
                      <a:lnTo>
                        <a:pt x="832" y="768"/>
                      </a:lnTo>
                      <a:cubicBezTo>
                        <a:pt x="831" y="770"/>
                        <a:pt x="830" y="772"/>
                        <a:pt x="830" y="773"/>
                      </a:cubicBezTo>
                      <a:lnTo>
                        <a:pt x="830" y="773"/>
                      </a:lnTo>
                      <a:cubicBezTo>
                        <a:pt x="827" y="773"/>
                        <a:pt x="825" y="773"/>
                        <a:pt x="821" y="773"/>
                      </a:cubicBezTo>
                      <a:cubicBezTo>
                        <a:pt x="852" y="804"/>
                        <a:pt x="791" y="804"/>
                        <a:pt x="852" y="804"/>
                      </a:cubicBezTo>
                      <a:cubicBezTo>
                        <a:pt x="867" y="819"/>
                        <a:pt x="867" y="819"/>
                        <a:pt x="863" y="819"/>
                      </a:cubicBezTo>
                      <a:cubicBezTo>
                        <a:pt x="861" y="819"/>
                        <a:pt x="858" y="819"/>
                        <a:pt x="856" y="821"/>
                      </a:cubicBezTo>
                      <a:lnTo>
                        <a:pt x="856" y="821"/>
                      </a:lnTo>
                      <a:cubicBezTo>
                        <a:pt x="855" y="821"/>
                        <a:pt x="854" y="820"/>
                        <a:pt x="854" y="820"/>
                      </a:cubicBezTo>
                      <a:cubicBezTo>
                        <a:pt x="853" y="820"/>
                        <a:pt x="854" y="821"/>
                        <a:pt x="855" y="822"/>
                      </a:cubicBezTo>
                      <a:lnTo>
                        <a:pt x="855" y="822"/>
                      </a:lnTo>
                      <a:cubicBezTo>
                        <a:pt x="853" y="824"/>
                        <a:pt x="852" y="828"/>
                        <a:pt x="852" y="834"/>
                      </a:cubicBezTo>
                      <a:lnTo>
                        <a:pt x="821" y="834"/>
                      </a:lnTo>
                      <a:lnTo>
                        <a:pt x="852" y="864"/>
                      </a:lnTo>
                      <a:lnTo>
                        <a:pt x="852" y="895"/>
                      </a:lnTo>
                      <a:cubicBezTo>
                        <a:pt x="852" y="864"/>
                        <a:pt x="852" y="864"/>
                        <a:pt x="821" y="864"/>
                      </a:cubicBezTo>
                      <a:cubicBezTo>
                        <a:pt x="821" y="864"/>
                        <a:pt x="852" y="895"/>
                        <a:pt x="821" y="895"/>
                      </a:cubicBezTo>
                      <a:lnTo>
                        <a:pt x="821" y="895"/>
                      </a:lnTo>
                      <a:cubicBezTo>
                        <a:pt x="821" y="895"/>
                        <a:pt x="821" y="895"/>
                        <a:pt x="821" y="895"/>
                      </a:cubicBezTo>
                      <a:lnTo>
                        <a:pt x="821" y="895"/>
                      </a:lnTo>
                      <a:cubicBezTo>
                        <a:pt x="821" y="901"/>
                        <a:pt x="820" y="904"/>
                        <a:pt x="818" y="904"/>
                      </a:cubicBezTo>
                      <a:cubicBezTo>
                        <a:pt x="812" y="904"/>
                        <a:pt x="800" y="886"/>
                        <a:pt x="794" y="886"/>
                      </a:cubicBezTo>
                      <a:cubicBezTo>
                        <a:pt x="792" y="886"/>
                        <a:pt x="791" y="888"/>
                        <a:pt x="791" y="895"/>
                      </a:cubicBezTo>
                      <a:cubicBezTo>
                        <a:pt x="791" y="910"/>
                        <a:pt x="791" y="910"/>
                        <a:pt x="795" y="910"/>
                      </a:cubicBezTo>
                      <a:cubicBezTo>
                        <a:pt x="798" y="910"/>
                        <a:pt x="806" y="910"/>
                        <a:pt x="821" y="925"/>
                      </a:cubicBezTo>
                      <a:cubicBezTo>
                        <a:pt x="821" y="932"/>
                        <a:pt x="820" y="934"/>
                        <a:pt x="818" y="934"/>
                      </a:cubicBezTo>
                      <a:cubicBezTo>
                        <a:pt x="812" y="934"/>
                        <a:pt x="800" y="916"/>
                        <a:pt x="794" y="916"/>
                      </a:cubicBezTo>
                      <a:cubicBezTo>
                        <a:pt x="792" y="916"/>
                        <a:pt x="791" y="919"/>
                        <a:pt x="791" y="925"/>
                      </a:cubicBezTo>
                      <a:cubicBezTo>
                        <a:pt x="760" y="895"/>
                        <a:pt x="791" y="895"/>
                        <a:pt x="760" y="895"/>
                      </a:cubicBezTo>
                      <a:cubicBezTo>
                        <a:pt x="760" y="895"/>
                        <a:pt x="760" y="895"/>
                        <a:pt x="791" y="925"/>
                      </a:cubicBezTo>
                      <a:lnTo>
                        <a:pt x="760" y="925"/>
                      </a:lnTo>
                      <a:cubicBezTo>
                        <a:pt x="760" y="895"/>
                        <a:pt x="760" y="895"/>
                        <a:pt x="760" y="895"/>
                      </a:cubicBezTo>
                      <a:cubicBezTo>
                        <a:pt x="760" y="905"/>
                        <a:pt x="757" y="908"/>
                        <a:pt x="753" y="908"/>
                      </a:cubicBezTo>
                      <a:cubicBezTo>
                        <a:pt x="744" y="908"/>
                        <a:pt x="730" y="895"/>
                        <a:pt x="730" y="895"/>
                      </a:cubicBezTo>
                      <a:cubicBezTo>
                        <a:pt x="730" y="895"/>
                        <a:pt x="730" y="925"/>
                        <a:pt x="700" y="925"/>
                      </a:cubicBezTo>
                      <a:cubicBezTo>
                        <a:pt x="700" y="940"/>
                        <a:pt x="700" y="948"/>
                        <a:pt x="700" y="956"/>
                      </a:cubicBezTo>
                      <a:cubicBezTo>
                        <a:pt x="700" y="925"/>
                        <a:pt x="669" y="956"/>
                        <a:pt x="669" y="895"/>
                      </a:cubicBezTo>
                      <a:cubicBezTo>
                        <a:pt x="669" y="925"/>
                        <a:pt x="669" y="925"/>
                        <a:pt x="669" y="925"/>
                      </a:cubicBezTo>
                      <a:cubicBezTo>
                        <a:pt x="669" y="913"/>
                        <a:pt x="669" y="908"/>
                        <a:pt x="669" y="908"/>
                      </a:cubicBezTo>
                      <a:cubicBezTo>
                        <a:pt x="668" y="908"/>
                        <a:pt x="663" y="986"/>
                        <a:pt x="639" y="986"/>
                      </a:cubicBezTo>
                      <a:cubicBezTo>
                        <a:pt x="639" y="1016"/>
                        <a:pt x="639" y="1016"/>
                        <a:pt x="639" y="1047"/>
                      </a:cubicBezTo>
                      <a:cubicBezTo>
                        <a:pt x="639" y="1032"/>
                        <a:pt x="631" y="1032"/>
                        <a:pt x="624" y="1032"/>
                      </a:cubicBezTo>
                      <a:cubicBezTo>
                        <a:pt x="616" y="1032"/>
                        <a:pt x="609" y="1032"/>
                        <a:pt x="609" y="1016"/>
                      </a:cubicBezTo>
                      <a:cubicBezTo>
                        <a:pt x="609" y="1016"/>
                        <a:pt x="595" y="1030"/>
                        <a:pt x="586" y="1030"/>
                      </a:cubicBezTo>
                      <a:cubicBezTo>
                        <a:pt x="581" y="1030"/>
                        <a:pt x="578" y="1026"/>
                        <a:pt x="578" y="1016"/>
                      </a:cubicBezTo>
                      <a:cubicBezTo>
                        <a:pt x="568" y="1026"/>
                        <a:pt x="561" y="1030"/>
                        <a:pt x="557" y="1030"/>
                      </a:cubicBezTo>
                      <a:cubicBezTo>
                        <a:pt x="555" y="1030"/>
                        <a:pt x="554" y="1030"/>
                        <a:pt x="553" y="1029"/>
                      </a:cubicBezTo>
                      <a:lnTo>
                        <a:pt x="553" y="1029"/>
                      </a:lnTo>
                      <a:cubicBezTo>
                        <a:pt x="548" y="1037"/>
                        <a:pt x="548" y="1047"/>
                        <a:pt x="548" y="1047"/>
                      </a:cubicBezTo>
                      <a:cubicBezTo>
                        <a:pt x="548" y="1047"/>
                        <a:pt x="548" y="1047"/>
                        <a:pt x="517" y="1077"/>
                      </a:cubicBezTo>
                      <a:cubicBezTo>
                        <a:pt x="536" y="1059"/>
                        <a:pt x="543" y="1040"/>
                        <a:pt x="553" y="1029"/>
                      </a:cubicBezTo>
                      <a:lnTo>
                        <a:pt x="553" y="1029"/>
                      </a:lnTo>
                      <a:cubicBezTo>
                        <a:pt x="553" y="1029"/>
                        <a:pt x="553" y="1029"/>
                        <a:pt x="553" y="1029"/>
                      </a:cubicBezTo>
                      <a:lnTo>
                        <a:pt x="553" y="1029"/>
                      </a:lnTo>
                      <a:cubicBezTo>
                        <a:pt x="554" y="1027"/>
                        <a:pt x="555" y="1026"/>
                        <a:pt x="556" y="1025"/>
                      </a:cubicBezTo>
                      <a:lnTo>
                        <a:pt x="556" y="1025"/>
                      </a:lnTo>
                      <a:cubicBezTo>
                        <a:pt x="555" y="1026"/>
                        <a:pt x="554" y="1027"/>
                        <a:pt x="553" y="1029"/>
                      </a:cubicBezTo>
                      <a:lnTo>
                        <a:pt x="553" y="1029"/>
                      </a:lnTo>
                      <a:cubicBezTo>
                        <a:pt x="548" y="1025"/>
                        <a:pt x="548" y="1016"/>
                        <a:pt x="548" y="1016"/>
                      </a:cubicBezTo>
                      <a:cubicBezTo>
                        <a:pt x="517" y="1047"/>
                        <a:pt x="517" y="1047"/>
                        <a:pt x="517" y="1077"/>
                      </a:cubicBezTo>
                      <a:cubicBezTo>
                        <a:pt x="517" y="1077"/>
                        <a:pt x="517" y="1047"/>
                        <a:pt x="517" y="1047"/>
                      </a:cubicBezTo>
                      <a:cubicBezTo>
                        <a:pt x="517" y="1047"/>
                        <a:pt x="487" y="1047"/>
                        <a:pt x="517" y="1016"/>
                      </a:cubicBezTo>
                      <a:lnTo>
                        <a:pt x="517" y="1016"/>
                      </a:lnTo>
                      <a:cubicBezTo>
                        <a:pt x="531" y="1002"/>
                        <a:pt x="548" y="986"/>
                        <a:pt x="548" y="986"/>
                      </a:cubicBezTo>
                      <a:lnTo>
                        <a:pt x="517" y="986"/>
                      </a:lnTo>
                      <a:cubicBezTo>
                        <a:pt x="517" y="986"/>
                        <a:pt x="517" y="986"/>
                        <a:pt x="517" y="956"/>
                      </a:cubicBezTo>
                      <a:lnTo>
                        <a:pt x="487" y="986"/>
                      </a:lnTo>
                      <a:lnTo>
                        <a:pt x="487" y="986"/>
                      </a:lnTo>
                      <a:cubicBezTo>
                        <a:pt x="502" y="971"/>
                        <a:pt x="502" y="971"/>
                        <a:pt x="498" y="971"/>
                      </a:cubicBezTo>
                      <a:cubicBezTo>
                        <a:pt x="495" y="971"/>
                        <a:pt x="487" y="971"/>
                        <a:pt x="487" y="956"/>
                      </a:cubicBezTo>
                      <a:cubicBezTo>
                        <a:pt x="487" y="945"/>
                        <a:pt x="484" y="942"/>
                        <a:pt x="478" y="942"/>
                      </a:cubicBezTo>
                      <a:cubicBezTo>
                        <a:pt x="475" y="942"/>
                        <a:pt x="472" y="943"/>
                        <a:pt x="468" y="944"/>
                      </a:cubicBezTo>
                      <a:lnTo>
                        <a:pt x="468" y="944"/>
                      </a:lnTo>
                      <a:cubicBezTo>
                        <a:pt x="477" y="936"/>
                        <a:pt x="487" y="925"/>
                        <a:pt x="487" y="925"/>
                      </a:cubicBezTo>
                      <a:lnTo>
                        <a:pt x="426" y="925"/>
                      </a:lnTo>
                      <a:cubicBezTo>
                        <a:pt x="436" y="915"/>
                        <a:pt x="436" y="912"/>
                        <a:pt x="432" y="912"/>
                      </a:cubicBezTo>
                      <a:cubicBezTo>
                        <a:pt x="423" y="912"/>
                        <a:pt x="396" y="925"/>
                        <a:pt x="396" y="925"/>
                      </a:cubicBezTo>
                      <a:cubicBezTo>
                        <a:pt x="396" y="895"/>
                        <a:pt x="396" y="895"/>
                        <a:pt x="426" y="895"/>
                      </a:cubicBezTo>
                      <a:lnTo>
                        <a:pt x="396" y="895"/>
                      </a:lnTo>
                      <a:cubicBezTo>
                        <a:pt x="425" y="895"/>
                        <a:pt x="455" y="866"/>
                        <a:pt x="456" y="864"/>
                      </a:cubicBezTo>
                      <a:lnTo>
                        <a:pt x="456" y="864"/>
                      </a:lnTo>
                      <a:cubicBezTo>
                        <a:pt x="455" y="865"/>
                        <a:pt x="443" y="878"/>
                        <a:pt x="434" y="878"/>
                      </a:cubicBezTo>
                      <a:cubicBezTo>
                        <a:pt x="430" y="878"/>
                        <a:pt x="426" y="875"/>
                        <a:pt x="426" y="864"/>
                      </a:cubicBezTo>
                      <a:lnTo>
                        <a:pt x="457" y="864"/>
                      </a:lnTo>
                      <a:cubicBezTo>
                        <a:pt x="457" y="834"/>
                        <a:pt x="365" y="834"/>
                        <a:pt x="396" y="834"/>
                      </a:cubicBezTo>
                      <a:lnTo>
                        <a:pt x="335" y="834"/>
                      </a:lnTo>
                      <a:cubicBezTo>
                        <a:pt x="396" y="834"/>
                        <a:pt x="426" y="834"/>
                        <a:pt x="426" y="804"/>
                      </a:cubicBezTo>
                      <a:lnTo>
                        <a:pt x="396" y="804"/>
                      </a:lnTo>
                      <a:cubicBezTo>
                        <a:pt x="396" y="773"/>
                        <a:pt x="396" y="773"/>
                        <a:pt x="396" y="773"/>
                      </a:cubicBezTo>
                      <a:cubicBezTo>
                        <a:pt x="396" y="773"/>
                        <a:pt x="365" y="773"/>
                        <a:pt x="365" y="743"/>
                      </a:cubicBezTo>
                      <a:lnTo>
                        <a:pt x="365" y="743"/>
                      </a:lnTo>
                      <a:cubicBezTo>
                        <a:pt x="375" y="753"/>
                        <a:pt x="379" y="756"/>
                        <a:pt x="380" y="756"/>
                      </a:cubicBezTo>
                      <a:cubicBezTo>
                        <a:pt x="382" y="756"/>
                        <a:pt x="375" y="743"/>
                        <a:pt x="396" y="743"/>
                      </a:cubicBezTo>
                      <a:lnTo>
                        <a:pt x="426" y="743"/>
                      </a:lnTo>
                      <a:cubicBezTo>
                        <a:pt x="396" y="743"/>
                        <a:pt x="396" y="743"/>
                        <a:pt x="396" y="712"/>
                      </a:cubicBezTo>
                      <a:lnTo>
                        <a:pt x="396" y="712"/>
                      </a:lnTo>
                      <a:cubicBezTo>
                        <a:pt x="416" y="723"/>
                        <a:pt x="423" y="726"/>
                        <a:pt x="424" y="726"/>
                      </a:cubicBezTo>
                      <a:cubicBezTo>
                        <a:pt x="426" y="726"/>
                        <a:pt x="406" y="712"/>
                        <a:pt x="426" y="712"/>
                      </a:cubicBezTo>
                      <a:cubicBezTo>
                        <a:pt x="396" y="712"/>
                        <a:pt x="426" y="712"/>
                        <a:pt x="396" y="682"/>
                      </a:cubicBezTo>
                      <a:lnTo>
                        <a:pt x="396" y="682"/>
                      </a:lnTo>
                      <a:cubicBezTo>
                        <a:pt x="397" y="683"/>
                        <a:pt x="426" y="712"/>
                        <a:pt x="426" y="712"/>
                      </a:cubicBezTo>
                      <a:cubicBezTo>
                        <a:pt x="457" y="712"/>
                        <a:pt x="457" y="682"/>
                        <a:pt x="457" y="682"/>
                      </a:cubicBezTo>
                      <a:lnTo>
                        <a:pt x="426" y="682"/>
                      </a:lnTo>
                      <a:lnTo>
                        <a:pt x="426" y="652"/>
                      </a:lnTo>
                      <a:lnTo>
                        <a:pt x="457" y="652"/>
                      </a:lnTo>
                      <a:cubicBezTo>
                        <a:pt x="457" y="652"/>
                        <a:pt x="396" y="621"/>
                        <a:pt x="365" y="621"/>
                      </a:cubicBezTo>
                      <a:lnTo>
                        <a:pt x="396" y="621"/>
                      </a:lnTo>
                      <a:lnTo>
                        <a:pt x="365" y="591"/>
                      </a:lnTo>
                      <a:lnTo>
                        <a:pt x="396" y="591"/>
                      </a:lnTo>
                      <a:cubicBezTo>
                        <a:pt x="396" y="591"/>
                        <a:pt x="396" y="577"/>
                        <a:pt x="405" y="577"/>
                      </a:cubicBezTo>
                      <a:cubicBezTo>
                        <a:pt x="409" y="577"/>
                        <a:pt x="416" y="581"/>
                        <a:pt x="426" y="591"/>
                      </a:cubicBezTo>
                      <a:lnTo>
                        <a:pt x="457" y="591"/>
                      </a:lnTo>
                      <a:cubicBezTo>
                        <a:pt x="487" y="591"/>
                        <a:pt x="517" y="621"/>
                        <a:pt x="517" y="621"/>
                      </a:cubicBezTo>
                      <a:cubicBezTo>
                        <a:pt x="517" y="621"/>
                        <a:pt x="517" y="621"/>
                        <a:pt x="487" y="591"/>
                      </a:cubicBezTo>
                      <a:cubicBezTo>
                        <a:pt x="487" y="591"/>
                        <a:pt x="457" y="591"/>
                        <a:pt x="457" y="560"/>
                      </a:cubicBezTo>
                      <a:cubicBezTo>
                        <a:pt x="457" y="560"/>
                        <a:pt x="457" y="560"/>
                        <a:pt x="457" y="530"/>
                      </a:cubicBezTo>
                      <a:cubicBezTo>
                        <a:pt x="457" y="530"/>
                        <a:pt x="457" y="530"/>
                        <a:pt x="487" y="560"/>
                      </a:cubicBezTo>
                      <a:cubicBezTo>
                        <a:pt x="487" y="545"/>
                        <a:pt x="487" y="545"/>
                        <a:pt x="487" y="545"/>
                      </a:cubicBezTo>
                      <a:cubicBezTo>
                        <a:pt x="487" y="545"/>
                        <a:pt x="487" y="545"/>
                        <a:pt x="487" y="530"/>
                      </a:cubicBezTo>
                      <a:cubicBezTo>
                        <a:pt x="497" y="540"/>
                        <a:pt x="504" y="544"/>
                        <a:pt x="508" y="544"/>
                      </a:cubicBezTo>
                      <a:cubicBezTo>
                        <a:pt x="517" y="544"/>
                        <a:pt x="517" y="530"/>
                        <a:pt x="517" y="530"/>
                      </a:cubicBezTo>
                      <a:cubicBezTo>
                        <a:pt x="493" y="506"/>
                        <a:pt x="507" y="520"/>
                        <a:pt x="499" y="496"/>
                      </a:cubicBezTo>
                      <a:lnTo>
                        <a:pt x="499" y="496"/>
                      </a:lnTo>
                      <a:cubicBezTo>
                        <a:pt x="507" y="505"/>
                        <a:pt x="517" y="513"/>
                        <a:pt x="517" y="530"/>
                      </a:cubicBezTo>
                      <a:lnTo>
                        <a:pt x="517" y="500"/>
                      </a:lnTo>
                      <a:cubicBezTo>
                        <a:pt x="548" y="530"/>
                        <a:pt x="517" y="530"/>
                        <a:pt x="548" y="560"/>
                      </a:cubicBezTo>
                      <a:cubicBezTo>
                        <a:pt x="548" y="560"/>
                        <a:pt x="528" y="522"/>
                        <a:pt x="536" y="522"/>
                      </a:cubicBezTo>
                      <a:cubicBezTo>
                        <a:pt x="538" y="522"/>
                        <a:pt x="542" y="524"/>
                        <a:pt x="548" y="530"/>
                      </a:cubicBezTo>
                      <a:cubicBezTo>
                        <a:pt x="548" y="560"/>
                        <a:pt x="548" y="560"/>
                        <a:pt x="548" y="560"/>
                      </a:cubicBezTo>
                      <a:lnTo>
                        <a:pt x="578" y="560"/>
                      </a:lnTo>
                      <a:cubicBezTo>
                        <a:pt x="578" y="560"/>
                        <a:pt x="548" y="530"/>
                        <a:pt x="548" y="500"/>
                      </a:cubicBezTo>
                      <a:lnTo>
                        <a:pt x="548" y="500"/>
                      </a:lnTo>
                      <a:cubicBezTo>
                        <a:pt x="548" y="500"/>
                        <a:pt x="548" y="519"/>
                        <a:pt x="563" y="527"/>
                      </a:cubicBezTo>
                      <a:lnTo>
                        <a:pt x="563" y="527"/>
                      </a:lnTo>
                      <a:cubicBezTo>
                        <a:pt x="556" y="515"/>
                        <a:pt x="548" y="500"/>
                        <a:pt x="548" y="500"/>
                      </a:cubicBezTo>
                      <a:lnTo>
                        <a:pt x="548" y="500"/>
                      </a:lnTo>
                      <a:cubicBezTo>
                        <a:pt x="557" y="509"/>
                        <a:pt x="560" y="512"/>
                        <a:pt x="561" y="512"/>
                      </a:cubicBezTo>
                      <a:cubicBezTo>
                        <a:pt x="563" y="512"/>
                        <a:pt x="548" y="491"/>
                        <a:pt x="548" y="469"/>
                      </a:cubicBezTo>
                      <a:cubicBezTo>
                        <a:pt x="533" y="454"/>
                        <a:pt x="533" y="454"/>
                        <a:pt x="533" y="454"/>
                      </a:cubicBezTo>
                      <a:cubicBezTo>
                        <a:pt x="533" y="454"/>
                        <a:pt x="533" y="454"/>
                        <a:pt x="517" y="439"/>
                      </a:cubicBezTo>
                      <a:lnTo>
                        <a:pt x="517" y="439"/>
                      </a:lnTo>
                      <a:cubicBezTo>
                        <a:pt x="517" y="460"/>
                        <a:pt x="533" y="482"/>
                        <a:pt x="531" y="482"/>
                      </a:cubicBezTo>
                      <a:cubicBezTo>
                        <a:pt x="530" y="482"/>
                        <a:pt x="526" y="478"/>
                        <a:pt x="517" y="469"/>
                      </a:cubicBezTo>
                      <a:cubicBezTo>
                        <a:pt x="487" y="469"/>
                        <a:pt x="487" y="439"/>
                        <a:pt x="487" y="439"/>
                      </a:cubicBezTo>
                      <a:cubicBezTo>
                        <a:pt x="487" y="439"/>
                        <a:pt x="457" y="408"/>
                        <a:pt x="457" y="408"/>
                      </a:cubicBezTo>
                      <a:cubicBezTo>
                        <a:pt x="451" y="403"/>
                        <a:pt x="447" y="400"/>
                        <a:pt x="445" y="400"/>
                      </a:cubicBezTo>
                      <a:cubicBezTo>
                        <a:pt x="440" y="400"/>
                        <a:pt x="446" y="419"/>
                        <a:pt x="451" y="439"/>
                      </a:cubicBezTo>
                      <a:lnTo>
                        <a:pt x="426" y="439"/>
                      </a:lnTo>
                      <a:cubicBezTo>
                        <a:pt x="426" y="439"/>
                        <a:pt x="426" y="408"/>
                        <a:pt x="396" y="408"/>
                      </a:cubicBezTo>
                      <a:cubicBezTo>
                        <a:pt x="396" y="408"/>
                        <a:pt x="396" y="408"/>
                        <a:pt x="396" y="408"/>
                      </a:cubicBezTo>
                      <a:lnTo>
                        <a:pt x="396" y="408"/>
                      </a:lnTo>
                      <a:lnTo>
                        <a:pt x="426" y="439"/>
                      </a:lnTo>
                      <a:cubicBezTo>
                        <a:pt x="396" y="439"/>
                        <a:pt x="396" y="439"/>
                        <a:pt x="396" y="408"/>
                      </a:cubicBezTo>
                      <a:cubicBezTo>
                        <a:pt x="396" y="408"/>
                        <a:pt x="396" y="409"/>
                        <a:pt x="396" y="439"/>
                      </a:cubicBezTo>
                      <a:lnTo>
                        <a:pt x="365" y="408"/>
                      </a:lnTo>
                      <a:lnTo>
                        <a:pt x="365" y="408"/>
                      </a:lnTo>
                      <a:cubicBezTo>
                        <a:pt x="365" y="408"/>
                        <a:pt x="385" y="447"/>
                        <a:pt x="361" y="447"/>
                      </a:cubicBezTo>
                      <a:cubicBezTo>
                        <a:pt x="356" y="447"/>
                        <a:pt x="347" y="445"/>
                        <a:pt x="335" y="439"/>
                      </a:cubicBezTo>
                      <a:lnTo>
                        <a:pt x="335" y="439"/>
                      </a:lnTo>
                      <a:cubicBezTo>
                        <a:pt x="365" y="469"/>
                        <a:pt x="335" y="469"/>
                        <a:pt x="335" y="469"/>
                      </a:cubicBezTo>
                      <a:cubicBezTo>
                        <a:pt x="335" y="454"/>
                        <a:pt x="327" y="454"/>
                        <a:pt x="320" y="454"/>
                      </a:cubicBezTo>
                      <a:cubicBezTo>
                        <a:pt x="312" y="454"/>
                        <a:pt x="305" y="454"/>
                        <a:pt x="305" y="439"/>
                      </a:cubicBezTo>
                      <a:cubicBezTo>
                        <a:pt x="274" y="439"/>
                        <a:pt x="305" y="469"/>
                        <a:pt x="305" y="469"/>
                      </a:cubicBezTo>
                      <a:cubicBezTo>
                        <a:pt x="305" y="469"/>
                        <a:pt x="274" y="469"/>
                        <a:pt x="274" y="439"/>
                      </a:cubicBezTo>
                      <a:lnTo>
                        <a:pt x="274" y="469"/>
                      </a:lnTo>
                      <a:lnTo>
                        <a:pt x="244" y="469"/>
                      </a:lnTo>
                      <a:cubicBezTo>
                        <a:pt x="274" y="469"/>
                        <a:pt x="274" y="500"/>
                        <a:pt x="274" y="500"/>
                      </a:cubicBezTo>
                      <a:cubicBezTo>
                        <a:pt x="264" y="489"/>
                        <a:pt x="257" y="486"/>
                        <a:pt x="253" y="486"/>
                      </a:cubicBezTo>
                      <a:cubicBezTo>
                        <a:pt x="244" y="486"/>
                        <a:pt x="244" y="500"/>
                        <a:pt x="244" y="500"/>
                      </a:cubicBezTo>
                      <a:cubicBezTo>
                        <a:pt x="244" y="510"/>
                        <a:pt x="240" y="513"/>
                        <a:pt x="236" y="513"/>
                      </a:cubicBezTo>
                      <a:cubicBezTo>
                        <a:pt x="227" y="513"/>
                        <a:pt x="214" y="500"/>
                        <a:pt x="213" y="500"/>
                      </a:cubicBezTo>
                      <a:lnTo>
                        <a:pt x="213" y="500"/>
                      </a:lnTo>
                      <a:lnTo>
                        <a:pt x="244" y="530"/>
                      </a:lnTo>
                      <a:cubicBezTo>
                        <a:pt x="183" y="530"/>
                        <a:pt x="244" y="560"/>
                        <a:pt x="213" y="560"/>
                      </a:cubicBezTo>
                      <a:cubicBezTo>
                        <a:pt x="213" y="560"/>
                        <a:pt x="183" y="530"/>
                        <a:pt x="183" y="530"/>
                      </a:cubicBezTo>
                      <a:lnTo>
                        <a:pt x="183" y="530"/>
                      </a:lnTo>
                      <a:cubicBezTo>
                        <a:pt x="183" y="560"/>
                        <a:pt x="183" y="560"/>
                        <a:pt x="213" y="591"/>
                      </a:cubicBezTo>
                      <a:lnTo>
                        <a:pt x="153" y="591"/>
                      </a:lnTo>
                      <a:cubicBezTo>
                        <a:pt x="153" y="591"/>
                        <a:pt x="153" y="591"/>
                        <a:pt x="153" y="621"/>
                      </a:cubicBezTo>
                      <a:cubicBezTo>
                        <a:pt x="153" y="621"/>
                        <a:pt x="122" y="621"/>
                        <a:pt x="153" y="652"/>
                      </a:cubicBezTo>
                      <a:cubicBezTo>
                        <a:pt x="92" y="652"/>
                        <a:pt x="183" y="682"/>
                        <a:pt x="122" y="682"/>
                      </a:cubicBezTo>
                      <a:lnTo>
                        <a:pt x="92" y="712"/>
                      </a:lnTo>
                      <a:lnTo>
                        <a:pt x="122" y="712"/>
                      </a:lnTo>
                      <a:cubicBezTo>
                        <a:pt x="95" y="712"/>
                        <a:pt x="116" y="736"/>
                        <a:pt x="100" y="742"/>
                      </a:cubicBezTo>
                      <a:lnTo>
                        <a:pt x="100" y="742"/>
                      </a:lnTo>
                      <a:cubicBezTo>
                        <a:pt x="92" y="739"/>
                        <a:pt x="92" y="732"/>
                        <a:pt x="92" y="712"/>
                      </a:cubicBezTo>
                      <a:lnTo>
                        <a:pt x="92" y="743"/>
                      </a:lnTo>
                      <a:cubicBezTo>
                        <a:pt x="95" y="743"/>
                        <a:pt x="98" y="742"/>
                        <a:pt x="100" y="742"/>
                      </a:cubicBezTo>
                      <a:lnTo>
                        <a:pt x="100" y="742"/>
                      </a:lnTo>
                      <a:cubicBezTo>
                        <a:pt x="105" y="743"/>
                        <a:pt x="112" y="743"/>
                        <a:pt x="122" y="743"/>
                      </a:cubicBezTo>
                      <a:cubicBezTo>
                        <a:pt x="122" y="758"/>
                        <a:pt x="122" y="766"/>
                        <a:pt x="118" y="766"/>
                      </a:cubicBezTo>
                      <a:cubicBezTo>
                        <a:pt x="115" y="766"/>
                        <a:pt x="107" y="758"/>
                        <a:pt x="92" y="743"/>
                      </a:cubicBezTo>
                      <a:lnTo>
                        <a:pt x="92" y="743"/>
                      </a:lnTo>
                      <a:cubicBezTo>
                        <a:pt x="122" y="773"/>
                        <a:pt x="92" y="773"/>
                        <a:pt x="122" y="773"/>
                      </a:cubicBezTo>
                      <a:cubicBezTo>
                        <a:pt x="112" y="783"/>
                        <a:pt x="105" y="787"/>
                        <a:pt x="101" y="787"/>
                      </a:cubicBezTo>
                      <a:cubicBezTo>
                        <a:pt x="92" y="787"/>
                        <a:pt x="92" y="773"/>
                        <a:pt x="92" y="773"/>
                      </a:cubicBezTo>
                      <a:cubicBezTo>
                        <a:pt x="92" y="804"/>
                        <a:pt x="61" y="804"/>
                        <a:pt x="92" y="804"/>
                      </a:cubicBezTo>
                      <a:lnTo>
                        <a:pt x="92" y="834"/>
                      </a:lnTo>
                      <a:lnTo>
                        <a:pt x="61" y="834"/>
                      </a:lnTo>
                      <a:cubicBezTo>
                        <a:pt x="92" y="864"/>
                        <a:pt x="31" y="864"/>
                        <a:pt x="61" y="895"/>
                      </a:cubicBezTo>
                      <a:cubicBezTo>
                        <a:pt x="92" y="895"/>
                        <a:pt x="31" y="895"/>
                        <a:pt x="61" y="925"/>
                      </a:cubicBezTo>
                      <a:cubicBezTo>
                        <a:pt x="1" y="956"/>
                        <a:pt x="61" y="956"/>
                        <a:pt x="31" y="986"/>
                      </a:cubicBezTo>
                      <a:lnTo>
                        <a:pt x="61" y="986"/>
                      </a:lnTo>
                      <a:cubicBezTo>
                        <a:pt x="122" y="986"/>
                        <a:pt x="31" y="1047"/>
                        <a:pt x="61" y="1077"/>
                      </a:cubicBezTo>
                      <a:lnTo>
                        <a:pt x="92" y="1077"/>
                      </a:lnTo>
                      <a:cubicBezTo>
                        <a:pt x="61" y="1108"/>
                        <a:pt x="61" y="1108"/>
                        <a:pt x="61" y="1108"/>
                      </a:cubicBezTo>
                      <a:lnTo>
                        <a:pt x="92" y="1108"/>
                      </a:lnTo>
                      <a:cubicBezTo>
                        <a:pt x="92" y="1118"/>
                        <a:pt x="92" y="1121"/>
                        <a:pt x="91" y="1121"/>
                      </a:cubicBezTo>
                      <a:cubicBezTo>
                        <a:pt x="88" y="1121"/>
                        <a:pt x="82" y="1108"/>
                        <a:pt x="61" y="1108"/>
                      </a:cubicBezTo>
                      <a:cubicBezTo>
                        <a:pt x="92" y="1138"/>
                        <a:pt x="122" y="1138"/>
                        <a:pt x="122" y="1168"/>
                      </a:cubicBezTo>
                      <a:cubicBezTo>
                        <a:pt x="122" y="1168"/>
                        <a:pt x="122" y="1199"/>
                        <a:pt x="153" y="1199"/>
                      </a:cubicBezTo>
                      <a:lnTo>
                        <a:pt x="122" y="1199"/>
                      </a:lnTo>
                      <a:lnTo>
                        <a:pt x="122" y="1229"/>
                      </a:lnTo>
                      <a:cubicBezTo>
                        <a:pt x="122" y="1229"/>
                        <a:pt x="153" y="1229"/>
                        <a:pt x="122" y="1260"/>
                      </a:cubicBezTo>
                      <a:cubicBezTo>
                        <a:pt x="122" y="1260"/>
                        <a:pt x="136" y="1246"/>
                        <a:pt x="145" y="1246"/>
                      </a:cubicBezTo>
                      <a:cubicBezTo>
                        <a:pt x="149" y="1246"/>
                        <a:pt x="153" y="1249"/>
                        <a:pt x="153" y="1260"/>
                      </a:cubicBezTo>
                      <a:cubicBezTo>
                        <a:pt x="122" y="1260"/>
                        <a:pt x="183" y="1260"/>
                        <a:pt x="183" y="1290"/>
                      </a:cubicBezTo>
                      <a:cubicBezTo>
                        <a:pt x="183" y="1290"/>
                        <a:pt x="213" y="1290"/>
                        <a:pt x="213" y="1320"/>
                      </a:cubicBezTo>
                      <a:cubicBezTo>
                        <a:pt x="198" y="1336"/>
                        <a:pt x="206" y="1336"/>
                        <a:pt x="217" y="1336"/>
                      </a:cubicBezTo>
                      <a:cubicBezTo>
                        <a:pt x="229" y="1336"/>
                        <a:pt x="244" y="1336"/>
                        <a:pt x="244" y="1351"/>
                      </a:cubicBezTo>
                      <a:cubicBezTo>
                        <a:pt x="244" y="1351"/>
                        <a:pt x="244" y="1320"/>
                        <a:pt x="244" y="1320"/>
                      </a:cubicBezTo>
                      <a:cubicBezTo>
                        <a:pt x="244" y="1351"/>
                        <a:pt x="274" y="1351"/>
                        <a:pt x="244" y="1351"/>
                      </a:cubicBezTo>
                      <a:lnTo>
                        <a:pt x="244" y="1381"/>
                      </a:lnTo>
                      <a:cubicBezTo>
                        <a:pt x="244" y="1381"/>
                        <a:pt x="274" y="1351"/>
                        <a:pt x="274" y="1351"/>
                      </a:cubicBezTo>
                      <a:cubicBezTo>
                        <a:pt x="274" y="1366"/>
                        <a:pt x="282" y="1366"/>
                        <a:pt x="286" y="1366"/>
                      </a:cubicBezTo>
                      <a:cubicBezTo>
                        <a:pt x="289" y="1366"/>
                        <a:pt x="289" y="1366"/>
                        <a:pt x="274" y="1381"/>
                      </a:cubicBezTo>
                      <a:cubicBezTo>
                        <a:pt x="299" y="1381"/>
                        <a:pt x="283" y="1443"/>
                        <a:pt x="310" y="1448"/>
                      </a:cubicBezTo>
                      <a:lnTo>
                        <a:pt x="310" y="1448"/>
                      </a:lnTo>
                      <a:lnTo>
                        <a:pt x="335" y="1472"/>
                      </a:lnTo>
                      <a:lnTo>
                        <a:pt x="365" y="1472"/>
                      </a:lnTo>
                      <a:cubicBezTo>
                        <a:pt x="365" y="1503"/>
                        <a:pt x="396" y="1503"/>
                        <a:pt x="426" y="1503"/>
                      </a:cubicBezTo>
                      <a:cubicBezTo>
                        <a:pt x="457" y="1503"/>
                        <a:pt x="426" y="1533"/>
                        <a:pt x="457" y="1533"/>
                      </a:cubicBezTo>
                      <a:cubicBezTo>
                        <a:pt x="461" y="1529"/>
                        <a:pt x="465" y="1527"/>
                        <a:pt x="468" y="1527"/>
                      </a:cubicBezTo>
                      <a:cubicBezTo>
                        <a:pt x="484" y="1527"/>
                        <a:pt x="486" y="1570"/>
                        <a:pt x="487" y="1570"/>
                      </a:cubicBezTo>
                      <a:cubicBezTo>
                        <a:pt x="487" y="1570"/>
                        <a:pt x="487" y="1568"/>
                        <a:pt x="487" y="1563"/>
                      </a:cubicBezTo>
                      <a:cubicBezTo>
                        <a:pt x="517" y="1533"/>
                        <a:pt x="517" y="1533"/>
                        <a:pt x="517" y="1533"/>
                      </a:cubicBezTo>
                      <a:cubicBezTo>
                        <a:pt x="548" y="1533"/>
                        <a:pt x="517" y="1533"/>
                        <a:pt x="548" y="1563"/>
                      </a:cubicBezTo>
                      <a:cubicBezTo>
                        <a:pt x="548" y="1563"/>
                        <a:pt x="548" y="1533"/>
                        <a:pt x="578" y="1533"/>
                      </a:cubicBezTo>
                      <a:lnTo>
                        <a:pt x="578" y="1563"/>
                      </a:lnTo>
                      <a:cubicBezTo>
                        <a:pt x="585" y="1557"/>
                        <a:pt x="590" y="1554"/>
                        <a:pt x="595" y="1554"/>
                      </a:cubicBezTo>
                      <a:cubicBezTo>
                        <a:pt x="603" y="1554"/>
                        <a:pt x="608" y="1561"/>
                        <a:pt x="615" y="1561"/>
                      </a:cubicBezTo>
                      <a:cubicBezTo>
                        <a:pt x="621" y="1561"/>
                        <a:pt x="628" y="1556"/>
                        <a:pt x="639" y="1533"/>
                      </a:cubicBezTo>
                      <a:cubicBezTo>
                        <a:pt x="639" y="1548"/>
                        <a:pt x="647" y="1548"/>
                        <a:pt x="650" y="1548"/>
                      </a:cubicBezTo>
                      <a:cubicBezTo>
                        <a:pt x="654" y="1548"/>
                        <a:pt x="654" y="1548"/>
                        <a:pt x="639" y="1563"/>
                      </a:cubicBezTo>
                      <a:cubicBezTo>
                        <a:pt x="669" y="1563"/>
                        <a:pt x="700" y="1533"/>
                        <a:pt x="730" y="1533"/>
                      </a:cubicBezTo>
                      <a:cubicBezTo>
                        <a:pt x="760" y="1533"/>
                        <a:pt x="821" y="1563"/>
                        <a:pt x="852" y="1563"/>
                      </a:cubicBezTo>
                      <a:cubicBezTo>
                        <a:pt x="882" y="1563"/>
                        <a:pt x="943" y="1533"/>
                        <a:pt x="973" y="1533"/>
                      </a:cubicBezTo>
                      <a:cubicBezTo>
                        <a:pt x="973" y="1503"/>
                        <a:pt x="973" y="1503"/>
                        <a:pt x="1004" y="1503"/>
                      </a:cubicBezTo>
                      <a:cubicBezTo>
                        <a:pt x="1034" y="1472"/>
                        <a:pt x="1034" y="1442"/>
                        <a:pt x="1064" y="1442"/>
                      </a:cubicBezTo>
                      <a:cubicBezTo>
                        <a:pt x="1064" y="1442"/>
                        <a:pt x="1095" y="1472"/>
                        <a:pt x="1095" y="1472"/>
                      </a:cubicBezTo>
                      <a:cubicBezTo>
                        <a:pt x="1064" y="1442"/>
                        <a:pt x="1095" y="1442"/>
                        <a:pt x="1095" y="1442"/>
                      </a:cubicBezTo>
                      <a:cubicBezTo>
                        <a:pt x="1095" y="1432"/>
                        <a:pt x="1095" y="1428"/>
                        <a:pt x="1096" y="1428"/>
                      </a:cubicBezTo>
                      <a:cubicBezTo>
                        <a:pt x="1098" y="1428"/>
                        <a:pt x="1105" y="1442"/>
                        <a:pt x="1125" y="1442"/>
                      </a:cubicBezTo>
                      <a:lnTo>
                        <a:pt x="1125" y="1411"/>
                      </a:lnTo>
                      <a:lnTo>
                        <a:pt x="1156" y="1442"/>
                      </a:lnTo>
                      <a:cubicBezTo>
                        <a:pt x="1156" y="1427"/>
                        <a:pt x="1156" y="1419"/>
                        <a:pt x="1156" y="1411"/>
                      </a:cubicBezTo>
                      <a:lnTo>
                        <a:pt x="1216" y="1381"/>
                      </a:lnTo>
                      <a:lnTo>
                        <a:pt x="1186" y="1381"/>
                      </a:lnTo>
                      <a:cubicBezTo>
                        <a:pt x="1186" y="1370"/>
                        <a:pt x="1186" y="1359"/>
                        <a:pt x="1186" y="1351"/>
                      </a:cubicBezTo>
                      <a:cubicBezTo>
                        <a:pt x="1186" y="1320"/>
                        <a:pt x="1216" y="1320"/>
                        <a:pt x="1216" y="1320"/>
                      </a:cubicBezTo>
                      <a:cubicBezTo>
                        <a:pt x="1216" y="1320"/>
                        <a:pt x="1230" y="1334"/>
                        <a:pt x="1239" y="1334"/>
                      </a:cubicBezTo>
                      <a:cubicBezTo>
                        <a:pt x="1243" y="1334"/>
                        <a:pt x="1247" y="1330"/>
                        <a:pt x="1247" y="1320"/>
                      </a:cubicBezTo>
                      <a:cubicBezTo>
                        <a:pt x="1247" y="1320"/>
                        <a:pt x="1277" y="1320"/>
                        <a:pt x="1247" y="1290"/>
                      </a:cubicBezTo>
                      <a:cubicBezTo>
                        <a:pt x="1247" y="1280"/>
                        <a:pt x="1250" y="1276"/>
                        <a:pt x="1255" y="1276"/>
                      </a:cubicBezTo>
                      <a:cubicBezTo>
                        <a:pt x="1264" y="1276"/>
                        <a:pt x="1277" y="1290"/>
                        <a:pt x="1277" y="1290"/>
                      </a:cubicBezTo>
                      <a:lnTo>
                        <a:pt x="1308" y="1290"/>
                      </a:lnTo>
                      <a:cubicBezTo>
                        <a:pt x="1277" y="1260"/>
                        <a:pt x="1338" y="1260"/>
                        <a:pt x="1308" y="1229"/>
                      </a:cubicBezTo>
                      <a:lnTo>
                        <a:pt x="1338" y="1229"/>
                      </a:lnTo>
                      <a:cubicBezTo>
                        <a:pt x="1338" y="1229"/>
                        <a:pt x="1308" y="1199"/>
                        <a:pt x="1308" y="1199"/>
                      </a:cubicBezTo>
                      <a:lnTo>
                        <a:pt x="1308" y="1199"/>
                      </a:lnTo>
                      <a:lnTo>
                        <a:pt x="1338" y="1214"/>
                      </a:lnTo>
                      <a:lnTo>
                        <a:pt x="1338" y="1214"/>
                      </a:lnTo>
                      <a:cubicBezTo>
                        <a:pt x="1330" y="1206"/>
                        <a:pt x="1323" y="1199"/>
                        <a:pt x="1308" y="1199"/>
                      </a:cubicBezTo>
                      <a:cubicBezTo>
                        <a:pt x="1399" y="1168"/>
                        <a:pt x="1399" y="1077"/>
                        <a:pt x="1460" y="1047"/>
                      </a:cubicBezTo>
                      <a:cubicBezTo>
                        <a:pt x="1460" y="1016"/>
                        <a:pt x="1460" y="956"/>
                        <a:pt x="1460" y="925"/>
                      </a:cubicBezTo>
                      <a:cubicBezTo>
                        <a:pt x="1460" y="925"/>
                        <a:pt x="1460" y="895"/>
                        <a:pt x="1460" y="895"/>
                      </a:cubicBezTo>
                      <a:cubicBezTo>
                        <a:pt x="1460" y="864"/>
                        <a:pt x="1490" y="804"/>
                        <a:pt x="1460" y="773"/>
                      </a:cubicBezTo>
                      <a:cubicBezTo>
                        <a:pt x="1399" y="743"/>
                        <a:pt x="1520" y="743"/>
                        <a:pt x="1460" y="712"/>
                      </a:cubicBezTo>
                      <a:lnTo>
                        <a:pt x="1490" y="712"/>
                      </a:lnTo>
                      <a:cubicBezTo>
                        <a:pt x="1460" y="682"/>
                        <a:pt x="1460" y="682"/>
                        <a:pt x="1429" y="652"/>
                      </a:cubicBezTo>
                      <a:cubicBezTo>
                        <a:pt x="1460" y="652"/>
                        <a:pt x="1399" y="621"/>
                        <a:pt x="1429" y="621"/>
                      </a:cubicBezTo>
                      <a:cubicBezTo>
                        <a:pt x="1429" y="621"/>
                        <a:pt x="1429" y="621"/>
                        <a:pt x="1460" y="591"/>
                      </a:cubicBezTo>
                      <a:lnTo>
                        <a:pt x="1429" y="591"/>
                      </a:lnTo>
                      <a:cubicBezTo>
                        <a:pt x="1429" y="560"/>
                        <a:pt x="1399" y="560"/>
                        <a:pt x="1429" y="530"/>
                      </a:cubicBezTo>
                      <a:cubicBezTo>
                        <a:pt x="1399" y="500"/>
                        <a:pt x="1368" y="439"/>
                        <a:pt x="1338" y="378"/>
                      </a:cubicBezTo>
                      <a:lnTo>
                        <a:pt x="1308" y="378"/>
                      </a:lnTo>
                      <a:lnTo>
                        <a:pt x="1308" y="348"/>
                      </a:lnTo>
                      <a:cubicBezTo>
                        <a:pt x="1308" y="348"/>
                        <a:pt x="1277" y="348"/>
                        <a:pt x="1277" y="317"/>
                      </a:cubicBezTo>
                      <a:lnTo>
                        <a:pt x="1247" y="317"/>
                      </a:lnTo>
                      <a:cubicBezTo>
                        <a:pt x="1247" y="317"/>
                        <a:pt x="1247" y="287"/>
                        <a:pt x="1277" y="256"/>
                      </a:cubicBezTo>
                      <a:lnTo>
                        <a:pt x="1277" y="256"/>
                      </a:lnTo>
                      <a:cubicBezTo>
                        <a:pt x="1267" y="267"/>
                        <a:pt x="1260" y="270"/>
                        <a:pt x="1256" y="270"/>
                      </a:cubicBezTo>
                      <a:cubicBezTo>
                        <a:pt x="1247" y="270"/>
                        <a:pt x="1247" y="256"/>
                        <a:pt x="1247" y="256"/>
                      </a:cubicBezTo>
                      <a:cubicBezTo>
                        <a:pt x="1247" y="256"/>
                        <a:pt x="1156" y="104"/>
                        <a:pt x="943" y="44"/>
                      </a:cubicBezTo>
                      <a:cubicBezTo>
                        <a:pt x="884" y="14"/>
                        <a:pt x="817"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1189;p31"/>
                <p:cNvSpPr/>
                <p:nvPr/>
              </p:nvSpPr>
              <p:spPr>
                <a:xfrm>
                  <a:off x="1861720" y="4957426"/>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1190;p31"/>
                <p:cNvSpPr/>
                <p:nvPr/>
              </p:nvSpPr>
              <p:spPr>
                <a:xfrm>
                  <a:off x="1863682" y="495938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1191;p31"/>
                <p:cNvSpPr/>
                <p:nvPr/>
              </p:nvSpPr>
              <p:spPr>
                <a:xfrm>
                  <a:off x="1864646" y="4958390"/>
                  <a:ext cx="32" cy="1029"/>
                </a:xfrm>
                <a:custGeom>
                  <a:avLst/>
                  <a:gdLst/>
                  <a:ahLst/>
                  <a:cxnLst/>
                  <a:rect l="l" t="t" r="r" b="b"/>
                  <a:pathLst>
                    <a:path w="1" h="32" extrusionOk="0">
                      <a:moveTo>
                        <a:pt x="1" y="1"/>
                      </a:moveTo>
                      <a:cubicBezTo>
                        <a:pt x="1" y="31"/>
                        <a:pt x="1" y="31"/>
                        <a:pt x="1" y="31"/>
                      </a:cubicBez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1192;p31"/>
                <p:cNvSpPr/>
                <p:nvPr/>
              </p:nvSpPr>
              <p:spPr>
                <a:xfrm>
                  <a:off x="1858794" y="4955464"/>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1193;p31"/>
                <p:cNvSpPr/>
                <p:nvPr/>
              </p:nvSpPr>
              <p:spPr>
                <a:xfrm>
                  <a:off x="1859759" y="494765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1194;p31"/>
                <p:cNvSpPr/>
                <p:nvPr/>
              </p:nvSpPr>
              <p:spPr>
                <a:xfrm>
                  <a:off x="1858794" y="494765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1195;p31"/>
                <p:cNvSpPr/>
                <p:nvPr/>
              </p:nvSpPr>
              <p:spPr>
                <a:xfrm>
                  <a:off x="1859759" y="495742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1196;p31"/>
                <p:cNvSpPr/>
                <p:nvPr/>
              </p:nvSpPr>
              <p:spPr>
                <a:xfrm>
                  <a:off x="1858794" y="4947651"/>
                  <a:ext cx="32" cy="997"/>
                </a:xfrm>
                <a:custGeom>
                  <a:avLst/>
                  <a:gdLst/>
                  <a:ahLst/>
                  <a:cxnLst/>
                  <a:rect l="l" t="t" r="r" b="b"/>
                  <a:pathLst>
                    <a:path w="1" h="31" extrusionOk="0">
                      <a:moveTo>
                        <a:pt x="0" y="1"/>
                      </a:moveTo>
                      <a:lnTo>
                        <a:pt x="0" y="1"/>
                      </a:ln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1197;p31"/>
                <p:cNvSpPr/>
                <p:nvPr/>
              </p:nvSpPr>
              <p:spPr>
                <a:xfrm>
                  <a:off x="1859759" y="4947651"/>
                  <a:ext cx="997" cy="32"/>
                </a:xfrm>
                <a:custGeom>
                  <a:avLst/>
                  <a:gdLst/>
                  <a:ahLst/>
                  <a:cxnLst/>
                  <a:rect l="l" t="t" r="r" b="b"/>
                  <a:pathLst>
                    <a:path w="31" h="1" extrusionOk="0">
                      <a:moveTo>
                        <a:pt x="1" y="1"/>
                      </a:moveTo>
                      <a:cubicBezTo>
                        <a:pt x="1" y="1"/>
                        <a:pt x="1" y="1"/>
                        <a:pt x="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1198;p31"/>
                <p:cNvSpPr/>
                <p:nvPr/>
              </p:nvSpPr>
              <p:spPr>
                <a:xfrm>
                  <a:off x="1856833" y="4952538"/>
                  <a:ext cx="997" cy="32"/>
                </a:xfrm>
                <a:custGeom>
                  <a:avLst/>
                  <a:gdLst/>
                  <a:ahLst/>
                  <a:cxnLst/>
                  <a:rect l="l" t="t" r="r" b="b"/>
                  <a:pathLst>
                    <a:path w="31" h="1" extrusionOk="0">
                      <a:moveTo>
                        <a:pt x="0" y="1"/>
                      </a:moveTo>
                      <a:lnTo>
                        <a:pt x="0" y="1"/>
                      </a:ln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1199;p31"/>
                <p:cNvSpPr/>
                <p:nvPr/>
              </p:nvSpPr>
              <p:spPr>
                <a:xfrm>
                  <a:off x="1859759" y="4948647"/>
                  <a:ext cx="32" cy="0"/>
                </a:xfrm>
                <a:custGeom>
                  <a:avLst/>
                  <a:gdLst/>
                  <a:ahLst/>
                  <a:cxnLst/>
                  <a:rect l="l" t="t" r="r" b="b"/>
                  <a:pathLst>
                    <a:path w="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1200;p31"/>
                <p:cNvSpPr/>
                <p:nvPr/>
              </p:nvSpPr>
              <p:spPr>
                <a:xfrm>
                  <a:off x="1860723" y="4947651"/>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1201;p31"/>
                <p:cNvSpPr/>
                <p:nvPr/>
              </p:nvSpPr>
              <p:spPr>
                <a:xfrm>
                  <a:off x="1857797" y="4950577"/>
                  <a:ext cx="1029" cy="32"/>
                </a:xfrm>
                <a:custGeom>
                  <a:avLst/>
                  <a:gdLst/>
                  <a:ahLst/>
                  <a:cxnLst/>
                  <a:rect l="l" t="t" r="r" b="b"/>
                  <a:pathLst>
                    <a:path w="32" h="1" extrusionOk="0">
                      <a:moveTo>
                        <a:pt x="31" y="1"/>
                      </a:moveTo>
                      <a:cubicBezTo>
                        <a:pt x="31" y="1"/>
                        <a:pt x="1" y="1"/>
                        <a:pt x="1" y="1"/>
                      </a:cubicBez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1202;p31"/>
                <p:cNvSpPr/>
                <p:nvPr/>
              </p:nvSpPr>
              <p:spPr>
                <a:xfrm>
                  <a:off x="1882235" y="515389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1203;p31"/>
                <p:cNvSpPr/>
                <p:nvPr/>
              </p:nvSpPr>
              <p:spPr>
                <a:xfrm>
                  <a:off x="1879309" y="516366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1204;p31"/>
                <p:cNvSpPr/>
                <p:nvPr/>
              </p:nvSpPr>
              <p:spPr>
                <a:xfrm>
                  <a:off x="1886158" y="5149005"/>
                  <a:ext cx="32" cy="997"/>
                </a:xfrm>
                <a:custGeom>
                  <a:avLst/>
                  <a:gdLst/>
                  <a:ahLst/>
                  <a:cxnLst/>
                  <a:rect l="l" t="t" r="r" b="b"/>
                  <a:pathLst>
                    <a:path w="1" h="31" extrusionOk="0">
                      <a:moveTo>
                        <a:pt x="0" y="0"/>
                      </a:moveTo>
                      <a:lnTo>
                        <a:pt x="0" y="3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1205;p31"/>
                <p:cNvSpPr/>
                <p:nvPr/>
              </p:nvSpPr>
              <p:spPr>
                <a:xfrm>
                  <a:off x="1892975" y="518318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1206;p31"/>
                <p:cNvSpPr/>
                <p:nvPr/>
              </p:nvSpPr>
              <p:spPr>
                <a:xfrm>
                  <a:off x="1882235" y="517244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1207;p31"/>
                <p:cNvSpPr/>
                <p:nvPr/>
              </p:nvSpPr>
              <p:spPr>
                <a:xfrm>
                  <a:off x="1892975" y="515193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1208;p31"/>
                <p:cNvSpPr/>
                <p:nvPr/>
              </p:nvSpPr>
              <p:spPr>
                <a:xfrm>
                  <a:off x="1894936" y="5148008"/>
                  <a:ext cx="32" cy="1029"/>
                </a:xfrm>
                <a:custGeom>
                  <a:avLst/>
                  <a:gdLst/>
                  <a:ahLst/>
                  <a:cxnLst/>
                  <a:rect l="l" t="t" r="r" b="b"/>
                  <a:pathLst>
                    <a:path w="1" h="32" extrusionOk="0">
                      <a:moveTo>
                        <a:pt x="1" y="3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1209;p31"/>
                <p:cNvSpPr/>
                <p:nvPr/>
              </p:nvSpPr>
              <p:spPr>
                <a:xfrm>
                  <a:off x="1892010" y="514800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1210;p31"/>
                <p:cNvSpPr/>
                <p:nvPr/>
              </p:nvSpPr>
              <p:spPr>
                <a:xfrm>
                  <a:off x="1892010" y="514800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1211;p31"/>
                <p:cNvSpPr/>
                <p:nvPr/>
              </p:nvSpPr>
              <p:spPr>
                <a:xfrm>
                  <a:off x="1892975" y="5139230"/>
                  <a:ext cx="32" cy="997"/>
                </a:xfrm>
                <a:custGeom>
                  <a:avLst/>
                  <a:gdLst/>
                  <a:ahLst/>
                  <a:cxnLst/>
                  <a:rect l="l" t="t" r="r" b="b"/>
                  <a:pathLst>
                    <a:path w="1" h="31" extrusionOk="0">
                      <a:moveTo>
                        <a:pt x="1" y="0"/>
                      </a:moveTo>
                      <a:cubicBezTo>
                        <a:pt x="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1212;p31"/>
                <p:cNvSpPr/>
                <p:nvPr/>
              </p:nvSpPr>
              <p:spPr>
                <a:xfrm>
                  <a:off x="1914486" y="517929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1213;p31"/>
                <p:cNvSpPr/>
                <p:nvPr/>
              </p:nvSpPr>
              <p:spPr>
                <a:xfrm>
                  <a:off x="1893972" y="514411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1214;p31"/>
                <p:cNvSpPr/>
                <p:nvPr/>
              </p:nvSpPr>
              <p:spPr>
                <a:xfrm>
                  <a:off x="1892975" y="5153893"/>
                  <a:ext cx="1029" cy="997"/>
                </a:xfrm>
                <a:custGeom>
                  <a:avLst/>
                  <a:gdLst/>
                  <a:ahLst/>
                  <a:cxnLst/>
                  <a:rect l="l" t="t" r="r" b="b"/>
                  <a:pathLst>
                    <a:path w="32" h="31" extrusionOk="0">
                      <a:moveTo>
                        <a:pt x="31" y="0"/>
                      </a:moveTo>
                      <a:cubicBezTo>
                        <a:pt x="31" y="30"/>
                        <a:pt x="1" y="30"/>
                        <a:pt x="31" y="30"/>
                      </a:cubicBezTo>
                      <a:cubicBezTo>
                        <a:pt x="31" y="30"/>
                        <a:pt x="31" y="3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1215;p31"/>
                <p:cNvSpPr/>
                <p:nvPr/>
              </p:nvSpPr>
              <p:spPr>
                <a:xfrm>
                  <a:off x="1904711" y="5162671"/>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1216;p31"/>
                <p:cNvSpPr/>
                <p:nvPr/>
              </p:nvSpPr>
              <p:spPr>
                <a:xfrm>
                  <a:off x="1893972" y="5143121"/>
                  <a:ext cx="997" cy="1029"/>
                </a:xfrm>
                <a:custGeom>
                  <a:avLst/>
                  <a:gdLst/>
                  <a:ahLst/>
                  <a:cxnLst/>
                  <a:rect l="l" t="t" r="r" b="b"/>
                  <a:pathLst>
                    <a:path w="31" h="32" extrusionOk="0">
                      <a:moveTo>
                        <a:pt x="0" y="1"/>
                      </a:moveTo>
                      <a:cubicBezTo>
                        <a:pt x="0" y="31"/>
                        <a:pt x="0" y="31"/>
                        <a:pt x="0" y="31"/>
                      </a:cubicBezTo>
                      <a:lnTo>
                        <a:pt x="31" y="3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1217;p31"/>
                <p:cNvSpPr/>
                <p:nvPr/>
              </p:nvSpPr>
              <p:spPr>
                <a:xfrm>
                  <a:off x="1925258" y="5158780"/>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1218;p31"/>
                <p:cNvSpPr/>
                <p:nvPr/>
              </p:nvSpPr>
              <p:spPr>
                <a:xfrm>
                  <a:off x="1926223" y="515681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1219;p31"/>
                <p:cNvSpPr/>
                <p:nvPr/>
              </p:nvSpPr>
              <p:spPr>
                <a:xfrm>
                  <a:off x="1892975" y="514019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1220;p31"/>
                <p:cNvSpPr/>
                <p:nvPr/>
              </p:nvSpPr>
              <p:spPr>
                <a:xfrm>
                  <a:off x="1919374" y="5144118"/>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1221;p31"/>
                <p:cNvSpPr/>
                <p:nvPr/>
              </p:nvSpPr>
              <p:spPr>
                <a:xfrm>
                  <a:off x="1881270" y="5171482"/>
                  <a:ext cx="997" cy="32"/>
                </a:xfrm>
                <a:custGeom>
                  <a:avLst/>
                  <a:gdLst/>
                  <a:ahLst/>
                  <a:cxnLst/>
                  <a:rect l="l" t="t" r="r" b="b"/>
                  <a:pathLst>
                    <a:path w="31" h="1" extrusionOk="0">
                      <a:moveTo>
                        <a:pt x="0" y="0"/>
                      </a:moveTo>
                      <a:cubicBezTo>
                        <a:pt x="0" y="0"/>
                        <a:pt x="31" y="0"/>
                        <a:pt x="31"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1222;p31"/>
                <p:cNvSpPr/>
                <p:nvPr/>
              </p:nvSpPr>
              <p:spPr>
                <a:xfrm>
                  <a:off x="1895933" y="516659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1223;p31"/>
                <p:cNvSpPr/>
                <p:nvPr/>
              </p:nvSpPr>
              <p:spPr>
                <a:xfrm>
                  <a:off x="1894936" y="5166594"/>
                  <a:ext cx="1029" cy="997"/>
                </a:xfrm>
                <a:custGeom>
                  <a:avLst/>
                  <a:gdLst/>
                  <a:ahLst/>
                  <a:cxnLst/>
                  <a:rect l="l" t="t" r="r" b="b"/>
                  <a:pathLst>
                    <a:path w="32" h="31" extrusionOk="0">
                      <a:moveTo>
                        <a:pt x="1" y="31"/>
                      </a:moveTo>
                      <a:cubicBezTo>
                        <a:pt x="1" y="31"/>
                        <a:pt x="1" y="31"/>
                        <a:pt x="31" y="0"/>
                      </a:cubicBezTo>
                      <a:cubicBezTo>
                        <a:pt x="31" y="0"/>
                        <a:pt x="3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1224;p31"/>
                <p:cNvSpPr/>
                <p:nvPr/>
              </p:nvSpPr>
              <p:spPr>
                <a:xfrm>
                  <a:off x="1895933" y="516755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1225;p31"/>
                <p:cNvSpPr/>
                <p:nvPr/>
              </p:nvSpPr>
              <p:spPr>
                <a:xfrm>
                  <a:off x="1893972" y="5164633"/>
                  <a:ext cx="997" cy="32"/>
                </a:xfrm>
                <a:custGeom>
                  <a:avLst/>
                  <a:gdLst/>
                  <a:ahLst/>
                  <a:cxnLst/>
                  <a:rect l="l" t="t" r="r" b="b"/>
                  <a:pathLst>
                    <a:path w="31" h="1" extrusionOk="0">
                      <a:moveTo>
                        <a:pt x="31"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1226;p31"/>
                <p:cNvSpPr/>
                <p:nvPr/>
              </p:nvSpPr>
              <p:spPr>
                <a:xfrm>
                  <a:off x="1894936" y="516463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1227;p31"/>
                <p:cNvSpPr/>
                <p:nvPr/>
              </p:nvSpPr>
              <p:spPr>
                <a:xfrm>
                  <a:off x="1897862" y="516659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1228;p31"/>
                <p:cNvSpPr/>
                <p:nvPr/>
              </p:nvSpPr>
              <p:spPr>
                <a:xfrm>
                  <a:off x="1878344" y="5133925"/>
                  <a:ext cx="48876" cy="50483"/>
                </a:xfrm>
                <a:custGeom>
                  <a:avLst/>
                  <a:gdLst/>
                  <a:ahLst/>
                  <a:cxnLst/>
                  <a:rect l="l" t="t" r="r" b="b"/>
                  <a:pathLst>
                    <a:path w="1520" h="1570" extrusionOk="0">
                      <a:moveTo>
                        <a:pt x="520" y="303"/>
                      </a:moveTo>
                      <a:cubicBezTo>
                        <a:pt x="517" y="310"/>
                        <a:pt x="517" y="317"/>
                        <a:pt x="517" y="317"/>
                      </a:cubicBezTo>
                      <a:cubicBezTo>
                        <a:pt x="540" y="317"/>
                        <a:pt x="527" y="317"/>
                        <a:pt x="520" y="303"/>
                      </a:cubicBezTo>
                      <a:close/>
                      <a:moveTo>
                        <a:pt x="365" y="408"/>
                      </a:moveTo>
                      <a:lnTo>
                        <a:pt x="365" y="439"/>
                      </a:lnTo>
                      <a:cubicBezTo>
                        <a:pt x="365" y="431"/>
                        <a:pt x="367" y="425"/>
                        <a:pt x="370" y="421"/>
                      </a:cubicBezTo>
                      <a:lnTo>
                        <a:pt x="370" y="421"/>
                      </a:lnTo>
                      <a:cubicBezTo>
                        <a:pt x="368" y="414"/>
                        <a:pt x="365" y="408"/>
                        <a:pt x="365" y="408"/>
                      </a:cubicBezTo>
                      <a:close/>
                      <a:moveTo>
                        <a:pt x="243" y="469"/>
                      </a:moveTo>
                      <a:cubicBezTo>
                        <a:pt x="213" y="499"/>
                        <a:pt x="213" y="499"/>
                        <a:pt x="213" y="499"/>
                      </a:cubicBezTo>
                      <a:lnTo>
                        <a:pt x="243" y="499"/>
                      </a:lnTo>
                      <a:cubicBezTo>
                        <a:pt x="243" y="484"/>
                        <a:pt x="243" y="484"/>
                        <a:pt x="243" y="484"/>
                      </a:cubicBezTo>
                      <a:cubicBezTo>
                        <a:pt x="243" y="484"/>
                        <a:pt x="243" y="484"/>
                        <a:pt x="243" y="469"/>
                      </a:cubicBezTo>
                      <a:close/>
                      <a:moveTo>
                        <a:pt x="565" y="530"/>
                      </a:moveTo>
                      <a:cubicBezTo>
                        <a:pt x="569" y="535"/>
                        <a:pt x="572" y="538"/>
                        <a:pt x="574" y="538"/>
                      </a:cubicBezTo>
                      <a:cubicBezTo>
                        <a:pt x="576" y="538"/>
                        <a:pt x="578" y="536"/>
                        <a:pt x="578" y="530"/>
                      </a:cubicBezTo>
                      <a:close/>
                      <a:moveTo>
                        <a:pt x="399" y="717"/>
                      </a:moveTo>
                      <a:cubicBezTo>
                        <a:pt x="394" y="721"/>
                        <a:pt x="400" y="726"/>
                        <a:pt x="403" y="726"/>
                      </a:cubicBezTo>
                      <a:cubicBezTo>
                        <a:pt x="405" y="726"/>
                        <a:pt x="405" y="723"/>
                        <a:pt x="399" y="717"/>
                      </a:cubicBezTo>
                      <a:close/>
                      <a:moveTo>
                        <a:pt x="486" y="834"/>
                      </a:moveTo>
                      <a:cubicBezTo>
                        <a:pt x="456" y="834"/>
                        <a:pt x="486" y="864"/>
                        <a:pt x="456" y="864"/>
                      </a:cubicBezTo>
                      <a:lnTo>
                        <a:pt x="486" y="864"/>
                      </a:lnTo>
                      <a:cubicBezTo>
                        <a:pt x="486" y="864"/>
                        <a:pt x="486" y="834"/>
                        <a:pt x="486" y="834"/>
                      </a:cubicBezTo>
                      <a:close/>
                      <a:moveTo>
                        <a:pt x="790" y="864"/>
                      </a:moveTo>
                      <a:cubicBezTo>
                        <a:pt x="791" y="865"/>
                        <a:pt x="804" y="878"/>
                        <a:pt x="821" y="895"/>
                      </a:cubicBezTo>
                      <a:lnTo>
                        <a:pt x="821" y="895"/>
                      </a:lnTo>
                      <a:cubicBezTo>
                        <a:pt x="821" y="879"/>
                        <a:pt x="821" y="879"/>
                        <a:pt x="817" y="879"/>
                      </a:cubicBezTo>
                      <a:cubicBezTo>
                        <a:pt x="813" y="879"/>
                        <a:pt x="806" y="879"/>
                        <a:pt x="790" y="864"/>
                      </a:cubicBezTo>
                      <a:close/>
                      <a:moveTo>
                        <a:pt x="821" y="895"/>
                      </a:moveTo>
                      <a:lnTo>
                        <a:pt x="821" y="895"/>
                      </a:lnTo>
                      <a:cubicBezTo>
                        <a:pt x="830" y="904"/>
                        <a:pt x="841" y="914"/>
                        <a:pt x="851" y="925"/>
                      </a:cubicBezTo>
                      <a:lnTo>
                        <a:pt x="821" y="925"/>
                      </a:lnTo>
                      <a:cubicBezTo>
                        <a:pt x="821" y="895"/>
                        <a:pt x="821" y="895"/>
                        <a:pt x="821" y="895"/>
                      </a:cubicBezTo>
                      <a:close/>
                      <a:moveTo>
                        <a:pt x="554" y="942"/>
                      </a:moveTo>
                      <a:cubicBezTo>
                        <a:pt x="547" y="942"/>
                        <a:pt x="527" y="955"/>
                        <a:pt x="547" y="955"/>
                      </a:cubicBezTo>
                      <a:cubicBezTo>
                        <a:pt x="557" y="945"/>
                        <a:pt x="557" y="942"/>
                        <a:pt x="554" y="942"/>
                      </a:cubicBezTo>
                      <a:close/>
                      <a:moveTo>
                        <a:pt x="30" y="955"/>
                      </a:moveTo>
                      <a:lnTo>
                        <a:pt x="0" y="986"/>
                      </a:lnTo>
                      <a:cubicBezTo>
                        <a:pt x="30" y="971"/>
                        <a:pt x="30" y="963"/>
                        <a:pt x="30" y="955"/>
                      </a:cubicBezTo>
                      <a:close/>
                      <a:moveTo>
                        <a:pt x="477" y="972"/>
                      </a:moveTo>
                      <a:cubicBezTo>
                        <a:pt x="486" y="972"/>
                        <a:pt x="486" y="986"/>
                        <a:pt x="486" y="986"/>
                      </a:cubicBezTo>
                      <a:lnTo>
                        <a:pt x="456" y="986"/>
                      </a:lnTo>
                      <a:cubicBezTo>
                        <a:pt x="466" y="976"/>
                        <a:pt x="473" y="972"/>
                        <a:pt x="477" y="972"/>
                      </a:cubicBezTo>
                      <a:close/>
                      <a:moveTo>
                        <a:pt x="605" y="977"/>
                      </a:moveTo>
                      <a:cubicBezTo>
                        <a:pt x="602" y="977"/>
                        <a:pt x="597" y="983"/>
                        <a:pt x="593" y="990"/>
                      </a:cubicBezTo>
                      <a:lnTo>
                        <a:pt x="593" y="990"/>
                      </a:lnTo>
                      <a:cubicBezTo>
                        <a:pt x="600" y="986"/>
                        <a:pt x="608" y="986"/>
                        <a:pt x="608" y="986"/>
                      </a:cubicBezTo>
                      <a:cubicBezTo>
                        <a:pt x="608" y="980"/>
                        <a:pt x="607" y="977"/>
                        <a:pt x="605" y="977"/>
                      </a:cubicBezTo>
                      <a:close/>
                      <a:moveTo>
                        <a:pt x="593" y="990"/>
                      </a:moveTo>
                      <a:lnTo>
                        <a:pt x="593" y="990"/>
                      </a:lnTo>
                      <a:cubicBezTo>
                        <a:pt x="585" y="993"/>
                        <a:pt x="578" y="1001"/>
                        <a:pt x="578" y="1016"/>
                      </a:cubicBezTo>
                      <a:cubicBezTo>
                        <a:pt x="578" y="1016"/>
                        <a:pt x="585" y="1001"/>
                        <a:pt x="593" y="990"/>
                      </a:cubicBezTo>
                      <a:close/>
                      <a:moveTo>
                        <a:pt x="578" y="1016"/>
                      </a:moveTo>
                      <a:cubicBezTo>
                        <a:pt x="578" y="1016"/>
                        <a:pt x="578" y="1016"/>
                        <a:pt x="578" y="1016"/>
                      </a:cubicBezTo>
                      <a:cubicBezTo>
                        <a:pt x="578" y="1016"/>
                        <a:pt x="578" y="1016"/>
                        <a:pt x="578" y="1016"/>
                      </a:cubicBezTo>
                      <a:close/>
                      <a:moveTo>
                        <a:pt x="578" y="1016"/>
                      </a:moveTo>
                      <a:cubicBezTo>
                        <a:pt x="578" y="1016"/>
                        <a:pt x="578" y="1016"/>
                        <a:pt x="578" y="1016"/>
                      </a:cubicBezTo>
                      <a:cubicBezTo>
                        <a:pt x="578" y="1016"/>
                        <a:pt x="578" y="1016"/>
                        <a:pt x="578" y="1016"/>
                      </a:cubicBezTo>
                      <a:close/>
                      <a:moveTo>
                        <a:pt x="547" y="1016"/>
                      </a:moveTo>
                      <a:cubicBezTo>
                        <a:pt x="547" y="1016"/>
                        <a:pt x="547" y="1047"/>
                        <a:pt x="547" y="1047"/>
                      </a:cubicBezTo>
                      <a:cubicBezTo>
                        <a:pt x="547" y="1047"/>
                        <a:pt x="576" y="1017"/>
                        <a:pt x="578" y="1016"/>
                      </a:cubicBezTo>
                      <a:lnTo>
                        <a:pt x="578" y="1016"/>
                      </a:lnTo>
                      <a:cubicBezTo>
                        <a:pt x="567" y="1026"/>
                        <a:pt x="561" y="1030"/>
                        <a:pt x="556" y="1030"/>
                      </a:cubicBezTo>
                      <a:cubicBezTo>
                        <a:pt x="547" y="1030"/>
                        <a:pt x="547" y="1016"/>
                        <a:pt x="547" y="1016"/>
                      </a:cubicBezTo>
                      <a:close/>
                      <a:moveTo>
                        <a:pt x="504" y="1073"/>
                      </a:moveTo>
                      <a:cubicBezTo>
                        <a:pt x="505" y="1075"/>
                        <a:pt x="508" y="1076"/>
                        <a:pt x="513" y="1077"/>
                      </a:cubicBezTo>
                      <a:lnTo>
                        <a:pt x="513" y="1077"/>
                      </a:lnTo>
                      <a:cubicBezTo>
                        <a:pt x="514" y="1076"/>
                        <a:pt x="516" y="1075"/>
                        <a:pt x="517" y="1074"/>
                      </a:cubicBezTo>
                      <a:lnTo>
                        <a:pt x="517" y="1074"/>
                      </a:lnTo>
                      <a:cubicBezTo>
                        <a:pt x="517" y="1075"/>
                        <a:pt x="517" y="1076"/>
                        <a:pt x="517" y="1077"/>
                      </a:cubicBezTo>
                      <a:cubicBezTo>
                        <a:pt x="515" y="1077"/>
                        <a:pt x="514" y="1077"/>
                        <a:pt x="513" y="1077"/>
                      </a:cubicBezTo>
                      <a:lnTo>
                        <a:pt x="513" y="1077"/>
                      </a:lnTo>
                      <a:cubicBezTo>
                        <a:pt x="507" y="1081"/>
                        <a:pt x="499" y="1086"/>
                        <a:pt x="493" y="1086"/>
                      </a:cubicBezTo>
                      <a:cubicBezTo>
                        <a:pt x="489" y="1086"/>
                        <a:pt x="486" y="1083"/>
                        <a:pt x="486" y="1077"/>
                      </a:cubicBezTo>
                      <a:cubicBezTo>
                        <a:pt x="494" y="1077"/>
                        <a:pt x="500" y="1075"/>
                        <a:pt x="504" y="1073"/>
                      </a:cubicBezTo>
                      <a:close/>
                      <a:moveTo>
                        <a:pt x="1189" y="1335"/>
                      </a:moveTo>
                      <a:lnTo>
                        <a:pt x="1189" y="1335"/>
                      </a:lnTo>
                      <a:cubicBezTo>
                        <a:pt x="1187" y="1339"/>
                        <a:pt x="1185" y="1344"/>
                        <a:pt x="1185" y="1351"/>
                      </a:cubicBezTo>
                      <a:cubicBezTo>
                        <a:pt x="1192" y="1351"/>
                        <a:pt x="1197" y="1351"/>
                        <a:pt x="1201" y="1351"/>
                      </a:cubicBezTo>
                      <a:lnTo>
                        <a:pt x="1201" y="1351"/>
                      </a:lnTo>
                      <a:cubicBezTo>
                        <a:pt x="1196" y="1346"/>
                        <a:pt x="1192" y="1342"/>
                        <a:pt x="1189" y="1335"/>
                      </a:cubicBezTo>
                      <a:close/>
                      <a:moveTo>
                        <a:pt x="1201" y="1351"/>
                      </a:moveTo>
                      <a:cubicBezTo>
                        <a:pt x="1208" y="1358"/>
                        <a:pt x="1216" y="1366"/>
                        <a:pt x="1216" y="1381"/>
                      </a:cubicBezTo>
                      <a:cubicBezTo>
                        <a:pt x="1216" y="1357"/>
                        <a:pt x="1216" y="1352"/>
                        <a:pt x="1201" y="1351"/>
                      </a:cubicBezTo>
                      <a:close/>
                      <a:moveTo>
                        <a:pt x="750" y="1"/>
                      </a:moveTo>
                      <a:cubicBezTo>
                        <a:pt x="610" y="1"/>
                        <a:pt x="477" y="62"/>
                        <a:pt x="456" y="165"/>
                      </a:cubicBezTo>
                      <a:cubicBezTo>
                        <a:pt x="456" y="196"/>
                        <a:pt x="456" y="196"/>
                        <a:pt x="456" y="226"/>
                      </a:cubicBezTo>
                      <a:cubicBezTo>
                        <a:pt x="456" y="226"/>
                        <a:pt x="456" y="287"/>
                        <a:pt x="486" y="287"/>
                      </a:cubicBezTo>
                      <a:cubicBezTo>
                        <a:pt x="486" y="287"/>
                        <a:pt x="486" y="248"/>
                        <a:pt x="502" y="248"/>
                      </a:cubicBezTo>
                      <a:cubicBezTo>
                        <a:pt x="506" y="248"/>
                        <a:pt x="511" y="250"/>
                        <a:pt x="517" y="256"/>
                      </a:cubicBezTo>
                      <a:cubicBezTo>
                        <a:pt x="517" y="256"/>
                        <a:pt x="517" y="287"/>
                        <a:pt x="517" y="287"/>
                      </a:cubicBezTo>
                      <a:lnTo>
                        <a:pt x="547" y="287"/>
                      </a:lnTo>
                      <a:cubicBezTo>
                        <a:pt x="541" y="287"/>
                        <a:pt x="536" y="288"/>
                        <a:pt x="532" y="290"/>
                      </a:cubicBezTo>
                      <a:lnTo>
                        <a:pt x="532" y="290"/>
                      </a:lnTo>
                      <a:cubicBezTo>
                        <a:pt x="528" y="288"/>
                        <a:pt x="523" y="287"/>
                        <a:pt x="517" y="287"/>
                      </a:cubicBezTo>
                      <a:cubicBezTo>
                        <a:pt x="517" y="293"/>
                        <a:pt x="518" y="299"/>
                        <a:pt x="520" y="303"/>
                      </a:cubicBezTo>
                      <a:lnTo>
                        <a:pt x="520" y="303"/>
                      </a:lnTo>
                      <a:cubicBezTo>
                        <a:pt x="522" y="298"/>
                        <a:pt x="526" y="293"/>
                        <a:pt x="532" y="290"/>
                      </a:cubicBezTo>
                      <a:lnTo>
                        <a:pt x="532" y="290"/>
                      </a:lnTo>
                      <a:cubicBezTo>
                        <a:pt x="547" y="298"/>
                        <a:pt x="547" y="317"/>
                        <a:pt x="547" y="317"/>
                      </a:cubicBezTo>
                      <a:cubicBezTo>
                        <a:pt x="556" y="334"/>
                        <a:pt x="562" y="339"/>
                        <a:pt x="566" y="339"/>
                      </a:cubicBezTo>
                      <a:cubicBezTo>
                        <a:pt x="573" y="339"/>
                        <a:pt x="576" y="326"/>
                        <a:pt x="577" y="326"/>
                      </a:cubicBezTo>
                      <a:cubicBezTo>
                        <a:pt x="578" y="326"/>
                        <a:pt x="578" y="331"/>
                        <a:pt x="578" y="348"/>
                      </a:cubicBezTo>
                      <a:cubicBezTo>
                        <a:pt x="578" y="348"/>
                        <a:pt x="578" y="348"/>
                        <a:pt x="578" y="378"/>
                      </a:cubicBezTo>
                      <a:lnTo>
                        <a:pt x="608" y="378"/>
                      </a:lnTo>
                      <a:cubicBezTo>
                        <a:pt x="608" y="378"/>
                        <a:pt x="621" y="364"/>
                        <a:pt x="630" y="364"/>
                      </a:cubicBezTo>
                      <a:cubicBezTo>
                        <a:pt x="635" y="364"/>
                        <a:pt x="638" y="368"/>
                        <a:pt x="638" y="378"/>
                      </a:cubicBezTo>
                      <a:cubicBezTo>
                        <a:pt x="638" y="378"/>
                        <a:pt x="638" y="378"/>
                        <a:pt x="638" y="408"/>
                      </a:cubicBezTo>
                      <a:lnTo>
                        <a:pt x="669" y="378"/>
                      </a:lnTo>
                      <a:lnTo>
                        <a:pt x="669" y="378"/>
                      </a:lnTo>
                      <a:cubicBezTo>
                        <a:pt x="669" y="408"/>
                        <a:pt x="638" y="408"/>
                        <a:pt x="638" y="408"/>
                      </a:cubicBezTo>
                      <a:cubicBezTo>
                        <a:pt x="669" y="439"/>
                        <a:pt x="699" y="530"/>
                        <a:pt x="699" y="530"/>
                      </a:cubicBezTo>
                      <a:cubicBezTo>
                        <a:pt x="730" y="530"/>
                        <a:pt x="699" y="591"/>
                        <a:pt x="730" y="591"/>
                      </a:cubicBezTo>
                      <a:cubicBezTo>
                        <a:pt x="730" y="651"/>
                        <a:pt x="760" y="621"/>
                        <a:pt x="760" y="651"/>
                      </a:cubicBezTo>
                      <a:lnTo>
                        <a:pt x="760" y="621"/>
                      </a:lnTo>
                      <a:cubicBezTo>
                        <a:pt x="760" y="651"/>
                        <a:pt x="790" y="682"/>
                        <a:pt x="790" y="712"/>
                      </a:cubicBezTo>
                      <a:cubicBezTo>
                        <a:pt x="821" y="712"/>
                        <a:pt x="821" y="773"/>
                        <a:pt x="821" y="773"/>
                      </a:cubicBezTo>
                      <a:cubicBezTo>
                        <a:pt x="821" y="773"/>
                        <a:pt x="825" y="771"/>
                        <a:pt x="831" y="768"/>
                      </a:cubicBezTo>
                      <a:lnTo>
                        <a:pt x="831" y="768"/>
                      </a:lnTo>
                      <a:cubicBezTo>
                        <a:pt x="830" y="770"/>
                        <a:pt x="829" y="772"/>
                        <a:pt x="829" y="773"/>
                      </a:cubicBezTo>
                      <a:lnTo>
                        <a:pt x="829" y="773"/>
                      </a:lnTo>
                      <a:cubicBezTo>
                        <a:pt x="827" y="773"/>
                        <a:pt x="824" y="773"/>
                        <a:pt x="821" y="773"/>
                      </a:cubicBezTo>
                      <a:cubicBezTo>
                        <a:pt x="851" y="803"/>
                        <a:pt x="790" y="803"/>
                        <a:pt x="851" y="803"/>
                      </a:cubicBezTo>
                      <a:lnTo>
                        <a:pt x="882" y="834"/>
                      </a:lnTo>
                      <a:cubicBezTo>
                        <a:pt x="861" y="824"/>
                        <a:pt x="851" y="820"/>
                        <a:pt x="847" y="820"/>
                      </a:cubicBezTo>
                      <a:cubicBezTo>
                        <a:pt x="838" y="820"/>
                        <a:pt x="851" y="834"/>
                        <a:pt x="851" y="834"/>
                      </a:cubicBezTo>
                      <a:lnTo>
                        <a:pt x="821" y="834"/>
                      </a:lnTo>
                      <a:lnTo>
                        <a:pt x="851" y="864"/>
                      </a:lnTo>
                      <a:cubicBezTo>
                        <a:pt x="841" y="854"/>
                        <a:pt x="838" y="851"/>
                        <a:pt x="836" y="851"/>
                      </a:cubicBezTo>
                      <a:cubicBezTo>
                        <a:pt x="834" y="851"/>
                        <a:pt x="841" y="864"/>
                        <a:pt x="821" y="864"/>
                      </a:cubicBezTo>
                      <a:cubicBezTo>
                        <a:pt x="821" y="864"/>
                        <a:pt x="851" y="895"/>
                        <a:pt x="821" y="895"/>
                      </a:cubicBezTo>
                      <a:cubicBezTo>
                        <a:pt x="821" y="895"/>
                        <a:pt x="807" y="881"/>
                        <a:pt x="798" y="881"/>
                      </a:cubicBezTo>
                      <a:cubicBezTo>
                        <a:pt x="794" y="881"/>
                        <a:pt x="790" y="885"/>
                        <a:pt x="790" y="895"/>
                      </a:cubicBezTo>
                      <a:cubicBezTo>
                        <a:pt x="806" y="910"/>
                        <a:pt x="806" y="910"/>
                        <a:pt x="802" y="910"/>
                      </a:cubicBezTo>
                      <a:cubicBezTo>
                        <a:pt x="798" y="910"/>
                        <a:pt x="790" y="910"/>
                        <a:pt x="790" y="925"/>
                      </a:cubicBezTo>
                      <a:cubicBezTo>
                        <a:pt x="760" y="895"/>
                        <a:pt x="760" y="895"/>
                        <a:pt x="760" y="895"/>
                      </a:cubicBezTo>
                      <a:cubicBezTo>
                        <a:pt x="760" y="895"/>
                        <a:pt x="760" y="895"/>
                        <a:pt x="760" y="925"/>
                      </a:cubicBezTo>
                      <a:cubicBezTo>
                        <a:pt x="760" y="899"/>
                        <a:pt x="760" y="895"/>
                        <a:pt x="741" y="895"/>
                      </a:cubicBezTo>
                      <a:lnTo>
                        <a:pt x="741" y="895"/>
                      </a:lnTo>
                      <a:cubicBezTo>
                        <a:pt x="739" y="890"/>
                        <a:pt x="735" y="886"/>
                        <a:pt x="733" y="886"/>
                      </a:cubicBezTo>
                      <a:cubicBezTo>
                        <a:pt x="731" y="886"/>
                        <a:pt x="730" y="888"/>
                        <a:pt x="730" y="895"/>
                      </a:cubicBezTo>
                      <a:cubicBezTo>
                        <a:pt x="730" y="895"/>
                        <a:pt x="730" y="925"/>
                        <a:pt x="699" y="925"/>
                      </a:cubicBezTo>
                      <a:cubicBezTo>
                        <a:pt x="699" y="940"/>
                        <a:pt x="699" y="948"/>
                        <a:pt x="699" y="955"/>
                      </a:cubicBezTo>
                      <a:cubicBezTo>
                        <a:pt x="670" y="926"/>
                        <a:pt x="696" y="925"/>
                        <a:pt x="673" y="925"/>
                      </a:cubicBezTo>
                      <a:lnTo>
                        <a:pt x="673" y="925"/>
                      </a:lnTo>
                      <a:cubicBezTo>
                        <a:pt x="669" y="917"/>
                        <a:pt x="669" y="910"/>
                        <a:pt x="669" y="895"/>
                      </a:cubicBezTo>
                      <a:cubicBezTo>
                        <a:pt x="669" y="891"/>
                        <a:pt x="668" y="890"/>
                        <a:pt x="668" y="890"/>
                      </a:cubicBezTo>
                      <a:cubicBezTo>
                        <a:pt x="662" y="890"/>
                        <a:pt x="638" y="986"/>
                        <a:pt x="638" y="986"/>
                      </a:cubicBezTo>
                      <a:cubicBezTo>
                        <a:pt x="638" y="1016"/>
                        <a:pt x="638" y="1016"/>
                        <a:pt x="638" y="1047"/>
                      </a:cubicBezTo>
                      <a:cubicBezTo>
                        <a:pt x="638" y="1036"/>
                        <a:pt x="638" y="1033"/>
                        <a:pt x="637" y="1033"/>
                      </a:cubicBezTo>
                      <a:cubicBezTo>
                        <a:pt x="635" y="1033"/>
                        <a:pt x="628" y="1047"/>
                        <a:pt x="608" y="1047"/>
                      </a:cubicBezTo>
                      <a:cubicBezTo>
                        <a:pt x="608" y="1047"/>
                        <a:pt x="608" y="1016"/>
                        <a:pt x="608" y="1016"/>
                      </a:cubicBezTo>
                      <a:cubicBezTo>
                        <a:pt x="608" y="1016"/>
                        <a:pt x="594" y="1030"/>
                        <a:pt x="585" y="1030"/>
                      </a:cubicBezTo>
                      <a:cubicBezTo>
                        <a:pt x="581" y="1030"/>
                        <a:pt x="578" y="1026"/>
                        <a:pt x="578" y="1016"/>
                      </a:cubicBezTo>
                      <a:cubicBezTo>
                        <a:pt x="578" y="1047"/>
                        <a:pt x="547" y="1047"/>
                        <a:pt x="547" y="1047"/>
                      </a:cubicBezTo>
                      <a:cubicBezTo>
                        <a:pt x="547" y="1047"/>
                        <a:pt x="547" y="1047"/>
                        <a:pt x="517" y="1077"/>
                      </a:cubicBezTo>
                      <a:lnTo>
                        <a:pt x="517" y="1077"/>
                      </a:lnTo>
                      <a:cubicBezTo>
                        <a:pt x="523" y="1071"/>
                        <a:pt x="526" y="1068"/>
                        <a:pt x="525" y="1068"/>
                      </a:cubicBezTo>
                      <a:lnTo>
                        <a:pt x="525" y="1068"/>
                      </a:lnTo>
                      <a:cubicBezTo>
                        <a:pt x="525" y="1068"/>
                        <a:pt x="525" y="1068"/>
                        <a:pt x="524" y="1069"/>
                      </a:cubicBezTo>
                      <a:lnTo>
                        <a:pt x="524" y="1069"/>
                      </a:lnTo>
                      <a:cubicBezTo>
                        <a:pt x="547" y="1041"/>
                        <a:pt x="547" y="1016"/>
                        <a:pt x="547" y="1016"/>
                      </a:cubicBezTo>
                      <a:lnTo>
                        <a:pt x="547" y="1016"/>
                      </a:lnTo>
                      <a:cubicBezTo>
                        <a:pt x="518" y="1046"/>
                        <a:pt x="517" y="1047"/>
                        <a:pt x="517" y="1074"/>
                      </a:cubicBezTo>
                      <a:lnTo>
                        <a:pt x="517" y="1074"/>
                      </a:lnTo>
                      <a:cubicBezTo>
                        <a:pt x="517" y="1074"/>
                        <a:pt x="517" y="1074"/>
                        <a:pt x="517" y="1074"/>
                      </a:cubicBezTo>
                      <a:lnTo>
                        <a:pt x="517" y="1074"/>
                      </a:lnTo>
                      <a:cubicBezTo>
                        <a:pt x="517" y="1066"/>
                        <a:pt x="517" y="1063"/>
                        <a:pt x="516" y="1063"/>
                      </a:cubicBezTo>
                      <a:cubicBezTo>
                        <a:pt x="514" y="1063"/>
                        <a:pt x="511" y="1069"/>
                        <a:pt x="504" y="1073"/>
                      </a:cubicBezTo>
                      <a:lnTo>
                        <a:pt x="504" y="1073"/>
                      </a:lnTo>
                      <a:cubicBezTo>
                        <a:pt x="499" y="1064"/>
                        <a:pt x="517" y="1047"/>
                        <a:pt x="517" y="1047"/>
                      </a:cubicBezTo>
                      <a:lnTo>
                        <a:pt x="517" y="1047"/>
                      </a:lnTo>
                      <a:cubicBezTo>
                        <a:pt x="517" y="1047"/>
                        <a:pt x="503" y="1060"/>
                        <a:pt x="494" y="1060"/>
                      </a:cubicBezTo>
                      <a:cubicBezTo>
                        <a:pt x="490" y="1060"/>
                        <a:pt x="486" y="1057"/>
                        <a:pt x="486" y="1047"/>
                      </a:cubicBezTo>
                      <a:cubicBezTo>
                        <a:pt x="517" y="1047"/>
                        <a:pt x="486" y="1047"/>
                        <a:pt x="517" y="1016"/>
                      </a:cubicBezTo>
                      <a:lnTo>
                        <a:pt x="517" y="1016"/>
                      </a:lnTo>
                      <a:cubicBezTo>
                        <a:pt x="502" y="1031"/>
                        <a:pt x="496" y="1037"/>
                        <a:pt x="495" y="1037"/>
                      </a:cubicBezTo>
                      <a:cubicBezTo>
                        <a:pt x="495" y="1037"/>
                        <a:pt x="508" y="1021"/>
                        <a:pt x="517" y="1007"/>
                      </a:cubicBezTo>
                      <a:lnTo>
                        <a:pt x="517" y="1007"/>
                      </a:lnTo>
                      <a:lnTo>
                        <a:pt x="517" y="1016"/>
                      </a:lnTo>
                      <a:cubicBezTo>
                        <a:pt x="532" y="1001"/>
                        <a:pt x="532" y="1001"/>
                        <a:pt x="532" y="1001"/>
                      </a:cubicBezTo>
                      <a:cubicBezTo>
                        <a:pt x="532" y="1001"/>
                        <a:pt x="532" y="1001"/>
                        <a:pt x="547" y="986"/>
                      </a:cubicBezTo>
                      <a:lnTo>
                        <a:pt x="547" y="986"/>
                      </a:lnTo>
                      <a:cubicBezTo>
                        <a:pt x="537" y="996"/>
                        <a:pt x="530" y="999"/>
                        <a:pt x="526" y="999"/>
                      </a:cubicBezTo>
                      <a:cubicBezTo>
                        <a:pt x="524" y="999"/>
                        <a:pt x="523" y="999"/>
                        <a:pt x="522" y="998"/>
                      </a:cubicBezTo>
                      <a:lnTo>
                        <a:pt x="522" y="998"/>
                      </a:lnTo>
                      <a:cubicBezTo>
                        <a:pt x="524" y="991"/>
                        <a:pt x="524" y="986"/>
                        <a:pt x="517" y="986"/>
                      </a:cubicBezTo>
                      <a:cubicBezTo>
                        <a:pt x="517" y="986"/>
                        <a:pt x="486" y="986"/>
                        <a:pt x="517" y="955"/>
                      </a:cubicBezTo>
                      <a:lnTo>
                        <a:pt x="517" y="955"/>
                      </a:lnTo>
                      <a:lnTo>
                        <a:pt x="486" y="986"/>
                      </a:lnTo>
                      <a:cubicBezTo>
                        <a:pt x="486" y="955"/>
                        <a:pt x="486" y="955"/>
                        <a:pt x="486" y="955"/>
                      </a:cubicBezTo>
                      <a:cubicBezTo>
                        <a:pt x="486" y="945"/>
                        <a:pt x="480" y="942"/>
                        <a:pt x="469" y="942"/>
                      </a:cubicBezTo>
                      <a:cubicBezTo>
                        <a:pt x="465" y="942"/>
                        <a:pt x="460" y="943"/>
                        <a:pt x="455" y="943"/>
                      </a:cubicBezTo>
                      <a:lnTo>
                        <a:pt x="455" y="943"/>
                      </a:lnTo>
                      <a:cubicBezTo>
                        <a:pt x="467" y="935"/>
                        <a:pt x="486" y="925"/>
                        <a:pt x="486" y="925"/>
                      </a:cubicBezTo>
                      <a:lnTo>
                        <a:pt x="426" y="925"/>
                      </a:lnTo>
                      <a:cubicBezTo>
                        <a:pt x="426" y="915"/>
                        <a:pt x="422" y="912"/>
                        <a:pt x="418" y="912"/>
                      </a:cubicBezTo>
                      <a:cubicBezTo>
                        <a:pt x="409" y="912"/>
                        <a:pt x="395" y="925"/>
                        <a:pt x="395" y="925"/>
                      </a:cubicBezTo>
                      <a:cubicBezTo>
                        <a:pt x="395" y="895"/>
                        <a:pt x="395" y="895"/>
                        <a:pt x="426" y="895"/>
                      </a:cubicBezTo>
                      <a:lnTo>
                        <a:pt x="395" y="895"/>
                      </a:lnTo>
                      <a:cubicBezTo>
                        <a:pt x="426" y="864"/>
                        <a:pt x="456" y="864"/>
                        <a:pt x="456" y="864"/>
                      </a:cubicBezTo>
                      <a:cubicBezTo>
                        <a:pt x="456" y="834"/>
                        <a:pt x="365" y="834"/>
                        <a:pt x="395" y="834"/>
                      </a:cubicBezTo>
                      <a:lnTo>
                        <a:pt x="334" y="834"/>
                      </a:lnTo>
                      <a:cubicBezTo>
                        <a:pt x="365" y="834"/>
                        <a:pt x="426" y="803"/>
                        <a:pt x="426" y="803"/>
                      </a:cubicBezTo>
                      <a:lnTo>
                        <a:pt x="365" y="803"/>
                      </a:lnTo>
                      <a:lnTo>
                        <a:pt x="426" y="773"/>
                      </a:lnTo>
                      <a:lnTo>
                        <a:pt x="395" y="773"/>
                      </a:lnTo>
                      <a:cubicBezTo>
                        <a:pt x="395" y="773"/>
                        <a:pt x="365" y="773"/>
                        <a:pt x="365" y="743"/>
                      </a:cubicBezTo>
                      <a:lnTo>
                        <a:pt x="365" y="743"/>
                      </a:lnTo>
                      <a:cubicBezTo>
                        <a:pt x="375" y="753"/>
                        <a:pt x="378" y="756"/>
                        <a:pt x="379" y="756"/>
                      </a:cubicBezTo>
                      <a:cubicBezTo>
                        <a:pt x="382" y="756"/>
                        <a:pt x="375" y="743"/>
                        <a:pt x="395" y="743"/>
                      </a:cubicBezTo>
                      <a:lnTo>
                        <a:pt x="426" y="743"/>
                      </a:lnTo>
                      <a:cubicBezTo>
                        <a:pt x="395" y="743"/>
                        <a:pt x="395" y="743"/>
                        <a:pt x="395" y="712"/>
                      </a:cubicBezTo>
                      <a:lnTo>
                        <a:pt x="395" y="712"/>
                      </a:lnTo>
                      <a:cubicBezTo>
                        <a:pt x="397" y="714"/>
                        <a:pt x="398" y="715"/>
                        <a:pt x="399" y="717"/>
                      </a:cubicBezTo>
                      <a:lnTo>
                        <a:pt x="399" y="717"/>
                      </a:lnTo>
                      <a:cubicBezTo>
                        <a:pt x="403" y="714"/>
                        <a:pt x="410" y="712"/>
                        <a:pt x="426" y="712"/>
                      </a:cubicBezTo>
                      <a:cubicBezTo>
                        <a:pt x="395" y="712"/>
                        <a:pt x="426" y="712"/>
                        <a:pt x="395" y="682"/>
                      </a:cubicBezTo>
                      <a:lnTo>
                        <a:pt x="395" y="682"/>
                      </a:lnTo>
                      <a:cubicBezTo>
                        <a:pt x="396" y="683"/>
                        <a:pt x="426" y="712"/>
                        <a:pt x="426" y="712"/>
                      </a:cubicBezTo>
                      <a:lnTo>
                        <a:pt x="426" y="682"/>
                      </a:lnTo>
                      <a:cubicBezTo>
                        <a:pt x="426" y="692"/>
                        <a:pt x="429" y="695"/>
                        <a:pt x="433" y="695"/>
                      </a:cubicBezTo>
                      <a:cubicBezTo>
                        <a:pt x="442" y="695"/>
                        <a:pt x="456" y="682"/>
                        <a:pt x="456" y="682"/>
                      </a:cubicBezTo>
                      <a:cubicBezTo>
                        <a:pt x="426" y="682"/>
                        <a:pt x="426" y="682"/>
                        <a:pt x="426" y="651"/>
                      </a:cubicBezTo>
                      <a:lnTo>
                        <a:pt x="456" y="651"/>
                      </a:lnTo>
                      <a:cubicBezTo>
                        <a:pt x="456" y="651"/>
                        <a:pt x="395" y="621"/>
                        <a:pt x="365" y="621"/>
                      </a:cubicBezTo>
                      <a:lnTo>
                        <a:pt x="395" y="621"/>
                      </a:lnTo>
                      <a:lnTo>
                        <a:pt x="365" y="591"/>
                      </a:lnTo>
                      <a:lnTo>
                        <a:pt x="395" y="591"/>
                      </a:lnTo>
                      <a:cubicBezTo>
                        <a:pt x="395" y="591"/>
                        <a:pt x="415" y="630"/>
                        <a:pt x="438" y="630"/>
                      </a:cubicBezTo>
                      <a:cubicBezTo>
                        <a:pt x="439" y="630"/>
                        <a:pt x="441" y="629"/>
                        <a:pt x="442" y="629"/>
                      </a:cubicBezTo>
                      <a:lnTo>
                        <a:pt x="442" y="629"/>
                      </a:lnTo>
                      <a:cubicBezTo>
                        <a:pt x="443" y="638"/>
                        <a:pt x="456" y="651"/>
                        <a:pt x="456" y="651"/>
                      </a:cubicBezTo>
                      <a:cubicBezTo>
                        <a:pt x="456" y="651"/>
                        <a:pt x="456" y="651"/>
                        <a:pt x="456" y="621"/>
                      </a:cubicBezTo>
                      <a:cubicBezTo>
                        <a:pt x="451" y="626"/>
                        <a:pt x="447" y="628"/>
                        <a:pt x="442" y="629"/>
                      </a:cubicBezTo>
                      <a:lnTo>
                        <a:pt x="442" y="629"/>
                      </a:lnTo>
                      <a:cubicBezTo>
                        <a:pt x="442" y="625"/>
                        <a:pt x="446" y="621"/>
                        <a:pt x="456" y="621"/>
                      </a:cubicBezTo>
                      <a:cubicBezTo>
                        <a:pt x="395" y="621"/>
                        <a:pt x="426" y="591"/>
                        <a:pt x="395" y="591"/>
                      </a:cubicBezTo>
                      <a:cubicBezTo>
                        <a:pt x="426" y="591"/>
                        <a:pt x="426" y="591"/>
                        <a:pt x="456" y="621"/>
                      </a:cubicBezTo>
                      <a:cubicBezTo>
                        <a:pt x="456" y="591"/>
                        <a:pt x="426" y="591"/>
                        <a:pt x="426" y="591"/>
                      </a:cubicBezTo>
                      <a:lnTo>
                        <a:pt x="456" y="591"/>
                      </a:lnTo>
                      <a:cubicBezTo>
                        <a:pt x="486" y="591"/>
                        <a:pt x="486" y="621"/>
                        <a:pt x="486" y="621"/>
                      </a:cubicBezTo>
                      <a:cubicBezTo>
                        <a:pt x="486" y="621"/>
                        <a:pt x="517" y="621"/>
                        <a:pt x="486" y="591"/>
                      </a:cubicBezTo>
                      <a:cubicBezTo>
                        <a:pt x="456" y="591"/>
                        <a:pt x="456" y="591"/>
                        <a:pt x="456" y="560"/>
                      </a:cubicBezTo>
                      <a:cubicBezTo>
                        <a:pt x="476" y="560"/>
                        <a:pt x="483" y="547"/>
                        <a:pt x="485" y="547"/>
                      </a:cubicBezTo>
                      <a:cubicBezTo>
                        <a:pt x="486" y="547"/>
                        <a:pt x="486" y="550"/>
                        <a:pt x="486" y="560"/>
                      </a:cubicBezTo>
                      <a:cubicBezTo>
                        <a:pt x="486" y="545"/>
                        <a:pt x="486" y="545"/>
                        <a:pt x="486" y="545"/>
                      </a:cubicBezTo>
                      <a:cubicBezTo>
                        <a:pt x="486" y="545"/>
                        <a:pt x="486" y="545"/>
                        <a:pt x="486" y="530"/>
                      </a:cubicBezTo>
                      <a:cubicBezTo>
                        <a:pt x="497" y="540"/>
                        <a:pt x="503" y="543"/>
                        <a:pt x="508" y="543"/>
                      </a:cubicBezTo>
                      <a:cubicBezTo>
                        <a:pt x="517" y="543"/>
                        <a:pt x="517" y="530"/>
                        <a:pt x="517" y="530"/>
                      </a:cubicBezTo>
                      <a:cubicBezTo>
                        <a:pt x="493" y="506"/>
                        <a:pt x="507" y="520"/>
                        <a:pt x="498" y="496"/>
                      </a:cubicBezTo>
                      <a:lnTo>
                        <a:pt x="498" y="496"/>
                      </a:lnTo>
                      <a:cubicBezTo>
                        <a:pt x="507" y="505"/>
                        <a:pt x="517" y="513"/>
                        <a:pt x="517" y="530"/>
                      </a:cubicBezTo>
                      <a:lnTo>
                        <a:pt x="517" y="499"/>
                      </a:lnTo>
                      <a:cubicBezTo>
                        <a:pt x="517" y="530"/>
                        <a:pt x="517" y="530"/>
                        <a:pt x="547" y="560"/>
                      </a:cubicBezTo>
                      <a:cubicBezTo>
                        <a:pt x="547" y="560"/>
                        <a:pt x="528" y="521"/>
                        <a:pt x="535" y="521"/>
                      </a:cubicBezTo>
                      <a:cubicBezTo>
                        <a:pt x="537" y="521"/>
                        <a:pt x="541" y="524"/>
                        <a:pt x="547" y="530"/>
                      </a:cubicBezTo>
                      <a:cubicBezTo>
                        <a:pt x="547" y="560"/>
                        <a:pt x="547" y="560"/>
                        <a:pt x="547" y="560"/>
                      </a:cubicBezTo>
                      <a:cubicBezTo>
                        <a:pt x="567" y="560"/>
                        <a:pt x="561" y="547"/>
                        <a:pt x="554" y="530"/>
                      </a:cubicBezTo>
                      <a:lnTo>
                        <a:pt x="565" y="530"/>
                      </a:lnTo>
                      <a:cubicBezTo>
                        <a:pt x="557" y="518"/>
                        <a:pt x="547" y="500"/>
                        <a:pt x="547" y="499"/>
                      </a:cubicBezTo>
                      <a:lnTo>
                        <a:pt x="547" y="499"/>
                      </a:lnTo>
                      <a:cubicBezTo>
                        <a:pt x="547" y="499"/>
                        <a:pt x="547" y="499"/>
                        <a:pt x="547" y="499"/>
                      </a:cubicBezTo>
                      <a:cubicBezTo>
                        <a:pt x="547" y="491"/>
                        <a:pt x="547" y="480"/>
                        <a:pt x="547" y="469"/>
                      </a:cubicBezTo>
                      <a:cubicBezTo>
                        <a:pt x="532" y="454"/>
                        <a:pt x="532" y="454"/>
                        <a:pt x="532" y="454"/>
                      </a:cubicBezTo>
                      <a:cubicBezTo>
                        <a:pt x="532" y="454"/>
                        <a:pt x="532" y="454"/>
                        <a:pt x="517" y="439"/>
                      </a:cubicBezTo>
                      <a:cubicBezTo>
                        <a:pt x="517" y="456"/>
                        <a:pt x="507" y="464"/>
                        <a:pt x="504" y="467"/>
                      </a:cubicBezTo>
                      <a:lnTo>
                        <a:pt x="504" y="467"/>
                      </a:lnTo>
                      <a:cubicBezTo>
                        <a:pt x="486" y="460"/>
                        <a:pt x="486" y="439"/>
                        <a:pt x="486" y="439"/>
                      </a:cubicBezTo>
                      <a:cubicBezTo>
                        <a:pt x="456" y="439"/>
                        <a:pt x="456" y="408"/>
                        <a:pt x="456" y="408"/>
                      </a:cubicBezTo>
                      <a:cubicBezTo>
                        <a:pt x="450" y="402"/>
                        <a:pt x="447" y="400"/>
                        <a:pt x="445" y="400"/>
                      </a:cubicBezTo>
                      <a:cubicBezTo>
                        <a:pt x="436" y="400"/>
                        <a:pt x="456" y="445"/>
                        <a:pt x="456" y="469"/>
                      </a:cubicBezTo>
                      <a:lnTo>
                        <a:pt x="456" y="469"/>
                      </a:lnTo>
                      <a:cubicBezTo>
                        <a:pt x="456" y="469"/>
                        <a:pt x="456" y="439"/>
                        <a:pt x="426" y="439"/>
                      </a:cubicBezTo>
                      <a:cubicBezTo>
                        <a:pt x="395" y="439"/>
                        <a:pt x="395" y="408"/>
                        <a:pt x="395" y="408"/>
                      </a:cubicBezTo>
                      <a:lnTo>
                        <a:pt x="395" y="408"/>
                      </a:lnTo>
                      <a:cubicBezTo>
                        <a:pt x="395" y="408"/>
                        <a:pt x="395" y="408"/>
                        <a:pt x="395" y="408"/>
                      </a:cubicBezTo>
                      <a:cubicBezTo>
                        <a:pt x="395" y="408"/>
                        <a:pt x="378" y="408"/>
                        <a:pt x="370" y="421"/>
                      </a:cubicBezTo>
                      <a:lnTo>
                        <a:pt x="370" y="421"/>
                      </a:lnTo>
                      <a:cubicBezTo>
                        <a:pt x="373" y="432"/>
                        <a:pt x="375" y="447"/>
                        <a:pt x="361" y="447"/>
                      </a:cubicBezTo>
                      <a:cubicBezTo>
                        <a:pt x="355" y="447"/>
                        <a:pt x="347" y="445"/>
                        <a:pt x="334" y="439"/>
                      </a:cubicBezTo>
                      <a:cubicBezTo>
                        <a:pt x="334" y="454"/>
                        <a:pt x="334" y="454"/>
                        <a:pt x="334" y="454"/>
                      </a:cubicBezTo>
                      <a:cubicBezTo>
                        <a:pt x="334" y="454"/>
                        <a:pt x="334" y="454"/>
                        <a:pt x="334" y="469"/>
                      </a:cubicBezTo>
                      <a:cubicBezTo>
                        <a:pt x="334" y="454"/>
                        <a:pt x="327" y="454"/>
                        <a:pt x="319" y="454"/>
                      </a:cubicBezTo>
                      <a:cubicBezTo>
                        <a:pt x="312" y="454"/>
                        <a:pt x="304" y="454"/>
                        <a:pt x="304" y="439"/>
                      </a:cubicBezTo>
                      <a:cubicBezTo>
                        <a:pt x="274" y="439"/>
                        <a:pt x="304" y="469"/>
                        <a:pt x="304" y="469"/>
                      </a:cubicBezTo>
                      <a:cubicBezTo>
                        <a:pt x="304" y="469"/>
                        <a:pt x="274" y="469"/>
                        <a:pt x="274" y="439"/>
                      </a:cubicBezTo>
                      <a:lnTo>
                        <a:pt x="274" y="469"/>
                      </a:lnTo>
                      <a:cubicBezTo>
                        <a:pt x="253" y="469"/>
                        <a:pt x="247" y="456"/>
                        <a:pt x="244" y="456"/>
                      </a:cubicBezTo>
                      <a:cubicBezTo>
                        <a:pt x="243" y="456"/>
                        <a:pt x="243" y="459"/>
                        <a:pt x="243" y="469"/>
                      </a:cubicBezTo>
                      <a:cubicBezTo>
                        <a:pt x="243" y="469"/>
                        <a:pt x="274" y="469"/>
                        <a:pt x="274" y="499"/>
                      </a:cubicBezTo>
                      <a:lnTo>
                        <a:pt x="243" y="499"/>
                      </a:lnTo>
                      <a:cubicBezTo>
                        <a:pt x="243" y="510"/>
                        <a:pt x="240" y="513"/>
                        <a:pt x="235" y="513"/>
                      </a:cubicBezTo>
                      <a:cubicBezTo>
                        <a:pt x="226" y="513"/>
                        <a:pt x="213" y="500"/>
                        <a:pt x="213" y="499"/>
                      </a:cubicBezTo>
                      <a:lnTo>
                        <a:pt x="213" y="499"/>
                      </a:lnTo>
                      <a:lnTo>
                        <a:pt x="243" y="530"/>
                      </a:lnTo>
                      <a:cubicBezTo>
                        <a:pt x="231" y="524"/>
                        <a:pt x="224" y="521"/>
                        <a:pt x="220" y="521"/>
                      </a:cubicBezTo>
                      <a:cubicBezTo>
                        <a:pt x="203" y="521"/>
                        <a:pt x="237" y="560"/>
                        <a:pt x="213" y="560"/>
                      </a:cubicBezTo>
                      <a:cubicBezTo>
                        <a:pt x="213" y="530"/>
                        <a:pt x="182" y="530"/>
                        <a:pt x="182" y="530"/>
                      </a:cubicBezTo>
                      <a:cubicBezTo>
                        <a:pt x="182" y="560"/>
                        <a:pt x="182" y="560"/>
                        <a:pt x="182" y="591"/>
                      </a:cubicBezTo>
                      <a:lnTo>
                        <a:pt x="152" y="591"/>
                      </a:lnTo>
                      <a:cubicBezTo>
                        <a:pt x="152" y="621"/>
                        <a:pt x="152" y="621"/>
                        <a:pt x="122" y="621"/>
                      </a:cubicBezTo>
                      <a:cubicBezTo>
                        <a:pt x="152" y="621"/>
                        <a:pt x="122" y="621"/>
                        <a:pt x="152" y="651"/>
                      </a:cubicBezTo>
                      <a:cubicBezTo>
                        <a:pt x="91" y="651"/>
                        <a:pt x="182" y="682"/>
                        <a:pt x="122" y="682"/>
                      </a:cubicBezTo>
                      <a:lnTo>
                        <a:pt x="91" y="682"/>
                      </a:lnTo>
                      <a:lnTo>
                        <a:pt x="91" y="712"/>
                      </a:lnTo>
                      <a:lnTo>
                        <a:pt x="122" y="712"/>
                      </a:lnTo>
                      <a:cubicBezTo>
                        <a:pt x="91" y="712"/>
                        <a:pt x="122" y="743"/>
                        <a:pt x="91" y="743"/>
                      </a:cubicBezTo>
                      <a:lnTo>
                        <a:pt x="122" y="743"/>
                      </a:lnTo>
                      <a:cubicBezTo>
                        <a:pt x="122" y="743"/>
                        <a:pt x="111" y="754"/>
                        <a:pt x="102" y="756"/>
                      </a:cubicBezTo>
                      <a:lnTo>
                        <a:pt x="102" y="756"/>
                      </a:lnTo>
                      <a:cubicBezTo>
                        <a:pt x="100" y="752"/>
                        <a:pt x="96" y="748"/>
                        <a:pt x="91" y="743"/>
                      </a:cubicBezTo>
                      <a:lnTo>
                        <a:pt x="91" y="743"/>
                      </a:lnTo>
                      <a:cubicBezTo>
                        <a:pt x="91" y="753"/>
                        <a:pt x="95" y="756"/>
                        <a:pt x="99" y="756"/>
                      </a:cubicBezTo>
                      <a:cubicBezTo>
                        <a:pt x="100" y="756"/>
                        <a:pt x="101" y="756"/>
                        <a:pt x="102" y="756"/>
                      </a:cubicBezTo>
                      <a:lnTo>
                        <a:pt x="102" y="756"/>
                      </a:lnTo>
                      <a:cubicBezTo>
                        <a:pt x="112" y="773"/>
                        <a:pt x="91" y="773"/>
                        <a:pt x="91" y="773"/>
                      </a:cubicBezTo>
                      <a:lnTo>
                        <a:pt x="61" y="773"/>
                      </a:lnTo>
                      <a:cubicBezTo>
                        <a:pt x="91" y="803"/>
                        <a:pt x="61" y="803"/>
                        <a:pt x="91" y="803"/>
                      </a:cubicBezTo>
                      <a:lnTo>
                        <a:pt x="61" y="834"/>
                      </a:lnTo>
                      <a:cubicBezTo>
                        <a:pt x="91" y="864"/>
                        <a:pt x="30" y="864"/>
                        <a:pt x="61" y="895"/>
                      </a:cubicBezTo>
                      <a:cubicBezTo>
                        <a:pt x="91" y="895"/>
                        <a:pt x="30" y="895"/>
                        <a:pt x="61" y="925"/>
                      </a:cubicBezTo>
                      <a:cubicBezTo>
                        <a:pt x="30" y="940"/>
                        <a:pt x="30" y="948"/>
                        <a:pt x="30" y="955"/>
                      </a:cubicBezTo>
                      <a:cubicBezTo>
                        <a:pt x="122" y="986"/>
                        <a:pt x="30" y="1047"/>
                        <a:pt x="61" y="1077"/>
                      </a:cubicBezTo>
                      <a:lnTo>
                        <a:pt x="91" y="1077"/>
                      </a:lnTo>
                      <a:cubicBezTo>
                        <a:pt x="61" y="1107"/>
                        <a:pt x="61" y="1107"/>
                        <a:pt x="30" y="1107"/>
                      </a:cubicBezTo>
                      <a:lnTo>
                        <a:pt x="91" y="1107"/>
                      </a:lnTo>
                      <a:cubicBezTo>
                        <a:pt x="91" y="1118"/>
                        <a:pt x="91" y="1121"/>
                        <a:pt x="90" y="1121"/>
                      </a:cubicBezTo>
                      <a:cubicBezTo>
                        <a:pt x="88" y="1121"/>
                        <a:pt x="81" y="1107"/>
                        <a:pt x="61" y="1107"/>
                      </a:cubicBezTo>
                      <a:cubicBezTo>
                        <a:pt x="91" y="1138"/>
                        <a:pt x="122" y="1138"/>
                        <a:pt x="91" y="1168"/>
                      </a:cubicBezTo>
                      <a:lnTo>
                        <a:pt x="122" y="1168"/>
                      </a:lnTo>
                      <a:cubicBezTo>
                        <a:pt x="122" y="1168"/>
                        <a:pt x="122" y="1168"/>
                        <a:pt x="152" y="1199"/>
                      </a:cubicBezTo>
                      <a:lnTo>
                        <a:pt x="122" y="1199"/>
                      </a:lnTo>
                      <a:lnTo>
                        <a:pt x="122" y="1229"/>
                      </a:lnTo>
                      <a:cubicBezTo>
                        <a:pt x="122" y="1229"/>
                        <a:pt x="152" y="1229"/>
                        <a:pt x="122" y="1259"/>
                      </a:cubicBezTo>
                      <a:cubicBezTo>
                        <a:pt x="122" y="1259"/>
                        <a:pt x="151" y="1230"/>
                        <a:pt x="152" y="1229"/>
                      </a:cubicBezTo>
                      <a:lnTo>
                        <a:pt x="152" y="1229"/>
                      </a:lnTo>
                      <a:cubicBezTo>
                        <a:pt x="122" y="1259"/>
                        <a:pt x="182" y="1259"/>
                        <a:pt x="182" y="1290"/>
                      </a:cubicBezTo>
                      <a:lnTo>
                        <a:pt x="213" y="1290"/>
                      </a:lnTo>
                      <a:cubicBezTo>
                        <a:pt x="182" y="1320"/>
                        <a:pt x="243" y="1320"/>
                        <a:pt x="213" y="1351"/>
                      </a:cubicBezTo>
                      <a:cubicBezTo>
                        <a:pt x="243" y="1351"/>
                        <a:pt x="213" y="1320"/>
                        <a:pt x="243" y="1320"/>
                      </a:cubicBezTo>
                      <a:cubicBezTo>
                        <a:pt x="243" y="1335"/>
                        <a:pt x="243" y="1335"/>
                        <a:pt x="243" y="1335"/>
                      </a:cubicBezTo>
                      <a:cubicBezTo>
                        <a:pt x="243" y="1335"/>
                        <a:pt x="243" y="1335"/>
                        <a:pt x="243" y="1351"/>
                      </a:cubicBezTo>
                      <a:lnTo>
                        <a:pt x="213" y="1381"/>
                      </a:lnTo>
                      <a:cubicBezTo>
                        <a:pt x="243" y="1381"/>
                        <a:pt x="274" y="1351"/>
                        <a:pt x="274" y="1351"/>
                      </a:cubicBezTo>
                      <a:cubicBezTo>
                        <a:pt x="274" y="1351"/>
                        <a:pt x="274" y="1351"/>
                        <a:pt x="274" y="1381"/>
                      </a:cubicBezTo>
                      <a:cubicBezTo>
                        <a:pt x="300" y="1381"/>
                        <a:pt x="281" y="1448"/>
                        <a:pt x="294" y="1448"/>
                      </a:cubicBezTo>
                      <a:cubicBezTo>
                        <a:pt x="297" y="1448"/>
                        <a:pt x="300" y="1446"/>
                        <a:pt x="304" y="1442"/>
                      </a:cubicBezTo>
                      <a:lnTo>
                        <a:pt x="334" y="1472"/>
                      </a:lnTo>
                      <a:cubicBezTo>
                        <a:pt x="365" y="1503"/>
                        <a:pt x="395" y="1503"/>
                        <a:pt x="426" y="1503"/>
                      </a:cubicBezTo>
                      <a:cubicBezTo>
                        <a:pt x="446" y="1503"/>
                        <a:pt x="439" y="1516"/>
                        <a:pt x="441" y="1516"/>
                      </a:cubicBezTo>
                      <a:cubicBezTo>
                        <a:pt x="442" y="1516"/>
                        <a:pt x="446" y="1513"/>
                        <a:pt x="456" y="1503"/>
                      </a:cubicBezTo>
                      <a:cubicBezTo>
                        <a:pt x="456" y="1533"/>
                        <a:pt x="456" y="1533"/>
                        <a:pt x="456" y="1533"/>
                      </a:cubicBezTo>
                      <a:cubicBezTo>
                        <a:pt x="460" y="1528"/>
                        <a:pt x="464" y="1527"/>
                        <a:pt x="467" y="1527"/>
                      </a:cubicBezTo>
                      <a:cubicBezTo>
                        <a:pt x="483" y="1527"/>
                        <a:pt x="486" y="1570"/>
                        <a:pt x="486" y="1570"/>
                      </a:cubicBezTo>
                      <a:cubicBezTo>
                        <a:pt x="486" y="1570"/>
                        <a:pt x="486" y="1568"/>
                        <a:pt x="486" y="1563"/>
                      </a:cubicBezTo>
                      <a:cubicBezTo>
                        <a:pt x="486" y="1533"/>
                        <a:pt x="517" y="1533"/>
                        <a:pt x="517" y="1533"/>
                      </a:cubicBezTo>
                      <a:cubicBezTo>
                        <a:pt x="527" y="1543"/>
                        <a:pt x="534" y="1546"/>
                        <a:pt x="539" y="1546"/>
                      </a:cubicBezTo>
                      <a:cubicBezTo>
                        <a:pt x="551" y="1546"/>
                        <a:pt x="557" y="1533"/>
                        <a:pt x="578" y="1533"/>
                      </a:cubicBezTo>
                      <a:lnTo>
                        <a:pt x="578" y="1563"/>
                      </a:lnTo>
                      <a:cubicBezTo>
                        <a:pt x="584" y="1556"/>
                        <a:pt x="590" y="1554"/>
                        <a:pt x="594" y="1554"/>
                      </a:cubicBezTo>
                      <a:cubicBezTo>
                        <a:pt x="602" y="1554"/>
                        <a:pt x="607" y="1561"/>
                        <a:pt x="614" y="1561"/>
                      </a:cubicBezTo>
                      <a:cubicBezTo>
                        <a:pt x="620" y="1561"/>
                        <a:pt x="627" y="1555"/>
                        <a:pt x="638" y="1533"/>
                      </a:cubicBezTo>
                      <a:cubicBezTo>
                        <a:pt x="638" y="1533"/>
                        <a:pt x="638" y="1533"/>
                        <a:pt x="638" y="1563"/>
                      </a:cubicBezTo>
                      <a:cubicBezTo>
                        <a:pt x="669" y="1533"/>
                        <a:pt x="699" y="1533"/>
                        <a:pt x="699" y="1533"/>
                      </a:cubicBezTo>
                      <a:cubicBezTo>
                        <a:pt x="714" y="1548"/>
                        <a:pt x="722" y="1548"/>
                        <a:pt x="726" y="1548"/>
                      </a:cubicBezTo>
                      <a:cubicBezTo>
                        <a:pt x="730" y="1548"/>
                        <a:pt x="730" y="1548"/>
                        <a:pt x="730" y="1563"/>
                      </a:cubicBezTo>
                      <a:lnTo>
                        <a:pt x="730" y="1533"/>
                      </a:lnTo>
                      <a:cubicBezTo>
                        <a:pt x="760" y="1533"/>
                        <a:pt x="821" y="1563"/>
                        <a:pt x="851" y="1563"/>
                      </a:cubicBezTo>
                      <a:lnTo>
                        <a:pt x="851" y="1533"/>
                      </a:lnTo>
                      <a:cubicBezTo>
                        <a:pt x="861" y="1543"/>
                        <a:pt x="875" y="1546"/>
                        <a:pt x="889" y="1546"/>
                      </a:cubicBezTo>
                      <a:cubicBezTo>
                        <a:pt x="919" y="1546"/>
                        <a:pt x="952" y="1533"/>
                        <a:pt x="973" y="1533"/>
                      </a:cubicBezTo>
                      <a:cubicBezTo>
                        <a:pt x="973" y="1503"/>
                        <a:pt x="973" y="1472"/>
                        <a:pt x="1003" y="1472"/>
                      </a:cubicBezTo>
                      <a:lnTo>
                        <a:pt x="1003" y="1503"/>
                      </a:lnTo>
                      <a:cubicBezTo>
                        <a:pt x="1003" y="1472"/>
                        <a:pt x="1034" y="1442"/>
                        <a:pt x="1064" y="1442"/>
                      </a:cubicBezTo>
                      <a:cubicBezTo>
                        <a:pt x="1064" y="1442"/>
                        <a:pt x="1064" y="1442"/>
                        <a:pt x="1064" y="1472"/>
                      </a:cubicBezTo>
                      <a:cubicBezTo>
                        <a:pt x="1064" y="1442"/>
                        <a:pt x="1094" y="1442"/>
                        <a:pt x="1094" y="1442"/>
                      </a:cubicBezTo>
                      <a:cubicBezTo>
                        <a:pt x="1094" y="1432"/>
                        <a:pt x="1094" y="1428"/>
                        <a:pt x="1095" y="1428"/>
                      </a:cubicBezTo>
                      <a:cubicBezTo>
                        <a:pt x="1098" y="1428"/>
                        <a:pt x="1104" y="1442"/>
                        <a:pt x="1125" y="1442"/>
                      </a:cubicBezTo>
                      <a:cubicBezTo>
                        <a:pt x="1125" y="1411"/>
                        <a:pt x="1155" y="1411"/>
                        <a:pt x="1125" y="1381"/>
                      </a:cubicBezTo>
                      <a:lnTo>
                        <a:pt x="1185" y="1381"/>
                      </a:lnTo>
                      <a:cubicBezTo>
                        <a:pt x="1155" y="1351"/>
                        <a:pt x="1185" y="1320"/>
                        <a:pt x="1185" y="1320"/>
                      </a:cubicBezTo>
                      <a:cubicBezTo>
                        <a:pt x="1185" y="1326"/>
                        <a:pt x="1187" y="1331"/>
                        <a:pt x="1189" y="1335"/>
                      </a:cubicBezTo>
                      <a:lnTo>
                        <a:pt x="1189" y="1335"/>
                      </a:lnTo>
                      <a:cubicBezTo>
                        <a:pt x="1197" y="1320"/>
                        <a:pt x="1216" y="1320"/>
                        <a:pt x="1216" y="1320"/>
                      </a:cubicBezTo>
                      <a:lnTo>
                        <a:pt x="1246" y="1320"/>
                      </a:lnTo>
                      <a:cubicBezTo>
                        <a:pt x="1246" y="1320"/>
                        <a:pt x="1277" y="1320"/>
                        <a:pt x="1246" y="1290"/>
                      </a:cubicBezTo>
                      <a:cubicBezTo>
                        <a:pt x="1246" y="1280"/>
                        <a:pt x="1246" y="1276"/>
                        <a:pt x="1247" y="1276"/>
                      </a:cubicBezTo>
                      <a:cubicBezTo>
                        <a:pt x="1250" y="1276"/>
                        <a:pt x="1256" y="1290"/>
                        <a:pt x="1277" y="1290"/>
                      </a:cubicBezTo>
                      <a:cubicBezTo>
                        <a:pt x="1256" y="1290"/>
                        <a:pt x="1263" y="1276"/>
                        <a:pt x="1279" y="1276"/>
                      </a:cubicBezTo>
                      <a:cubicBezTo>
                        <a:pt x="1287" y="1276"/>
                        <a:pt x="1297" y="1280"/>
                        <a:pt x="1307" y="1290"/>
                      </a:cubicBezTo>
                      <a:cubicBezTo>
                        <a:pt x="1246" y="1229"/>
                        <a:pt x="1337" y="1259"/>
                        <a:pt x="1307" y="1229"/>
                      </a:cubicBezTo>
                      <a:lnTo>
                        <a:pt x="1337" y="1229"/>
                      </a:lnTo>
                      <a:cubicBezTo>
                        <a:pt x="1337" y="1199"/>
                        <a:pt x="1307" y="1199"/>
                        <a:pt x="1307" y="1199"/>
                      </a:cubicBezTo>
                      <a:lnTo>
                        <a:pt x="1307" y="1199"/>
                      </a:lnTo>
                      <a:cubicBezTo>
                        <a:pt x="1307" y="1199"/>
                        <a:pt x="1307" y="1199"/>
                        <a:pt x="1307" y="1199"/>
                      </a:cubicBezTo>
                      <a:cubicBezTo>
                        <a:pt x="1398" y="1168"/>
                        <a:pt x="1398" y="1077"/>
                        <a:pt x="1459" y="1016"/>
                      </a:cubicBezTo>
                      <a:cubicBezTo>
                        <a:pt x="1459" y="986"/>
                        <a:pt x="1429" y="955"/>
                        <a:pt x="1459" y="925"/>
                      </a:cubicBezTo>
                      <a:cubicBezTo>
                        <a:pt x="1459" y="925"/>
                        <a:pt x="1429" y="895"/>
                        <a:pt x="1429" y="895"/>
                      </a:cubicBezTo>
                      <a:cubicBezTo>
                        <a:pt x="1459" y="864"/>
                        <a:pt x="1489" y="803"/>
                        <a:pt x="1459" y="773"/>
                      </a:cubicBezTo>
                      <a:cubicBezTo>
                        <a:pt x="1398" y="743"/>
                        <a:pt x="1520" y="743"/>
                        <a:pt x="1459" y="712"/>
                      </a:cubicBezTo>
                      <a:lnTo>
                        <a:pt x="1489" y="712"/>
                      </a:lnTo>
                      <a:cubicBezTo>
                        <a:pt x="1459" y="682"/>
                        <a:pt x="1459" y="682"/>
                        <a:pt x="1429" y="651"/>
                      </a:cubicBezTo>
                      <a:cubicBezTo>
                        <a:pt x="1459" y="651"/>
                        <a:pt x="1398" y="621"/>
                        <a:pt x="1429" y="621"/>
                      </a:cubicBezTo>
                      <a:cubicBezTo>
                        <a:pt x="1429" y="621"/>
                        <a:pt x="1429" y="591"/>
                        <a:pt x="1429" y="591"/>
                      </a:cubicBezTo>
                      <a:cubicBezTo>
                        <a:pt x="1429" y="560"/>
                        <a:pt x="1398" y="530"/>
                        <a:pt x="1429" y="530"/>
                      </a:cubicBezTo>
                      <a:cubicBezTo>
                        <a:pt x="1398" y="499"/>
                        <a:pt x="1368" y="439"/>
                        <a:pt x="1337" y="378"/>
                      </a:cubicBezTo>
                      <a:lnTo>
                        <a:pt x="1307" y="378"/>
                      </a:lnTo>
                      <a:lnTo>
                        <a:pt x="1307" y="348"/>
                      </a:lnTo>
                      <a:cubicBezTo>
                        <a:pt x="1307" y="348"/>
                        <a:pt x="1277" y="348"/>
                        <a:pt x="1277" y="317"/>
                      </a:cubicBezTo>
                      <a:lnTo>
                        <a:pt x="1246" y="317"/>
                      </a:lnTo>
                      <a:cubicBezTo>
                        <a:pt x="1246" y="287"/>
                        <a:pt x="1246" y="287"/>
                        <a:pt x="1246" y="256"/>
                      </a:cubicBezTo>
                      <a:cubicBezTo>
                        <a:pt x="1246" y="256"/>
                        <a:pt x="1155" y="104"/>
                        <a:pt x="942" y="44"/>
                      </a:cubicBezTo>
                      <a:cubicBezTo>
                        <a:pt x="884" y="14"/>
                        <a:pt x="816"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1229;p31"/>
                <p:cNvSpPr/>
                <p:nvPr/>
              </p:nvSpPr>
              <p:spPr>
                <a:xfrm>
                  <a:off x="1894936" y="5164633"/>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1230;p31"/>
                <p:cNvSpPr/>
                <p:nvPr/>
              </p:nvSpPr>
              <p:spPr>
                <a:xfrm>
                  <a:off x="1896898" y="5166594"/>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1231;p31"/>
                <p:cNvSpPr/>
                <p:nvPr/>
              </p:nvSpPr>
              <p:spPr>
                <a:xfrm>
                  <a:off x="1897862" y="5165597"/>
                  <a:ext cx="32" cy="1029"/>
                </a:xfrm>
                <a:custGeom>
                  <a:avLst/>
                  <a:gdLst/>
                  <a:ahLst/>
                  <a:cxnLst/>
                  <a:rect l="l" t="t" r="r" b="b"/>
                  <a:pathLst>
                    <a:path w="1" h="32" extrusionOk="0">
                      <a:moveTo>
                        <a:pt x="1" y="1"/>
                      </a:moveTo>
                      <a:cubicBezTo>
                        <a:pt x="1" y="1"/>
                        <a:pt x="1" y="31"/>
                        <a:pt x="1" y="31"/>
                      </a:cubicBez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1232;p31"/>
                <p:cNvSpPr/>
                <p:nvPr/>
              </p:nvSpPr>
              <p:spPr>
                <a:xfrm>
                  <a:off x="1892010" y="516267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1233;p31"/>
                <p:cNvSpPr/>
                <p:nvPr/>
              </p:nvSpPr>
              <p:spPr>
                <a:xfrm>
                  <a:off x="1892975" y="5154857"/>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1234;p31"/>
                <p:cNvSpPr/>
                <p:nvPr/>
              </p:nvSpPr>
              <p:spPr>
                <a:xfrm>
                  <a:off x="1892010" y="515485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1235;p31"/>
                <p:cNvSpPr/>
                <p:nvPr/>
              </p:nvSpPr>
              <p:spPr>
                <a:xfrm>
                  <a:off x="1892975" y="516463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1236;p31"/>
                <p:cNvSpPr/>
                <p:nvPr/>
              </p:nvSpPr>
              <p:spPr>
                <a:xfrm>
                  <a:off x="1892010" y="515485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1237;p31"/>
                <p:cNvSpPr/>
                <p:nvPr/>
              </p:nvSpPr>
              <p:spPr>
                <a:xfrm>
                  <a:off x="1892975" y="515485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1238;p31"/>
                <p:cNvSpPr/>
                <p:nvPr/>
              </p:nvSpPr>
              <p:spPr>
                <a:xfrm>
                  <a:off x="1890049" y="5159745"/>
                  <a:ext cx="1029" cy="32"/>
                </a:xfrm>
                <a:custGeom>
                  <a:avLst/>
                  <a:gdLst/>
                  <a:ahLst/>
                  <a:cxnLst/>
                  <a:rect l="l" t="t" r="r" b="b"/>
                  <a:pathLst>
                    <a:path w="32" h="1" extrusionOk="0">
                      <a:moveTo>
                        <a:pt x="1" y="0"/>
                      </a:moveTo>
                      <a:lnTo>
                        <a:pt x="1" y="0"/>
                      </a:ln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1239;p31"/>
                <p:cNvSpPr/>
                <p:nvPr/>
              </p:nvSpPr>
              <p:spPr>
                <a:xfrm>
                  <a:off x="1892975" y="5155822"/>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1240;p31"/>
                <p:cNvSpPr/>
                <p:nvPr/>
              </p:nvSpPr>
              <p:spPr>
                <a:xfrm>
                  <a:off x="1893972" y="5154857"/>
                  <a:ext cx="32" cy="32"/>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1241;p31"/>
                <p:cNvSpPr/>
                <p:nvPr/>
              </p:nvSpPr>
              <p:spPr>
                <a:xfrm>
                  <a:off x="1891045" y="5157784"/>
                  <a:ext cx="997" cy="32"/>
                </a:xfrm>
                <a:custGeom>
                  <a:avLst/>
                  <a:gdLst/>
                  <a:ahLst/>
                  <a:cxnLst/>
                  <a:rect l="l" t="t" r="r" b="b"/>
                  <a:pathLst>
                    <a:path w="31" h="1" extrusionOk="0">
                      <a:moveTo>
                        <a:pt x="31" y="1"/>
                      </a:moveTo>
                      <a:cubicBezTo>
                        <a:pt x="0" y="1"/>
                        <a:pt x="0" y="1"/>
                        <a:pt x="0" y="1"/>
                      </a:cubicBez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1242;p31"/>
                <p:cNvSpPr/>
                <p:nvPr/>
              </p:nvSpPr>
              <p:spPr>
                <a:xfrm>
                  <a:off x="749479" y="4771731"/>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1243;p31"/>
                <p:cNvSpPr/>
                <p:nvPr/>
              </p:nvSpPr>
              <p:spPr>
                <a:xfrm>
                  <a:off x="750443" y="477465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1244;p31"/>
                <p:cNvSpPr/>
                <p:nvPr/>
              </p:nvSpPr>
              <p:spPr>
                <a:xfrm>
                  <a:off x="747517" y="476976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1245;p31"/>
                <p:cNvSpPr/>
                <p:nvPr/>
              </p:nvSpPr>
              <p:spPr>
                <a:xfrm>
                  <a:off x="751408" y="4780509"/>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1246;p31"/>
                <p:cNvSpPr/>
                <p:nvPr/>
              </p:nvSpPr>
              <p:spPr>
                <a:xfrm>
                  <a:off x="751408" y="4777583"/>
                  <a:ext cx="1029" cy="32"/>
                </a:xfrm>
                <a:custGeom>
                  <a:avLst/>
                  <a:gdLst/>
                  <a:ahLst/>
                  <a:cxnLst/>
                  <a:rect l="l" t="t" r="r" b="b"/>
                  <a:pathLst>
                    <a:path w="32" h="1" extrusionOk="0">
                      <a:moveTo>
                        <a:pt x="1" y="1"/>
                      </a:moveTo>
                      <a:cubicBezTo>
                        <a:pt x="1" y="1"/>
                        <a:pt x="3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1247;p31"/>
                <p:cNvSpPr/>
                <p:nvPr/>
              </p:nvSpPr>
              <p:spPr>
                <a:xfrm>
                  <a:off x="745556" y="4761955"/>
                  <a:ext cx="32" cy="997"/>
                </a:xfrm>
                <a:custGeom>
                  <a:avLst/>
                  <a:gdLst/>
                  <a:ahLst/>
                  <a:cxnLst/>
                  <a:rect l="l" t="t" r="r" b="b"/>
                  <a:pathLst>
                    <a:path w="1" h="31" extrusionOk="0">
                      <a:moveTo>
                        <a:pt x="0" y="0"/>
                      </a:moveTo>
                      <a:lnTo>
                        <a:pt x="0" y="3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1248;p31"/>
                <p:cNvSpPr/>
                <p:nvPr/>
              </p:nvSpPr>
              <p:spPr>
                <a:xfrm>
                  <a:off x="741633" y="4765878"/>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1249;p31"/>
                <p:cNvSpPr/>
                <p:nvPr/>
              </p:nvSpPr>
              <p:spPr>
                <a:xfrm>
                  <a:off x="743594" y="476684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1250;p31"/>
                <p:cNvSpPr/>
                <p:nvPr/>
              </p:nvSpPr>
              <p:spPr>
                <a:xfrm>
                  <a:off x="743594" y="4766843"/>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1251;p31"/>
                <p:cNvSpPr/>
                <p:nvPr/>
              </p:nvSpPr>
              <p:spPr>
                <a:xfrm>
                  <a:off x="743594" y="4773692"/>
                  <a:ext cx="1029" cy="32"/>
                </a:xfrm>
                <a:custGeom>
                  <a:avLst/>
                  <a:gdLst/>
                  <a:ahLst/>
                  <a:cxnLst/>
                  <a:rect l="l" t="t" r="r" b="b"/>
                  <a:pathLst>
                    <a:path w="32" h="1" extrusionOk="0">
                      <a:moveTo>
                        <a:pt x="31" y="0"/>
                      </a:move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1252;p31"/>
                <p:cNvSpPr/>
                <p:nvPr/>
              </p:nvSpPr>
              <p:spPr>
                <a:xfrm>
                  <a:off x="751408" y="4781506"/>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1253;p31"/>
                <p:cNvSpPr/>
                <p:nvPr/>
              </p:nvSpPr>
              <p:spPr>
                <a:xfrm>
                  <a:off x="740668" y="477173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1254;p31"/>
                <p:cNvSpPr/>
                <p:nvPr/>
              </p:nvSpPr>
              <p:spPr>
                <a:xfrm>
                  <a:off x="748482" y="4759994"/>
                  <a:ext cx="32" cy="1029"/>
                </a:xfrm>
                <a:custGeom>
                  <a:avLst/>
                  <a:gdLst/>
                  <a:ahLst/>
                  <a:cxnLst/>
                  <a:rect l="l" t="t" r="r" b="b"/>
                  <a:pathLst>
                    <a:path w="1" h="32" extrusionOk="0">
                      <a:moveTo>
                        <a:pt x="1" y="31"/>
                      </a:moveTo>
                      <a:cubicBezTo>
                        <a:pt x="1" y="1"/>
                        <a:pt x="1" y="31"/>
                        <a:pt x="1" y="1"/>
                      </a:cubicBez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1255;p31"/>
                <p:cNvSpPr/>
                <p:nvPr/>
              </p:nvSpPr>
              <p:spPr>
                <a:xfrm>
                  <a:off x="756295" y="479909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1256;p31"/>
                <p:cNvSpPr/>
                <p:nvPr/>
              </p:nvSpPr>
              <p:spPr>
                <a:xfrm>
                  <a:off x="740668" y="4771731"/>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1257;p31"/>
                <p:cNvSpPr/>
                <p:nvPr/>
              </p:nvSpPr>
              <p:spPr>
                <a:xfrm>
                  <a:off x="749479" y="4779544"/>
                  <a:ext cx="997" cy="32"/>
                </a:xfrm>
                <a:custGeom>
                  <a:avLst/>
                  <a:gdLst/>
                  <a:ahLst/>
                  <a:cxnLst/>
                  <a:rect l="l" t="t" r="r" b="b"/>
                  <a:pathLst>
                    <a:path w="31" h="1" extrusionOk="0">
                      <a:moveTo>
                        <a:pt x="0" y="1"/>
                      </a:moveTo>
                      <a:lnTo>
                        <a:pt x="0" y="1"/>
                      </a:lnTo>
                      <a:lnTo>
                        <a:pt x="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1258;p31"/>
                <p:cNvSpPr/>
                <p:nvPr/>
              </p:nvSpPr>
              <p:spPr>
                <a:xfrm>
                  <a:off x="750443" y="477858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1259;p31"/>
                <p:cNvSpPr/>
                <p:nvPr/>
              </p:nvSpPr>
              <p:spPr>
                <a:xfrm>
                  <a:off x="743594" y="477369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1260;p31"/>
                <p:cNvSpPr/>
                <p:nvPr/>
              </p:nvSpPr>
              <p:spPr>
                <a:xfrm>
                  <a:off x="747517" y="477758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1261;p31"/>
                <p:cNvSpPr/>
                <p:nvPr/>
              </p:nvSpPr>
              <p:spPr>
                <a:xfrm>
                  <a:off x="751408" y="4777583"/>
                  <a:ext cx="1029" cy="32"/>
                </a:xfrm>
                <a:custGeom>
                  <a:avLst/>
                  <a:gdLst/>
                  <a:ahLst/>
                  <a:cxnLst/>
                  <a:rect l="l" t="t" r="r" b="b"/>
                  <a:pathLst>
                    <a:path w="32" h="1" extrusionOk="0">
                      <a:moveTo>
                        <a:pt x="1" y="1"/>
                      </a:moveTo>
                      <a:lnTo>
                        <a:pt x="3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1262;p31"/>
                <p:cNvSpPr/>
                <p:nvPr/>
              </p:nvSpPr>
              <p:spPr>
                <a:xfrm>
                  <a:off x="766071" y="4775621"/>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1263;p31"/>
                <p:cNvSpPr/>
                <p:nvPr/>
              </p:nvSpPr>
              <p:spPr>
                <a:xfrm>
                  <a:off x="765106" y="4775621"/>
                  <a:ext cx="997" cy="32"/>
                </a:xfrm>
                <a:custGeom>
                  <a:avLst/>
                  <a:gdLst/>
                  <a:ahLst/>
                  <a:cxnLst/>
                  <a:rect l="l" t="t" r="r" b="b"/>
                  <a:pathLst>
                    <a:path w="31" h="1" extrusionOk="0">
                      <a:moveTo>
                        <a:pt x="0" y="1"/>
                      </a:moveTo>
                      <a:cubicBezTo>
                        <a:pt x="0" y="1"/>
                        <a:pt x="31"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1264;p31"/>
                <p:cNvSpPr/>
                <p:nvPr/>
              </p:nvSpPr>
              <p:spPr>
                <a:xfrm>
                  <a:off x="766071" y="4775621"/>
                  <a:ext cx="32" cy="1029"/>
                </a:xfrm>
                <a:custGeom>
                  <a:avLst/>
                  <a:gdLst/>
                  <a:ahLst/>
                  <a:cxnLst/>
                  <a:rect l="l" t="t" r="r" b="b"/>
                  <a:pathLst>
                    <a:path w="1" h="32" extrusionOk="0">
                      <a:moveTo>
                        <a:pt x="1" y="3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1265;p31"/>
                <p:cNvSpPr/>
                <p:nvPr/>
              </p:nvSpPr>
              <p:spPr>
                <a:xfrm>
                  <a:off x="764109" y="476976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1266;p31"/>
                <p:cNvSpPr/>
                <p:nvPr/>
              </p:nvSpPr>
              <p:spPr>
                <a:xfrm>
                  <a:off x="765106" y="4770766"/>
                  <a:ext cx="32"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1267;p31"/>
                <p:cNvSpPr/>
                <p:nvPr/>
              </p:nvSpPr>
              <p:spPr>
                <a:xfrm>
                  <a:off x="768032" y="477954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1268;p31"/>
                <p:cNvSpPr/>
                <p:nvPr/>
              </p:nvSpPr>
              <p:spPr>
                <a:xfrm>
                  <a:off x="727967" y="4759994"/>
                  <a:ext cx="44020" cy="41094"/>
                </a:xfrm>
                <a:custGeom>
                  <a:avLst/>
                  <a:gdLst/>
                  <a:ahLst/>
                  <a:cxnLst/>
                  <a:rect l="l" t="t" r="r" b="b"/>
                  <a:pathLst>
                    <a:path w="1369" h="1278" extrusionOk="0">
                      <a:moveTo>
                        <a:pt x="699" y="31"/>
                      </a:moveTo>
                      <a:lnTo>
                        <a:pt x="699" y="31"/>
                      </a:lnTo>
                      <a:cubicBezTo>
                        <a:pt x="699" y="58"/>
                        <a:pt x="675" y="61"/>
                        <a:pt x="692" y="61"/>
                      </a:cubicBezTo>
                      <a:lnTo>
                        <a:pt x="692" y="61"/>
                      </a:lnTo>
                      <a:cubicBezTo>
                        <a:pt x="696" y="51"/>
                        <a:pt x="699" y="41"/>
                        <a:pt x="699" y="31"/>
                      </a:cubicBezTo>
                      <a:close/>
                      <a:moveTo>
                        <a:pt x="487" y="61"/>
                      </a:moveTo>
                      <a:cubicBezTo>
                        <a:pt x="487" y="61"/>
                        <a:pt x="487" y="61"/>
                        <a:pt x="487" y="61"/>
                      </a:cubicBezTo>
                      <a:cubicBezTo>
                        <a:pt x="487" y="61"/>
                        <a:pt x="487" y="61"/>
                        <a:pt x="487" y="61"/>
                      </a:cubicBezTo>
                      <a:close/>
                      <a:moveTo>
                        <a:pt x="487" y="61"/>
                      </a:moveTo>
                      <a:cubicBezTo>
                        <a:pt x="487" y="61"/>
                        <a:pt x="487" y="61"/>
                        <a:pt x="487" y="61"/>
                      </a:cubicBezTo>
                      <a:cubicBezTo>
                        <a:pt x="487" y="61"/>
                        <a:pt x="487" y="61"/>
                        <a:pt x="487" y="61"/>
                      </a:cubicBezTo>
                      <a:close/>
                      <a:moveTo>
                        <a:pt x="365" y="61"/>
                      </a:moveTo>
                      <a:cubicBezTo>
                        <a:pt x="365" y="61"/>
                        <a:pt x="368" y="65"/>
                        <a:pt x="373" y="70"/>
                      </a:cubicBezTo>
                      <a:lnTo>
                        <a:pt x="373" y="70"/>
                      </a:lnTo>
                      <a:cubicBezTo>
                        <a:pt x="382" y="61"/>
                        <a:pt x="395" y="61"/>
                        <a:pt x="395" y="61"/>
                      </a:cubicBezTo>
                      <a:close/>
                      <a:moveTo>
                        <a:pt x="684" y="77"/>
                      </a:moveTo>
                      <a:cubicBezTo>
                        <a:pt x="669" y="92"/>
                        <a:pt x="669" y="92"/>
                        <a:pt x="669" y="92"/>
                      </a:cubicBezTo>
                      <a:cubicBezTo>
                        <a:pt x="672" y="92"/>
                        <a:pt x="674" y="92"/>
                        <a:pt x="677" y="93"/>
                      </a:cubicBezTo>
                      <a:lnTo>
                        <a:pt x="677" y="93"/>
                      </a:lnTo>
                      <a:cubicBezTo>
                        <a:pt x="679" y="87"/>
                        <a:pt x="682" y="82"/>
                        <a:pt x="684" y="77"/>
                      </a:cubicBezTo>
                      <a:close/>
                      <a:moveTo>
                        <a:pt x="365" y="92"/>
                      </a:moveTo>
                      <a:cubicBezTo>
                        <a:pt x="371" y="98"/>
                        <a:pt x="377" y="101"/>
                        <a:pt x="381" y="101"/>
                      </a:cubicBezTo>
                      <a:cubicBezTo>
                        <a:pt x="384" y="101"/>
                        <a:pt x="387" y="99"/>
                        <a:pt x="389" y="96"/>
                      </a:cubicBezTo>
                      <a:lnTo>
                        <a:pt x="389" y="96"/>
                      </a:lnTo>
                      <a:cubicBezTo>
                        <a:pt x="393" y="104"/>
                        <a:pt x="395" y="113"/>
                        <a:pt x="395" y="122"/>
                      </a:cubicBezTo>
                      <a:cubicBezTo>
                        <a:pt x="395" y="122"/>
                        <a:pt x="365" y="122"/>
                        <a:pt x="365" y="92"/>
                      </a:cubicBezTo>
                      <a:close/>
                      <a:moveTo>
                        <a:pt x="821" y="122"/>
                      </a:moveTo>
                      <a:cubicBezTo>
                        <a:pt x="821" y="122"/>
                        <a:pt x="821" y="122"/>
                        <a:pt x="821" y="122"/>
                      </a:cubicBezTo>
                      <a:cubicBezTo>
                        <a:pt x="821" y="122"/>
                        <a:pt x="821" y="122"/>
                        <a:pt x="821" y="122"/>
                      </a:cubicBezTo>
                      <a:close/>
                      <a:moveTo>
                        <a:pt x="821" y="122"/>
                      </a:moveTo>
                      <a:cubicBezTo>
                        <a:pt x="821" y="122"/>
                        <a:pt x="821" y="122"/>
                        <a:pt x="821" y="122"/>
                      </a:cubicBezTo>
                      <a:cubicBezTo>
                        <a:pt x="821" y="122"/>
                        <a:pt x="821" y="122"/>
                        <a:pt x="821" y="122"/>
                      </a:cubicBezTo>
                      <a:close/>
                      <a:moveTo>
                        <a:pt x="426" y="153"/>
                      </a:moveTo>
                      <a:lnTo>
                        <a:pt x="456" y="213"/>
                      </a:lnTo>
                      <a:cubicBezTo>
                        <a:pt x="456" y="183"/>
                        <a:pt x="426" y="153"/>
                        <a:pt x="426" y="153"/>
                      </a:cubicBezTo>
                      <a:close/>
                      <a:moveTo>
                        <a:pt x="456" y="183"/>
                      </a:moveTo>
                      <a:cubicBezTo>
                        <a:pt x="456" y="213"/>
                        <a:pt x="456" y="213"/>
                        <a:pt x="456" y="213"/>
                      </a:cubicBezTo>
                      <a:cubicBezTo>
                        <a:pt x="462" y="220"/>
                        <a:pt x="466" y="222"/>
                        <a:pt x="468" y="222"/>
                      </a:cubicBezTo>
                      <a:cubicBezTo>
                        <a:pt x="476" y="222"/>
                        <a:pt x="456" y="183"/>
                        <a:pt x="456" y="183"/>
                      </a:cubicBezTo>
                      <a:close/>
                      <a:moveTo>
                        <a:pt x="1095" y="244"/>
                      </a:moveTo>
                      <a:cubicBezTo>
                        <a:pt x="1083" y="244"/>
                        <a:pt x="1072" y="248"/>
                        <a:pt x="1064" y="255"/>
                      </a:cubicBezTo>
                      <a:lnTo>
                        <a:pt x="1064" y="255"/>
                      </a:lnTo>
                      <a:lnTo>
                        <a:pt x="1064" y="274"/>
                      </a:lnTo>
                      <a:cubicBezTo>
                        <a:pt x="1064" y="274"/>
                        <a:pt x="1064" y="244"/>
                        <a:pt x="1095" y="244"/>
                      </a:cubicBezTo>
                      <a:close/>
                      <a:moveTo>
                        <a:pt x="1186" y="335"/>
                      </a:moveTo>
                      <a:cubicBezTo>
                        <a:pt x="1171" y="350"/>
                        <a:pt x="1178" y="350"/>
                        <a:pt x="1186" y="350"/>
                      </a:cubicBezTo>
                      <a:cubicBezTo>
                        <a:pt x="1191" y="350"/>
                        <a:pt x="1197" y="350"/>
                        <a:pt x="1193" y="357"/>
                      </a:cubicBezTo>
                      <a:lnTo>
                        <a:pt x="1193" y="357"/>
                      </a:lnTo>
                      <a:cubicBezTo>
                        <a:pt x="1199" y="352"/>
                        <a:pt x="1206" y="345"/>
                        <a:pt x="1216" y="335"/>
                      </a:cubicBezTo>
                      <a:close/>
                      <a:moveTo>
                        <a:pt x="1193" y="357"/>
                      </a:moveTo>
                      <a:cubicBezTo>
                        <a:pt x="1182" y="365"/>
                        <a:pt x="1175" y="365"/>
                        <a:pt x="1155" y="365"/>
                      </a:cubicBezTo>
                      <a:lnTo>
                        <a:pt x="1186" y="365"/>
                      </a:lnTo>
                      <a:cubicBezTo>
                        <a:pt x="1189" y="362"/>
                        <a:pt x="1192" y="359"/>
                        <a:pt x="1193" y="357"/>
                      </a:cubicBezTo>
                      <a:close/>
                      <a:moveTo>
                        <a:pt x="327" y="382"/>
                      </a:moveTo>
                      <a:cubicBezTo>
                        <a:pt x="325" y="382"/>
                        <a:pt x="325" y="385"/>
                        <a:pt x="331" y="391"/>
                      </a:cubicBezTo>
                      <a:lnTo>
                        <a:pt x="331" y="391"/>
                      </a:lnTo>
                      <a:cubicBezTo>
                        <a:pt x="336" y="387"/>
                        <a:pt x="330" y="382"/>
                        <a:pt x="327" y="382"/>
                      </a:cubicBezTo>
                      <a:close/>
                      <a:moveTo>
                        <a:pt x="395" y="396"/>
                      </a:moveTo>
                      <a:lnTo>
                        <a:pt x="395" y="396"/>
                      </a:lnTo>
                      <a:cubicBezTo>
                        <a:pt x="395" y="396"/>
                        <a:pt x="411" y="404"/>
                        <a:pt x="423" y="407"/>
                      </a:cubicBezTo>
                      <a:lnTo>
                        <a:pt x="423" y="407"/>
                      </a:lnTo>
                      <a:cubicBezTo>
                        <a:pt x="421" y="409"/>
                        <a:pt x="420" y="409"/>
                        <a:pt x="418" y="409"/>
                      </a:cubicBezTo>
                      <a:cubicBezTo>
                        <a:pt x="409" y="409"/>
                        <a:pt x="395" y="396"/>
                        <a:pt x="395" y="396"/>
                      </a:cubicBezTo>
                      <a:close/>
                      <a:moveTo>
                        <a:pt x="730" y="517"/>
                      </a:moveTo>
                      <a:cubicBezTo>
                        <a:pt x="730" y="517"/>
                        <a:pt x="699" y="517"/>
                        <a:pt x="699" y="548"/>
                      </a:cubicBezTo>
                      <a:cubicBezTo>
                        <a:pt x="730" y="517"/>
                        <a:pt x="730" y="517"/>
                        <a:pt x="730" y="517"/>
                      </a:cubicBezTo>
                      <a:close/>
                      <a:moveTo>
                        <a:pt x="1247" y="548"/>
                      </a:moveTo>
                      <a:cubicBezTo>
                        <a:pt x="1216" y="578"/>
                        <a:pt x="1216" y="578"/>
                        <a:pt x="1216" y="578"/>
                      </a:cubicBezTo>
                      <a:lnTo>
                        <a:pt x="1247" y="578"/>
                      </a:lnTo>
                      <a:cubicBezTo>
                        <a:pt x="1277" y="578"/>
                        <a:pt x="1247" y="578"/>
                        <a:pt x="1247" y="548"/>
                      </a:cubicBezTo>
                      <a:close/>
                      <a:moveTo>
                        <a:pt x="669" y="578"/>
                      </a:moveTo>
                      <a:lnTo>
                        <a:pt x="639" y="639"/>
                      </a:lnTo>
                      <a:lnTo>
                        <a:pt x="639" y="639"/>
                      </a:lnTo>
                      <a:cubicBezTo>
                        <a:pt x="650" y="617"/>
                        <a:pt x="653" y="611"/>
                        <a:pt x="652" y="611"/>
                      </a:cubicBezTo>
                      <a:lnTo>
                        <a:pt x="652" y="611"/>
                      </a:lnTo>
                      <a:cubicBezTo>
                        <a:pt x="651" y="611"/>
                        <a:pt x="646" y="618"/>
                        <a:pt x="642" y="618"/>
                      </a:cubicBezTo>
                      <a:cubicBezTo>
                        <a:pt x="640" y="618"/>
                        <a:pt x="639" y="615"/>
                        <a:pt x="639" y="609"/>
                      </a:cubicBezTo>
                      <a:cubicBezTo>
                        <a:pt x="639" y="593"/>
                        <a:pt x="639" y="593"/>
                        <a:pt x="642" y="593"/>
                      </a:cubicBezTo>
                      <a:cubicBezTo>
                        <a:pt x="646" y="593"/>
                        <a:pt x="654" y="593"/>
                        <a:pt x="669" y="578"/>
                      </a:cubicBezTo>
                      <a:close/>
                      <a:moveTo>
                        <a:pt x="725" y="639"/>
                      </a:moveTo>
                      <a:lnTo>
                        <a:pt x="725" y="639"/>
                      </a:lnTo>
                      <a:cubicBezTo>
                        <a:pt x="726" y="639"/>
                        <a:pt x="728" y="639"/>
                        <a:pt x="730" y="639"/>
                      </a:cubicBezTo>
                      <a:lnTo>
                        <a:pt x="725" y="639"/>
                      </a:lnTo>
                      <a:cubicBezTo>
                        <a:pt x="725" y="639"/>
                        <a:pt x="725" y="639"/>
                        <a:pt x="725" y="639"/>
                      </a:cubicBezTo>
                      <a:close/>
                      <a:moveTo>
                        <a:pt x="1277" y="700"/>
                      </a:moveTo>
                      <a:cubicBezTo>
                        <a:pt x="1247" y="700"/>
                        <a:pt x="1307" y="700"/>
                        <a:pt x="1277" y="730"/>
                      </a:cubicBezTo>
                      <a:lnTo>
                        <a:pt x="1307" y="730"/>
                      </a:lnTo>
                      <a:cubicBezTo>
                        <a:pt x="1277" y="700"/>
                        <a:pt x="1277" y="700"/>
                        <a:pt x="1277" y="700"/>
                      </a:cubicBezTo>
                      <a:close/>
                      <a:moveTo>
                        <a:pt x="851" y="1186"/>
                      </a:moveTo>
                      <a:cubicBezTo>
                        <a:pt x="852" y="1214"/>
                        <a:pt x="876" y="1216"/>
                        <a:pt x="859" y="1216"/>
                      </a:cubicBezTo>
                      <a:lnTo>
                        <a:pt x="859" y="1216"/>
                      </a:lnTo>
                      <a:cubicBezTo>
                        <a:pt x="855" y="1207"/>
                        <a:pt x="851" y="1197"/>
                        <a:pt x="851" y="1186"/>
                      </a:cubicBezTo>
                      <a:close/>
                      <a:moveTo>
                        <a:pt x="578" y="1"/>
                      </a:moveTo>
                      <a:cubicBezTo>
                        <a:pt x="578" y="1"/>
                        <a:pt x="547" y="1"/>
                        <a:pt x="547" y="31"/>
                      </a:cubicBezTo>
                      <a:cubicBezTo>
                        <a:pt x="547" y="61"/>
                        <a:pt x="578" y="92"/>
                        <a:pt x="547" y="92"/>
                      </a:cubicBezTo>
                      <a:lnTo>
                        <a:pt x="547" y="61"/>
                      </a:lnTo>
                      <a:cubicBezTo>
                        <a:pt x="517" y="92"/>
                        <a:pt x="517" y="92"/>
                        <a:pt x="517" y="92"/>
                      </a:cubicBezTo>
                      <a:cubicBezTo>
                        <a:pt x="517" y="92"/>
                        <a:pt x="487" y="92"/>
                        <a:pt x="487" y="61"/>
                      </a:cubicBezTo>
                      <a:cubicBezTo>
                        <a:pt x="487" y="92"/>
                        <a:pt x="487" y="92"/>
                        <a:pt x="487" y="92"/>
                      </a:cubicBezTo>
                      <a:cubicBezTo>
                        <a:pt x="477" y="82"/>
                        <a:pt x="470" y="78"/>
                        <a:pt x="464" y="78"/>
                      </a:cubicBezTo>
                      <a:cubicBezTo>
                        <a:pt x="453" y="78"/>
                        <a:pt x="446" y="92"/>
                        <a:pt x="426" y="92"/>
                      </a:cubicBezTo>
                      <a:lnTo>
                        <a:pt x="426" y="92"/>
                      </a:lnTo>
                      <a:lnTo>
                        <a:pt x="426" y="92"/>
                      </a:lnTo>
                      <a:cubicBezTo>
                        <a:pt x="441" y="122"/>
                        <a:pt x="441" y="122"/>
                        <a:pt x="441" y="122"/>
                      </a:cubicBezTo>
                      <a:cubicBezTo>
                        <a:pt x="433" y="115"/>
                        <a:pt x="426" y="107"/>
                        <a:pt x="426" y="92"/>
                      </a:cubicBezTo>
                      <a:lnTo>
                        <a:pt x="426" y="122"/>
                      </a:lnTo>
                      <a:cubicBezTo>
                        <a:pt x="395" y="92"/>
                        <a:pt x="426" y="92"/>
                        <a:pt x="395" y="61"/>
                      </a:cubicBezTo>
                      <a:lnTo>
                        <a:pt x="395" y="61"/>
                      </a:lnTo>
                      <a:cubicBezTo>
                        <a:pt x="395" y="61"/>
                        <a:pt x="415" y="100"/>
                        <a:pt x="407" y="100"/>
                      </a:cubicBezTo>
                      <a:cubicBezTo>
                        <a:pt x="405" y="100"/>
                        <a:pt x="402" y="98"/>
                        <a:pt x="395" y="92"/>
                      </a:cubicBezTo>
                      <a:cubicBezTo>
                        <a:pt x="395" y="85"/>
                        <a:pt x="395" y="83"/>
                        <a:pt x="395" y="83"/>
                      </a:cubicBezTo>
                      <a:cubicBezTo>
                        <a:pt x="395" y="83"/>
                        <a:pt x="393" y="91"/>
                        <a:pt x="389" y="96"/>
                      </a:cubicBezTo>
                      <a:lnTo>
                        <a:pt x="389" y="96"/>
                      </a:lnTo>
                      <a:cubicBezTo>
                        <a:pt x="384" y="86"/>
                        <a:pt x="378" y="77"/>
                        <a:pt x="373" y="70"/>
                      </a:cubicBezTo>
                      <a:lnTo>
                        <a:pt x="373" y="70"/>
                      </a:lnTo>
                      <a:cubicBezTo>
                        <a:pt x="368" y="75"/>
                        <a:pt x="365" y="82"/>
                        <a:pt x="365" y="92"/>
                      </a:cubicBezTo>
                      <a:cubicBezTo>
                        <a:pt x="365" y="92"/>
                        <a:pt x="335" y="92"/>
                        <a:pt x="365" y="122"/>
                      </a:cubicBezTo>
                      <a:lnTo>
                        <a:pt x="365" y="122"/>
                      </a:lnTo>
                      <a:cubicBezTo>
                        <a:pt x="373" y="130"/>
                        <a:pt x="384" y="142"/>
                        <a:pt x="395" y="153"/>
                      </a:cubicBezTo>
                      <a:cubicBezTo>
                        <a:pt x="385" y="143"/>
                        <a:pt x="379" y="139"/>
                        <a:pt x="374" y="139"/>
                      </a:cubicBezTo>
                      <a:cubicBezTo>
                        <a:pt x="365" y="139"/>
                        <a:pt x="365" y="153"/>
                        <a:pt x="365" y="153"/>
                      </a:cubicBezTo>
                      <a:cubicBezTo>
                        <a:pt x="380" y="168"/>
                        <a:pt x="388" y="168"/>
                        <a:pt x="395" y="168"/>
                      </a:cubicBezTo>
                      <a:cubicBezTo>
                        <a:pt x="403" y="168"/>
                        <a:pt x="411" y="168"/>
                        <a:pt x="426" y="183"/>
                      </a:cubicBezTo>
                      <a:cubicBezTo>
                        <a:pt x="426" y="183"/>
                        <a:pt x="395" y="153"/>
                        <a:pt x="426" y="153"/>
                      </a:cubicBezTo>
                      <a:cubicBezTo>
                        <a:pt x="456" y="153"/>
                        <a:pt x="456" y="183"/>
                        <a:pt x="456" y="183"/>
                      </a:cubicBezTo>
                      <a:lnTo>
                        <a:pt x="487" y="183"/>
                      </a:lnTo>
                      <a:cubicBezTo>
                        <a:pt x="487" y="183"/>
                        <a:pt x="487" y="183"/>
                        <a:pt x="487" y="213"/>
                      </a:cubicBezTo>
                      <a:cubicBezTo>
                        <a:pt x="487" y="213"/>
                        <a:pt x="517" y="244"/>
                        <a:pt x="517" y="244"/>
                      </a:cubicBezTo>
                      <a:lnTo>
                        <a:pt x="547" y="274"/>
                      </a:lnTo>
                      <a:cubicBezTo>
                        <a:pt x="547" y="274"/>
                        <a:pt x="547" y="257"/>
                        <a:pt x="534" y="248"/>
                      </a:cubicBezTo>
                      <a:lnTo>
                        <a:pt x="534" y="248"/>
                      </a:lnTo>
                      <a:cubicBezTo>
                        <a:pt x="543" y="242"/>
                        <a:pt x="546" y="222"/>
                        <a:pt x="547" y="222"/>
                      </a:cubicBezTo>
                      <a:cubicBezTo>
                        <a:pt x="547" y="222"/>
                        <a:pt x="547" y="228"/>
                        <a:pt x="547" y="244"/>
                      </a:cubicBezTo>
                      <a:cubicBezTo>
                        <a:pt x="547" y="244"/>
                        <a:pt x="547" y="244"/>
                        <a:pt x="578" y="213"/>
                      </a:cubicBezTo>
                      <a:lnTo>
                        <a:pt x="578" y="213"/>
                      </a:lnTo>
                      <a:cubicBezTo>
                        <a:pt x="547" y="244"/>
                        <a:pt x="578" y="244"/>
                        <a:pt x="578" y="274"/>
                      </a:cubicBezTo>
                      <a:cubicBezTo>
                        <a:pt x="578" y="292"/>
                        <a:pt x="578" y="305"/>
                        <a:pt x="578" y="305"/>
                      </a:cubicBezTo>
                      <a:cubicBezTo>
                        <a:pt x="578" y="274"/>
                        <a:pt x="608" y="274"/>
                        <a:pt x="608" y="274"/>
                      </a:cubicBezTo>
                      <a:lnTo>
                        <a:pt x="608" y="305"/>
                      </a:lnTo>
                      <a:cubicBezTo>
                        <a:pt x="608" y="311"/>
                        <a:pt x="610" y="313"/>
                        <a:pt x="612" y="313"/>
                      </a:cubicBezTo>
                      <a:cubicBezTo>
                        <a:pt x="618" y="313"/>
                        <a:pt x="629" y="296"/>
                        <a:pt x="635" y="296"/>
                      </a:cubicBezTo>
                      <a:cubicBezTo>
                        <a:pt x="637" y="296"/>
                        <a:pt x="639" y="298"/>
                        <a:pt x="639" y="305"/>
                      </a:cubicBezTo>
                      <a:cubicBezTo>
                        <a:pt x="639" y="320"/>
                        <a:pt x="639" y="327"/>
                        <a:pt x="639" y="335"/>
                      </a:cubicBezTo>
                      <a:cubicBezTo>
                        <a:pt x="639" y="335"/>
                        <a:pt x="669" y="335"/>
                        <a:pt x="669" y="365"/>
                      </a:cubicBezTo>
                      <a:lnTo>
                        <a:pt x="669" y="335"/>
                      </a:lnTo>
                      <a:cubicBezTo>
                        <a:pt x="669" y="350"/>
                        <a:pt x="671" y="356"/>
                        <a:pt x="673" y="357"/>
                      </a:cubicBezTo>
                      <a:lnTo>
                        <a:pt x="673" y="357"/>
                      </a:lnTo>
                      <a:cubicBezTo>
                        <a:pt x="672" y="359"/>
                        <a:pt x="671" y="362"/>
                        <a:pt x="669" y="365"/>
                      </a:cubicBezTo>
                      <a:lnTo>
                        <a:pt x="699" y="365"/>
                      </a:lnTo>
                      <a:cubicBezTo>
                        <a:pt x="699" y="365"/>
                        <a:pt x="680" y="404"/>
                        <a:pt x="688" y="404"/>
                      </a:cubicBezTo>
                      <a:cubicBezTo>
                        <a:pt x="690" y="404"/>
                        <a:pt x="693" y="402"/>
                        <a:pt x="699" y="396"/>
                      </a:cubicBezTo>
                      <a:lnTo>
                        <a:pt x="699" y="426"/>
                      </a:lnTo>
                      <a:cubicBezTo>
                        <a:pt x="699" y="426"/>
                        <a:pt x="713" y="413"/>
                        <a:pt x="722" y="413"/>
                      </a:cubicBezTo>
                      <a:cubicBezTo>
                        <a:pt x="726" y="413"/>
                        <a:pt x="730" y="416"/>
                        <a:pt x="730" y="426"/>
                      </a:cubicBezTo>
                      <a:lnTo>
                        <a:pt x="699" y="426"/>
                      </a:lnTo>
                      <a:cubicBezTo>
                        <a:pt x="730" y="426"/>
                        <a:pt x="699" y="457"/>
                        <a:pt x="699" y="457"/>
                      </a:cubicBezTo>
                      <a:cubicBezTo>
                        <a:pt x="706" y="450"/>
                        <a:pt x="710" y="448"/>
                        <a:pt x="712" y="448"/>
                      </a:cubicBezTo>
                      <a:cubicBezTo>
                        <a:pt x="715" y="448"/>
                        <a:pt x="715" y="452"/>
                        <a:pt x="715" y="457"/>
                      </a:cubicBezTo>
                      <a:lnTo>
                        <a:pt x="699" y="457"/>
                      </a:lnTo>
                      <a:cubicBezTo>
                        <a:pt x="669" y="517"/>
                        <a:pt x="699" y="487"/>
                        <a:pt x="699" y="517"/>
                      </a:cubicBezTo>
                      <a:lnTo>
                        <a:pt x="699" y="487"/>
                      </a:lnTo>
                      <a:cubicBezTo>
                        <a:pt x="712" y="481"/>
                        <a:pt x="719" y="478"/>
                        <a:pt x="723" y="478"/>
                      </a:cubicBezTo>
                      <a:cubicBezTo>
                        <a:pt x="740" y="478"/>
                        <a:pt x="705" y="517"/>
                        <a:pt x="730" y="517"/>
                      </a:cubicBezTo>
                      <a:cubicBezTo>
                        <a:pt x="730" y="517"/>
                        <a:pt x="760" y="517"/>
                        <a:pt x="730" y="548"/>
                      </a:cubicBezTo>
                      <a:cubicBezTo>
                        <a:pt x="730" y="563"/>
                        <a:pt x="730" y="563"/>
                        <a:pt x="730" y="563"/>
                      </a:cubicBezTo>
                      <a:cubicBezTo>
                        <a:pt x="730" y="563"/>
                        <a:pt x="730" y="563"/>
                        <a:pt x="730" y="578"/>
                      </a:cubicBezTo>
                      <a:cubicBezTo>
                        <a:pt x="730" y="578"/>
                        <a:pt x="737" y="571"/>
                        <a:pt x="745" y="563"/>
                      </a:cubicBezTo>
                      <a:lnTo>
                        <a:pt x="745" y="563"/>
                      </a:lnTo>
                      <a:cubicBezTo>
                        <a:pt x="752" y="564"/>
                        <a:pt x="760" y="567"/>
                        <a:pt x="760" y="578"/>
                      </a:cubicBezTo>
                      <a:cubicBezTo>
                        <a:pt x="745" y="593"/>
                        <a:pt x="745" y="593"/>
                        <a:pt x="749" y="593"/>
                      </a:cubicBezTo>
                      <a:cubicBezTo>
                        <a:pt x="753" y="593"/>
                        <a:pt x="760" y="593"/>
                        <a:pt x="760" y="609"/>
                      </a:cubicBezTo>
                      <a:cubicBezTo>
                        <a:pt x="760" y="609"/>
                        <a:pt x="728" y="625"/>
                        <a:pt x="722" y="634"/>
                      </a:cubicBezTo>
                      <a:lnTo>
                        <a:pt x="722" y="634"/>
                      </a:lnTo>
                      <a:cubicBezTo>
                        <a:pt x="713" y="622"/>
                        <a:pt x="699" y="629"/>
                        <a:pt x="699" y="609"/>
                      </a:cubicBezTo>
                      <a:cubicBezTo>
                        <a:pt x="699" y="609"/>
                        <a:pt x="699" y="639"/>
                        <a:pt x="699" y="639"/>
                      </a:cubicBezTo>
                      <a:cubicBezTo>
                        <a:pt x="699" y="611"/>
                        <a:pt x="699" y="609"/>
                        <a:pt x="676" y="609"/>
                      </a:cubicBezTo>
                      <a:lnTo>
                        <a:pt x="676" y="609"/>
                      </a:lnTo>
                      <a:cubicBezTo>
                        <a:pt x="678" y="605"/>
                        <a:pt x="678" y="602"/>
                        <a:pt x="677" y="602"/>
                      </a:cubicBezTo>
                      <a:cubicBezTo>
                        <a:pt x="676" y="602"/>
                        <a:pt x="674" y="604"/>
                        <a:pt x="669" y="609"/>
                      </a:cubicBezTo>
                      <a:cubicBezTo>
                        <a:pt x="669" y="609"/>
                        <a:pt x="669" y="578"/>
                        <a:pt x="669" y="578"/>
                      </a:cubicBezTo>
                      <a:cubicBezTo>
                        <a:pt x="639" y="578"/>
                        <a:pt x="639" y="578"/>
                        <a:pt x="639" y="548"/>
                      </a:cubicBezTo>
                      <a:cubicBezTo>
                        <a:pt x="618" y="548"/>
                        <a:pt x="612" y="561"/>
                        <a:pt x="609" y="561"/>
                      </a:cubicBezTo>
                      <a:cubicBezTo>
                        <a:pt x="608" y="561"/>
                        <a:pt x="608" y="558"/>
                        <a:pt x="608" y="548"/>
                      </a:cubicBezTo>
                      <a:lnTo>
                        <a:pt x="639" y="548"/>
                      </a:lnTo>
                      <a:cubicBezTo>
                        <a:pt x="578" y="548"/>
                        <a:pt x="639" y="517"/>
                        <a:pt x="639" y="517"/>
                      </a:cubicBezTo>
                      <a:cubicBezTo>
                        <a:pt x="639" y="517"/>
                        <a:pt x="639" y="487"/>
                        <a:pt x="639" y="487"/>
                      </a:cubicBezTo>
                      <a:cubicBezTo>
                        <a:pt x="639" y="498"/>
                        <a:pt x="635" y="505"/>
                        <a:pt x="625" y="505"/>
                      </a:cubicBezTo>
                      <a:cubicBezTo>
                        <a:pt x="608" y="505"/>
                        <a:pt x="575" y="484"/>
                        <a:pt x="517" y="426"/>
                      </a:cubicBezTo>
                      <a:lnTo>
                        <a:pt x="456" y="426"/>
                      </a:lnTo>
                      <a:cubicBezTo>
                        <a:pt x="477" y="426"/>
                        <a:pt x="470" y="413"/>
                        <a:pt x="463" y="413"/>
                      </a:cubicBezTo>
                      <a:cubicBezTo>
                        <a:pt x="460" y="413"/>
                        <a:pt x="456" y="416"/>
                        <a:pt x="456" y="426"/>
                      </a:cubicBezTo>
                      <a:cubicBezTo>
                        <a:pt x="456" y="396"/>
                        <a:pt x="426" y="396"/>
                        <a:pt x="395" y="365"/>
                      </a:cubicBezTo>
                      <a:lnTo>
                        <a:pt x="395" y="365"/>
                      </a:lnTo>
                      <a:lnTo>
                        <a:pt x="426" y="396"/>
                      </a:lnTo>
                      <a:lnTo>
                        <a:pt x="365" y="396"/>
                      </a:lnTo>
                      <a:cubicBezTo>
                        <a:pt x="395" y="396"/>
                        <a:pt x="365" y="365"/>
                        <a:pt x="365" y="365"/>
                      </a:cubicBezTo>
                      <a:cubicBezTo>
                        <a:pt x="357" y="373"/>
                        <a:pt x="354" y="379"/>
                        <a:pt x="352" y="383"/>
                      </a:cubicBezTo>
                      <a:lnTo>
                        <a:pt x="352" y="383"/>
                      </a:lnTo>
                      <a:cubicBezTo>
                        <a:pt x="348" y="379"/>
                        <a:pt x="342" y="373"/>
                        <a:pt x="335" y="365"/>
                      </a:cubicBezTo>
                      <a:lnTo>
                        <a:pt x="335" y="396"/>
                      </a:lnTo>
                      <a:cubicBezTo>
                        <a:pt x="333" y="394"/>
                        <a:pt x="332" y="393"/>
                        <a:pt x="331" y="391"/>
                      </a:cubicBezTo>
                      <a:lnTo>
                        <a:pt x="331" y="391"/>
                      </a:lnTo>
                      <a:cubicBezTo>
                        <a:pt x="327" y="394"/>
                        <a:pt x="320" y="396"/>
                        <a:pt x="304" y="396"/>
                      </a:cubicBezTo>
                      <a:lnTo>
                        <a:pt x="274" y="396"/>
                      </a:lnTo>
                      <a:cubicBezTo>
                        <a:pt x="274" y="396"/>
                        <a:pt x="274" y="409"/>
                        <a:pt x="265" y="409"/>
                      </a:cubicBezTo>
                      <a:cubicBezTo>
                        <a:pt x="260" y="409"/>
                        <a:pt x="254" y="406"/>
                        <a:pt x="243" y="396"/>
                      </a:cubicBezTo>
                      <a:lnTo>
                        <a:pt x="243" y="396"/>
                      </a:lnTo>
                      <a:cubicBezTo>
                        <a:pt x="213" y="426"/>
                        <a:pt x="274" y="426"/>
                        <a:pt x="274" y="426"/>
                      </a:cubicBezTo>
                      <a:lnTo>
                        <a:pt x="213" y="426"/>
                      </a:lnTo>
                      <a:cubicBezTo>
                        <a:pt x="183" y="457"/>
                        <a:pt x="91" y="457"/>
                        <a:pt x="91" y="487"/>
                      </a:cubicBezTo>
                      <a:cubicBezTo>
                        <a:pt x="91" y="517"/>
                        <a:pt x="31" y="517"/>
                        <a:pt x="31" y="548"/>
                      </a:cubicBezTo>
                      <a:lnTo>
                        <a:pt x="61" y="548"/>
                      </a:lnTo>
                      <a:cubicBezTo>
                        <a:pt x="0" y="609"/>
                        <a:pt x="31" y="639"/>
                        <a:pt x="31" y="700"/>
                      </a:cubicBezTo>
                      <a:lnTo>
                        <a:pt x="31" y="669"/>
                      </a:lnTo>
                      <a:cubicBezTo>
                        <a:pt x="61" y="669"/>
                        <a:pt x="61" y="700"/>
                        <a:pt x="61" y="700"/>
                      </a:cubicBezTo>
                      <a:cubicBezTo>
                        <a:pt x="31" y="730"/>
                        <a:pt x="61" y="821"/>
                        <a:pt x="91" y="852"/>
                      </a:cubicBezTo>
                      <a:cubicBezTo>
                        <a:pt x="122" y="913"/>
                        <a:pt x="152" y="1004"/>
                        <a:pt x="213" y="1034"/>
                      </a:cubicBezTo>
                      <a:cubicBezTo>
                        <a:pt x="213" y="1034"/>
                        <a:pt x="227" y="1021"/>
                        <a:pt x="236" y="1021"/>
                      </a:cubicBezTo>
                      <a:cubicBezTo>
                        <a:pt x="240" y="1021"/>
                        <a:pt x="243" y="1024"/>
                        <a:pt x="243" y="1034"/>
                      </a:cubicBezTo>
                      <a:cubicBezTo>
                        <a:pt x="228" y="1065"/>
                        <a:pt x="236" y="1065"/>
                        <a:pt x="247" y="1065"/>
                      </a:cubicBezTo>
                      <a:cubicBezTo>
                        <a:pt x="259" y="1065"/>
                        <a:pt x="274" y="1065"/>
                        <a:pt x="274" y="1095"/>
                      </a:cubicBezTo>
                      <a:cubicBezTo>
                        <a:pt x="300" y="1095"/>
                        <a:pt x="304" y="1162"/>
                        <a:pt x="342" y="1162"/>
                      </a:cubicBezTo>
                      <a:cubicBezTo>
                        <a:pt x="349" y="1162"/>
                        <a:pt x="356" y="1160"/>
                        <a:pt x="365" y="1156"/>
                      </a:cubicBezTo>
                      <a:cubicBezTo>
                        <a:pt x="395" y="1186"/>
                        <a:pt x="395" y="1186"/>
                        <a:pt x="395" y="1186"/>
                      </a:cubicBezTo>
                      <a:lnTo>
                        <a:pt x="426" y="1156"/>
                      </a:lnTo>
                      <a:cubicBezTo>
                        <a:pt x="426" y="1156"/>
                        <a:pt x="426" y="1186"/>
                        <a:pt x="426" y="1186"/>
                      </a:cubicBezTo>
                      <a:lnTo>
                        <a:pt x="456" y="1156"/>
                      </a:lnTo>
                      <a:lnTo>
                        <a:pt x="456" y="1156"/>
                      </a:lnTo>
                      <a:cubicBezTo>
                        <a:pt x="426" y="1216"/>
                        <a:pt x="456" y="1186"/>
                        <a:pt x="456" y="1216"/>
                      </a:cubicBezTo>
                      <a:cubicBezTo>
                        <a:pt x="471" y="1201"/>
                        <a:pt x="487" y="1194"/>
                        <a:pt x="498" y="1194"/>
                      </a:cubicBezTo>
                      <a:cubicBezTo>
                        <a:pt x="509" y="1194"/>
                        <a:pt x="517" y="1201"/>
                        <a:pt x="517" y="1216"/>
                      </a:cubicBezTo>
                      <a:cubicBezTo>
                        <a:pt x="517" y="1216"/>
                        <a:pt x="547" y="1247"/>
                        <a:pt x="547" y="1247"/>
                      </a:cubicBezTo>
                      <a:lnTo>
                        <a:pt x="669" y="1247"/>
                      </a:lnTo>
                      <a:cubicBezTo>
                        <a:pt x="679" y="1257"/>
                        <a:pt x="686" y="1260"/>
                        <a:pt x="690" y="1260"/>
                      </a:cubicBezTo>
                      <a:cubicBezTo>
                        <a:pt x="699" y="1260"/>
                        <a:pt x="699" y="1247"/>
                        <a:pt x="699" y="1247"/>
                      </a:cubicBezTo>
                      <a:cubicBezTo>
                        <a:pt x="699" y="1247"/>
                        <a:pt x="699" y="1216"/>
                        <a:pt x="699" y="1216"/>
                      </a:cubicBezTo>
                      <a:lnTo>
                        <a:pt x="730" y="1216"/>
                      </a:lnTo>
                      <a:cubicBezTo>
                        <a:pt x="730" y="1247"/>
                        <a:pt x="730" y="1247"/>
                        <a:pt x="730" y="1277"/>
                      </a:cubicBezTo>
                      <a:cubicBezTo>
                        <a:pt x="760" y="1277"/>
                        <a:pt x="791" y="1216"/>
                        <a:pt x="821" y="1216"/>
                      </a:cubicBezTo>
                      <a:cubicBezTo>
                        <a:pt x="821" y="1232"/>
                        <a:pt x="829" y="1232"/>
                        <a:pt x="836" y="1232"/>
                      </a:cubicBezTo>
                      <a:cubicBezTo>
                        <a:pt x="844" y="1232"/>
                        <a:pt x="851" y="1232"/>
                        <a:pt x="851" y="1247"/>
                      </a:cubicBezTo>
                      <a:cubicBezTo>
                        <a:pt x="871" y="1247"/>
                        <a:pt x="865" y="1234"/>
                        <a:pt x="859" y="1216"/>
                      </a:cubicBezTo>
                      <a:lnTo>
                        <a:pt x="882" y="1216"/>
                      </a:lnTo>
                      <a:cubicBezTo>
                        <a:pt x="888" y="1210"/>
                        <a:pt x="895" y="1208"/>
                        <a:pt x="901" y="1208"/>
                      </a:cubicBezTo>
                      <a:cubicBezTo>
                        <a:pt x="919" y="1208"/>
                        <a:pt x="936" y="1225"/>
                        <a:pt x="954" y="1225"/>
                      </a:cubicBezTo>
                      <a:cubicBezTo>
                        <a:pt x="960" y="1225"/>
                        <a:pt x="967" y="1223"/>
                        <a:pt x="973" y="1216"/>
                      </a:cubicBezTo>
                      <a:cubicBezTo>
                        <a:pt x="958" y="1201"/>
                        <a:pt x="950" y="1201"/>
                        <a:pt x="946" y="1201"/>
                      </a:cubicBezTo>
                      <a:cubicBezTo>
                        <a:pt x="943" y="1201"/>
                        <a:pt x="943" y="1201"/>
                        <a:pt x="943" y="1186"/>
                      </a:cubicBezTo>
                      <a:cubicBezTo>
                        <a:pt x="943" y="1180"/>
                        <a:pt x="944" y="1177"/>
                        <a:pt x="946" y="1177"/>
                      </a:cubicBezTo>
                      <a:cubicBezTo>
                        <a:pt x="953" y="1177"/>
                        <a:pt x="968" y="1195"/>
                        <a:pt x="984" y="1195"/>
                      </a:cubicBezTo>
                      <a:cubicBezTo>
                        <a:pt x="991" y="1195"/>
                        <a:pt x="997" y="1193"/>
                        <a:pt x="1003" y="1186"/>
                      </a:cubicBezTo>
                      <a:cubicBezTo>
                        <a:pt x="1003" y="1186"/>
                        <a:pt x="1003" y="1156"/>
                        <a:pt x="1003" y="1156"/>
                      </a:cubicBezTo>
                      <a:cubicBezTo>
                        <a:pt x="1034" y="1186"/>
                        <a:pt x="1003" y="1186"/>
                        <a:pt x="1003" y="1216"/>
                      </a:cubicBezTo>
                      <a:cubicBezTo>
                        <a:pt x="1034" y="1186"/>
                        <a:pt x="1034" y="1186"/>
                        <a:pt x="1034" y="1156"/>
                      </a:cubicBezTo>
                      <a:cubicBezTo>
                        <a:pt x="1064" y="1156"/>
                        <a:pt x="1064" y="1125"/>
                        <a:pt x="1095" y="1125"/>
                      </a:cubicBezTo>
                      <a:cubicBezTo>
                        <a:pt x="1095" y="1125"/>
                        <a:pt x="1095" y="1125"/>
                        <a:pt x="1095" y="1156"/>
                      </a:cubicBezTo>
                      <a:cubicBezTo>
                        <a:pt x="1095" y="1133"/>
                        <a:pt x="1099" y="1127"/>
                        <a:pt x="1105" y="1127"/>
                      </a:cubicBezTo>
                      <a:cubicBezTo>
                        <a:pt x="1113" y="1127"/>
                        <a:pt x="1123" y="1134"/>
                        <a:pt x="1135" y="1134"/>
                      </a:cubicBezTo>
                      <a:cubicBezTo>
                        <a:pt x="1142" y="1134"/>
                        <a:pt x="1148" y="1132"/>
                        <a:pt x="1155" y="1125"/>
                      </a:cubicBezTo>
                      <a:cubicBezTo>
                        <a:pt x="1186" y="1095"/>
                        <a:pt x="1216" y="1004"/>
                        <a:pt x="1247" y="973"/>
                      </a:cubicBezTo>
                      <a:cubicBezTo>
                        <a:pt x="1216" y="943"/>
                        <a:pt x="1216" y="913"/>
                        <a:pt x="1216" y="913"/>
                      </a:cubicBezTo>
                      <a:lnTo>
                        <a:pt x="1277" y="913"/>
                      </a:lnTo>
                      <a:lnTo>
                        <a:pt x="1277" y="882"/>
                      </a:lnTo>
                      <a:cubicBezTo>
                        <a:pt x="1277" y="882"/>
                        <a:pt x="1277" y="869"/>
                        <a:pt x="1286" y="869"/>
                      </a:cubicBezTo>
                      <a:cubicBezTo>
                        <a:pt x="1290" y="869"/>
                        <a:pt x="1297" y="872"/>
                        <a:pt x="1307" y="882"/>
                      </a:cubicBezTo>
                      <a:cubicBezTo>
                        <a:pt x="1307" y="882"/>
                        <a:pt x="1338" y="852"/>
                        <a:pt x="1338" y="852"/>
                      </a:cubicBezTo>
                      <a:cubicBezTo>
                        <a:pt x="1338" y="821"/>
                        <a:pt x="1307" y="821"/>
                        <a:pt x="1307" y="821"/>
                      </a:cubicBezTo>
                      <a:lnTo>
                        <a:pt x="1338" y="821"/>
                      </a:lnTo>
                      <a:cubicBezTo>
                        <a:pt x="1368" y="791"/>
                        <a:pt x="1277" y="761"/>
                        <a:pt x="1277" y="730"/>
                      </a:cubicBezTo>
                      <a:cubicBezTo>
                        <a:pt x="1247" y="700"/>
                        <a:pt x="1247" y="700"/>
                        <a:pt x="1216" y="700"/>
                      </a:cubicBezTo>
                      <a:cubicBezTo>
                        <a:pt x="1247" y="700"/>
                        <a:pt x="1216" y="700"/>
                        <a:pt x="1216" y="669"/>
                      </a:cubicBezTo>
                      <a:cubicBezTo>
                        <a:pt x="1247" y="669"/>
                        <a:pt x="1216" y="669"/>
                        <a:pt x="1247" y="639"/>
                      </a:cubicBezTo>
                      <a:lnTo>
                        <a:pt x="1216" y="639"/>
                      </a:lnTo>
                      <a:cubicBezTo>
                        <a:pt x="1231" y="624"/>
                        <a:pt x="1239" y="624"/>
                        <a:pt x="1243" y="624"/>
                      </a:cubicBezTo>
                      <a:cubicBezTo>
                        <a:pt x="1247" y="624"/>
                        <a:pt x="1247" y="624"/>
                        <a:pt x="1247" y="609"/>
                      </a:cubicBezTo>
                      <a:cubicBezTo>
                        <a:pt x="1247" y="609"/>
                        <a:pt x="1216" y="609"/>
                        <a:pt x="1216" y="578"/>
                      </a:cubicBezTo>
                      <a:cubicBezTo>
                        <a:pt x="1216" y="578"/>
                        <a:pt x="1186" y="548"/>
                        <a:pt x="1186" y="548"/>
                      </a:cubicBezTo>
                      <a:lnTo>
                        <a:pt x="1216" y="548"/>
                      </a:lnTo>
                      <a:cubicBezTo>
                        <a:pt x="1186" y="548"/>
                        <a:pt x="1216" y="517"/>
                        <a:pt x="1216" y="517"/>
                      </a:cubicBezTo>
                      <a:lnTo>
                        <a:pt x="1155" y="517"/>
                      </a:lnTo>
                      <a:cubicBezTo>
                        <a:pt x="1171" y="502"/>
                        <a:pt x="1155" y="502"/>
                        <a:pt x="1140" y="502"/>
                      </a:cubicBezTo>
                      <a:cubicBezTo>
                        <a:pt x="1125" y="502"/>
                        <a:pt x="1110" y="502"/>
                        <a:pt x="1125" y="487"/>
                      </a:cubicBezTo>
                      <a:cubicBezTo>
                        <a:pt x="1125" y="457"/>
                        <a:pt x="1125" y="457"/>
                        <a:pt x="1155" y="457"/>
                      </a:cubicBezTo>
                      <a:cubicBezTo>
                        <a:pt x="1155" y="457"/>
                        <a:pt x="1163" y="449"/>
                        <a:pt x="1170" y="445"/>
                      </a:cubicBezTo>
                      <a:lnTo>
                        <a:pt x="1170" y="445"/>
                      </a:lnTo>
                      <a:cubicBezTo>
                        <a:pt x="1170" y="451"/>
                        <a:pt x="1168" y="457"/>
                        <a:pt x="1155" y="457"/>
                      </a:cubicBezTo>
                      <a:lnTo>
                        <a:pt x="1186" y="457"/>
                      </a:lnTo>
                      <a:cubicBezTo>
                        <a:pt x="1186" y="446"/>
                        <a:pt x="1182" y="443"/>
                        <a:pt x="1178" y="443"/>
                      </a:cubicBezTo>
                      <a:cubicBezTo>
                        <a:pt x="1176" y="443"/>
                        <a:pt x="1173" y="444"/>
                        <a:pt x="1170" y="445"/>
                      </a:cubicBezTo>
                      <a:lnTo>
                        <a:pt x="1170" y="445"/>
                      </a:lnTo>
                      <a:cubicBezTo>
                        <a:pt x="1171" y="437"/>
                        <a:pt x="1168" y="426"/>
                        <a:pt x="1186" y="426"/>
                      </a:cubicBezTo>
                      <a:lnTo>
                        <a:pt x="1155" y="426"/>
                      </a:lnTo>
                      <a:cubicBezTo>
                        <a:pt x="1064" y="426"/>
                        <a:pt x="1186" y="396"/>
                        <a:pt x="1186" y="396"/>
                      </a:cubicBezTo>
                      <a:lnTo>
                        <a:pt x="1155" y="396"/>
                      </a:lnTo>
                      <a:cubicBezTo>
                        <a:pt x="1155" y="396"/>
                        <a:pt x="1186" y="396"/>
                        <a:pt x="1155" y="365"/>
                      </a:cubicBezTo>
                      <a:cubicBezTo>
                        <a:pt x="1155" y="365"/>
                        <a:pt x="1125" y="365"/>
                        <a:pt x="1155" y="335"/>
                      </a:cubicBezTo>
                      <a:lnTo>
                        <a:pt x="1155" y="335"/>
                      </a:lnTo>
                      <a:cubicBezTo>
                        <a:pt x="1154" y="336"/>
                        <a:pt x="1125" y="365"/>
                        <a:pt x="1125" y="365"/>
                      </a:cubicBezTo>
                      <a:cubicBezTo>
                        <a:pt x="1125" y="350"/>
                        <a:pt x="1117" y="350"/>
                        <a:pt x="1110" y="350"/>
                      </a:cubicBezTo>
                      <a:cubicBezTo>
                        <a:pt x="1102" y="350"/>
                        <a:pt x="1095" y="350"/>
                        <a:pt x="1095" y="335"/>
                      </a:cubicBezTo>
                      <a:lnTo>
                        <a:pt x="1125" y="335"/>
                      </a:lnTo>
                      <a:cubicBezTo>
                        <a:pt x="1125" y="335"/>
                        <a:pt x="1125" y="335"/>
                        <a:pt x="1125" y="305"/>
                      </a:cubicBezTo>
                      <a:cubicBezTo>
                        <a:pt x="1115" y="315"/>
                        <a:pt x="1111" y="318"/>
                        <a:pt x="1110" y="318"/>
                      </a:cubicBezTo>
                      <a:cubicBezTo>
                        <a:pt x="1108" y="318"/>
                        <a:pt x="1115" y="305"/>
                        <a:pt x="1095" y="305"/>
                      </a:cubicBezTo>
                      <a:cubicBezTo>
                        <a:pt x="1095" y="294"/>
                        <a:pt x="1091" y="291"/>
                        <a:pt x="1086" y="291"/>
                      </a:cubicBezTo>
                      <a:cubicBezTo>
                        <a:pt x="1079" y="291"/>
                        <a:pt x="1070" y="295"/>
                        <a:pt x="1059" y="299"/>
                      </a:cubicBezTo>
                      <a:lnTo>
                        <a:pt x="1059" y="299"/>
                      </a:lnTo>
                      <a:cubicBezTo>
                        <a:pt x="1046" y="282"/>
                        <a:pt x="1051" y="265"/>
                        <a:pt x="1064" y="255"/>
                      </a:cubicBezTo>
                      <a:lnTo>
                        <a:pt x="1064" y="255"/>
                      </a:lnTo>
                      <a:lnTo>
                        <a:pt x="1064" y="244"/>
                      </a:lnTo>
                      <a:cubicBezTo>
                        <a:pt x="1034" y="274"/>
                        <a:pt x="1034" y="274"/>
                        <a:pt x="1034" y="274"/>
                      </a:cubicBezTo>
                      <a:lnTo>
                        <a:pt x="1003" y="274"/>
                      </a:lnTo>
                      <a:cubicBezTo>
                        <a:pt x="1034" y="274"/>
                        <a:pt x="1034" y="244"/>
                        <a:pt x="1034" y="244"/>
                      </a:cubicBezTo>
                      <a:lnTo>
                        <a:pt x="1034" y="244"/>
                      </a:lnTo>
                      <a:cubicBezTo>
                        <a:pt x="1019" y="259"/>
                        <a:pt x="1011" y="259"/>
                        <a:pt x="1003" y="259"/>
                      </a:cubicBezTo>
                      <a:cubicBezTo>
                        <a:pt x="996" y="259"/>
                        <a:pt x="988" y="259"/>
                        <a:pt x="973" y="274"/>
                      </a:cubicBezTo>
                      <a:lnTo>
                        <a:pt x="1003" y="244"/>
                      </a:lnTo>
                      <a:cubicBezTo>
                        <a:pt x="973" y="244"/>
                        <a:pt x="973" y="213"/>
                        <a:pt x="1003" y="213"/>
                      </a:cubicBezTo>
                      <a:cubicBezTo>
                        <a:pt x="973" y="213"/>
                        <a:pt x="973" y="213"/>
                        <a:pt x="973" y="244"/>
                      </a:cubicBezTo>
                      <a:lnTo>
                        <a:pt x="973" y="213"/>
                      </a:lnTo>
                      <a:cubicBezTo>
                        <a:pt x="1003" y="183"/>
                        <a:pt x="973" y="183"/>
                        <a:pt x="1003" y="153"/>
                      </a:cubicBezTo>
                      <a:cubicBezTo>
                        <a:pt x="1034" y="122"/>
                        <a:pt x="1003" y="122"/>
                        <a:pt x="1003" y="122"/>
                      </a:cubicBezTo>
                      <a:cubicBezTo>
                        <a:pt x="973" y="153"/>
                        <a:pt x="1003" y="153"/>
                        <a:pt x="973" y="153"/>
                      </a:cubicBezTo>
                      <a:cubicBezTo>
                        <a:pt x="949" y="153"/>
                        <a:pt x="924" y="192"/>
                        <a:pt x="916" y="192"/>
                      </a:cubicBezTo>
                      <a:cubicBezTo>
                        <a:pt x="913" y="192"/>
                        <a:pt x="912" y="189"/>
                        <a:pt x="912" y="183"/>
                      </a:cubicBezTo>
                      <a:cubicBezTo>
                        <a:pt x="908" y="183"/>
                        <a:pt x="904" y="183"/>
                        <a:pt x="901" y="183"/>
                      </a:cubicBezTo>
                      <a:lnTo>
                        <a:pt x="901" y="183"/>
                      </a:lnTo>
                      <a:cubicBezTo>
                        <a:pt x="912" y="154"/>
                        <a:pt x="912" y="122"/>
                        <a:pt x="912" y="122"/>
                      </a:cubicBezTo>
                      <a:lnTo>
                        <a:pt x="912" y="122"/>
                      </a:lnTo>
                      <a:cubicBezTo>
                        <a:pt x="882" y="153"/>
                        <a:pt x="882" y="153"/>
                        <a:pt x="882" y="183"/>
                      </a:cubicBezTo>
                      <a:cubicBezTo>
                        <a:pt x="857" y="183"/>
                        <a:pt x="872" y="144"/>
                        <a:pt x="863" y="144"/>
                      </a:cubicBezTo>
                      <a:cubicBezTo>
                        <a:pt x="861" y="144"/>
                        <a:pt x="857" y="147"/>
                        <a:pt x="851" y="153"/>
                      </a:cubicBezTo>
                      <a:cubicBezTo>
                        <a:pt x="821" y="153"/>
                        <a:pt x="821" y="153"/>
                        <a:pt x="821" y="122"/>
                      </a:cubicBezTo>
                      <a:cubicBezTo>
                        <a:pt x="821" y="122"/>
                        <a:pt x="821" y="153"/>
                        <a:pt x="821" y="153"/>
                      </a:cubicBezTo>
                      <a:cubicBezTo>
                        <a:pt x="821" y="122"/>
                        <a:pt x="791" y="122"/>
                        <a:pt x="821" y="122"/>
                      </a:cubicBezTo>
                      <a:lnTo>
                        <a:pt x="821" y="92"/>
                      </a:lnTo>
                      <a:cubicBezTo>
                        <a:pt x="791" y="122"/>
                        <a:pt x="791" y="122"/>
                        <a:pt x="791" y="122"/>
                      </a:cubicBezTo>
                      <a:cubicBezTo>
                        <a:pt x="791" y="92"/>
                        <a:pt x="783" y="92"/>
                        <a:pt x="779" y="92"/>
                      </a:cubicBezTo>
                      <a:cubicBezTo>
                        <a:pt x="775" y="92"/>
                        <a:pt x="775" y="92"/>
                        <a:pt x="791" y="62"/>
                      </a:cubicBezTo>
                      <a:lnTo>
                        <a:pt x="791" y="62"/>
                      </a:lnTo>
                      <a:cubicBezTo>
                        <a:pt x="760" y="122"/>
                        <a:pt x="760" y="92"/>
                        <a:pt x="760" y="122"/>
                      </a:cubicBezTo>
                      <a:cubicBezTo>
                        <a:pt x="730" y="122"/>
                        <a:pt x="760" y="61"/>
                        <a:pt x="760" y="61"/>
                      </a:cubicBezTo>
                      <a:cubicBezTo>
                        <a:pt x="760" y="61"/>
                        <a:pt x="730" y="61"/>
                        <a:pt x="730" y="31"/>
                      </a:cubicBezTo>
                      <a:lnTo>
                        <a:pt x="730" y="61"/>
                      </a:lnTo>
                      <a:lnTo>
                        <a:pt x="699" y="61"/>
                      </a:lnTo>
                      <a:cubicBezTo>
                        <a:pt x="696" y="61"/>
                        <a:pt x="694" y="61"/>
                        <a:pt x="692" y="61"/>
                      </a:cubicBezTo>
                      <a:lnTo>
                        <a:pt x="692" y="61"/>
                      </a:lnTo>
                      <a:cubicBezTo>
                        <a:pt x="689" y="66"/>
                        <a:pt x="687" y="72"/>
                        <a:pt x="684" y="77"/>
                      </a:cubicBezTo>
                      <a:lnTo>
                        <a:pt x="684" y="77"/>
                      </a:lnTo>
                      <a:cubicBezTo>
                        <a:pt x="688" y="73"/>
                        <a:pt x="693" y="68"/>
                        <a:pt x="699" y="61"/>
                      </a:cubicBezTo>
                      <a:lnTo>
                        <a:pt x="699" y="61"/>
                      </a:lnTo>
                      <a:cubicBezTo>
                        <a:pt x="699" y="92"/>
                        <a:pt x="699" y="99"/>
                        <a:pt x="696" y="99"/>
                      </a:cubicBezTo>
                      <a:cubicBezTo>
                        <a:pt x="693" y="99"/>
                        <a:pt x="687" y="94"/>
                        <a:pt x="677" y="93"/>
                      </a:cubicBezTo>
                      <a:lnTo>
                        <a:pt x="677" y="93"/>
                      </a:lnTo>
                      <a:cubicBezTo>
                        <a:pt x="672" y="102"/>
                        <a:pt x="669" y="112"/>
                        <a:pt x="669" y="122"/>
                      </a:cubicBezTo>
                      <a:lnTo>
                        <a:pt x="639" y="153"/>
                      </a:lnTo>
                      <a:cubicBezTo>
                        <a:pt x="639" y="153"/>
                        <a:pt x="639" y="122"/>
                        <a:pt x="639" y="122"/>
                      </a:cubicBezTo>
                      <a:cubicBezTo>
                        <a:pt x="639" y="122"/>
                        <a:pt x="669" y="61"/>
                        <a:pt x="639" y="61"/>
                      </a:cubicBezTo>
                      <a:cubicBezTo>
                        <a:pt x="639" y="61"/>
                        <a:pt x="669" y="31"/>
                        <a:pt x="669" y="31"/>
                      </a:cubicBezTo>
                      <a:cubicBezTo>
                        <a:pt x="669" y="31"/>
                        <a:pt x="669" y="31"/>
                        <a:pt x="669" y="1"/>
                      </a:cubicBezTo>
                      <a:cubicBezTo>
                        <a:pt x="639" y="1"/>
                        <a:pt x="669" y="31"/>
                        <a:pt x="639" y="31"/>
                      </a:cubicBezTo>
                      <a:cubicBezTo>
                        <a:pt x="639" y="92"/>
                        <a:pt x="608" y="92"/>
                        <a:pt x="608" y="122"/>
                      </a:cubicBezTo>
                      <a:cubicBezTo>
                        <a:pt x="608" y="112"/>
                        <a:pt x="608" y="101"/>
                        <a:pt x="608" y="92"/>
                      </a:cubicBezTo>
                      <a:cubicBezTo>
                        <a:pt x="608" y="92"/>
                        <a:pt x="578" y="61"/>
                        <a:pt x="578" y="61"/>
                      </a:cubicBezTo>
                      <a:cubicBezTo>
                        <a:pt x="578" y="31"/>
                        <a:pt x="578" y="1"/>
                        <a:pt x="5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1269;p31"/>
                <p:cNvSpPr/>
                <p:nvPr/>
              </p:nvSpPr>
              <p:spPr>
                <a:xfrm>
                  <a:off x="764109" y="4769769"/>
                  <a:ext cx="1029" cy="32"/>
                </a:xfrm>
                <a:custGeom>
                  <a:avLst/>
                  <a:gdLst/>
                  <a:ahLst/>
                  <a:cxnLst/>
                  <a:rect l="l" t="t" r="r" b="b"/>
                  <a:pathLst>
                    <a:path w="32" h="1" extrusionOk="0">
                      <a:moveTo>
                        <a:pt x="1" y="1"/>
                      </a:moveTo>
                      <a:lnTo>
                        <a:pt x="1" y="1"/>
                      </a:ln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1270;p31"/>
                <p:cNvSpPr/>
                <p:nvPr/>
              </p:nvSpPr>
              <p:spPr>
                <a:xfrm>
                  <a:off x="767067" y="477758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1271;p31"/>
                <p:cNvSpPr/>
                <p:nvPr/>
              </p:nvSpPr>
              <p:spPr>
                <a:xfrm>
                  <a:off x="768032" y="4779544"/>
                  <a:ext cx="997" cy="32"/>
                </a:xfrm>
                <a:custGeom>
                  <a:avLst/>
                  <a:gdLst/>
                  <a:ahLst/>
                  <a:cxnLst/>
                  <a:rect l="l" t="t" r="r" b="b"/>
                  <a:pathLst>
                    <a:path w="31" h="1" extrusionOk="0">
                      <a:moveTo>
                        <a:pt x="31" y="1"/>
                      </a:moveTo>
                      <a:cubicBezTo>
                        <a:pt x="1" y="1"/>
                        <a:pt x="1" y="1"/>
                        <a:pt x="1" y="1"/>
                      </a:cubicBez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1272;p31"/>
                <p:cNvSpPr/>
                <p:nvPr/>
              </p:nvSpPr>
              <p:spPr>
                <a:xfrm>
                  <a:off x="760218" y="4766843"/>
                  <a:ext cx="32" cy="997"/>
                </a:xfrm>
                <a:custGeom>
                  <a:avLst/>
                  <a:gdLst/>
                  <a:ahLst/>
                  <a:cxnLst/>
                  <a:rect l="l" t="t" r="r" b="b"/>
                  <a:pathLst>
                    <a:path w="1" h="31" extrusionOk="0">
                      <a:moveTo>
                        <a:pt x="0" y="31"/>
                      </a:moveTo>
                      <a:cubicBezTo>
                        <a:pt x="0" y="31"/>
                        <a:pt x="0" y="0"/>
                        <a:pt x="0" y="0"/>
                      </a:cubicBez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1273;p31"/>
                <p:cNvSpPr/>
                <p:nvPr/>
              </p:nvSpPr>
              <p:spPr>
                <a:xfrm>
                  <a:off x="749479" y="4760991"/>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1274;p31"/>
                <p:cNvSpPr/>
                <p:nvPr/>
              </p:nvSpPr>
              <p:spPr>
                <a:xfrm>
                  <a:off x="750443" y="4761955"/>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1275;p31"/>
                <p:cNvSpPr/>
                <p:nvPr/>
              </p:nvSpPr>
              <p:spPr>
                <a:xfrm>
                  <a:off x="762180" y="4768804"/>
                  <a:ext cx="32" cy="997"/>
                </a:xfrm>
                <a:custGeom>
                  <a:avLst/>
                  <a:gdLst/>
                  <a:ahLst/>
                  <a:cxnLst/>
                  <a:rect l="l" t="t" r="r" b="b"/>
                  <a:pathLst>
                    <a:path w="1" h="31" extrusionOk="0">
                      <a:moveTo>
                        <a:pt x="0" y="31"/>
                      </a:moveTo>
                      <a:cubicBezTo>
                        <a:pt x="0" y="31"/>
                        <a:pt x="0" y="31"/>
                        <a:pt x="0" y="31"/>
                      </a:cubicBez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1276;p31"/>
                <p:cNvSpPr/>
                <p:nvPr/>
              </p:nvSpPr>
              <p:spPr>
                <a:xfrm>
                  <a:off x="750443" y="4761955"/>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1277;p31"/>
                <p:cNvSpPr/>
                <p:nvPr/>
              </p:nvSpPr>
              <p:spPr>
                <a:xfrm>
                  <a:off x="749479" y="4760991"/>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1278;p31"/>
                <p:cNvSpPr/>
                <p:nvPr/>
              </p:nvSpPr>
              <p:spPr>
                <a:xfrm>
                  <a:off x="756295" y="4764882"/>
                  <a:ext cx="32" cy="1029"/>
                </a:xfrm>
                <a:custGeom>
                  <a:avLst/>
                  <a:gdLst/>
                  <a:ahLst/>
                  <a:cxnLst/>
                  <a:rect l="l" t="t" r="r" b="b"/>
                  <a:pathLst>
                    <a:path w="1" h="32" extrusionOk="0">
                      <a:moveTo>
                        <a:pt x="1" y="31"/>
                      </a:moveTo>
                      <a:lnTo>
                        <a:pt x="1" y="31"/>
                      </a:ln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1279;p31"/>
                <p:cNvSpPr/>
                <p:nvPr/>
              </p:nvSpPr>
              <p:spPr>
                <a:xfrm>
                  <a:off x="751408" y="4760991"/>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1280;p31"/>
                <p:cNvSpPr/>
                <p:nvPr/>
              </p:nvSpPr>
              <p:spPr>
                <a:xfrm>
                  <a:off x="748482" y="4759994"/>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1281;p31"/>
                <p:cNvSpPr/>
                <p:nvPr/>
              </p:nvSpPr>
              <p:spPr>
                <a:xfrm>
                  <a:off x="754334" y="4762920"/>
                  <a:ext cx="32" cy="1029"/>
                </a:xfrm>
                <a:custGeom>
                  <a:avLst/>
                  <a:gdLst/>
                  <a:ahLst/>
                  <a:cxnLst/>
                  <a:rect l="l" t="t" r="r" b="b"/>
                  <a:pathLst>
                    <a:path w="1" h="32" extrusionOk="0">
                      <a:moveTo>
                        <a:pt x="1" y="1"/>
                      </a:moveTo>
                      <a:cubicBezTo>
                        <a:pt x="1" y="1"/>
                        <a:pt x="1" y="31"/>
                        <a:pt x="1" y="31"/>
                      </a:cubicBez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1282;p31"/>
                <p:cNvSpPr/>
                <p:nvPr/>
              </p:nvSpPr>
              <p:spPr>
                <a:xfrm>
                  <a:off x="694719" y="5088393"/>
                  <a:ext cx="32" cy="32"/>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1283;p31"/>
                <p:cNvSpPr/>
                <p:nvPr/>
              </p:nvSpPr>
              <p:spPr>
                <a:xfrm>
                  <a:off x="700603" y="508742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1284;p31"/>
                <p:cNvSpPr/>
                <p:nvPr/>
              </p:nvSpPr>
              <p:spPr>
                <a:xfrm>
                  <a:off x="691793" y="509035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1285;p31"/>
                <p:cNvSpPr/>
                <p:nvPr/>
              </p:nvSpPr>
              <p:spPr>
                <a:xfrm>
                  <a:off x="706455" y="508935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1286;p31"/>
                <p:cNvSpPr/>
                <p:nvPr/>
              </p:nvSpPr>
              <p:spPr>
                <a:xfrm>
                  <a:off x="704494" y="5086432"/>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1287;p31"/>
                <p:cNvSpPr/>
                <p:nvPr/>
              </p:nvSpPr>
              <p:spPr>
                <a:xfrm>
                  <a:off x="683979" y="5088393"/>
                  <a:ext cx="997" cy="32"/>
                </a:xfrm>
                <a:custGeom>
                  <a:avLst/>
                  <a:gdLst/>
                  <a:ahLst/>
                  <a:cxnLst/>
                  <a:rect l="l" t="t" r="r" b="b"/>
                  <a:pathLst>
                    <a:path w="31" h="1" extrusionOk="0">
                      <a:moveTo>
                        <a:pt x="0" y="1"/>
                      </a:moveTo>
                      <a:lnTo>
                        <a:pt x="31"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1288;p31"/>
                <p:cNvSpPr/>
                <p:nvPr/>
              </p:nvSpPr>
              <p:spPr>
                <a:xfrm>
                  <a:off x="684944" y="509424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1289;p31"/>
                <p:cNvSpPr/>
                <p:nvPr/>
              </p:nvSpPr>
              <p:spPr>
                <a:xfrm>
                  <a:off x="686905" y="509328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1290;p31"/>
                <p:cNvSpPr/>
                <p:nvPr/>
              </p:nvSpPr>
              <p:spPr>
                <a:xfrm>
                  <a:off x="686905" y="5093281"/>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1291;p31"/>
                <p:cNvSpPr/>
                <p:nvPr/>
              </p:nvSpPr>
              <p:spPr>
                <a:xfrm>
                  <a:off x="689831" y="5095242"/>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1292;p31"/>
                <p:cNvSpPr/>
                <p:nvPr/>
              </p:nvSpPr>
              <p:spPr>
                <a:xfrm>
                  <a:off x="706455" y="5092316"/>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1293;p31"/>
                <p:cNvSpPr/>
                <p:nvPr/>
              </p:nvSpPr>
              <p:spPr>
                <a:xfrm>
                  <a:off x="685940" y="509720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1294;p31"/>
                <p:cNvSpPr/>
                <p:nvPr/>
              </p:nvSpPr>
              <p:spPr>
                <a:xfrm>
                  <a:off x="683979" y="5084470"/>
                  <a:ext cx="997" cy="1029"/>
                </a:xfrm>
                <a:custGeom>
                  <a:avLst/>
                  <a:gdLst/>
                  <a:ahLst/>
                  <a:cxnLst/>
                  <a:rect l="l" t="t" r="r" b="b"/>
                  <a:pathLst>
                    <a:path w="31" h="32" extrusionOk="0">
                      <a:moveTo>
                        <a:pt x="0" y="1"/>
                      </a:moveTo>
                      <a:cubicBezTo>
                        <a:pt x="0" y="31"/>
                        <a:pt x="0" y="31"/>
                        <a:pt x="0" y="31"/>
                      </a:cubicBezTo>
                      <a:cubicBezTo>
                        <a:pt x="0" y="31"/>
                        <a:pt x="31"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1295;p31"/>
                <p:cNvSpPr/>
                <p:nvPr/>
              </p:nvSpPr>
              <p:spPr>
                <a:xfrm>
                  <a:off x="724044" y="510013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1296;p31"/>
                <p:cNvSpPr/>
                <p:nvPr/>
              </p:nvSpPr>
              <p:spPr>
                <a:xfrm>
                  <a:off x="685940" y="5097204"/>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1297;p31"/>
                <p:cNvSpPr/>
                <p:nvPr/>
              </p:nvSpPr>
              <p:spPr>
                <a:xfrm>
                  <a:off x="702564" y="509720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1298;p31"/>
                <p:cNvSpPr/>
                <p:nvPr/>
              </p:nvSpPr>
              <p:spPr>
                <a:xfrm>
                  <a:off x="702564" y="509620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1299;p31"/>
                <p:cNvSpPr/>
                <p:nvPr/>
              </p:nvSpPr>
              <p:spPr>
                <a:xfrm>
                  <a:off x="688866" y="5095242"/>
                  <a:ext cx="997" cy="32"/>
                </a:xfrm>
                <a:custGeom>
                  <a:avLst/>
                  <a:gdLst/>
                  <a:ahLst/>
                  <a:cxnLst/>
                  <a:rect l="l" t="t" r="r" b="b"/>
                  <a:pathLst>
                    <a:path w="31" h="1" extrusionOk="0">
                      <a:moveTo>
                        <a:pt x="31" y="0"/>
                      </a:moveTo>
                      <a:lnTo>
                        <a:pt x="0" y="0"/>
                      </a:ln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1300;p31"/>
                <p:cNvSpPr/>
                <p:nvPr/>
              </p:nvSpPr>
              <p:spPr>
                <a:xfrm>
                  <a:off x="699606" y="509720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1301;p31"/>
                <p:cNvSpPr/>
                <p:nvPr/>
              </p:nvSpPr>
              <p:spPr>
                <a:xfrm>
                  <a:off x="703529" y="508643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1302;p31"/>
                <p:cNvSpPr/>
                <p:nvPr/>
              </p:nvSpPr>
              <p:spPr>
                <a:xfrm>
                  <a:off x="711343" y="5073730"/>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1303;p31"/>
                <p:cNvSpPr/>
                <p:nvPr/>
              </p:nvSpPr>
              <p:spPr>
                <a:xfrm>
                  <a:off x="710378" y="5073730"/>
                  <a:ext cx="997" cy="32"/>
                </a:xfrm>
                <a:custGeom>
                  <a:avLst/>
                  <a:gdLst/>
                  <a:ahLst/>
                  <a:cxnLst/>
                  <a:rect l="l" t="t" r="r" b="b"/>
                  <a:pathLst>
                    <a:path w="31" h="1" extrusionOk="0">
                      <a:moveTo>
                        <a:pt x="0" y="1"/>
                      </a:moveTo>
                      <a:cubicBezTo>
                        <a:pt x="0" y="1"/>
                        <a:pt x="31"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1304;p31"/>
                <p:cNvSpPr/>
                <p:nvPr/>
              </p:nvSpPr>
              <p:spPr>
                <a:xfrm>
                  <a:off x="712307" y="5073730"/>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1305;p31"/>
                <p:cNvSpPr/>
                <p:nvPr/>
              </p:nvSpPr>
              <p:spPr>
                <a:xfrm>
                  <a:off x="702564" y="507176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1306;p31"/>
                <p:cNvSpPr/>
                <p:nvPr/>
              </p:nvSpPr>
              <p:spPr>
                <a:xfrm>
                  <a:off x="704494" y="5071769"/>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1307;p31"/>
                <p:cNvSpPr/>
                <p:nvPr/>
              </p:nvSpPr>
              <p:spPr>
                <a:xfrm>
                  <a:off x="717195" y="5073730"/>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1308;p31"/>
                <p:cNvSpPr/>
                <p:nvPr/>
              </p:nvSpPr>
              <p:spPr>
                <a:xfrm>
                  <a:off x="680635" y="5070354"/>
                  <a:ext cx="47364" cy="47654"/>
                </a:xfrm>
                <a:custGeom>
                  <a:avLst/>
                  <a:gdLst/>
                  <a:ahLst/>
                  <a:cxnLst/>
                  <a:rect l="l" t="t" r="r" b="b"/>
                  <a:pathLst>
                    <a:path w="1473" h="1482" extrusionOk="0">
                      <a:moveTo>
                        <a:pt x="781" y="1"/>
                      </a:moveTo>
                      <a:cubicBezTo>
                        <a:pt x="777" y="1"/>
                        <a:pt x="773" y="4"/>
                        <a:pt x="773" y="14"/>
                      </a:cubicBezTo>
                      <a:cubicBezTo>
                        <a:pt x="773" y="21"/>
                        <a:pt x="775" y="23"/>
                        <a:pt x="777" y="23"/>
                      </a:cubicBezTo>
                      <a:cubicBezTo>
                        <a:pt x="781" y="23"/>
                        <a:pt x="790" y="12"/>
                        <a:pt x="796" y="8"/>
                      </a:cubicBezTo>
                      <a:lnTo>
                        <a:pt x="796" y="8"/>
                      </a:lnTo>
                      <a:cubicBezTo>
                        <a:pt x="800" y="11"/>
                        <a:pt x="804" y="14"/>
                        <a:pt x="804" y="14"/>
                      </a:cubicBezTo>
                      <a:cubicBezTo>
                        <a:pt x="804" y="8"/>
                        <a:pt x="802" y="6"/>
                        <a:pt x="800" y="6"/>
                      </a:cubicBezTo>
                      <a:cubicBezTo>
                        <a:pt x="799" y="6"/>
                        <a:pt x="797" y="6"/>
                        <a:pt x="796" y="8"/>
                      </a:cubicBezTo>
                      <a:lnTo>
                        <a:pt x="796" y="8"/>
                      </a:lnTo>
                      <a:cubicBezTo>
                        <a:pt x="791" y="4"/>
                        <a:pt x="786" y="1"/>
                        <a:pt x="781" y="1"/>
                      </a:cubicBezTo>
                      <a:close/>
                      <a:moveTo>
                        <a:pt x="591" y="75"/>
                      </a:moveTo>
                      <a:cubicBezTo>
                        <a:pt x="591" y="75"/>
                        <a:pt x="597" y="88"/>
                        <a:pt x="604" y="99"/>
                      </a:cubicBezTo>
                      <a:lnTo>
                        <a:pt x="604" y="99"/>
                      </a:lnTo>
                      <a:cubicBezTo>
                        <a:pt x="606" y="90"/>
                        <a:pt x="591" y="75"/>
                        <a:pt x="591" y="75"/>
                      </a:cubicBezTo>
                      <a:close/>
                      <a:moveTo>
                        <a:pt x="1260" y="166"/>
                      </a:moveTo>
                      <a:cubicBezTo>
                        <a:pt x="1237" y="189"/>
                        <a:pt x="1231" y="195"/>
                        <a:pt x="1233" y="195"/>
                      </a:cubicBezTo>
                      <a:cubicBezTo>
                        <a:pt x="1234" y="195"/>
                        <a:pt x="1245" y="188"/>
                        <a:pt x="1252" y="188"/>
                      </a:cubicBezTo>
                      <a:cubicBezTo>
                        <a:pt x="1256" y="188"/>
                        <a:pt x="1260" y="190"/>
                        <a:pt x="1260" y="197"/>
                      </a:cubicBezTo>
                      <a:cubicBezTo>
                        <a:pt x="1260" y="197"/>
                        <a:pt x="1260" y="166"/>
                        <a:pt x="1260" y="166"/>
                      </a:cubicBezTo>
                      <a:close/>
                      <a:moveTo>
                        <a:pt x="317" y="258"/>
                      </a:moveTo>
                      <a:lnTo>
                        <a:pt x="348" y="273"/>
                      </a:lnTo>
                      <a:lnTo>
                        <a:pt x="348" y="273"/>
                      </a:lnTo>
                      <a:cubicBezTo>
                        <a:pt x="348" y="265"/>
                        <a:pt x="348" y="258"/>
                        <a:pt x="348" y="258"/>
                      </a:cubicBezTo>
                      <a:close/>
                      <a:moveTo>
                        <a:pt x="104" y="410"/>
                      </a:moveTo>
                      <a:cubicBezTo>
                        <a:pt x="104" y="440"/>
                        <a:pt x="135" y="440"/>
                        <a:pt x="135" y="440"/>
                      </a:cubicBezTo>
                      <a:cubicBezTo>
                        <a:pt x="135" y="440"/>
                        <a:pt x="135" y="440"/>
                        <a:pt x="104" y="410"/>
                      </a:cubicBezTo>
                      <a:close/>
                      <a:moveTo>
                        <a:pt x="135" y="440"/>
                      </a:moveTo>
                      <a:cubicBezTo>
                        <a:pt x="135" y="440"/>
                        <a:pt x="140" y="450"/>
                        <a:pt x="144" y="460"/>
                      </a:cubicBezTo>
                      <a:lnTo>
                        <a:pt x="144" y="460"/>
                      </a:lnTo>
                      <a:cubicBezTo>
                        <a:pt x="158" y="440"/>
                        <a:pt x="135" y="440"/>
                        <a:pt x="135" y="440"/>
                      </a:cubicBezTo>
                      <a:close/>
                      <a:moveTo>
                        <a:pt x="135" y="470"/>
                      </a:moveTo>
                      <a:lnTo>
                        <a:pt x="135" y="470"/>
                      </a:lnTo>
                      <a:cubicBezTo>
                        <a:pt x="141" y="476"/>
                        <a:pt x="145" y="479"/>
                        <a:pt x="147" y="479"/>
                      </a:cubicBezTo>
                      <a:cubicBezTo>
                        <a:pt x="147" y="479"/>
                        <a:pt x="148" y="479"/>
                        <a:pt x="148" y="478"/>
                      </a:cubicBezTo>
                      <a:lnTo>
                        <a:pt x="148" y="478"/>
                      </a:lnTo>
                      <a:cubicBezTo>
                        <a:pt x="144" y="475"/>
                        <a:pt x="140" y="473"/>
                        <a:pt x="135" y="470"/>
                      </a:cubicBezTo>
                      <a:close/>
                      <a:moveTo>
                        <a:pt x="74" y="501"/>
                      </a:moveTo>
                      <a:cubicBezTo>
                        <a:pt x="74" y="511"/>
                        <a:pt x="78" y="518"/>
                        <a:pt x="83" y="523"/>
                      </a:cubicBezTo>
                      <a:lnTo>
                        <a:pt x="83" y="523"/>
                      </a:lnTo>
                      <a:cubicBezTo>
                        <a:pt x="74" y="514"/>
                        <a:pt x="74" y="501"/>
                        <a:pt x="74" y="501"/>
                      </a:cubicBezTo>
                      <a:close/>
                      <a:moveTo>
                        <a:pt x="500" y="501"/>
                      </a:moveTo>
                      <a:cubicBezTo>
                        <a:pt x="500" y="501"/>
                        <a:pt x="500" y="520"/>
                        <a:pt x="515" y="528"/>
                      </a:cubicBezTo>
                      <a:lnTo>
                        <a:pt x="515" y="528"/>
                      </a:lnTo>
                      <a:cubicBezTo>
                        <a:pt x="508" y="517"/>
                        <a:pt x="500" y="501"/>
                        <a:pt x="500" y="501"/>
                      </a:cubicBezTo>
                      <a:close/>
                      <a:moveTo>
                        <a:pt x="135" y="501"/>
                      </a:moveTo>
                      <a:cubicBezTo>
                        <a:pt x="135" y="516"/>
                        <a:pt x="135" y="516"/>
                        <a:pt x="139" y="516"/>
                      </a:cubicBezTo>
                      <a:cubicBezTo>
                        <a:pt x="142" y="516"/>
                        <a:pt x="150" y="516"/>
                        <a:pt x="165" y="531"/>
                      </a:cubicBezTo>
                      <a:lnTo>
                        <a:pt x="165" y="531"/>
                      </a:lnTo>
                      <a:cubicBezTo>
                        <a:pt x="165" y="516"/>
                        <a:pt x="158" y="516"/>
                        <a:pt x="150" y="516"/>
                      </a:cubicBezTo>
                      <a:cubicBezTo>
                        <a:pt x="142" y="516"/>
                        <a:pt x="135" y="516"/>
                        <a:pt x="135" y="501"/>
                      </a:cubicBezTo>
                      <a:close/>
                      <a:moveTo>
                        <a:pt x="83" y="523"/>
                      </a:moveTo>
                      <a:lnTo>
                        <a:pt x="83" y="523"/>
                      </a:lnTo>
                      <a:cubicBezTo>
                        <a:pt x="87" y="528"/>
                        <a:pt x="94" y="531"/>
                        <a:pt x="104" y="531"/>
                      </a:cubicBezTo>
                      <a:cubicBezTo>
                        <a:pt x="104" y="531"/>
                        <a:pt x="92" y="531"/>
                        <a:pt x="83" y="523"/>
                      </a:cubicBezTo>
                      <a:close/>
                      <a:moveTo>
                        <a:pt x="530" y="531"/>
                      </a:moveTo>
                      <a:cubicBezTo>
                        <a:pt x="530" y="531"/>
                        <a:pt x="530" y="531"/>
                        <a:pt x="530" y="531"/>
                      </a:cubicBezTo>
                      <a:cubicBezTo>
                        <a:pt x="530" y="531"/>
                        <a:pt x="530" y="531"/>
                        <a:pt x="530" y="531"/>
                      </a:cubicBezTo>
                      <a:close/>
                      <a:moveTo>
                        <a:pt x="515" y="528"/>
                      </a:moveTo>
                      <a:cubicBezTo>
                        <a:pt x="520" y="535"/>
                        <a:pt x="524" y="540"/>
                        <a:pt x="527" y="540"/>
                      </a:cubicBezTo>
                      <a:cubicBezTo>
                        <a:pt x="529" y="540"/>
                        <a:pt x="530" y="537"/>
                        <a:pt x="530" y="531"/>
                      </a:cubicBezTo>
                      <a:cubicBezTo>
                        <a:pt x="524" y="531"/>
                        <a:pt x="519" y="530"/>
                        <a:pt x="515" y="528"/>
                      </a:cubicBezTo>
                      <a:close/>
                      <a:moveTo>
                        <a:pt x="773" y="562"/>
                      </a:moveTo>
                      <a:lnTo>
                        <a:pt x="773" y="562"/>
                      </a:lnTo>
                      <a:cubicBezTo>
                        <a:pt x="773" y="562"/>
                        <a:pt x="773" y="562"/>
                        <a:pt x="773" y="562"/>
                      </a:cubicBezTo>
                      <a:close/>
                      <a:moveTo>
                        <a:pt x="811" y="593"/>
                      </a:moveTo>
                      <a:lnTo>
                        <a:pt x="811" y="593"/>
                      </a:lnTo>
                      <a:cubicBezTo>
                        <a:pt x="807" y="595"/>
                        <a:pt x="805" y="598"/>
                        <a:pt x="804" y="603"/>
                      </a:cubicBezTo>
                      <a:lnTo>
                        <a:pt x="804" y="603"/>
                      </a:lnTo>
                      <a:cubicBezTo>
                        <a:pt x="810" y="600"/>
                        <a:pt x="815" y="596"/>
                        <a:pt x="811" y="593"/>
                      </a:cubicBezTo>
                      <a:close/>
                      <a:moveTo>
                        <a:pt x="834" y="592"/>
                      </a:moveTo>
                      <a:lnTo>
                        <a:pt x="834" y="592"/>
                      </a:lnTo>
                      <a:lnTo>
                        <a:pt x="834" y="592"/>
                      </a:lnTo>
                      <a:cubicBezTo>
                        <a:pt x="834" y="592"/>
                        <a:pt x="819" y="599"/>
                        <a:pt x="804" y="607"/>
                      </a:cubicBezTo>
                      <a:lnTo>
                        <a:pt x="804" y="607"/>
                      </a:lnTo>
                      <a:cubicBezTo>
                        <a:pt x="804" y="606"/>
                        <a:pt x="804" y="604"/>
                        <a:pt x="804" y="603"/>
                      </a:cubicBezTo>
                      <a:lnTo>
                        <a:pt x="804" y="603"/>
                      </a:lnTo>
                      <a:cubicBezTo>
                        <a:pt x="804" y="603"/>
                        <a:pt x="804" y="603"/>
                        <a:pt x="804" y="603"/>
                      </a:cubicBezTo>
                      <a:lnTo>
                        <a:pt x="804" y="603"/>
                      </a:lnTo>
                      <a:cubicBezTo>
                        <a:pt x="804" y="592"/>
                        <a:pt x="804" y="592"/>
                        <a:pt x="804" y="592"/>
                      </a:cubicBezTo>
                      <a:cubicBezTo>
                        <a:pt x="808" y="592"/>
                        <a:pt x="810" y="593"/>
                        <a:pt x="811" y="593"/>
                      </a:cubicBezTo>
                      <a:lnTo>
                        <a:pt x="811" y="593"/>
                      </a:lnTo>
                      <a:cubicBezTo>
                        <a:pt x="816" y="592"/>
                        <a:pt x="823" y="592"/>
                        <a:pt x="834" y="592"/>
                      </a:cubicBezTo>
                      <a:close/>
                      <a:moveTo>
                        <a:pt x="196" y="683"/>
                      </a:moveTo>
                      <a:cubicBezTo>
                        <a:pt x="196" y="714"/>
                        <a:pt x="226" y="714"/>
                        <a:pt x="226" y="714"/>
                      </a:cubicBezTo>
                      <a:lnTo>
                        <a:pt x="196" y="683"/>
                      </a:lnTo>
                      <a:close/>
                      <a:moveTo>
                        <a:pt x="13" y="714"/>
                      </a:moveTo>
                      <a:lnTo>
                        <a:pt x="13" y="714"/>
                      </a:lnTo>
                      <a:cubicBezTo>
                        <a:pt x="1" y="726"/>
                        <a:pt x="4" y="733"/>
                        <a:pt x="13" y="738"/>
                      </a:cubicBezTo>
                      <a:lnTo>
                        <a:pt x="13" y="738"/>
                      </a:lnTo>
                      <a:cubicBezTo>
                        <a:pt x="13" y="733"/>
                        <a:pt x="13" y="726"/>
                        <a:pt x="13" y="714"/>
                      </a:cubicBezTo>
                      <a:close/>
                      <a:moveTo>
                        <a:pt x="29" y="730"/>
                      </a:moveTo>
                      <a:cubicBezTo>
                        <a:pt x="27" y="730"/>
                        <a:pt x="30" y="737"/>
                        <a:pt x="25" y="741"/>
                      </a:cubicBezTo>
                      <a:lnTo>
                        <a:pt x="25" y="741"/>
                      </a:lnTo>
                      <a:cubicBezTo>
                        <a:pt x="21" y="740"/>
                        <a:pt x="17" y="739"/>
                        <a:pt x="13" y="738"/>
                      </a:cubicBezTo>
                      <a:lnTo>
                        <a:pt x="13" y="738"/>
                      </a:lnTo>
                      <a:cubicBezTo>
                        <a:pt x="13" y="744"/>
                        <a:pt x="13" y="744"/>
                        <a:pt x="13" y="744"/>
                      </a:cubicBezTo>
                      <a:cubicBezTo>
                        <a:pt x="19" y="744"/>
                        <a:pt x="23" y="743"/>
                        <a:pt x="25" y="741"/>
                      </a:cubicBezTo>
                      <a:lnTo>
                        <a:pt x="25" y="741"/>
                      </a:lnTo>
                      <a:cubicBezTo>
                        <a:pt x="31" y="742"/>
                        <a:pt x="37" y="743"/>
                        <a:pt x="43" y="743"/>
                      </a:cubicBezTo>
                      <a:lnTo>
                        <a:pt x="43" y="743"/>
                      </a:lnTo>
                      <a:cubicBezTo>
                        <a:pt x="33" y="734"/>
                        <a:pt x="30" y="730"/>
                        <a:pt x="29" y="730"/>
                      </a:cubicBezTo>
                      <a:close/>
                      <a:moveTo>
                        <a:pt x="743" y="744"/>
                      </a:moveTo>
                      <a:lnTo>
                        <a:pt x="773" y="759"/>
                      </a:lnTo>
                      <a:lnTo>
                        <a:pt x="773" y="759"/>
                      </a:lnTo>
                      <a:cubicBezTo>
                        <a:pt x="766" y="752"/>
                        <a:pt x="758" y="744"/>
                        <a:pt x="743" y="744"/>
                      </a:cubicBezTo>
                      <a:close/>
                      <a:moveTo>
                        <a:pt x="773" y="759"/>
                      </a:moveTo>
                      <a:lnTo>
                        <a:pt x="773" y="759"/>
                      </a:lnTo>
                      <a:cubicBezTo>
                        <a:pt x="781" y="767"/>
                        <a:pt x="788" y="774"/>
                        <a:pt x="804" y="774"/>
                      </a:cubicBezTo>
                      <a:lnTo>
                        <a:pt x="773" y="759"/>
                      </a:lnTo>
                      <a:close/>
                      <a:moveTo>
                        <a:pt x="1412" y="774"/>
                      </a:moveTo>
                      <a:cubicBezTo>
                        <a:pt x="1442" y="774"/>
                        <a:pt x="1412" y="805"/>
                        <a:pt x="1442" y="805"/>
                      </a:cubicBezTo>
                      <a:cubicBezTo>
                        <a:pt x="1442" y="805"/>
                        <a:pt x="1442" y="774"/>
                        <a:pt x="1412" y="774"/>
                      </a:cubicBezTo>
                      <a:close/>
                      <a:moveTo>
                        <a:pt x="652" y="805"/>
                      </a:moveTo>
                      <a:cubicBezTo>
                        <a:pt x="652" y="805"/>
                        <a:pt x="652" y="805"/>
                        <a:pt x="652" y="805"/>
                      </a:cubicBezTo>
                      <a:cubicBezTo>
                        <a:pt x="652" y="805"/>
                        <a:pt x="652" y="805"/>
                        <a:pt x="652" y="805"/>
                      </a:cubicBezTo>
                      <a:close/>
                      <a:moveTo>
                        <a:pt x="159" y="852"/>
                      </a:moveTo>
                      <a:cubicBezTo>
                        <a:pt x="152" y="852"/>
                        <a:pt x="145" y="866"/>
                        <a:pt x="165" y="866"/>
                      </a:cubicBezTo>
                      <a:cubicBezTo>
                        <a:pt x="165" y="855"/>
                        <a:pt x="162" y="852"/>
                        <a:pt x="159" y="852"/>
                      </a:cubicBezTo>
                      <a:close/>
                      <a:moveTo>
                        <a:pt x="159" y="978"/>
                      </a:moveTo>
                      <a:cubicBezTo>
                        <a:pt x="163" y="978"/>
                        <a:pt x="165" y="981"/>
                        <a:pt x="165" y="987"/>
                      </a:cubicBezTo>
                      <a:lnTo>
                        <a:pt x="139" y="987"/>
                      </a:lnTo>
                      <a:cubicBezTo>
                        <a:pt x="145" y="983"/>
                        <a:pt x="153" y="978"/>
                        <a:pt x="159" y="978"/>
                      </a:cubicBezTo>
                      <a:close/>
                      <a:moveTo>
                        <a:pt x="287" y="1321"/>
                      </a:moveTo>
                      <a:lnTo>
                        <a:pt x="287" y="1321"/>
                      </a:lnTo>
                      <a:cubicBezTo>
                        <a:pt x="276" y="1332"/>
                        <a:pt x="273" y="1339"/>
                        <a:pt x="273" y="1343"/>
                      </a:cubicBezTo>
                      <a:lnTo>
                        <a:pt x="273" y="1343"/>
                      </a:lnTo>
                      <a:cubicBezTo>
                        <a:pt x="274" y="1334"/>
                        <a:pt x="287" y="1322"/>
                        <a:pt x="287" y="1321"/>
                      </a:cubicBezTo>
                      <a:close/>
                      <a:moveTo>
                        <a:pt x="273" y="1343"/>
                      </a:moveTo>
                      <a:cubicBezTo>
                        <a:pt x="273" y="1348"/>
                        <a:pt x="276" y="1352"/>
                        <a:pt x="287" y="1352"/>
                      </a:cubicBezTo>
                      <a:cubicBezTo>
                        <a:pt x="287" y="1352"/>
                        <a:pt x="274" y="1352"/>
                        <a:pt x="273" y="1343"/>
                      </a:cubicBezTo>
                      <a:close/>
                      <a:moveTo>
                        <a:pt x="804" y="14"/>
                      </a:moveTo>
                      <a:lnTo>
                        <a:pt x="804" y="45"/>
                      </a:lnTo>
                      <a:cubicBezTo>
                        <a:pt x="783" y="45"/>
                        <a:pt x="777" y="58"/>
                        <a:pt x="774" y="58"/>
                      </a:cubicBezTo>
                      <a:cubicBezTo>
                        <a:pt x="773" y="58"/>
                        <a:pt x="773" y="55"/>
                        <a:pt x="773" y="45"/>
                      </a:cubicBezTo>
                      <a:cubicBezTo>
                        <a:pt x="773" y="45"/>
                        <a:pt x="773" y="75"/>
                        <a:pt x="773" y="75"/>
                      </a:cubicBezTo>
                      <a:cubicBezTo>
                        <a:pt x="743" y="75"/>
                        <a:pt x="743" y="106"/>
                        <a:pt x="712" y="106"/>
                      </a:cubicBezTo>
                      <a:cubicBezTo>
                        <a:pt x="712" y="75"/>
                        <a:pt x="712" y="75"/>
                        <a:pt x="743" y="75"/>
                      </a:cubicBezTo>
                      <a:lnTo>
                        <a:pt x="712" y="75"/>
                      </a:lnTo>
                      <a:cubicBezTo>
                        <a:pt x="712" y="60"/>
                        <a:pt x="712" y="60"/>
                        <a:pt x="712" y="60"/>
                      </a:cubicBezTo>
                      <a:cubicBezTo>
                        <a:pt x="712" y="60"/>
                        <a:pt x="712" y="60"/>
                        <a:pt x="712" y="45"/>
                      </a:cubicBezTo>
                      <a:lnTo>
                        <a:pt x="682" y="75"/>
                      </a:lnTo>
                      <a:lnTo>
                        <a:pt x="682" y="45"/>
                      </a:lnTo>
                      <a:cubicBezTo>
                        <a:pt x="682" y="67"/>
                        <a:pt x="682" y="73"/>
                        <a:pt x="680" y="73"/>
                      </a:cubicBezTo>
                      <a:cubicBezTo>
                        <a:pt x="679" y="73"/>
                        <a:pt x="675" y="66"/>
                        <a:pt x="668" y="66"/>
                      </a:cubicBezTo>
                      <a:cubicBezTo>
                        <a:pt x="664" y="66"/>
                        <a:pt x="659" y="68"/>
                        <a:pt x="652" y="75"/>
                      </a:cubicBezTo>
                      <a:cubicBezTo>
                        <a:pt x="621" y="75"/>
                        <a:pt x="621" y="136"/>
                        <a:pt x="621" y="166"/>
                      </a:cubicBezTo>
                      <a:cubicBezTo>
                        <a:pt x="621" y="136"/>
                        <a:pt x="621" y="136"/>
                        <a:pt x="621" y="136"/>
                      </a:cubicBezTo>
                      <a:cubicBezTo>
                        <a:pt x="621" y="136"/>
                        <a:pt x="621" y="136"/>
                        <a:pt x="621" y="106"/>
                      </a:cubicBezTo>
                      <a:cubicBezTo>
                        <a:pt x="621" y="112"/>
                        <a:pt x="620" y="114"/>
                        <a:pt x="618" y="114"/>
                      </a:cubicBezTo>
                      <a:cubicBezTo>
                        <a:pt x="615" y="114"/>
                        <a:pt x="609" y="107"/>
                        <a:pt x="604" y="99"/>
                      </a:cubicBezTo>
                      <a:lnTo>
                        <a:pt x="604" y="99"/>
                      </a:lnTo>
                      <a:cubicBezTo>
                        <a:pt x="604" y="103"/>
                        <a:pt x="600" y="106"/>
                        <a:pt x="591" y="106"/>
                      </a:cubicBezTo>
                      <a:cubicBezTo>
                        <a:pt x="591" y="136"/>
                        <a:pt x="591" y="136"/>
                        <a:pt x="591" y="136"/>
                      </a:cubicBezTo>
                      <a:lnTo>
                        <a:pt x="560" y="136"/>
                      </a:lnTo>
                      <a:cubicBezTo>
                        <a:pt x="560" y="136"/>
                        <a:pt x="552" y="144"/>
                        <a:pt x="549" y="156"/>
                      </a:cubicBezTo>
                      <a:lnTo>
                        <a:pt x="549" y="156"/>
                      </a:lnTo>
                      <a:cubicBezTo>
                        <a:pt x="545" y="154"/>
                        <a:pt x="541" y="153"/>
                        <a:pt x="539" y="153"/>
                      </a:cubicBezTo>
                      <a:cubicBezTo>
                        <a:pt x="530" y="153"/>
                        <a:pt x="530" y="166"/>
                        <a:pt x="530" y="166"/>
                      </a:cubicBezTo>
                      <a:lnTo>
                        <a:pt x="547" y="166"/>
                      </a:lnTo>
                      <a:cubicBezTo>
                        <a:pt x="547" y="176"/>
                        <a:pt x="550" y="186"/>
                        <a:pt x="560" y="197"/>
                      </a:cubicBezTo>
                      <a:lnTo>
                        <a:pt x="530" y="166"/>
                      </a:lnTo>
                      <a:lnTo>
                        <a:pt x="500" y="166"/>
                      </a:lnTo>
                      <a:cubicBezTo>
                        <a:pt x="500" y="166"/>
                        <a:pt x="500" y="166"/>
                        <a:pt x="500" y="197"/>
                      </a:cubicBezTo>
                      <a:cubicBezTo>
                        <a:pt x="500" y="166"/>
                        <a:pt x="469" y="136"/>
                        <a:pt x="469" y="136"/>
                      </a:cubicBezTo>
                      <a:cubicBezTo>
                        <a:pt x="469" y="136"/>
                        <a:pt x="469" y="166"/>
                        <a:pt x="469" y="166"/>
                      </a:cubicBezTo>
                      <a:cubicBezTo>
                        <a:pt x="469" y="136"/>
                        <a:pt x="439" y="166"/>
                        <a:pt x="439" y="106"/>
                      </a:cubicBezTo>
                      <a:cubicBezTo>
                        <a:pt x="439" y="106"/>
                        <a:pt x="408" y="106"/>
                        <a:pt x="408" y="136"/>
                      </a:cubicBezTo>
                      <a:cubicBezTo>
                        <a:pt x="408" y="136"/>
                        <a:pt x="408" y="136"/>
                        <a:pt x="439" y="166"/>
                      </a:cubicBezTo>
                      <a:cubicBezTo>
                        <a:pt x="408" y="166"/>
                        <a:pt x="439" y="227"/>
                        <a:pt x="408" y="227"/>
                      </a:cubicBezTo>
                      <a:lnTo>
                        <a:pt x="439" y="227"/>
                      </a:lnTo>
                      <a:cubicBezTo>
                        <a:pt x="439" y="258"/>
                        <a:pt x="439" y="258"/>
                        <a:pt x="439" y="258"/>
                      </a:cubicBezTo>
                      <a:cubicBezTo>
                        <a:pt x="415" y="258"/>
                        <a:pt x="390" y="219"/>
                        <a:pt x="381" y="219"/>
                      </a:cubicBezTo>
                      <a:cubicBezTo>
                        <a:pt x="379" y="219"/>
                        <a:pt x="378" y="221"/>
                        <a:pt x="378" y="227"/>
                      </a:cubicBezTo>
                      <a:cubicBezTo>
                        <a:pt x="378" y="227"/>
                        <a:pt x="378" y="258"/>
                        <a:pt x="408" y="258"/>
                      </a:cubicBezTo>
                      <a:lnTo>
                        <a:pt x="378" y="288"/>
                      </a:lnTo>
                      <a:cubicBezTo>
                        <a:pt x="378" y="288"/>
                        <a:pt x="378" y="258"/>
                        <a:pt x="378" y="258"/>
                      </a:cubicBezTo>
                      <a:cubicBezTo>
                        <a:pt x="378" y="273"/>
                        <a:pt x="370" y="273"/>
                        <a:pt x="367" y="273"/>
                      </a:cubicBezTo>
                      <a:cubicBezTo>
                        <a:pt x="363" y="273"/>
                        <a:pt x="363" y="273"/>
                        <a:pt x="378" y="288"/>
                      </a:cubicBezTo>
                      <a:lnTo>
                        <a:pt x="348" y="273"/>
                      </a:lnTo>
                      <a:lnTo>
                        <a:pt x="348" y="273"/>
                      </a:lnTo>
                      <a:cubicBezTo>
                        <a:pt x="348" y="280"/>
                        <a:pt x="348" y="288"/>
                        <a:pt x="348" y="288"/>
                      </a:cubicBezTo>
                      <a:cubicBezTo>
                        <a:pt x="348" y="298"/>
                        <a:pt x="348" y="302"/>
                        <a:pt x="347" y="302"/>
                      </a:cubicBezTo>
                      <a:cubicBezTo>
                        <a:pt x="344" y="302"/>
                        <a:pt x="338" y="288"/>
                        <a:pt x="317" y="288"/>
                      </a:cubicBezTo>
                      <a:cubicBezTo>
                        <a:pt x="317" y="288"/>
                        <a:pt x="348" y="318"/>
                        <a:pt x="348" y="318"/>
                      </a:cubicBezTo>
                      <a:cubicBezTo>
                        <a:pt x="338" y="308"/>
                        <a:pt x="331" y="305"/>
                        <a:pt x="325" y="305"/>
                      </a:cubicBezTo>
                      <a:cubicBezTo>
                        <a:pt x="314" y="305"/>
                        <a:pt x="307" y="318"/>
                        <a:pt x="287" y="318"/>
                      </a:cubicBezTo>
                      <a:cubicBezTo>
                        <a:pt x="287" y="336"/>
                        <a:pt x="287" y="349"/>
                        <a:pt x="287" y="349"/>
                      </a:cubicBezTo>
                      <a:cubicBezTo>
                        <a:pt x="272" y="334"/>
                        <a:pt x="272" y="334"/>
                        <a:pt x="268" y="334"/>
                      </a:cubicBezTo>
                      <a:cubicBezTo>
                        <a:pt x="264" y="334"/>
                        <a:pt x="256" y="334"/>
                        <a:pt x="226" y="318"/>
                      </a:cubicBezTo>
                      <a:lnTo>
                        <a:pt x="226" y="318"/>
                      </a:lnTo>
                      <a:cubicBezTo>
                        <a:pt x="256" y="349"/>
                        <a:pt x="226" y="349"/>
                        <a:pt x="256" y="379"/>
                      </a:cubicBezTo>
                      <a:cubicBezTo>
                        <a:pt x="256" y="379"/>
                        <a:pt x="226" y="349"/>
                        <a:pt x="226" y="349"/>
                      </a:cubicBezTo>
                      <a:lnTo>
                        <a:pt x="226" y="379"/>
                      </a:lnTo>
                      <a:cubicBezTo>
                        <a:pt x="216" y="369"/>
                        <a:pt x="209" y="366"/>
                        <a:pt x="204" y="366"/>
                      </a:cubicBezTo>
                      <a:cubicBezTo>
                        <a:pt x="192" y="366"/>
                        <a:pt x="186" y="379"/>
                        <a:pt x="165" y="379"/>
                      </a:cubicBezTo>
                      <a:lnTo>
                        <a:pt x="196" y="410"/>
                      </a:lnTo>
                      <a:cubicBezTo>
                        <a:pt x="226" y="440"/>
                        <a:pt x="196" y="440"/>
                        <a:pt x="196" y="440"/>
                      </a:cubicBezTo>
                      <a:cubicBezTo>
                        <a:pt x="196" y="440"/>
                        <a:pt x="165" y="410"/>
                        <a:pt x="165" y="410"/>
                      </a:cubicBezTo>
                      <a:lnTo>
                        <a:pt x="165" y="410"/>
                      </a:lnTo>
                      <a:cubicBezTo>
                        <a:pt x="165" y="410"/>
                        <a:pt x="196" y="470"/>
                        <a:pt x="226" y="470"/>
                      </a:cubicBezTo>
                      <a:cubicBezTo>
                        <a:pt x="226" y="470"/>
                        <a:pt x="256" y="501"/>
                        <a:pt x="226" y="501"/>
                      </a:cubicBezTo>
                      <a:lnTo>
                        <a:pt x="196" y="501"/>
                      </a:lnTo>
                      <a:cubicBezTo>
                        <a:pt x="196" y="501"/>
                        <a:pt x="176" y="462"/>
                        <a:pt x="153" y="462"/>
                      </a:cubicBezTo>
                      <a:cubicBezTo>
                        <a:pt x="150" y="462"/>
                        <a:pt x="148" y="462"/>
                        <a:pt x="145" y="463"/>
                      </a:cubicBezTo>
                      <a:lnTo>
                        <a:pt x="145" y="463"/>
                      </a:lnTo>
                      <a:cubicBezTo>
                        <a:pt x="145" y="462"/>
                        <a:pt x="144" y="461"/>
                        <a:pt x="144" y="460"/>
                      </a:cubicBezTo>
                      <a:lnTo>
                        <a:pt x="144" y="460"/>
                      </a:lnTo>
                      <a:cubicBezTo>
                        <a:pt x="142" y="463"/>
                        <a:pt x="139" y="466"/>
                        <a:pt x="135" y="470"/>
                      </a:cubicBezTo>
                      <a:cubicBezTo>
                        <a:pt x="138" y="467"/>
                        <a:pt x="142" y="465"/>
                        <a:pt x="145" y="463"/>
                      </a:cubicBezTo>
                      <a:lnTo>
                        <a:pt x="145" y="463"/>
                      </a:lnTo>
                      <a:cubicBezTo>
                        <a:pt x="148" y="470"/>
                        <a:pt x="149" y="476"/>
                        <a:pt x="148" y="478"/>
                      </a:cubicBezTo>
                      <a:lnTo>
                        <a:pt x="148" y="478"/>
                      </a:lnTo>
                      <a:cubicBezTo>
                        <a:pt x="191" y="506"/>
                        <a:pt x="168" y="531"/>
                        <a:pt x="196" y="531"/>
                      </a:cubicBezTo>
                      <a:lnTo>
                        <a:pt x="135" y="531"/>
                      </a:lnTo>
                      <a:cubicBezTo>
                        <a:pt x="135" y="531"/>
                        <a:pt x="135" y="545"/>
                        <a:pt x="126" y="545"/>
                      </a:cubicBezTo>
                      <a:cubicBezTo>
                        <a:pt x="121" y="545"/>
                        <a:pt x="115" y="541"/>
                        <a:pt x="104" y="531"/>
                      </a:cubicBezTo>
                      <a:lnTo>
                        <a:pt x="74" y="562"/>
                      </a:lnTo>
                      <a:lnTo>
                        <a:pt x="135" y="562"/>
                      </a:lnTo>
                      <a:lnTo>
                        <a:pt x="135" y="592"/>
                      </a:lnTo>
                      <a:cubicBezTo>
                        <a:pt x="135" y="607"/>
                        <a:pt x="127" y="615"/>
                        <a:pt x="120" y="615"/>
                      </a:cubicBezTo>
                      <a:cubicBezTo>
                        <a:pt x="112" y="615"/>
                        <a:pt x="104" y="607"/>
                        <a:pt x="104" y="592"/>
                      </a:cubicBezTo>
                      <a:cubicBezTo>
                        <a:pt x="104" y="592"/>
                        <a:pt x="104" y="622"/>
                        <a:pt x="74" y="622"/>
                      </a:cubicBezTo>
                      <a:cubicBezTo>
                        <a:pt x="74" y="627"/>
                        <a:pt x="74" y="630"/>
                        <a:pt x="74" y="632"/>
                      </a:cubicBezTo>
                      <a:lnTo>
                        <a:pt x="74" y="632"/>
                      </a:lnTo>
                      <a:cubicBezTo>
                        <a:pt x="57" y="649"/>
                        <a:pt x="74" y="683"/>
                        <a:pt x="74" y="683"/>
                      </a:cubicBezTo>
                      <a:cubicBezTo>
                        <a:pt x="104" y="683"/>
                        <a:pt x="74" y="683"/>
                        <a:pt x="104" y="714"/>
                      </a:cubicBezTo>
                      <a:lnTo>
                        <a:pt x="74" y="714"/>
                      </a:lnTo>
                      <a:cubicBezTo>
                        <a:pt x="44" y="714"/>
                        <a:pt x="44" y="683"/>
                        <a:pt x="13" y="683"/>
                      </a:cubicBezTo>
                      <a:cubicBezTo>
                        <a:pt x="13" y="713"/>
                        <a:pt x="73" y="714"/>
                        <a:pt x="44" y="743"/>
                      </a:cubicBezTo>
                      <a:lnTo>
                        <a:pt x="44" y="743"/>
                      </a:lnTo>
                      <a:cubicBezTo>
                        <a:pt x="44" y="743"/>
                        <a:pt x="43" y="743"/>
                        <a:pt x="43" y="743"/>
                      </a:cubicBezTo>
                      <a:lnTo>
                        <a:pt x="43" y="743"/>
                      </a:lnTo>
                      <a:cubicBezTo>
                        <a:pt x="43" y="743"/>
                        <a:pt x="43" y="744"/>
                        <a:pt x="44" y="744"/>
                      </a:cubicBezTo>
                      <a:cubicBezTo>
                        <a:pt x="44" y="744"/>
                        <a:pt x="44" y="744"/>
                        <a:pt x="44" y="743"/>
                      </a:cubicBezTo>
                      <a:lnTo>
                        <a:pt x="44" y="743"/>
                      </a:lnTo>
                      <a:cubicBezTo>
                        <a:pt x="55" y="744"/>
                        <a:pt x="66" y="744"/>
                        <a:pt x="74" y="744"/>
                      </a:cubicBezTo>
                      <a:cubicBezTo>
                        <a:pt x="74" y="774"/>
                        <a:pt x="44" y="774"/>
                        <a:pt x="13" y="774"/>
                      </a:cubicBezTo>
                      <a:lnTo>
                        <a:pt x="74" y="774"/>
                      </a:lnTo>
                      <a:cubicBezTo>
                        <a:pt x="44" y="774"/>
                        <a:pt x="74" y="805"/>
                        <a:pt x="74" y="805"/>
                      </a:cubicBezTo>
                      <a:cubicBezTo>
                        <a:pt x="135" y="774"/>
                        <a:pt x="74" y="774"/>
                        <a:pt x="135" y="774"/>
                      </a:cubicBezTo>
                      <a:cubicBezTo>
                        <a:pt x="104" y="774"/>
                        <a:pt x="74" y="774"/>
                        <a:pt x="104" y="744"/>
                      </a:cubicBezTo>
                      <a:lnTo>
                        <a:pt x="104" y="744"/>
                      </a:lnTo>
                      <a:cubicBezTo>
                        <a:pt x="104" y="754"/>
                        <a:pt x="104" y="757"/>
                        <a:pt x="106" y="757"/>
                      </a:cubicBezTo>
                      <a:cubicBezTo>
                        <a:pt x="108" y="757"/>
                        <a:pt x="115" y="744"/>
                        <a:pt x="135" y="744"/>
                      </a:cubicBezTo>
                      <a:lnTo>
                        <a:pt x="196" y="744"/>
                      </a:lnTo>
                      <a:cubicBezTo>
                        <a:pt x="226" y="744"/>
                        <a:pt x="165" y="714"/>
                        <a:pt x="165" y="714"/>
                      </a:cubicBezTo>
                      <a:cubicBezTo>
                        <a:pt x="165" y="703"/>
                        <a:pt x="165" y="700"/>
                        <a:pt x="166" y="700"/>
                      </a:cubicBezTo>
                      <a:cubicBezTo>
                        <a:pt x="169" y="700"/>
                        <a:pt x="175" y="714"/>
                        <a:pt x="196" y="714"/>
                      </a:cubicBezTo>
                      <a:cubicBezTo>
                        <a:pt x="196" y="683"/>
                        <a:pt x="165" y="683"/>
                        <a:pt x="196" y="683"/>
                      </a:cubicBezTo>
                      <a:cubicBezTo>
                        <a:pt x="226" y="683"/>
                        <a:pt x="226" y="683"/>
                        <a:pt x="226" y="714"/>
                      </a:cubicBezTo>
                      <a:lnTo>
                        <a:pt x="226" y="683"/>
                      </a:lnTo>
                      <a:lnTo>
                        <a:pt x="256" y="683"/>
                      </a:lnTo>
                      <a:cubicBezTo>
                        <a:pt x="256" y="653"/>
                        <a:pt x="256" y="653"/>
                        <a:pt x="256" y="622"/>
                      </a:cubicBezTo>
                      <a:cubicBezTo>
                        <a:pt x="256" y="638"/>
                        <a:pt x="264" y="638"/>
                        <a:pt x="272" y="638"/>
                      </a:cubicBezTo>
                      <a:cubicBezTo>
                        <a:pt x="279" y="638"/>
                        <a:pt x="287" y="638"/>
                        <a:pt x="287" y="653"/>
                      </a:cubicBezTo>
                      <a:cubicBezTo>
                        <a:pt x="317" y="653"/>
                        <a:pt x="287" y="623"/>
                        <a:pt x="287" y="622"/>
                      </a:cubicBezTo>
                      <a:lnTo>
                        <a:pt x="287" y="622"/>
                      </a:lnTo>
                      <a:cubicBezTo>
                        <a:pt x="287" y="623"/>
                        <a:pt x="317" y="653"/>
                        <a:pt x="317" y="653"/>
                      </a:cubicBezTo>
                      <a:lnTo>
                        <a:pt x="317" y="622"/>
                      </a:lnTo>
                      <a:lnTo>
                        <a:pt x="348" y="622"/>
                      </a:lnTo>
                      <a:lnTo>
                        <a:pt x="348" y="613"/>
                      </a:lnTo>
                      <a:lnTo>
                        <a:pt x="348" y="613"/>
                      </a:lnTo>
                      <a:cubicBezTo>
                        <a:pt x="356" y="618"/>
                        <a:pt x="367" y="622"/>
                        <a:pt x="378" y="622"/>
                      </a:cubicBezTo>
                      <a:lnTo>
                        <a:pt x="348" y="592"/>
                      </a:lnTo>
                      <a:lnTo>
                        <a:pt x="348" y="592"/>
                      </a:lnTo>
                      <a:cubicBezTo>
                        <a:pt x="354" y="598"/>
                        <a:pt x="357" y="600"/>
                        <a:pt x="360" y="600"/>
                      </a:cubicBezTo>
                      <a:cubicBezTo>
                        <a:pt x="368" y="600"/>
                        <a:pt x="354" y="562"/>
                        <a:pt x="378" y="562"/>
                      </a:cubicBezTo>
                      <a:cubicBezTo>
                        <a:pt x="378" y="592"/>
                        <a:pt x="378" y="592"/>
                        <a:pt x="378" y="592"/>
                      </a:cubicBezTo>
                      <a:cubicBezTo>
                        <a:pt x="378" y="592"/>
                        <a:pt x="408" y="562"/>
                        <a:pt x="378" y="562"/>
                      </a:cubicBezTo>
                      <a:cubicBezTo>
                        <a:pt x="408" y="562"/>
                        <a:pt x="408" y="562"/>
                        <a:pt x="439" y="592"/>
                      </a:cubicBezTo>
                      <a:cubicBezTo>
                        <a:pt x="439" y="562"/>
                        <a:pt x="439" y="562"/>
                        <a:pt x="408" y="562"/>
                      </a:cubicBezTo>
                      <a:cubicBezTo>
                        <a:pt x="429" y="562"/>
                        <a:pt x="435" y="548"/>
                        <a:pt x="438" y="548"/>
                      </a:cubicBezTo>
                      <a:cubicBezTo>
                        <a:pt x="439" y="548"/>
                        <a:pt x="439" y="551"/>
                        <a:pt x="439" y="562"/>
                      </a:cubicBezTo>
                      <a:lnTo>
                        <a:pt x="439" y="531"/>
                      </a:lnTo>
                      <a:cubicBezTo>
                        <a:pt x="445" y="538"/>
                        <a:pt x="449" y="540"/>
                        <a:pt x="451" y="540"/>
                      </a:cubicBezTo>
                      <a:cubicBezTo>
                        <a:pt x="457" y="540"/>
                        <a:pt x="451" y="522"/>
                        <a:pt x="457" y="522"/>
                      </a:cubicBezTo>
                      <a:cubicBezTo>
                        <a:pt x="459" y="522"/>
                        <a:pt x="463" y="525"/>
                        <a:pt x="469" y="531"/>
                      </a:cubicBezTo>
                      <a:cubicBezTo>
                        <a:pt x="469" y="531"/>
                        <a:pt x="469" y="531"/>
                        <a:pt x="469" y="562"/>
                      </a:cubicBezTo>
                      <a:lnTo>
                        <a:pt x="500" y="531"/>
                      </a:lnTo>
                      <a:cubicBezTo>
                        <a:pt x="500" y="531"/>
                        <a:pt x="469" y="501"/>
                        <a:pt x="500" y="501"/>
                      </a:cubicBezTo>
                      <a:lnTo>
                        <a:pt x="530" y="501"/>
                      </a:lnTo>
                      <a:cubicBezTo>
                        <a:pt x="530" y="501"/>
                        <a:pt x="530" y="501"/>
                        <a:pt x="530" y="531"/>
                      </a:cubicBezTo>
                      <a:cubicBezTo>
                        <a:pt x="530" y="516"/>
                        <a:pt x="538" y="516"/>
                        <a:pt x="545" y="516"/>
                      </a:cubicBezTo>
                      <a:cubicBezTo>
                        <a:pt x="553" y="516"/>
                        <a:pt x="560" y="516"/>
                        <a:pt x="560" y="501"/>
                      </a:cubicBezTo>
                      <a:cubicBezTo>
                        <a:pt x="581" y="501"/>
                        <a:pt x="587" y="514"/>
                        <a:pt x="590" y="514"/>
                      </a:cubicBezTo>
                      <a:cubicBezTo>
                        <a:pt x="591" y="514"/>
                        <a:pt x="591" y="511"/>
                        <a:pt x="591" y="501"/>
                      </a:cubicBezTo>
                      <a:cubicBezTo>
                        <a:pt x="591" y="494"/>
                        <a:pt x="592" y="492"/>
                        <a:pt x="594" y="492"/>
                      </a:cubicBezTo>
                      <a:cubicBezTo>
                        <a:pt x="600" y="492"/>
                        <a:pt x="612" y="510"/>
                        <a:pt x="618" y="510"/>
                      </a:cubicBezTo>
                      <a:cubicBezTo>
                        <a:pt x="620" y="510"/>
                        <a:pt x="621" y="507"/>
                        <a:pt x="621" y="501"/>
                      </a:cubicBezTo>
                      <a:cubicBezTo>
                        <a:pt x="652" y="562"/>
                        <a:pt x="652" y="531"/>
                        <a:pt x="652" y="562"/>
                      </a:cubicBezTo>
                      <a:lnTo>
                        <a:pt x="652" y="531"/>
                      </a:lnTo>
                      <a:cubicBezTo>
                        <a:pt x="652" y="499"/>
                        <a:pt x="655" y="489"/>
                        <a:pt x="662" y="489"/>
                      </a:cubicBezTo>
                      <a:cubicBezTo>
                        <a:pt x="670" y="489"/>
                        <a:pt x="684" y="507"/>
                        <a:pt x="698" y="507"/>
                      </a:cubicBezTo>
                      <a:cubicBezTo>
                        <a:pt x="703" y="507"/>
                        <a:pt x="708" y="505"/>
                        <a:pt x="712" y="501"/>
                      </a:cubicBezTo>
                      <a:cubicBezTo>
                        <a:pt x="712" y="491"/>
                        <a:pt x="716" y="487"/>
                        <a:pt x="720" y="487"/>
                      </a:cubicBezTo>
                      <a:cubicBezTo>
                        <a:pt x="729" y="487"/>
                        <a:pt x="743" y="501"/>
                        <a:pt x="743" y="501"/>
                      </a:cubicBezTo>
                      <a:lnTo>
                        <a:pt x="743" y="531"/>
                      </a:lnTo>
                      <a:cubicBezTo>
                        <a:pt x="743" y="531"/>
                        <a:pt x="743" y="531"/>
                        <a:pt x="773" y="501"/>
                      </a:cubicBezTo>
                      <a:cubicBezTo>
                        <a:pt x="773" y="501"/>
                        <a:pt x="773" y="531"/>
                        <a:pt x="773" y="531"/>
                      </a:cubicBezTo>
                      <a:cubicBezTo>
                        <a:pt x="773" y="531"/>
                        <a:pt x="773" y="512"/>
                        <a:pt x="788" y="504"/>
                      </a:cubicBezTo>
                      <a:lnTo>
                        <a:pt x="788" y="504"/>
                      </a:lnTo>
                      <a:cubicBezTo>
                        <a:pt x="788" y="508"/>
                        <a:pt x="789" y="515"/>
                        <a:pt x="773" y="531"/>
                      </a:cubicBezTo>
                      <a:lnTo>
                        <a:pt x="773" y="531"/>
                      </a:lnTo>
                      <a:cubicBezTo>
                        <a:pt x="773" y="531"/>
                        <a:pt x="773" y="531"/>
                        <a:pt x="773" y="531"/>
                      </a:cubicBezTo>
                      <a:cubicBezTo>
                        <a:pt x="798" y="531"/>
                        <a:pt x="783" y="570"/>
                        <a:pt x="776" y="570"/>
                      </a:cubicBezTo>
                      <a:cubicBezTo>
                        <a:pt x="774" y="570"/>
                        <a:pt x="773" y="568"/>
                        <a:pt x="773" y="562"/>
                      </a:cubicBezTo>
                      <a:lnTo>
                        <a:pt x="773" y="592"/>
                      </a:lnTo>
                      <a:lnTo>
                        <a:pt x="804" y="562"/>
                      </a:lnTo>
                      <a:lnTo>
                        <a:pt x="804" y="562"/>
                      </a:lnTo>
                      <a:cubicBezTo>
                        <a:pt x="804" y="579"/>
                        <a:pt x="794" y="586"/>
                        <a:pt x="786" y="589"/>
                      </a:cubicBezTo>
                      <a:lnTo>
                        <a:pt x="786" y="589"/>
                      </a:lnTo>
                      <a:cubicBezTo>
                        <a:pt x="787" y="586"/>
                        <a:pt x="787" y="583"/>
                        <a:pt x="785" y="583"/>
                      </a:cubicBezTo>
                      <a:cubicBezTo>
                        <a:pt x="783" y="583"/>
                        <a:pt x="780" y="586"/>
                        <a:pt x="773" y="592"/>
                      </a:cubicBezTo>
                      <a:cubicBezTo>
                        <a:pt x="773" y="598"/>
                        <a:pt x="775" y="601"/>
                        <a:pt x="776" y="601"/>
                      </a:cubicBezTo>
                      <a:cubicBezTo>
                        <a:pt x="779" y="601"/>
                        <a:pt x="782" y="596"/>
                        <a:pt x="785" y="592"/>
                      </a:cubicBezTo>
                      <a:lnTo>
                        <a:pt x="804" y="592"/>
                      </a:lnTo>
                      <a:cubicBezTo>
                        <a:pt x="793" y="602"/>
                        <a:pt x="793" y="605"/>
                        <a:pt x="797" y="605"/>
                      </a:cubicBezTo>
                      <a:cubicBezTo>
                        <a:pt x="799" y="605"/>
                        <a:pt x="801" y="605"/>
                        <a:pt x="804" y="603"/>
                      </a:cubicBezTo>
                      <a:lnTo>
                        <a:pt x="804" y="603"/>
                      </a:lnTo>
                      <a:cubicBezTo>
                        <a:pt x="804" y="605"/>
                        <a:pt x="804" y="606"/>
                        <a:pt x="804" y="607"/>
                      </a:cubicBezTo>
                      <a:lnTo>
                        <a:pt x="804" y="607"/>
                      </a:lnTo>
                      <a:cubicBezTo>
                        <a:pt x="788" y="615"/>
                        <a:pt x="773" y="622"/>
                        <a:pt x="773" y="622"/>
                      </a:cubicBezTo>
                      <a:lnTo>
                        <a:pt x="804" y="622"/>
                      </a:lnTo>
                      <a:cubicBezTo>
                        <a:pt x="773" y="622"/>
                        <a:pt x="773" y="653"/>
                        <a:pt x="773" y="653"/>
                      </a:cubicBezTo>
                      <a:lnTo>
                        <a:pt x="804" y="653"/>
                      </a:lnTo>
                      <a:cubicBezTo>
                        <a:pt x="834" y="683"/>
                        <a:pt x="804" y="683"/>
                        <a:pt x="773" y="683"/>
                      </a:cubicBezTo>
                      <a:lnTo>
                        <a:pt x="804" y="683"/>
                      </a:lnTo>
                      <a:lnTo>
                        <a:pt x="773" y="714"/>
                      </a:lnTo>
                      <a:cubicBezTo>
                        <a:pt x="788" y="729"/>
                        <a:pt x="788" y="729"/>
                        <a:pt x="788" y="729"/>
                      </a:cubicBezTo>
                      <a:cubicBezTo>
                        <a:pt x="788" y="729"/>
                        <a:pt x="788" y="729"/>
                        <a:pt x="804" y="744"/>
                      </a:cubicBezTo>
                      <a:lnTo>
                        <a:pt x="773" y="744"/>
                      </a:lnTo>
                      <a:cubicBezTo>
                        <a:pt x="753" y="744"/>
                        <a:pt x="773" y="757"/>
                        <a:pt x="780" y="757"/>
                      </a:cubicBezTo>
                      <a:cubicBezTo>
                        <a:pt x="783" y="757"/>
                        <a:pt x="783" y="754"/>
                        <a:pt x="773" y="744"/>
                      </a:cubicBezTo>
                      <a:lnTo>
                        <a:pt x="773" y="744"/>
                      </a:lnTo>
                      <a:cubicBezTo>
                        <a:pt x="774" y="745"/>
                        <a:pt x="804" y="774"/>
                        <a:pt x="804" y="774"/>
                      </a:cubicBezTo>
                      <a:cubicBezTo>
                        <a:pt x="763" y="774"/>
                        <a:pt x="750" y="788"/>
                        <a:pt x="736" y="788"/>
                      </a:cubicBezTo>
                      <a:cubicBezTo>
                        <a:pt x="729" y="788"/>
                        <a:pt x="723" y="784"/>
                        <a:pt x="712" y="774"/>
                      </a:cubicBezTo>
                      <a:lnTo>
                        <a:pt x="712" y="774"/>
                      </a:lnTo>
                      <a:cubicBezTo>
                        <a:pt x="712" y="805"/>
                        <a:pt x="743" y="805"/>
                        <a:pt x="712" y="805"/>
                      </a:cubicBezTo>
                      <a:cubicBezTo>
                        <a:pt x="712" y="835"/>
                        <a:pt x="712" y="835"/>
                        <a:pt x="712" y="835"/>
                      </a:cubicBezTo>
                      <a:cubicBezTo>
                        <a:pt x="712" y="835"/>
                        <a:pt x="699" y="822"/>
                        <a:pt x="690" y="822"/>
                      </a:cubicBezTo>
                      <a:cubicBezTo>
                        <a:pt x="685" y="822"/>
                        <a:pt x="682" y="825"/>
                        <a:pt x="682" y="835"/>
                      </a:cubicBezTo>
                      <a:cubicBezTo>
                        <a:pt x="682" y="842"/>
                        <a:pt x="680" y="844"/>
                        <a:pt x="678" y="844"/>
                      </a:cubicBezTo>
                      <a:cubicBezTo>
                        <a:pt x="675" y="844"/>
                        <a:pt x="669" y="837"/>
                        <a:pt x="669" y="837"/>
                      </a:cubicBezTo>
                      <a:lnTo>
                        <a:pt x="669" y="837"/>
                      </a:lnTo>
                      <a:cubicBezTo>
                        <a:pt x="668" y="837"/>
                        <a:pt x="669" y="838"/>
                        <a:pt x="669" y="840"/>
                      </a:cubicBezTo>
                      <a:lnTo>
                        <a:pt x="669" y="840"/>
                      </a:lnTo>
                      <a:cubicBezTo>
                        <a:pt x="682" y="849"/>
                        <a:pt x="682" y="866"/>
                        <a:pt x="682" y="866"/>
                      </a:cubicBezTo>
                      <a:cubicBezTo>
                        <a:pt x="675" y="851"/>
                        <a:pt x="671" y="844"/>
                        <a:pt x="669" y="840"/>
                      </a:cubicBezTo>
                      <a:lnTo>
                        <a:pt x="669" y="840"/>
                      </a:lnTo>
                      <a:cubicBezTo>
                        <a:pt x="665" y="837"/>
                        <a:pt x="659" y="835"/>
                        <a:pt x="652" y="835"/>
                      </a:cubicBezTo>
                      <a:cubicBezTo>
                        <a:pt x="652" y="829"/>
                        <a:pt x="652" y="820"/>
                        <a:pt x="652" y="805"/>
                      </a:cubicBezTo>
                      <a:cubicBezTo>
                        <a:pt x="652" y="835"/>
                        <a:pt x="644" y="843"/>
                        <a:pt x="636" y="843"/>
                      </a:cubicBezTo>
                      <a:cubicBezTo>
                        <a:pt x="629" y="843"/>
                        <a:pt x="621" y="835"/>
                        <a:pt x="621" y="835"/>
                      </a:cubicBezTo>
                      <a:cubicBezTo>
                        <a:pt x="621" y="866"/>
                        <a:pt x="591" y="866"/>
                        <a:pt x="591" y="866"/>
                      </a:cubicBezTo>
                      <a:cubicBezTo>
                        <a:pt x="570" y="866"/>
                        <a:pt x="563" y="851"/>
                        <a:pt x="571" y="842"/>
                      </a:cubicBezTo>
                      <a:lnTo>
                        <a:pt x="571" y="842"/>
                      </a:lnTo>
                      <a:cubicBezTo>
                        <a:pt x="573" y="843"/>
                        <a:pt x="574" y="844"/>
                        <a:pt x="576" y="844"/>
                      </a:cubicBezTo>
                      <a:cubicBezTo>
                        <a:pt x="580" y="844"/>
                        <a:pt x="585" y="841"/>
                        <a:pt x="591" y="835"/>
                      </a:cubicBezTo>
                      <a:cubicBezTo>
                        <a:pt x="581" y="835"/>
                        <a:pt x="575" y="838"/>
                        <a:pt x="571" y="842"/>
                      </a:cubicBezTo>
                      <a:lnTo>
                        <a:pt x="571" y="842"/>
                      </a:lnTo>
                      <a:cubicBezTo>
                        <a:pt x="560" y="835"/>
                        <a:pt x="560" y="805"/>
                        <a:pt x="560" y="805"/>
                      </a:cubicBezTo>
                      <a:cubicBezTo>
                        <a:pt x="560" y="805"/>
                        <a:pt x="530" y="774"/>
                        <a:pt x="500" y="774"/>
                      </a:cubicBezTo>
                      <a:cubicBezTo>
                        <a:pt x="484" y="759"/>
                        <a:pt x="462" y="752"/>
                        <a:pt x="427" y="752"/>
                      </a:cubicBezTo>
                      <a:cubicBezTo>
                        <a:pt x="393" y="752"/>
                        <a:pt x="348" y="759"/>
                        <a:pt x="287" y="774"/>
                      </a:cubicBezTo>
                      <a:cubicBezTo>
                        <a:pt x="287" y="774"/>
                        <a:pt x="256" y="774"/>
                        <a:pt x="226" y="805"/>
                      </a:cubicBezTo>
                      <a:cubicBezTo>
                        <a:pt x="226" y="805"/>
                        <a:pt x="255" y="775"/>
                        <a:pt x="256" y="774"/>
                      </a:cubicBezTo>
                      <a:lnTo>
                        <a:pt x="256" y="774"/>
                      </a:lnTo>
                      <a:cubicBezTo>
                        <a:pt x="226" y="805"/>
                        <a:pt x="196" y="805"/>
                        <a:pt x="165" y="805"/>
                      </a:cubicBezTo>
                      <a:cubicBezTo>
                        <a:pt x="150" y="820"/>
                        <a:pt x="158" y="820"/>
                        <a:pt x="165" y="820"/>
                      </a:cubicBezTo>
                      <a:cubicBezTo>
                        <a:pt x="173" y="820"/>
                        <a:pt x="180" y="820"/>
                        <a:pt x="165" y="835"/>
                      </a:cubicBezTo>
                      <a:lnTo>
                        <a:pt x="196" y="805"/>
                      </a:lnTo>
                      <a:lnTo>
                        <a:pt x="196" y="805"/>
                      </a:lnTo>
                      <a:cubicBezTo>
                        <a:pt x="196" y="805"/>
                        <a:pt x="196" y="835"/>
                        <a:pt x="165" y="835"/>
                      </a:cubicBezTo>
                      <a:cubicBezTo>
                        <a:pt x="186" y="835"/>
                        <a:pt x="206" y="822"/>
                        <a:pt x="217" y="822"/>
                      </a:cubicBezTo>
                      <a:cubicBezTo>
                        <a:pt x="223" y="822"/>
                        <a:pt x="226" y="825"/>
                        <a:pt x="226" y="835"/>
                      </a:cubicBezTo>
                      <a:lnTo>
                        <a:pt x="196" y="835"/>
                      </a:lnTo>
                      <a:lnTo>
                        <a:pt x="165" y="866"/>
                      </a:lnTo>
                      <a:lnTo>
                        <a:pt x="135" y="866"/>
                      </a:lnTo>
                      <a:cubicBezTo>
                        <a:pt x="135" y="881"/>
                        <a:pt x="135" y="881"/>
                        <a:pt x="135" y="881"/>
                      </a:cubicBezTo>
                      <a:cubicBezTo>
                        <a:pt x="135" y="881"/>
                        <a:pt x="135" y="881"/>
                        <a:pt x="135" y="896"/>
                      </a:cubicBezTo>
                      <a:cubicBezTo>
                        <a:pt x="135" y="896"/>
                        <a:pt x="135" y="926"/>
                        <a:pt x="135" y="926"/>
                      </a:cubicBezTo>
                      <a:lnTo>
                        <a:pt x="135" y="957"/>
                      </a:lnTo>
                      <a:cubicBezTo>
                        <a:pt x="135" y="957"/>
                        <a:pt x="135" y="957"/>
                        <a:pt x="135" y="987"/>
                      </a:cubicBezTo>
                      <a:cubicBezTo>
                        <a:pt x="128" y="994"/>
                        <a:pt x="126" y="996"/>
                        <a:pt x="126" y="996"/>
                      </a:cubicBezTo>
                      <a:cubicBezTo>
                        <a:pt x="127" y="996"/>
                        <a:pt x="130" y="993"/>
                        <a:pt x="135" y="990"/>
                      </a:cubicBezTo>
                      <a:lnTo>
                        <a:pt x="135" y="990"/>
                      </a:lnTo>
                      <a:cubicBezTo>
                        <a:pt x="135" y="1018"/>
                        <a:pt x="135" y="1018"/>
                        <a:pt x="135" y="1018"/>
                      </a:cubicBezTo>
                      <a:cubicBezTo>
                        <a:pt x="135" y="1048"/>
                        <a:pt x="74" y="1139"/>
                        <a:pt x="135" y="1169"/>
                      </a:cubicBezTo>
                      <a:lnTo>
                        <a:pt x="104" y="1169"/>
                      </a:lnTo>
                      <a:cubicBezTo>
                        <a:pt x="135" y="1169"/>
                        <a:pt x="104" y="1261"/>
                        <a:pt x="135" y="1261"/>
                      </a:cubicBezTo>
                      <a:cubicBezTo>
                        <a:pt x="135" y="1321"/>
                        <a:pt x="226" y="1321"/>
                        <a:pt x="256" y="1352"/>
                      </a:cubicBezTo>
                      <a:cubicBezTo>
                        <a:pt x="256" y="1321"/>
                        <a:pt x="256" y="1321"/>
                        <a:pt x="287" y="1321"/>
                      </a:cubicBezTo>
                      <a:cubicBezTo>
                        <a:pt x="287" y="1382"/>
                        <a:pt x="378" y="1413"/>
                        <a:pt x="439" y="1443"/>
                      </a:cubicBezTo>
                      <a:cubicBezTo>
                        <a:pt x="512" y="1443"/>
                        <a:pt x="604" y="1482"/>
                        <a:pt x="685" y="1482"/>
                      </a:cubicBezTo>
                      <a:cubicBezTo>
                        <a:pt x="705" y="1482"/>
                        <a:pt x="725" y="1480"/>
                        <a:pt x="743" y="1473"/>
                      </a:cubicBezTo>
                      <a:cubicBezTo>
                        <a:pt x="718" y="1473"/>
                        <a:pt x="714" y="1435"/>
                        <a:pt x="728" y="1435"/>
                      </a:cubicBezTo>
                      <a:cubicBezTo>
                        <a:pt x="732" y="1435"/>
                        <a:pt x="737" y="1437"/>
                        <a:pt x="743" y="1443"/>
                      </a:cubicBezTo>
                      <a:cubicBezTo>
                        <a:pt x="751" y="1459"/>
                        <a:pt x="757" y="1464"/>
                        <a:pt x="762" y="1464"/>
                      </a:cubicBezTo>
                      <a:cubicBezTo>
                        <a:pt x="774" y="1464"/>
                        <a:pt x="784" y="1437"/>
                        <a:pt x="810" y="1437"/>
                      </a:cubicBezTo>
                      <a:cubicBezTo>
                        <a:pt x="817" y="1437"/>
                        <a:pt x="825" y="1438"/>
                        <a:pt x="834" y="1443"/>
                      </a:cubicBezTo>
                      <a:cubicBezTo>
                        <a:pt x="864" y="1413"/>
                        <a:pt x="956" y="1443"/>
                        <a:pt x="986" y="1382"/>
                      </a:cubicBezTo>
                      <a:cubicBezTo>
                        <a:pt x="996" y="1392"/>
                        <a:pt x="999" y="1396"/>
                        <a:pt x="1001" y="1396"/>
                      </a:cubicBezTo>
                      <a:cubicBezTo>
                        <a:pt x="1003" y="1396"/>
                        <a:pt x="996" y="1382"/>
                        <a:pt x="1016" y="1382"/>
                      </a:cubicBezTo>
                      <a:cubicBezTo>
                        <a:pt x="1016" y="1382"/>
                        <a:pt x="1047" y="1352"/>
                        <a:pt x="1047" y="1352"/>
                      </a:cubicBezTo>
                      <a:lnTo>
                        <a:pt x="1047" y="1321"/>
                      </a:lnTo>
                      <a:lnTo>
                        <a:pt x="1077" y="1321"/>
                      </a:lnTo>
                      <a:lnTo>
                        <a:pt x="1077" y="1291"/>
                      </a:lnTo>
                      <a:cubicBezTo>
                        <a:pt x="1077" y="1311"/>
                        <a:pt x="1081" y="1318"/>
                        <a:pt x="1085" y="1318"/>
                      </a:cubicBezTo>
                      <a:cubicBezTo>
                        <a:pt x="1094" y="1318"/>
                        <a:pt x="1108" y="1291"/>
                        <a:pt x="1108" y="1291"/>
                      </a:cubicBezTo>
                      <a:cubicBezTo>
                        <a:pt x="1108" y="1291"/>
                        <a:pt x="1138" y="1261"/>
                        <a:pt x="1138" y="1230"/>
                      </a:cubicBezTo>
                      <a:cubicBezTo>
                        <a:pt x="1148" y="1240"/>
                        <a:pt x="1158" y="1244"/>
                        <a:pt x="1167" y="1244"/>
                      </a:cubicBezTo>
                      <a:cubicBezTo>
                        <a:pt x="1185" y="1244"/>
                        <a:pt x="1199" y="1230"/>
                        <a:pt x="1199" y="1230"/>
                      </a:cubicBezTo>
                      <a:cubicBezTo>
                        <a:pt x="1229" y="1200"/>
                        <a:pt x="1260" y="1139"/>
                        <a:pt x="1290" y="1109"/>
                      </a:cubicBezTo>
                      <a:lnTo>
                        <a:pt x="1260" y="1109"/>
                      </a:lnTo>
                      <a:lnTo>
                        <a:pt x="1260" y="1078"/>
                      </a:lnTo>
                      <a:cubicBezTo>
                        <a:pt x="1260" y="1109"/>
                        <a:pt x="1290" y="1109"/>
                        <a:pt x="1290" y="1109"/>
                      </a:cubicBezTo>
                      <a:cubicBezTo>
                        <a:pt x="1320" y="1109"/>
                        <a:pt x="1290" y="1078"/>
                        <a:pt x="1320" y="1078"/>
                      </a:cubicBezTo>
                      <a:lnTo>
                        <a:pt x="1290" y="1078"/>
                      </a:lnTo>
                      <a:cubicBezTo>
                        <a:pt x="1290" y="1078"/>
                        <a:pt x="1264" y="1053"/>
                        <a:pt x="1284" y="1048"/>
                      </a:cubicBezTo>
                      <a:lnTo>
                        <a:pt x="1284" y="1048"/>
                      </a:lnTo>
                      <a:cubicBezTo>
                        <a:pt x="1304" y="1050"/>
                        <a:pt x="1320" y="1056"/>
                        <a:pt x="1320" y="1078"/>
                      </a:cubicBezTo>
                      <a:cubicBezTo>
                        <a:pt x="1351" y="1018"/>
                        <a:pt x="1320" y="987"/>
                        <a:pt x="1351" y="957"/>
                      </a:cubicBezTo>
                      <a:cubicBezTo>
                        <a:pt x="1351" y="963"/>
                        <a:pt x="1351" y="965"/>
                        <a:pt x="1351" y="965"/>
                      </a:cubicBezTo>
                      <a:cubicBezTo>
                        <a:pt x="1352" y="965"/>
                        <a:pt x="1355" y="948"/>
                        <a:pt x="1366" y="948"/>
                      </a:cubicBezTo>
                      <a:cubicBezTo>
                        <a:pt x="1370" y="948"/>
                        <a:pt x="1375" y="950"/>
                        <a:pt x="1381" y="957"/>
                      </a:cubicBezTo>
                      <a:cubicBezTo>
                        <a:pt x="1381" y="942"/>
                        <a:pt x="1374" y="942"/>
                        <a:pt x="1362" y="942"/>
                      </a:cubicBezTo>
                      <a:cubicBezTo>
                        <a:pt x="1351" y="942"/>
                        <a:pt x="1336" y="942"/>
                        <a:pt x="1320" y="926"/>
                      </a:cubicBezTo>
                      <a:lnTo>
                        <a:pt x="1351" y="926"/>
                      </a:lnTo>
                      <a:lnTo>
                        <a:pt x="1351" y="896"/>
                      </a:lnTo>
                      <a:cubicBezTo>
                        <a:pt x="1351" y="896"/>
                        <a:pt x="1381" y="926"/>
                        <a:pt x="1381" y="926"/>
                      </a:cubicBezTo>
                      <a:cubicBezTo>
                        <a:pt x="1351" y="896"/>
                        <a:pt x="1412" y="866"/>
                        <a:pt x="1412" y="835"/>
                      </a:cubicBezTo>
                      <a:lnTo>
                        <a:pt x="1381" y="835"/>
                      </a:lnTo>
                      <a:cubicBezTo>
                        <a:pt x="1366" y="820"/>
                        <a:pt x="1374" y="820"/>
                        <a:pt x="1381" y="820"/>
                      </a:cubicBezTo>
                      <a:cubicBezTo>
                        <a:pt x="1389" y="820"/>
                        <a:pt x="1396" y="820"/>
                        <a:pt x="1381" y="805"/>
                      </a:cubicBezTo>
                      <a:lnTo>
                        <a:pt x="1412" y="805"/>
                      </a:lnTo>
                      <a:cubicBezTo>
                        <a:pt x="1412" y="805"/>
                        <a:pt x="1381" y="774"/>
                        <a:pt x="1412" y="774"/>
                      </a:cubicBezTo>
                      <a:cubicBezTo>
                        <a:pt x="1412" y="767"/>
                        <a:pt x="1412" y="761"/>
                        <a:pt x="1412" y="757"/>
                      </a:cubicBezTo>
                      <a:lnTo>
                        <a:pt x="1412" y="757"/>
                      </a:lnTo>
                      <a:cubicBezTo>
                        <a:pt x="1412" y="757"/>
                        <a:pt x="1412" y="757"/>
                        <a:pt x="1413" y="757"/>
                      </a:cubicBezTo>
                      <a:cubicBezTo>
                        <a:pt x="1415" y="757"/>
                        <a:pt x="1422" y="744"/>
                        <a:pt x="1442" y="744"/>
                      </a:cubicBezTo>
                      <a:cubicBezTo>
                        <a:pt x="1419" y="744"/>
                        <a:pt x="1413" y="744"/>
                        <a:pt x="1412" y="757"/>
                      </a:cubicBezTo>
                      <a:lnTo>
                        <a:pt x="1412" y="757"/>
                      </a:lnTo>
                      <a:cubicBezTo>
                        <a:pt x="1412" y="755"/>
                        <a:pt x="1412" y="752"/>
                        <a:pt x="1412" y="744"/>
                      </a:cubicBezTo>
                      <a:cubicBezTo>
                        <a:pt x="1412" y="744"/>
                        <a:pt x="1412" y="714"/>
                        <a:pt x="1412" y="683"/>
                      </a:cubicBezTo>
                      <a:lnTo>
                        <a:pt x="1442" y="683"/>
                      </a:lnTo>
                      <a:cubicBezTo>
                        <a:pt x="1412" y="683"/>
                        <a:pt x="1472" y="683"/>
                        <a:pt x="1472" y="653"/>
                      </a:cubicBezTo>
                      <a:cubicBezTo>
                        <a:pt x="1442" y="562"/>
                        <a:pt x="1412" y="501"/>
                        <a:pt x="1412" y="440"/>
                      </a:cubicBezTo>
                      <a:cubicBezTo>
                        <a:pt x="1381" y="410"/>
                        <a:pt x="1351" y="410"/>
                        <a:pt x="1351" y="379"/>
                      </a:cubicBezTo>
                      <a:lnTo>
                        <a:pt x="1381" y="379"/>
                      </a:lnTo>
                      <a:lnTo>
                        <a:pt x="1381" y="349"/>
                      </a:lnTo>
                      <a:cubicBezTo>
                        <a:pt x="1381" y="349"/>
                        <a:pt x="1351" y="318"/>
                        <a:pt x="1412" y="318"/>
                      </a:cubicBezTo>
                      <a:cubicBezTo>
                        <a:pt x="1381" y="288"/>
                        <a:pt x="1381" y="288"/>
                        <a:pt x="1381" y="258"/>
                      </a:cubicBezTo>
                      <a:cubicBezTo>
                        <a:pt x="1381" y="247"/>
                        <a:pt x="1378" y="244"/>
                        <a:pt x="1373" y="244"/>
                      </a:cubicBezTo>
                      <a:cubicBezTo>
                        <a:pt x="1364" y="244"/>
                        <a:pt x="1351" y="258"/>
                        <a:pt x="1351" y="258"/>
                      </a:cubicBezTo>
                      <a:cubicBezTo>
                        <a:pt x="1351" y="242"/>
                        <a:pt x="1351" y="242"/>
                        <a:pt x="1351" y="242"/>
                      </a:cubicBezTo>
                      <a:cubicBezTo>
                        <a:pt x="1351" y="242"/>
                        <a:pt x="1351" y="242"/>
                        <a:pt x="1351" y="227"/>
                      </a:cubicBezTo>
                      <a:cubicBezTo>
                        <a:pt x="1362" y="205"/>
                        <a:pt x="1352" y="199"/>
                        <a:pt x="1336" y="199"/>
                      </a:cubicBezTo>
                      <a:cubicBezTo>
                        <a:pt x="1318" y="199"/>
                        <a:pt x="1292" y="206"/>
                        <a:pt x="1275" y="206"/>
                      </a:cubicBezTo>
                      <a:cubicBezTo>
                        <a:pt x="1266" y="206"/>
                        <a:pt x="1260" y="204"/>
                        <a:pt x="1260" y="197"/>
                      </a:cubicBezTo>
                      <a:cubicBezTo>
                        <a:pt x="1244" y="212"/>
                        <a:pt x="1237" y="212"/>
                        <a:pt x="1229" y="212"/>
                      </a:cubicBezTo>
                      <a:cubicBezTo>
                        <a:pt x="1222" y="212"/>
                        <a:pt x="1214" y="212"/>
                        <a:pt x="1199" y="227"/>
                      </a:cubicBezTo>
                      <a:cubicBezTo>
                        <a:pt x="1214" y="212"/>
                        <a:pt x="1214" y="212"/>
                        <a:pt x="1210" y="212"/>
                      </a:cubicBezTo>
                      <a:cubicBezTo>
                        <a:pt x="1206" y="212"/>
                        <a:pt x="1199" y="212"/>
                        <a:pt x="1199" y="197"/>
                      </a:cubicBezTo>
                      <a:cubicBezTo>
                        <a:pt x="1199" y="166"/>
                        <a:pt x="1168" y="166"/>
                        <a:pt x="1199" y="136"/>
                      </a:cubicBezTo>
                      <a:cubicBezTo>
                        <a:pt x="1168" y="136"/>
                        <a:pt x="1138" y="166"/>
                        <a:pt x="1138" y="166"/>
                      </a:cubicBezTo>
                      <a:cubicBezTo>
                        <a:pt x="1138" y="136"/>
                        <a:pt x="1168" y="136"/>
                        <a:pt x="1168" y="136"/>
                      </a:cubicBezTo>
                      <a:lnTo>
                        <a:pt x="1138" y="136"/>
                      </a:lnTo>
                      <a:cubicBezTo>
                        <a:pt x="1138" y="136"/>
                        <a:pt x="1138" y="136"/>
                        <a:pt x="1138" y="106"/>
                      </a:cubicBezTo>
                      <a:lnTo>
                        <a:pt x="1108" y="106"/>
                      </a:lnTo>
                      <a:cubicBezTo>
                        <a:pt x="1118" y="96"/>
                        <a:pt x="1118" y="92"/>
                        <a:pt x="1113" y="92"/>
                      </a:cubicBezTo>
                      <a:cubicBezTo>
                        <a:pt x="1104" y="92"/>
                        <a:pt x="1077" y="106"/>
                        <a:pt x="1077" y="106"/>
                      </a:cubicBezTo>
                      <a:cubicBezTo>
                        <a:pt x="1077" y="106"/>
                        <a:pt x="1108" y="106"/>
                        <a:pt x="1077" y="136"/>
                      </a:cubicBezTo>
                      <a:lnTo>
                        <a:pt x="1047" y="136"/>
                      </a:lnTo>
                      <a:lnTo>
                        <a:pt x="1077" y="106"/>
                      </a:lnTo>
                      <a:cubicBezTo>
                        <a:pt x="1057" y="106"/>
                        <a:pt x="1050" y="119"/>
                        <a:pt x="1048" y="119"/>
                      </a:cubicBezTo>
                      <a:cubicBezTo>
                        <a:pt x="1047" y="119"/>
                        <a:pt x="1047" y="116"/>
                        <a:pt x="1047" y="106"/>
                      </a:cubicBezTo>
                      <a:cubicBezTo>
                        <a:pt x="1037" y="116"/>
                        <a:pt x="1030" y="119"/>
                        <a:pt x="1025" y="119"/>
                      </a:cubicBezTo>
                      <a:cubicBezTo>
                        <a:pt x="1016" y="119"/>
                        <a:pt x="1016" y="106"/>
                        <a:pt x="1016" y="106"/>
                      </a:cubicBezTo>
                      <a:lnTo>
                        <a:pt x="1016" y="75"/>
                      </a:lnTo>
                      <a:cubicBezTo>
                        <a:pt x="986" y="106"/>
                        <a:pt x="986" y="106"/>
                        <a:pt x="986" y="106"/>
                      </a:cubicBezTo>
                      <a:cubicBezTo>
                        <a:pt x="986" y="136"/>
                        <a:pt x="986" y="136"/>
                        <a:pt x="986" y="136"/>
                      </a:cubicBezTo>
                      <a:cubicBezTo>
                        <a:pt x="986" y="130"/>
                        <a:pt x="984" y="128"/>
                        <a:pt x="980" y="128"/>
                      </a:cubicBezTo>
                      <a:cubicBezTo>
                        <a:pt x="964" y="128"/>
                        <a:pt x="925" y="166"/>
                        <a:pt x="925" y="166"/>
                      </a:cubicBezTo>
                      <a:cubicBezTo>
                        <a:pt x="925" y="136"/>
                        <a:pt x="956" y="136"/>
                        <a:pt x="956" y="136"/>
                      </a:cubicBezTo>
                      <a:cubicBezTo>
                        <a:pt x="956" y="106"/>
                        <a:pt x="986" y="76"/>
                        <a:pt x="986" y="75"/>
                      </a:cubicBezTo>
                      <a:lnTo>
                        <a:pt x="986" y="75"/>
                      </a:lnTo>
                      <a:lnTo>
                        <a:pt x="956" y="106"/>
                      </a:lnTo>
                      <a:cubicBezTo>
                        <a:pt x="956" y="106"/>
                        <a:pt x="956" y="136"/>
                        <a:pt x="925" y="136"/>
                      </a:cubicBezTo>
                      <a:cubicBezTo>
                        <a:pt x="925" y="136"/>
                        <a:pt x="956" y="106"/>
                        <a:pt x="925" y="106"/>
                      </a:cubicBezTo>
                      <a:cubicBezTo>
                        <a:pt x="925" y="121"/>
                        <a:pt x="925" y="129"/>
                        <a:pt x="921" y="132"/>
                      </a:cubicBezTo>
                      <a:lnTo>
                        <a:pt x="921" y="132"/>
                      </a:lnTo>
                      <a:cubicBezTo>
                        <a:pt x="909" y="121"/>
                        <a:pt x="902" y="121"/>
                        <a:pt x="899" y="121"/>
                      </a:cubicBezTo>
                      <a:cubicBezTo>
                        <a:pt x="895" y="121"/>
                        <a:pt x="895" y="121"/>
                        <a:pt x="895" y="106"/>
                      </a:cubicBezTo>
                      <a:cubicBezTo>
                        <a:pt x="895" y="75"/>
                        <a:pt x="895" y="75"/>
                        <a:pt x="895" y="75"/>
                      </a:cubicBezTo>
                      <a:cubicBezTo>
                        <a:pt x="896" y="74"/>
                        <a:pt x="898" y="72"/>
                        <a:pt x="899" y="71"/>
                      </a:cubicBezTo>
                      <a:lnTo>
                        <a:pt x="899" y="71"/>
                      </a:lnTo>
                      <a:cubicBezTo>
                        <a:pt x="900" y="73"/>
                        <a:pt x="901" y="73"/>
                        <a:pt x="903" y="73"/>
                      </a:cubicBezTo>
                      <a:cubicBezTo>
                        <a:pt x="907" y="73"/>
                        <a:pt x="910" y="66"/>
                        <a:pt x="907" y="66"/>
                      </a:cubicBezTo>
                      <a:cubicBezTo>
                        <a:pt x="906" y="66"/>
                        <a:pt x="903" y="67"/>
                        <a:pt x="899" y="71"/>
                      </a:cubicBezTo>
                      <a:lnTo>
                        <a:pt x="899" y="71"/>
                      </a:lnTo>
                      <a:cubicBezTo>
                        <a:pt x="897" y="68"/>
                        <a:pt x="895" y="60"/>
                        <a:pt x="895" y="45"/>
                      </a:cubicBezTo>
                      <a:cubicBezTo>
                        <a:pt x="895" y="73"/>
                        <a:pt x="895" y="75"/>
                        <a:pt x="871" y="75"/>
                      </a:cubicBezTo>
                      <a:lnTo>
                        <a:pt x="871" y="75"/>
                      </a:lnTo>
                      <a:cubicBezTo>
                        <a:pt x="874" y="60"/>
                        <a:pt x="875" y="45"/>
                        <a:pt x="864" y="45"/>
                      </a:cubicBezTo>
                      <a:cubicBezTo>
                        <a:pt x="849" y="60"/>
                        <a:pt x="849" y="60"/>
                        <a:pt x="849" y="60"/>
                      </a:cubicBezTo>
                      <a:cubicBezTo>
                        <a:pt x="849" y="60"/>
                        <a:pt x="849" y="60"/>
                        <a:pt x="834" y="75"/>
                      </a:cubicBezTo>
                      <a:cubicBezTo>
                        <a:pt x="834" y="75"/>
                        <a:pt x="834" y="45"/>
                        <a:pt x="834" y="45"/>
                      </a:cubicBezTo>
                      <a:cubicBezTo>
                        <a:pt x="804" y="45"/>
                        <a:pt x="804" y="45"/>
                        <a:pt x="804"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1309;p31"/>
                <p:cNvSpPr/>
                <p:nvPr/>
              </p:nvSpPr>
              <p:spPr>
                <a:xfrm>
                  <a:off x="702564" y="507176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1310;p31"/>
                <p:cNvSpPr/>
                <p:nvPr/>
              </p:nvSpPr>
              <p:spPr>
                <a:xfrm>
                  <a:off x="714269" y="507373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1311;p31"/>
                <p:cNvSpPr/>
                <p:nvPr/>
              </p:nvSpPr>
              <p:spPr>
                <a:xfrm>
                  <a:off x="717195" y="507373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1312;p31"/>
                <p:cNvSpPr/>
                <p:nvPr/>
              </p:nvSpPr>
              <p:spPr>
                <a:xfrm>
                  <a:off x="697677" y="5074727"/>
                  <a:ext cx="32" cy="997"/>
                </a:xfrm>
                <a:custGeom>
                  <a:avLst/>
                  <a:gdLst/>
                  <a:ahLst/>
                  <a:cxnLst/>
                  <a:rect l="l" t="t" r="r" b="b"/>
                  <a:pathLst>
                    <a:path w="1" h="31" extrusionOk="0">
                      <a:moveTo>
                        <a:pt x="0" y="30"/>
                      </a:moveTo>
                      <a:cubicBezTo>
                        <a:pt x="0" y="30"/>
                        <a:pt x="0" y="30"/>
                        <a:pt x="0" y="0"/>
                      </a:cubicBezTo>
                      <a:cubicBezTo>
                        <a:pt x="0" y="30"/>
                        <a:pt x="0" y="3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1313;p31"/>
                <p:cNvSpPr/>
                <p:nvPr/>
              </p:nvSpPr>
              <p:spPr>
                <a:xfrm>
                  <a:off x="684944" y="5084470"/>
                  <a:ext cx="32" cy="32"/>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1314;p31"/>
                <p:cNvSpPr/>
                <p:nvPr/>
              </p:nvSpPr>
              <p:spPr>
                <a:xfrm>
                  <a:off x="686905" y="5083505"/>
                  <a:ext cx="32" cy="997"/>
                </a:xfrm>
                <a:custGeom>
                  <a:avLst/>
                  <a:gdLst/>
                  <a:ahLst/>
                  <a:cxnLst/>
                  <a:rect l="l" t="t" r="r" b="b"/>
                  <a:pathLst>
                    <a:path w="1" h="31" extrusionOk="0">
                      <a:moveTo>
                        <a:pt x="1" y="31"/>
                      </a:moveTo>
                      <a:cubicBezTo>
                        <a:pt x="1" y="31"/>
                        <a:pt x="1" y="31"/>
                        <a:pt x="1" y="1"/>
                      </a:cubicBez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1315;p31"/>
                <p:cNvSpPr/>
                <p:nvPr/>
              </p:nvSpPr>
              <p:spPr>
                <a:xfrm>
                  <a:off x="700603" y="507373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1316;p31"/>
                <p:cNvSpPr/>
                <p:nvPr/>
              </p:nvSpPr>
              <p:spPr>
                <a:xfrm>
                  <a:off x="686905" y="5083505"/>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1317;p31"/>
                <p:cNvSpPr/>
                <p:nvPr/>
              </p:nvSpPr>
              <p:spPr>
                <a:xfrm>
                  <a:off x="684944" y="508447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1318;p31"/>
                <p:cNvSpPr/>
                <p:nvPr/>
              </p:nvSpPr>
              <p:spPr>
                <a:xfrm>
                  <a:off x="692789" y="5078618"/>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1319;p31"/>
                <p:cNvSpPr/>
                <p:nvPr/>
              </p:nvSpPr>
              <p:spPr>
                <a:xfrm>
                  <a:off x="685940" y="5081544"/>
                  <a:ext cx="32" cy="1029"/>
                </a:xfrm>
                <a:custGeom>
                  <a:avLst/>
                  <a:gdLst/>
                  <a:ahLst/>
                  <a:cxnLst/>
                  <a:rect l="l" t="t" r="r" b="b"/>
                  <a:pathLst>
                    <a:path w="1" h="32" extrusionOk="0">
                      <a:moveTo>
                        <a:pt x="0" y="31"/>
                      </a:moveTo>
                      <a:lnTo>
                        <a:pt x="0" y="3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1320;p31"/>
                <p:cNvSpPr/>
                <p:nvPr/>
              </p:nvSpPr>
              <p:spPr>
                <a:xfrm>
                  <a:off x="683979" y="5084470"/>
                  <a:ext cx="32" cy="32"/>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1321;p31"/>
                <p:cNvSpPr/>
                <p:nvPr/>
              </p:nvSpPr>
              <p:spPr>
                <a:xfrm>
                  <a:off x="689831" y="5079615"/>
                  <a:ext cx="32" cy="997"/>
                </a:xfrm>
                <a:custGeom>
                  <a:avLst/>
                  <a:gdLst/>
                  <a:ahLst/>
                  <a:cxnLst/>
                  <a:rect l="l" t="t" r="r" b="b"/>
                  <a:pathLst>
                    <a:path w="1" h="31" extrusionOk="0">
                      <a:moveTo>
                        <a:pt x="1" y="0"/>
                      </a:moveTo>
                      <a:cubicBezTo>
                        <a:pt x="1" y="0"/>
                        <a:pt x="1" y="0"/>
                        <a:pt x="1" y="30"/>
                      </a:cubicBezTo>
                      <a:cubicBezTo>
                        <a:pt x="1" y="3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1322;p31"/>
                <p:cNvSpPr/>
                <p:nvPr/>
              </p:nvSpPr>
              <p:spPr>
                <a:xfrm>
                  <a:off x="996751" y="5076656"/>
                  <a:ext cx="32" cy="1029"/>
                </a:xfrm>
                <a:custGeom>
                  <a:avLst/>
                  <a:gdLst/>
                  <a:ahLst/>
                  <a:cxnLst/>
                  <a:rect l="l" t="t" r="r" b="b"/>
                  <a:pathLst>
                    <a:path w="1" h="32" extrusionOk="0">
                      <a:moveTo>
                        <a:pt x="0" y="1"/>
                      </a:moveTo>
                      <a:cubicBezTo>
                        <a:pt x="0" y="1"/>
                        <a:pt x="0" y="1"/>
                        <a:pt x="0" y="31"/>
                      </a:cubicBez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1323;p31"/>
                <p:cNvSpPr/>
                <p:nvPr/>
              </p:nvSpPr>
              <p:spPr>
                <a:xfrm>
                  <a:off x="1001638" y="5079615"/>
                  <a:ext cx="32"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1324;p31"/>
                <p:cNvSpPr/>
                <p:nvPr/>
              </p:nvSpPr>
              <p:spPr>
                <a:xfrm>
                  <a:off x="993792" y="507665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1325;p31"/>
                <p:cNvSpPr/>
                <p:nvPr/>
              </p:nvSpPr>
              <p:spPr>
                <a:xfrm>
                  <a:off x="1002603" y="508350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326;p31"/>
                <p:cNvSpPr/>
                <p:nvPr/>
              </p:nvSpPr>
              <p:spPr>
                <a:xfrm>
                  <a:off x="1003567" y="508057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327;p31"/>
                <p:cNvSpPr/>
                <p:nvPr/>
              </p:nvSpPr>
              <p:spPr>
                <a:xfrm>
                  <a:off x="987940" y="5071769"/>
                  <a:ext cx="32" cy="1029"/>
                </a:xfrm>
                <a:custGeom>
                  <a:avLst/>
                  <a:gdLst/>
                  <a:ahLst/>
                  <a:cxnLst/>
                  <a:rect l="l" t="t" r="r" b="b"/>
                  <a:pathLst>
                    <a:path w="1" h="32" extrusionOk="0">
                      <a:moveTo>
                        <a:pt x="1" y="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328;p31"/>
                <p:cNvSpPr/>
                <p:nvPr/>
              </p:nvSpPr>
              <p:spPr>
                <a:xfrm>
                  <a:off x="985979" y="507765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329;p31"/>
                <p:cNvSpPr/>
                <p:nvPr/>
              </p:nvSpPr>
              <p:spPr>
                <a:xfrm>
                  <a:off x="988905" y="5076656"/>
                  <a:ext cx="32" cy="1029"/>
                </a:xfrm>
                <a:custGeom>
                  <a:avLst/>
                  <a:gdLst/>
                  <a:ahLst/>
                  <a:cxnLst/>
                  <a:rect l="l" t="t" r="r" b="b"/>
                  <a:pathLst>
                    <a:path w="1" h="32" extrusionOk="0">
                      <a:moveTo>
                        <a:pt x="1" y="31"/>
                      </a:moveTo>
                      <a:lnTo>
                        <a:pt x="1" y="1"/>
                      </a:ln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1330;p31"/>
                <p:cNvSpPr/>
                <p:nvPr/>
              </p:nvSpPr>
              <p:spPr>
                <a:xfrm>
                  <a:off x="988905" y="507665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1331;p31"/>
                <p:cNvSpPr/>
                <p:nvPr/>
              </p:nvSpPr>
              <p:spPr>
                <a:xfrm>
                  <a:off x="991863" y="5078618"/>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1332;p31"/>
                <p:cNvSpPr/>
                <p:nvPr/>
              </p:nvSpPr>
              <p:spPr>
                <a:xfrm>
                  <a:off x="1000641" y="5087428"/>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1333;p31"/>
                <p:cNvSpPr/>
                <p:nvPr/>
              </p:nvSpPr>
              <p:spPr>
                <a:xfrm>
                  <a:off x="987940" y="5076656"/>
                  <a:ext cx="997" cy="32"/>
                </a:xfrm>
                <a:custGeom>
                  <a:avLst/>
                  <a:gdLst/>
                  <a:ahLst/>
                  <a:cxnLst/>
                  <a:rect l="l" t="t" r="r" b="b"/>
                  <a:pathLst>
                    <a:path w="31" h="1" extrusionOk="0">
                      <a:moveTo>
                        <a:pt x="1" y="1"/>
                      </a:moveTo>
                      <a:lnTo>
                        <a:pt x="3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1334;p31"/>
                <p:cNvSpPr/>
                <p:nvPr/>
              </p:nvSpPr>
              <p:spPr>
                <a:xfrm>
                  <a:off x="988905" y="5068843"/>
                  <a:ext cx="1029" cy="32"/>
                </a:xfrm>
                <a:custGeom>
                  <a:avLst/>
                  <a:gdLst/>
                  <a:ahLst/>
                  <a:cxnLst/>
                  <a:rect l="l" t="t" r="r" b="b"/>
                  <a:pathLst>
                    <a:path w="32" h="1" extrusionOk="0">
                      <a:moveTo>
                        <a:pt x="31" y="1"/>
                      </a:moveTo>
                      <a:cubicBezTo>
                        <a:pt x="1" y="1"/>
                        <a:pt x="31" y="1"/>
                        <a:pt x="31" y="1"/>
                      </a:cubicBezTo>
                      <a:cubicBezTo>
                        <a:pt x="3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1335;p31"/>
                <p:cNvSpPr/>
                <p:nvPr/>
              </p:nvSpPr>
              <p:spPr>
                <a:xfrm>
                  <a:off x="1009452" y="510501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1336;p31"/>
                <p:cNvSpPr/>
                <p:nvPr/>
              </p:nvSpPr>
              <p:spPr>
                <a:xfrm>
                  <a:off x="987940" y="5076656"/>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1337;p31"/>
                <p:cNvSpPr/>
                <p:nvPr/>
              </p:nvSpPr>
              <p:spPr>
                <a:xfrm>
                  <a:off x="997715" y="5088393"/>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1338;p31"/>
                <p:cNvSpPr/>
                <p:nvPr/>
              </p:nvSpPr>
              <p:spPr>
                <a:xfrm>
                  <a:off x="997715" y="508742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1339;p31"/>
                <p:cNvSpPr/>
                <p:nvPr/>
              </p:nvSpPr>
              <p:spPr>
                <a:xfrm>
                  <a:off x="990866" y="5077653"/>
                  <a:ext cx="1029" cy="997"/>
                </a:xfrm>
                <a:custGeom>
                  <a:avLst/>
                  <a:gdLst/>
                  <a:ahLst/>
                  <a:cxnLst/>
                  <a:rect l="l" t="t" r="r" b="b"/>
                  <a:pathLst>
                    <a:path w="32" h="31" extrusionOk="0">
                      <a:moveTo>
                        <a:pt x="31" y="31"/>
                      </a:moveTo>
                      <a:lnTo>
                        <a:pt x="1" y="0"/>
                      </a:lnTo>
                      <a:cubicBezTo>
                        <a:pt x="31" y="31"/>
                        <a:pt x="31" y="3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1340;p31"/>
                <p:cNvSpPr/>
                <p:nvPr/>
              </p:nvSpPr>
              <p:spPr>
                <a:xfrm>
                  <a:off x="995754" y="5086432"/>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1341;p31"/>
                <p:cNvSpPr/>
                <p:nvPr/>
              </p:nvSpPr>
              <p:spPr>
                <a:xfrm>
                  <a:off x="1003567" y="508057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1342;p31"/>
                <p:cNvSpPr/>
                <p:nvPr/>
              </p:nvSpPr>
              <p:spPr>
                <a:xfrm>
                  <a:off x="1017265" y="5076656"/>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1343;p31"/>
                <p:cNvSpPr/>
                <p:nvPr/>
              </p:nvSpPr>
              <p:spPr>
                <a:xfrm>
                  <a:off x="1016301" y="5076656"/>
                  <a:ext cx="997" cy="32"/>
                </a:xfrm>
                <a:custGeom>
                  <a:avLst/>
                  <a:gdLst/>
                  <a:ahLst/>
                  <a:cxnLst/>
                  <a:rect l="l" t="t" r="r" b="b"/>
                  <a:pathLst>
                    <a:path w="31" h="1" extrusionOk="0">
                      <a:moveTo>
                        <a:pt x="0" y="1"/>
                      </a:moveTo>
                      <a:cubicBezTo>
                        <a:pt x="0" y="1"/>
                        <a:pt x="0" y="1"/>
                        <a:pt x="30" y="1"/>
                      </a:cubicBez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1344;p31"/>
                <p:cNvSpPr/>
                <p:nvPr/>
              </p:nvSpPr>
              <p:spPr>
                <a:xfrm>
                  <a:off x="1017265" y="507765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1345;p31"/>
                <p:cNvSpPr/>
                <p:nvPr/>
              </p:nvSpPr>
              <p:spPr>
                <a:xfrm>
                  <a:off x="1012378" y="5069840"/>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1346;p31"/>
                <p:cNvSpPr/>
                <p:nvPr/>
              </p:nvSpPr>
              <p:spPr>
                <a:xfrm>
                  <a:off x="1014339" y="5070804"/>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1347;p31"/>
                <p:cNvSpPr/>
                <p:nvPr/>
              </p:nvSpPr>
              <p:spPr>
                <a:xfrm>
                  <a:off x="1019227" y="5081544"/>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1348;p31"/>
                <p:cNvSpPr/>
                <p:nvPr/>
              </p:nvSpPr>
              <p:spPr>
                <a:xfrm>
                  <a:off x="975239" y="5064952"/>
                  <a:ext cx="48908" cy="43988"/>
                </a:xfrm>
                <a:custGeom>
                  <a:avLst/>
                  <a:gdLst/>
                  <a:ahLst/>
                  <a:cxnLst/>
                  <a:rect l="l" t="t" r="r" b="b"/>
                  <a:pathLst>
                    <a:path w="1521" h="1368" extrusionOk="0">
                      <a:moveTo>
                        <a:pt x="943" y="30"/>
                      </a:moveTo>
                      <a:cubicBezTo>
                        <a:pt x="943" y="31"/>
                        <a:pt x="942" y="91"/>
                        <a:pt x="912" y="91"/>
                      </a:cubicBezTo>
                      <a:cubicBezTo>
                        <a:pt x="943" y="91"/>
                        <a:pt x="943" y="61"/>
                        <a:pt x="943" y="30"/>
                      </a:cubicBezTo>
                      <a:close/>
                      <a:moveTo>
                        <a:pt x="1064" y="91"/>
                      </a:moveTo>
                      <a:cubicBezTo>
                        <a:pt x="1064" y="91"/>
                        <a:pt x="1064" y="91"/>
                        <a:pt x="1064" y="91"/>
                      </a:cubicBezTo>
                      <a:lnTo>
                        <a:pt x="1064" y="91"/>
                      </a:lnTo>
                      <a:close/>
                      <a:moveTo>
                        <a:pt x="426" y="91"/>
                      </a:moveTo>
                      <a:cubicBezTo>
                        <a:pt x="456" y="91"/>
                        <a:pt x="456" y="91"/>
                        <a:pt x="456" y="122"/>
                      </a:cubicBezTo>
                      <a:cubicBezTo>
                        <a:pt x="456" y="122"/>
                        <a:pt x="456" y="91"/>
                        <a:pt x="456" y="91"/>
                      </a:cubicBezTo>
                      <a:close/>
                      <a:moveTo>
                        <a:pt x="996" y="108"/>
                      </a:moveTo>
                      <a:cubicBezTo>
                        <a:pt x="987" y="108"/>
                        <a:pt x="973" y="122"/>
                        <a:pt x="973" y="122"/>
                      </a:cubicBezTo>
                      <a:lnTo>
                        <a:pt x="1003" y="122"/>
                      </a:lnTo>
                      <a:cubicBezTo>
                        <a:pt x="1003" y="112"/>
                        <a:pt x="1000" y="108"/>
                        <a:pt x="996" y="108"/>
                      </a:cubicBezTo>
                      <a:close/>
                      <a:moveTo>
                        <a:pt x="1034" y="91"/>
                      </a:moveTo>
                      <a:cubicBezTo>
                        <a:pt x="1034" y="91"/>
                        <a:pt x="1034" y="91"/>
                        <a:pt x="1003" y="122"/>
                      </a:cubicBezTo>
                      <a:cubicBezTo>
                        <a:pt x="1034" y="122"/>
                        <a:pt x="1034" y="91"/>
                        <a:pt x="1034" y="91"/>
                      </a:cubicBezTo>
                      <a:close/>
                      <a:moveTo>
                        <a:pt x="1155" y="152"/>
                      </a:moveTo>
                      <a:cubicBezTo>
                        <a:pt x="1176" y="152"/>
                        <a:pt x="1169" y="166"/>
                        <a:pt x="1171" y="166"/>
                      </a:cubicBezTo>
                      <a:cubicBezTo>
                        <a:pt x="1172" y="166"/>
                        <a:pt x="1176" y="162"/>
                        <a:pt x="1186" y="152"/>
                      </a:cubicBezTo>
                      <a:close/>
                      <a:moveTo>
                        <a:pt x="426" y="152"/>
                      </a:moveTo>
                      <a:cubicBezTo>
                        <a:pt x="426" y="176"/>
                        <a:pt x="444" y="181"/>
                        <a:pt x="452" y="182"/>
                      </a:cubicBezTo>
                      <a:lnTo>
                        <a:pt x="452" y="182"/>
                      </a:lnTo>
                      <a:cubicBezTo>
                        <a:pt x="449" y="175"/>
                        <a:pt x="441" y="167"/>
                        <a:pt x="426" y="152"/>
                      </a:cubicBezTo>
                      <a:close/>
                      <a:moveTo>
                        <a:pt x="452" y="182"/>
                      </a:moveTo>
                      <a:cubicBezTo>
                        <a:pt x="454" y="185"/>
                        <a:pt x="455" y="188"/>
                        <a:pt x="455" y="191"/>
                      </a:cubicBezTo>
                      <a:lnTo>
                        <a:pt x="455" y="191"/>
                      </a:lnTo>
                      <a:cubicBezTo>
                        <a:pt x="456" y="189"/>
                        <a:pt x="456" y="186"/>
                        <a:pt x="456" y="182"/>
                      </a:cubicBezTo>
                      <a:cubicBezTo>
                        <a:pt x="456" y="182"/>
                        <a:pt x="455" y="182"/>
                        <a:pt x="452" y="182"/>
                      </a:cubicBezTo>
                      <a:close/>
                      <a:moveTo>
                        <a:pt x="1268" y="169"/>
                      </a:moveTo>
                      <a:cubicBezTo>
                        <a:pt x="1264" y="169"/>
                        <a:pt x="1257" y="172"/>
                        <a:pt x="1247" y="182"/>
                      </a:cubicBezTo>
                      <a:cubicBezTo>
                        <a:pt x="1247" y="189"/>
                        <a:pt x="1248" y="192"/>
                        <a:pt x="1251" y="192"/>
                      </a:cubicBezTo>
                      <a:cubicBezTo>
                        <a:pt x="1255" y="192"/>
                        <a:pt x="1262" y="185"/>
                        <a:pt x="1268" y="185"/>
                      </a:cubicBezTo>
                      <a:cubicBezTo>
                        <a:pt x="1269" y="185"/>
                        <a:pt x="1271" y="185"/>
                        <a:pt x="1273" y="187"/>
                      </a:cubicBezTo>
                      <a:lnTo>
                        <a:pt x="1273" y="187"/>
                      </a:lnTo>
                      <a:cubicBezTo>
                        <a:pt x="1274" y="186"/>
                        <a:pt x="1275" y="184"/>
                        <a:pt x="1277" y="182"/>
                      </a:cubicBezTo>
                      <a:cubicBezTo>
                        <a:pt x="1277" y="182"/>
                        <a:pt x="1277" y="169"/>
                        <a:pt x="1268" y="169"/>
                      </a:cubicBezTo>
                      <a:close/>
                      <a:moveTo>
                        <a:pt x="1273" y="187"/>
                      </a:moveTo>
                      <a:cubicBezTo>
                        <a:pt x="1260" y="199"/>
                        <a:pt x="1254" y="206"/>
                        <a:pt x="1250" y="213"/>
                      </a:cubicBezTo>
                      <a:lnTo>
                        <a:pt x="1277" y="213"/>
                      </a:lnTo>
                      <a:cubicBezTo>
                        <a:pt x="1277" y="198"/>
                        <a:pt x="1275" y="190"/>
                        <a:pt x="1273" y="187"/>
                      </a:cubicBezTo>
                      <a:close/>
                      <a:moveTo>
                        <a:pt x="396" y="213"/>
                      </a:moveTo>
                      <a:cubicBezTo>
                        <a:pt x="365" y="243"/>
                        <a:pt x="396" y="243"/>
                        <a:pt x="396" y="243"/>
                      </a:cubicBezTo>
                      <a:cubicBezTo>
                        <a:pt x="396" y="243"/>
                        <a:pt x="396" y="243"/>
                        <a:pt x="396" y="213"/>
                      </a:cubicBezTo>
                      <a:close/>
                      <a:moveTo>
                        <a:pt x="604" y="361"/>
                      </a:moveTo>
                      <a:cubicBezTo>
                        <a:pt x="604" y="363"/>
                        <a:pt x="604" y="364"/>
                        <a:pt x="603" y="365"/>
                      </a:cubicBezTo>
                      <a:lnTo>
                        <a:pt x="608" y="365"/>
                      </a:lnTo>
                      <a:cubicBezTo>
                        <a:pt x="608" y="365"/>
                        <a:pt x="607" y="363"/>
                        <a:pt x="604" y="361"/>
                      </a:cubicBezTo>
                      <a:close/>
                      <a:moveTo>
                        <a:pt x="396" y="365"/>
                      </a:moveTo>
                      <a:cubicBezTo>
                        <a:pt x="396" y="365"/>
                        <a:pt x="396" y="365"/>
                        <a:pt x="396" y="365"/>
                      </a:cubicBezTo>
                      <a:lnTo>
                        <a:pt x="396" y="365"/>
                      </a:lnTo>
                      <a:close/>
                      <a:moveTo>
                        <a:pt x="396" y="365"/>
                      </a:moveTo>
                      <a:cubicBezTo>
                        <a:pt x="396" y="365"/>
                        <a:pt x="396" y="365"/>
                        <a:pt x="396" y="365"/>
                      </a:cubicBezTo>
                      <a:lnTo>
                        <a:pt x="396" y="365"/>
                      </a:lnTo>
                      <a:close/>
                      <a:moveTo>
                        <a:pt x="396" y="365"/>
                      </a:moveTo>
                      <a:cubicBezTo>
                        <a:pt x="396" y="365"/>
                        <a:pt x="396" y="365"/>
                        <a:pt x="396" y="365"/>
                      </a:cubicBezTo>
                      <a:lnTo>
                        <a:pt x="396" y="365"/>
                      </a:lnTo>
                      <a:close/>
                      <a:moveTo>
                        <a:pt x="335" y="365"/>
                      </a:moveTo>
                      <a:cubicBezTo>
                        <a:pt x="335" y="365"/>
                        <a:pt x="337" y="367"/>
                        <a:pt x="340" y="369"/>
                      </a:cubicBezTo>
                      <a:lnTo>
                        <a:pt x="340" y="369"/>
                      </a:lnTo>
                      <a:cubicBezTo>
                        <a:pt x="339" y="369"/>
                        <a:pt x="339" y="369"/>
                        <a:pt x="339" y="369"/>
                      </a:cubicBezTo>
                      <a:lnTo>
                        <a:pt x="339" y="369"/>
                      </a:lnTo>
                      <a:lnTo>
                        <a:pt x="335" y="365"/>
                      </a:lnTo>
                      <a:close/>
                      <a:moveTo>
                        <a:pt x="578" y="365"/>
                      </a:moveTo>
                      <a:cubicBezTo>
                        <a:pt x="584" y="371"/>
                        <a:pt x="589" y="373"/>
                        <a:pt x="593" y="373"/>
                      </a:cubicBezTo>
                      <a:cubicBezTo>
                        <a:pt x="597" y="373"/>
                        <a:pt x="601" y="370"/>
                        <a:pt x="603" y="365"/>
                      </a:cubicBezTo>
                      <a:close/>
                      <a:moveTo>
                        <a:pt x="244" y="365"/>
                      </a:moveTo>
                      <a:cubicBezTo>
                        <a:pt x="213" y="365"/>
                        <a:pt x="213" y="395"/>
                        <a:pt x="244" y="395"/>
                      </a:cubicBezTo>
                      <a:cubicBezTo>
                        <a:pt x="233" y="385"/>
                        <a:pt x="233" y="382"/>
                        <a:pt x="238" y="382"/>
                      </a:cubicBezTo>
                      <a:cubicBezTo>
                        <a:pt x="241" y="382"/>
                        <a:pt x="245" y="383"/>
                        <a:pt x="250" y="385"/>
                      </a:cubicBezTo>
                      <a:lnTo>
                        <a:pt x="250" y="385"/>
                      </a:lnTo>
                      <a:cubicBezTo>
                        <a:pt x="246" y="380"/>
                        <a:pt x="244" y="374"/>
                        <a:pt x="244" y="365"/>
                      </a:cubicBezTo>
                      <a:close/>
                      <a:moveTo>
                        <a:pt x="250" y="385"/>
                      </a:moveTo>
                      <a:cubicBezTo>
                        <a:pt x="259" y="395"/>
                        <a:pt x="274" y="395"/>
                        <a:pt x="274" y="395"/>
                      </a:cubicBezTo>
                      <a:cubicBezTo>
                        <a:pt x="274" y="395"/>
                        <a:pt x="261" y="389"/>
                        <a:pt x="250" y="385"/>
                      </a:cubicBezTo>
                      <a:close/>
                      <a:moveTo>
                        <a:pt x="335" y="365"/>
                      </a:moveTo>
                      <a:cubicBezTo>
                        <a:pt x="335" y="374"/>
                        <a:pt x="337" y="380"/>
                        <a:pt x="341" y="384"/>
                      </a:cubicBezTo>
                      <a:lnTo>
                        <a:pt x="341" y="384"/>
                      </a:lnTo>
                      <a:cubicBezTo>
                        <a:pt x="344" y="390"/>
                        <a:pt x="347" y="395"/>
                        <a:pt x="335" y="395"/>
                      </a:cubicBezTo>
                      <a:cubicBezTo>
                        <a:pt x="335" y="389"/>
                        <a:pt x="334" y="384"/>
                        <a:pt x="332" y="380"/>
                      </a:cubicBezTo>
                      <a:lnTo>
                        <a:pt x="332" y="380"/>
                      </a:lnTo>
                      <a:cubicBezTo>
                        <a:pt x="333" y="376"/>
                        <a:pt x="335" y="371"/>
                        <a:pt x="335" y="365"/>
                      </a:cubicBezTo>
                      <a:close/>
                      <a:moveTo>
                        <a:pt x="396" y="365"/>
                      </a:moveTo>
                      <a:cubicBezTo>
                        <a:pt x="407" y="365"/>
                        <a:pt x="418" y="369"/>
                        <a:pt x="427" y="374"/>
                      </a:cubicBezTo>
                      <a:lnTo>
                        <a:pt x="427" y="374"/>
                      </a:lnTo>
                      <a:cubicBezTo>
                        <a:pt x="430" y="383"/>
                        <a:pt x="437" y="395"/>
                        <a:pt x="456" y="395"/>
                      </a:cubicBezTo>
                      <a:lnTo>
                        <a:pt x="396" y="395"/>
                      </a:lnTo>
                      <a:lnTo>
                        <a:pt x="396" y="365"/>
                      </a:lnTo>
                      <a:cubicBezTo>
                        <a:pt x="396" y="375"/>
                        <a:pt x="392" y="378"/>
                        <a:pt x="388" y="378"/>
                      </a:cubicBezTo>
                      <a:cubicBezTo>
                        <a:pt x="379" y="378"/>
                        <a:pt x="365" y="365"/>
                        <a:pt x="365" y="365"/>
                      </a:cubicBezTo>
                      <a:lnTo>
                        <a:pt x="365" y="365"/>
                      </a:lnTo>
                      <a:cubicBezTo>
                        <a:pt x="365" y="365"/>
                        <a:pt x="365" y="365"/>
                        <a:pt x="365" y="365"/>
                      </a:cubicBezTo>
                      <a:lnTo>
                        <a:pt x="396" y="365"/>
                      </a:lnTo>
                      <a:cubicBezTo>
                        <a:pt x="396" y="365"/>
                        <a:pt x="396" y="365"/>
                        <a:pt x="396" y="365"/>
                      </a:cubicBezTo>
                      <a:lnTo>
                        <a:pt x="396" y="365"/>
                      </a:lnTo>
                      <a:close/>
                      <a:moveTo>
                        <a:pt x="1307" y="365"/>
                      </a:moveTo>
                      <a:cubicBezTo>
                        <a:pt x="1277" y="365"/>
                        <a:pt x="1277" y="395"/>
                        <a:pt x="1247" y="395"/>
                      </a:cubicBezTo>
                      <a:cubicBezTo>
                        <a:pt x="1307" y="395"/>
                        <a:pt x="1338" y="365"/>
                        <a:pt x="1338" y="365"/>
                      </a:cubicBezTo>
                      <a:close/>
                      <a:moveTo>
                        <a:pt x="92" y="486"/>
                      </a:moveTo>
                      <a:cubicBezTo>
                        <a:pt x="92" y="486"/>
                        <a:pt x="92" y="496"/>
                        <a:pt x="97" y="504"/>
                      </a:cubicBezTo>
                      <a:lnTo>
                        <a:pt x="97" y="504"/>
                      </a:lnTo>
                      <a:cubicBezTo>
                        <a:pt x="99" y="498"/>
                        <a:pt x="98" y="492"/>
                        <a:pt x="92" y="486"/>
                      </a:cubicBezTo>
                      <a:close/>
                      <a:moveTo>
                        <a:pt x="1429" y="638"/>
                      </a:moveTo>
                      <a:cubicBezTo>
                        <a:pt x="1368" y="638"/>
                        <a:pt x="1429" y="638"/>
                        <a:pt x="1429" y="669"/>
                      </a:cubicBezTo>
                      <a:cubicBezTo>
                        <a:pt x="1429" y="638"/>
                        <a:pt x="1429" y="638"/>
                        <a:pt x="1429" y="638"/>
                      </a:cubicBezTo>
                      <a:close/>
                      <a:moveTo>
                        <a:pt x="639" y="334"/>
                      </a:moveTo>
                      <a:cubicBezTo>
                        <a:pt x="639" y="365"/>
                        <a:pt x="639" y="365"/>
                        <a:pt x="669" y="395"/>
                      </a:cubicBezTo>
                      <a:cubicBezTo>
                        <a:pt x="669" y="395"/>
                        <a:pt x="669" y="365"/>
                        <a:pt x="669" y="365"/>
                      </a:cubicBezTo>
                      <a:lnTo>
                        <a:pt x="700" y="365"/>
                      </a:lnTo>
                      <a:lnTo>
                        <a:pt x="691" y="356"/>
                      </a:lnTo>
                      <a:lnTo>
                        <a:pt x="691" y="356"/>
                      </a:lnTo>
                      <a:cubicBezTo>
                        <a:pt x="696" y="353"/>
                        <a:pt x="698" y="343"/>
                        <a:pt x="699" y="343"/>
                      </a:cubicBezTo>
                      <a:cubicBezTo>
                        <a:pt x="700" y="343"/>
                        <a:pt x="700" y="348"/>
                        <a:pt x="700" y="365"/>
                      </a:cubicBezTo>
                      <a:cubicBezTo>
                        <a:pt x="700" y="365"/>
                        <a:pt x="700" y="365"/>
                        <a:pt x="700" y="395"/>
                      </a:cubicBezTo>
                      <a:lnTo>
                        <a:pt x="730" y="395"/>
                      </a:lnTo>
                      <a:lnTo>
                        <a:pt x="730" y="365"/>
                      </a:lnTo>
                      <a:cubicBezTo>
                        <a:pt x="754" y="365"/>
                        <a:pt x="759" y="404"/>
                        <a:pt x="760" y="404"/>
                      </a:cubicBezTo>
                      <a:cubicBezTo>
                        <a:pt x="760" y="404"/>
                        <a:pt x="760" y="401"/>
                        <a:pt x="760" y="395"/>
                      </a:cubicBezTo>
                      <a:cubicBezTo>
                        <a:pt x="770" y="385"/>
                        <a:pt x="774" y="382"/>
                        <a:pt x="775" y="382"/>
                      </a:cubicBezTo>
                      <a:cubicBezTo>
                        <a:pt x="777" y="382"/>
                        <a:pt x="770" y="395"/>
                        <a:pt x="791" y="395"/>
                      </a:cubicBezTo>
                      <a:cubicBezTo>
                        <a:pt x="791" y="395"/>
                        <a:pt x="791" y="426"/>
                        <a:pt x="821" y="426"/>
                      </a:cubicBezTo>
                      <a:cubicBezTo>
                        <a:pt x="821" y="440"/>
                        <a:pt x="821" y="450"/>
                        <a:pt x="821" y="456"/>
                      </a:cubicBezTo>
                      <a:cubicBezTo>
                        <a:pt x="829" y="441"/>
                        <a:pt x="833" y="435"/>
                        <a:pt x="834" y="435"/>
                      </a:cubicBezTo>
                      <a:cubicBezTo>
                        <a:pt x="840" y="435"/>
                        <a:pt x="829" y="486"/>
                        <a:pt x="851" y="486"/>
                      </a:cubicBezTo>
                      <a:cubicBezTo>
                        <a:pt x="851" y="486"/>
                        <a:pt x="851" y="456"/>
                        <a:pt x="882" y="456"/>
                      </a:cubicBezTo>
                      <a:cubicBezTo>
                        <a:pt x="851" y="486"/>
                        <a:pt x="851" y="486"/>
                        <a:pt x="851" y="486"/>
                      </a:cubicBezTo>
                      <a:lnTo>
                        <a:pt x="882" y="486"/>
                      </a:lnTo>
                      <a:lnTo>
                        <a:pt x="851" y="517"/>
                      </a:lnTo>
                      <a:lnTo>
                        <a:pt x="882" y="517"/>
                      </a:lnTo>
                      <a:cubicBezTo>
                        <a:pt x="862" y="517"/>
                        <a:pt x="882" y="503"/>
                        <a:pt x="889" y="503"/>
                      </a:cubicBezTo>
                      <a:cubicBezTo>
                        <a:pt x="892" y="503"/>
                        <a:pt x="892" y="507"/>
                        <a:pt x="882" y="517"/>
                      </a:cubicBezTo>
                      <a:lnTo>
                        <a:pt x="912" y="517"/>
                      </a:lnTo>
                      <a:cubicBezTo>
                        <a:pt x="882" y="517"/>
                        <a:pt x="912" y="517"/>
                        <a:pt x="882" y="547"/>
                      </a:cubicBezTo>
                      <a:cubicBezTo>
                        <a:pt x="882" y="547"/>
                        <a:pt x="912" y="547"/>
                        <a:pt x="912" y="517"/>
                      </a:cubicBezTo>
                      <a:lnTo>
                        <a:pt x="912" y="517"/>
                      </a:lnTo>
                      <a:cubicBezTo>
                        <a:pt x="912" y="547"/>
                        <a:pt x="912" y="547"/>
                        <a:pt x="882" y="547"/>
                      </a:cubicBezTo>
                      <a:cubicBezTo>
                        <a:pt x="912" y="547"/>
                        <a:pt x="821" y="578"/>
                        <a:pt x="882" y="578"/>
                      </a:cubicBezTo>
                      <a:lnTo>
                        <a:pt x="851" y="578"/>
                      </a:lnTo>
                      <a:cubicBezTo>
                        <a:pt x="882" y="578"/>
                        <a:pt x="821" y="608"/>
                        <a:pt x="821" y="608"/>
                      </a:cubicBezTo>
                      <a:lnTo>
                        <a:pt x="851" y="608"/>
                      </a:lnTo>
                      <a:cubicBezTo>
                        <a:pt x="851" y="608"/>
                        <a:pt x="851" y="608"/>
                        <a:pt x="852" y="608"/>
                      </a:cubicBezTo>
                      <a:lnTo>
                        <a:pt x="852" y="608"/>
                      </a:lnTo>
                      <a:cubicBezTo>
                        <a:pt x="867" y="623"/>
                        <a:pt x="859" y="623"/>
                        <a:pt x="855" y="623"/>
                      </a:cubicBezTo>
                      <a:cubicBezTo>
                        <a:pt x="851" y="623"/>
                        <a:pt x="851" y="623"/>
                        <a:pt x="882" y="638"/>
                      </a:cubicBezTo>
                      <a:lnTo>
                        <a:pt x="791" y="638"/>
                      </a:lnTo>
                      <a:cubicBezTo>
                        <a:pt x="791" y="669"/>
                        <a:pt x="821" y="669"/>
                        <a:pt x="821" y="669"/>
                      </a:cubicBezTo>
                      <a:lnTo>
                        <a:pt x="791" y="669"/>
                      </a:lnTo>
                      <a:cubicBezTo>
                        <a:pt x="821" y="699"/>
                        <a:pt x="821" y="699"/>
                        <a:pt x="791" y="699"/>
                      </a:cubicBezTo>
                      <a:lnTo>
                        <a:pt x="760" y="699"/>
                      </a:lnTo>
                      <a:cubicBezTo>
                        <a:pt x="760" y="722"/>
                        <a:pt x="760" y="710"/>
                        <a:pt x="760" y="730"/>
                      </a:cubicBezTo>
                      <a:cubicBezTo>
                        <a:pt x="761" y="730"/>
                        <a:pt x="761" y="730"/>
                        <a:pt x="761" y="730"/>
                      </a:cubicBezTo>
                      <a:lnTo>
                        <a:pt x="761" y="730"/>
                      </a:lnTo>
                      <a:cubicBezTo>
                        <a:pt x="781" y="730"/>
                        <a:pt x="787" y="743"/>
                        <a:pt x="781" y="743"/>
                      </a:cubicBezTo>
                      <a:cubicBezTo>
                        <a:pt x="777" y="743"/>
                        <a:pt x="770" y="740"/>
                        <a:pt x="760" y="730"/>
                      </a:cubicBezTo>
                      <a:cubicBezTo>
                        <a:pt x="760" y="730"/>
                        <a:pt x="760" y="730"/>
                        <a:pt x="730" y="699"/>
                      </a:cubicBezTo>
                      <a:lnTo>
                        <a:pt x="730" y="699"/>
                      </a:lnTo>
                      <a:cubicBezTo>
                        <a:pt x="741" y="722"/>
                        <a:pt x="744" y="727"/>
                        <a:pt x="743" y="727"/>
                      </a:cubicBezTo>
                      <a:cubicBezTo>
                        <a:pt x="742" y="727"/>
                        <a:pt x="737" y="720"/>
                        <a:pt x="734" y="720"/>
                      </a:cubicBezTo>
                      <a:cubicBezTo>
                        <a:pt x="731" y="720"/>
                        <a:pt x="730" y="723"/>
                        <a:pt x="730" y="730"/>
                      </a:cubicBezTo>
                      <a:lnTo>
                        <a:pt x="730" y="760"/>
                      </a:lnTo>
                      <a:cubicBezTo>
                        <a:pt x="730" y="730"/>
                        <a:pt x="730" y="760"/>
                        <a:pt x="700" y="699"/>
                      </a:cubicBezTo>
                      <a:cubicBezTo>
                        <a:pt x="700" y="704"/>
                        <a:pt x="699" y="708"/>
                        <a:pt x="698" y="711"/>
                      </a:cubicBezTo>
                      <a:lnTo>
                        <a:pt x="698" y="711"/>
                      </a:lnTo>
                      <a:cubicBezTo>
                        <a:pt x="697" y="709"/>
                        <a:pt x="696" y="708"/>
                        <a:pt x="695" y="708"/>
                      </a:cubicBezTo>
                      <a:cubicBezTo>
                        <a:pt x="691" y="708"/>
                        <a:pt x="687" y="720"/>
                        <a:pt x="686" y="728"/>
                      </a:cubicBezTo>
                      <a:lnTo>
                        <a:pt x="686" y="728"/>
                      </a:lnTo>
                      <a:cubicBezTo>
                        <a:pt x="691" y="723"/>
                        <a:pt x="695" y="718"/>
                        <a:pt x="698" y="711"/>
                      </a:cubicBezTo>
                      <a:lnTo>
                        <a:pt x="698" y="711"/>
                      </a:lnTo>
                      <a:cubicBezTo>
                        <a:pt x="699" y="714"/>
                        <a:pt x="700" y="720"/>
                        <a:pt x="700" y="730"/>
                      </a:cubicBezTo>
                      <a:cubicBezTo>
                        <a:pt x="695" y="734"/>
                        <a:pt x="692" y="736"/>
                        <a:pt x="690" y="736"/>
                      </a:cubicBezTo>
                      <a:cubicBezTo>
                        <a:pt x="687" y="736"/>
                        <a:pt x="686" y="732"/>
                        <a:pt x="686" y="728"/>
                      </a:cubicBezTo>
                      <a:lnTo>
                        <a:pt x="686" y="728"/>
                      </a:lnTo>
                      <a:cubicBezTo>
                        <a:pt x="685" y="729"/>
                        <a:pt x="683" y="731"/>
                        <a:pt x="682" y="732"/>
                      </a:cubicBezTo>
                      <a:lnTo>
                        <a:pt x="682" y="732"/>
                      </a:lnTo>
                      <a:cubicBezTo>
                        <a:pt x="680" y="734"/>
                        <a:pt x="676" y="739"/>
                        <a:pt x="673" y="739"/>
                      </a:cubicBezTo>
                      <a:cubicBezTo>
                        <a:pt x="671" y="739"/>
                        <a:pt x="669" y="736"/>
                        <a:pt x="669" y="730"/>
                      </a:cubicBezTo>
                      <a:cubicBezTo>
                        <a:pt x="669" y="730"/>
                        <a:pt x="669" y="730"/>
                        <a:pt x="669" y="699"/>
                      </a:cubicBezTo>
                      <a:cubicBezTo>
                        <a:pt x="669" y="699"/>
                        <a:pt x="639" y="699"/>
                        <a:pt x="639" y="669"/>
                      </a:cubicBezTo>
                      <a:lnTo>
                        <a:pt x="608" y="669"/>
                      </a:lnTo>
                      <a:cubicBezTo>
                        <a:pt x="608" y="669"/>
                        <a:pt x="639" y="669"/>
                        <a:pt x="639" y="638"/>
                      </a:cubicBezTo>
                      <a:cubicBezTo>
                        <a:pt x="639" y="638"/>
                        <a:pt x="669" y="608"/>
                        <a:pt x="639" y="578"/>
                      </a:cubicBezTo>
                      <a:cubicBezTo>
                        <a:pt x="639" y="517"/>
                        <a:pt x="608" y="517"/>
                        <a:pt x="517" y="426"/>
                      </a:cubicBezTo>
                      <a:cubicBezTo>
                        <a:pt x="517" y="426"/>
                        <a:pt x="487" y="426"/>
                        <a:pt x="487" y="395"/>
                      </a:cubicBezTo>
                      <a:cubicBezTo>
                        <a:pt x="487" y="395"/>
                        <a:pt x="474" y="382"/>
                        <a:pt x="456" y="373"/>
                      </a:cubicBezTo>
                      <a:lnTo>
                        <a:pt x="456" y="373"/>
                      </a:lnTo>
                      <a:lnTo>
                        <a:pt x="456" y="365"/>
                      </a:lnTo>
                      <a:lnTo>
                        <a:pt x="487" y="395"/>
                      </a:lnTo>
                      <a:cubicBezTo>
                        <a:pt x="487" y="395"/>
                        <a:pt x="467" y="356"/>
                        <a:pt x="475" y="356"/>
                      </a:cubicBezTo>
                      <a:cubicBezTo>
                        <a:pt x="477" y="356"/>
                        <a:pt x="481" y="359"/>
                        <a:pt x="487" y="365"/>
                      </a:cubicBezTo>
                      <a:cubicBezTo>
                        <a:pt x="487" y="350"/>
                        <a:pt x="487" y="350"/>
                        <a:pt x="487" y="350"/>
                      </a:cubicBezTo>
                      <a:cubicBezTo>
                        <a:pt x="487" y="350"/>
                        <a:pt x="487" y="350"/>
                        <a:pt x="487" y="334"/>
                      </a:cubicBezTo>
                      <a:cubicBezTo>
                        <a:pt x="517" y="365"/>
                        <a:pt x="517" y="365"/>
                        <a:pt x="517" y="365"/>
                      </a:cubicBezTo>
                      <a:cubicBezTo>
                        <a:pt x="547" y="365"/>
                        <a:pt x="518" y="335"/>
                        <a:pt x="517" y="334"/>
                      </a:cubicBezTo>
                      <a:lnTo>
                        <a:pt x="517" y="334"/>
                      </a:lnTo>
                      <a:cubicBezTo>
                        <a:pt x="548" y="365"/>
                        <a:pt x="548" y="365"/>
                        <a:pt x="548" y="395"/>
                      </a:cubicBezTo>
                      <a:lnTo>
                        <a:pt x="548" y="365"/>
                      </a:lnTo>
                      <a:lnTo>
                        <a:pt x="578" y="365"/>
                      </a:lnTo>
                      <a:cubicBezTo>
                        <a:pt x="578" y="355"/>
                        <a:pt x="581" y="351"/>
                        <a:pt x="586" y="351"/>
                      </a:cubicBezTo>
                      <a:cubicBezTo>
                        <a:pt x="592" y="351"/>
                        <a:pt x="600" y="357"/>
                        <a:pt x="604" y="361"/>
                      </a:cubicBezTo>
                      <a:lnTo>
                        <a:pt x="604" y="361"/>
                      </a:lnTo>
                      <a:cubicBezTo>
                        <a:pt x="608" y="350"/>
                        <a:pt x="608" y="334"/>
                        <a:pt x="608" y="334"/>
                      </a:cubicBezTo>
                      <a:cubicBezTo>
                        <a:pt x="608" y="365"/>
                        <a:pt x="639" y="365"/>
                        <a:pt x="608" y="365"/>
                      </a:cubicBezTo>
                      <a:cubicBezTo>
                        <a:pt x="639" y="365"/>
                        <a:pt x="639" y="365"/>
                        <a:pt x="639" y="334"/>
                      </a:cubicBezTo>
                      <a:close/>
                      <a:moveTo>
                        <a:pt x="730" y="730"/>
                      </a:moveTo>
                      <a:cubicBezTo>
                        <a:pt x="730" y="730"/>
                        <a:pt x="760" y="760"/>
                        <a:pt x="760" y="760"/>
                      </a:cubicBezTo>
                      <a:cubicBezTo>
                        <a:pt x="730" y="760"/>
                        <a:pt x="730" y="730"/>
                        <a:pt x="730" y="730"/>
                      </a:cubicBezTo>
                      <a:close/>
                      <a:moveTo>
                        <a:pt x="1399" y="851"/>
                      </a:moveTo>
                      <a:cubicBezTo>
                        <a:pt x="1419" y="851"/>
                        <a:pt x="1412" y="865"/>
                        <a:pt x="1414" y="865"/>
                      </a:cubicBezTo>
                      <a:cubicBezTo>
                        <a:pt x="1416" y="865"/>
                        <a:pt x="1419" y="861"/>
                        <a:pt x="1429" y="851"/>
                      </a:cubicBezTo>
                      <a:close/>
                      <a:moveTo>
                        <a:pt x="882" y="0"/>
                      </a:moveTo>
                      <a:cubicBezTo>
                        <a:pt x="882" y="15"/>
                        <a:pt x="889" y="15"/>
                        <a:pt x="893" y="15"/>
                      </a:cubicBezTo>
                      <a:cubicBezTo>
                        <a:pt x="897" y="15"/>
                        <a:pt x="897" y="15"/>
                        <a:pt x="882" y="30"/>
                      </a:cubicBezTo>
                      <a:cubicBezTo>
                        <a:pt x="856" y="30"/>
                        <a:pt x="852" y="97"/>
                        <a:pt x="852" y="97"/>
                      </a:cubicBezTo>
                      <a:cubicBezTo>
                        <a:pt x="851" y="97"/>
                        <a:pt x="851" y="96"/>
                        <a:pt x="851" y="91"/>
                      </a:cubicBezTo>
                      <a:cubicBezTo>
                        <a:pt x="821" y="122"/>
                        <a:pt x="821" y="122"/>
                        <a:pt x="821" y="122"/>
                      </a:cubicBezTo>
                      <a:cubicBezTo>
                        <a:pt x="821" y="97"/>
                        <a:pt x="821" y="53"/>
                        <a:pt x="805" y="53"/>
                      </a:cubicBezTo>
                      <a:cubicBezTo>
                        <a:pt x="801" y="53"/>
                        <a:pt x="797" y="55"/>
                        <a:pt x="791" y="61"/>
                      </a:cubicBezTo>
                      <a:cubicBezTo>
                        <a:pt x="791" y="61"/>
                        <a:pt x="791" y="91"/>
                        <a:pt x="791" y="91"/>
                      </a:cubicBezTo>
                      <a:cubicBezTo>
                        <a:pt x="791" y="98"/>
                        <a:pt x="789" y="100"/>
                        <a:pt x="787" y="100"/>
                      </a:cubicBezTo>
                      <a:cubicBezTo>
                        <a:pt x="781" y="100"/>
                        <a:pt x="770" y="82"/>
                        <a:pt x="764" y="82"/>
                      </a:cubicBezTo>
                      <a:cubicBezTo>
                        <a:pt x="762" y="82"/>
                        <a:pt x="760" y="85"/>
                        <a:pt x="760" y="91"/>
                      </a:cubicBezTo>
                      <a:lnTo>
                        <a:pt x="760" y="61"/>
                      </a:lnTo>
                      <a:cubicBezTo>
                        <a:pt x="760" y="91"/>
                        <a:pt x="730" y="91"/>
                        <a:pt x="730" y="91"/>
                      </a:cubicBezTo>
                      <a:cubicBezTo>
                        <a:pt x="730" y="91"/>
                        <a:pt x="730" y="122"/>
                        <a:pt x="730" y="122"/>
                      </a:cubicBezTo>
                      <a:cubicBezTo>
                        <a:pt x="719" y="99"/>
                        <a:pt x="712" y="93"/>
                        <a:pt x="707" y="93"/>
                      </a:cubicBezTo>
                      <a:cubicBezTo>
                        <a:pt x="702" y="93"/>
                        <a:pt x="701" y="100"/>
                        <a:pt x="700" y="100"/>
                      </a:cubicBezTo>
                      <a:cubicBezTo>
                        <a:pt x="700" y="100"/>
                        <a:pt x="700" y="98"/>
                        <a:pt x="700" y="91"/>
                      </a:cubicBezTo>
                      <a:cubicBezTo>
                        <a:pt x="700" y="91"/>
                        <a:pt x="686" y="78"/>
                        <a:pt x="677" y="78"/>
                      </a:cubicBezTo>
                      <a:cubicBezTo>
                        <a:pt x="673" y="78"/>
                        <a:pt x="669" y="81"/>
                        <a:pt x="669" y="91"/>
                      </a:cubicBezTo>
                      <a:cubicBezTo>
                        <a:pt x="669" y="99"/>
                        <a:pt x="669" y="106"/>
                        <a:pt x="669" y="122"/>
                      </a:cubicBezTo>
                      <a:cubicBezTo>
                        <a:pt x="654" y="91"/>
                        <a:pt x="646" y="91"/>
                        <a:pt x="643" y="91"/>
                      </a:cubicBezTo>
                      <a:cubicBezTo>
                        <a:pt x="639" y="91"/>
                        <a:pt x="639" y="91"/>
                        <a:pt x="639" y="61"/>
                      </a:cubicBezTo>
                      <a:cubicBezTo>
                        <a:pt x="639" y="91"/>
                        <a:pt x="608" y="91"/>
                        <a:pt x="608" y="122"/>
                      </a:cubicBezTo>
                      <a:cubicBezTo>
                        <a:pt x="608" y="122"/>
                        <a:pt x="608" y="109"/>
                        <a:pt x="608" y="91"/>
                      </a:cubicBezTo>
                      <a:cubicBezTo>
                        <a:pt x="578" y="61"/>
                        <a:pt x="578" y="61"/>
                        <a:pt x="548" y="61"/>
                      </a:cubicBezTo>
                      <a:lnTo>
                        <a:pt x="548" y="91"/>
                      </a:lnTo>
                      <a:cubicBezTo>
                        <a:pt x="548" y="91"/>
                        <a:pt x="548" y="91"/>
                        <a:pt x="548" y="122"/>
                      </a:cubicBezTo>
                      <a:cubicBezTo>
                        <a:pt x="518" y="122"/>
                        <a:pt x="517" y="122"/>
                        <a:pt x="517" y="93"/>
                      </a:cubicBezTo>
                      <a:lnTo>
                        <a:pt x="517" y="93"/>
                      </a:lnTo>
                      <a:cubicBezTo>
                        <a:pt x="517" y="123"/>
                        <a:pt x="518" y="182"/>
                        <a:pt x="548" y="182"/>
                      </a:cubicBezTo>
                      <a:cubicBezTo>
                        <a:pt x="548" y="182"/>
                        <a:pt x="548" y="213"/>
                        <a:pt x="548" y="213"/>
                      </a:cubicBezTo>
                      <a:lnTo>
                        <a:pt x="517" y="213"/>
                      </a:lnTo>
                      <a:cubicBezTo>
                        <a:pt x="517" y="188"/>
                        <a:pt x="497" y="144"/>
                        <a:pt x="490" y="144"/>
                      </a:cubicBezTo>
                      <a:cubicBezTo>
                        <a:pt x="488" y="144"/>
                        <a:pt x="487" y="146"/>
                        <a:pt x="487" y="152"/>
                      </a:cubicBezTo>
                      <a:cubicBezTo>
                        <a:pt x="487" y="122"/>
                        <a:pt x="487" y="122"/>
                        <a:pt x="487" y="91"/>
                      </a:cubicBezTo>
                      <a:cubicBezTo>
                        <a:pt x="456" y="91"/>
                        <a:pt x="487" y="122"/>
                        <a:pt x="456" y="122"/>
                      </a:cubicBezTo>
                      <a:cubicBezTo>
                        <a:pt x="456" y="122"/>
                        <a:pt x="487" y="152"/>
                        <a:pt x="456" y="152"/>
                      </a:cubicBezTo>
                      <a:cubicBezTo>
                        <a:pt x="487" y="182"/>
                        <a:pt x="456" y="182"/>
                        <a:pt x="487" y="213"/>
                      </a:cubicBezTo>
                      <a:lnTo>
                        <a:pt x="456" y="213"/>
                      </a:lnTo>
                      <a:cubicBezTo>
                        <a:pt x="456" y="203"/>
                        <a:pt x="456" y="196"/>
                        <a:pt x="455" y="191"/>
                      </a:cubicBezTo>
                      <a:lnTo>
                        <a:pt x="455" y="191"/>
                      </a:lnTo>
                      <a:cubicBezTo>
                        <a:pt x="454" y="194"/>
                        <a:pt x="451" y="196"/>
                        <a:pt x="448" y="196"/>
                      </a:cubicBezTo>
                      <a:cubicBezTo>
                        <a:pt x="439" y="196"/>
                        <a:pt x="426" y="182"/>
                        <a:pt x="426" y="182"/>
                      </a:cubicBezTo>
                      <a:cubicBezTo>
                        <a:pt x="396" y="182"/>
                        <a:pt x="396" y="152"/>
                        <a:pt x="396" y="152"/>
                      </a:cubicBezTo>
                      <a:lnTo>
                        <a:pt x="396" y="152"/>
                      </a:lnTo>
                      <a:lnTo>
                        <a:pt x="396" y="152"/>
                      </a:lnTo>
                      <a:cubicBezTo>
                        <a:pt x="396" y="152"/>
                        <a:pt x="365" y="152"/>
                        <a:pt x="396" y="182"/>
                      </a:cubicBezTo>
                      <a:cubicBezTo>
                        <a:pt x="396" y="182"/>
                        <a:pt x="426" y="213"/>
                        <a:pt x="426" y="213"/>
                      </a:cubicBezTo>
                      <a:lnTo>
                        <a:pt x="396" y="213"/>
                      </a:lnTo>
                      <a:lnTo>
                        <a:pt x="426" y="243"/>
                      </a:lnTo>
                      <a:lnTo>
                        <a:pt x="396" y="243"/>
                      </a:lnTo>
                      <a:cubicBezTo>
                        <a:pt x="396" y="253"/>
                        <a:pt x="396" y="257"/>
                        <a:pt x="394" y="257"/>
                      </a:cubicBezTo>
                      <a:cubicBezTo>
                        <a:pt x="392" y="257"/>
                        <a:pt x="385" y="243"/>
                        <a:pt x="365" y="243"/>
                      </a:cubicBezTo>
                      <a:cubicBezTo>
                        <a:pt x="365" y="243"/>
                        <a:pt x="365" y="257"/>
                        <a:pt x="356" y="257"/>
                      </a:cubicBezTo>
                      <a:cubicBezTo>
                        <a:pt x="352" y="257"/>
                        <a:pt x="345" y="253"/>
                        <a:pt x="335" y="243"/>
                      </a:cubicBezTo>
                      <a:lnTo>
                        <a:pt x="335" y="243"/>
                      </a:lnTo>
                      <a:cubicBezTo>
                        <a:pt x="335" y="258"/>
                        <a:pt x="335" y="258"/>
                        <a:pt x="339" y="258"/>
                      </a:cubicBezTo>
                      <a:cubicBezTo>
                        <a:pt x="342" y="258"/>
                        <a:pt x="350" y="258"/>
                        <a:pt x="365" y="274"/>
                      </a:cubicBezTo>
                      <a:cubicBezTo>
                        <a:pt x="353" y="268"/>
                        <a:pt x="343" y="265"/>
                        <a:pt x="336" y="265"/>
                      </a:cubicBezTo>
                      <a:cubicBezTo>
                        <a:pt x="304" y="265"/>
                        <a:pt x="304" y="304"/>
                        <a:pt x="304" y="304"/>
                      </a:cubicBezTo>
                      <a:cubicBezTo>
                        <a:pt x="346" y="325"/>
                        <a:pt x="331" y="331"/>
                        <a:pt x="327" y="343"/>
                      </a:cubicBezTo>
                      <a:lnTo>
                        <a:pt x="327" y="343"/>
                      </a:lnTo>
                      <a:cubicBezTo>
                        <a:pt x="318" y="334"/>
                        <a:pt x="304" y="334"/>
                        <a:pt x="304" y="334"/>
                      </a:cubicBezTo>
                      <a:cubicBezTo>
                        <a:pt x="274" y="334"/>
                        <a:pt x="304" y="304"/>
                        <a:pt x="244" y="304"/>
                      </a:cubicBezTo>
                      <a:cubicBezTo>
                        <a:pt x="244" y="304"/>
                        <a:pt x="304" y="334"/>
                        <a:pt x="274" y="365"/>
                      </a:cubicBezTo>
                      <a:cubicBezTo>
                        <a:pt x="259" y="350"/>
                        <a:pt x="259" y="350"/>
                        <a:pt x="259" y="350"/>
                      </a:cubicBezTo>
                      <a:cubicBezTo>
                        <a:pt x="259" y="350"/>
                        <a:pt x="259" y="350"/>
                        <a:pt x="244" y="334"/>
                      </a:cubicBezTo>
                      <a:lnTo>
                        <a:pt x="244" y="334"/>
                      </a:lnTo>
                      <a:cubicBezTo>
                        <a:pt x="213" y="365"/>
                        <a:pt x="274" y="365"/>
                        <a:pt x="274" y="395"/>
                      </a:cubicBezTo>
                      <a:lnTo>
                        <a:pt x="244" y="395"/>
                      </a:lnTo>
                      <a:cubicBezTo>
                        <a:pt x="244" y="395"/>
                        <a:pt x="252" y="399"/>
                        <a:pt x="261" y="404"/>
                      </a:cubicBezTo>
                      <a:lnTo>
                        <a:pt x="261" y="404"/>
                      </a:lnTo>
                      <a:cubicBezTo>
                        <a:pt x="262" y="413"/>
                        <a:pt x="274" y="426"/>
                        <a:pt x="274" y="426"/>
                      </a:cubicBezTo>
                      <a:lnTo>
                        <a:pt x="244" y="426"/>
                      </a:lnTo>
                      <a:cubicBezTo>
                        <a:pt x="183" y="456"/>
                        <a:pt x="92" y="456"/>
                        <a:pt x="122" y="517"/>
                      </a:cubicBezTo>
                      <a:cubicBezTo>
                        <a:pt x="109" y="517"/>
                        <a:pt x="101" y="511"/>
                        <a:pt x="97" y="504"/>
                      </a:cubicBezTo>
                      <a:lnTo>
                        <a:pt x="97" y="504"/>
                      </a:lnTo>
                      <a:cubicBezTo>
                        <a:pt x="89" y="529"/>
                        <a:pt x="31" y="553"/>
                        <a:pt x="31" y="578"/>
                      </a:cubicBezTo>
                      <a:lnTo>
                        <a:pt x="61" y="578"/>
                      </a:lnTo>
                      <a:cubicBezTo>
                        <a:pt x="0" y="608"/>
                        <a:pt x="31" y="669"/>
                        <a:pt x="31" y="699"/>
                      </a:cubicBezTo>
                      <a:cubicBezTo>
                        <a:pt x="61" y="699"/>
                        <a:pt x="61" y="699"/>
                        <a:pt x="61" y="730"/>
                      </a:cubicBezTo>
                      <a:cubicBezTo>
                        <a:pt x="31" y="760"/>
                        <a:pt x="61" y="851"/>
                        <a:pt x="61" y="912"/>
                      </a:cubicBezTo>
                      <a:cubicBezTo>
                        <a:pt x="119" y="999"/>
                        <a:pt x="149" y="1085"/>
                        <a:pt x="230" y="1146"/>
                      </a:cubicBezTo>
                      <a:lnTo>
                        <a:pt x="230" y="1146"/>
                      </a:lnTo>
                      <a:cubicBezTo>
                        <a:pt x="232" y="1137"/>
                        <a:pt x="244" y="1125"/>
                        <a:pt x="244" y="1125"/>
                      </a:cubicBezTo>
                      <a:lnTo>
                        <a:pt x="244" y="1125"/>
                      </a:lnTo>
                      <a:cubicBezTo>
                        <a:pt x="240" y="1135"/>
                        <a:pt x="238" y="1144"/>
                        <a:pt x="238" y="1151"/>
                      </a:cubicBezTo>
                      <a:lnTo>
                        <a:pt x="238" y="1151"/>
                      </a:lnTo>
                      <a:cubicBezTo>
                        <a:pt x="235" y="1149"/>
                        <a:pt x="233" y="1147"/>
                        <a:pt x="230" y="1146"/>
                      </a:cubicBezTo>
                      <a:lnTo>
                        <a:pt x="230" y="1146"/>
                      </a:lnTo>
                      <a:cubicBezTo>
                        <a:pt x="230" y="1150"/>
                        <a:pt x="231" y="1153"/>
                        <a:pt x="237" y="1155"/>
                      </a:cubicBezTo>
                      <a:lnTo>
                        <a:pt x="237" y="1155"/>
                      </a:lnTo>
                      <a:cubicBezTo>
                        <a:pt x="237" y="1153"/>
                        <a:pt x="237" y="1152"/>
                        <a:pt x="238" y="1151"/>
                      </a:cubicBezTo>
                      <a:lnTo>
                        <a:pt x="238" y="1151"/>
                      </a:lnTo>
                      <a:cubicBezTo>
                        <a:pt x="240" y="1152"/>
                        <a:pt x="242" y="1154"/>
                        <a:pt x="244" y="1155"/>
                      </a:cubicBezTo>
                      <a:cubicBezTo>
                        <a:pt x="241" y="1155"/>
                        <a:pt x="239" y="1155"/>
                        <a:pt x="237" y="1155"/>
                      </a:cubicBezTo>
                      <a:lnTo>
                        <a:pt x="237" y="1155"/>
                      </a:lnTo>
                      <a:cubicBezTo>
                        <a:pt x="237" y="1201"/>
                        <a:pt x="304" y="1164"/>
                        <a:pt x="304" y="1216"/>
                      </a:cubicBezTo>
                      <a:cubicBezTo>
                        <a:pt x="351" y="1239"/>
                        <a:pt x="362" y="1297"/>
                        <a:pt x="404" y="1297"/>
                      </a:cubicBezTo>
                      <a:cubicBezTo>
                        <a:pt x="418" y="1297"/>
                        <a:pt x="434" y="1291"/>
                        <a:pt x="456" y="1277"/>
                      </a:cubicBezTo>
                      <a:lnTo>
                        <a:pt x="456" y="1307"/>
                      </a:lnTo>
                      <a:cubicBezTo>
                        <a:pt x="472" y="1322"/>
                        <a:pt x="487" y="1322"/>
                        <a:pt x="498" y="1322"/>
                      </a:cubicBezTo>
                      <a:cubicBezTo>
                        <a:pt x="510" y="1322"/>
                        <a:pt x="517" y="1322"/>
                        <a:pt x="517" y="1337"/>
                      </a:cubicBezTo>
                      <a:lnTo>
                        <a:pt x="517" y="1307"/>
                      </a:lnTo>
                      <a:cubicBezTo>
                        <a:pt x="537" y="1307"/>
                        <a:pt x="531" y="1321"/>
                        <a:pt x="533" y="1321"/>
                      </a:cubicBezTo>
                      <a:cubicBezTo>
                        <a:pt x="534" y="1321"/>
                        <a:pt x="537" y="1317"/>
                        <a:pt x="548" y="1307"/>
                      </a:cubicBezTo>
                      <a:lnTo>
                        <a:pt x="548" y="1337"/>
                      </a:lnTo>
                      <a:lnTo>
                        <a:pt x="578" y="1307"/>
                      </a:lnTo>
                      <a:lnTo>
                        <a:pt x="578" y="1307"/>
                      </a:lnTo>
                      <a:cubicBezTo>
                        <a:pt x="563" y="1337"/>
                        <a:pt x="570" y="1345"/>
                        <a:pt x="582" y="1345"/>
                      </a:cubicBezTo>
                      <a:cubicBezTo>
                        <a:pt x="593" y="1345"/>
                        <a:pt x="608" y="1337"/>
                        <a:pt x="608" y="1337"/>
                      </a:cubicBezTo>
                      <a:lnTo>
                        <a:pt x="669" y="1337"/>
                      </a:lnTo>
                      <a:cubicBezTo>
                        <a:pt x="669" y="1368"/>
                        <a:pt x="730" y="1368"/>
                        <a:pt x="730" y="1368"/>
                      </a:cubicBezTo>
                      <a:cubicBezTo>
                        <a:pt x="760" y="1368"/>
                        <a:pt x="821" y="1337"/>
                        <a:pt x="882" y="1337"/>
                      </a:cubicBezTo>
                      <a:lnTo>
                        <a:pt x="882" y="1307"/>
                      </a:lnTo>
                      <a:cubicBezTo>
                        <a:pt x="892" y="1317"/>
                        <a:pt x="899" y="1321"/>
                        <a:pt x="903" y="1321"/>
                      </a:cubicBezTo>
                      <a:cubicBezTo>
                        <a:pt x="912" y="1321"/>
                        <a:pt x="912" y="1307"/>
                        <a:pt x="912" y="1307"/>
                      </a:cubicBezTo>
                      <a:cubicBezTo>
                        <a:pt x="892" y="1307"/>
                        <a:pt x="885" y="1294"/>
                        <a:pt x="892" y="1294"/>
                      </a:cubicBezTo>
                      <a:cubicBezTo>
                        <a:pt x="895" y="1294"/>
                        <a:pt x="902" y="1297"/>
                        <a:pt x="912" y="1307"/>
                      </a:cubicBezTo>
                      <a:lnTo>
                        <a:pt x="912" y="1277"/>
                      </a:lnTo>
                      <a:cubicBezTo>
                        <a:pt x="912" y="1307"/>
                        <a:pt x="943" y="1307"/>
                        <a:pt x="943" y="1337"/>
                      </a:cubicBezTo>
                      <a:cubicBezTo>
                        <a:pt x="973" y="1307"/>
                        <a:pt x="1003" y="1277"/>
                        <a:pt x="1034" y="1246"/>
                      </a:cubicBezTo>
                      <a:cubicBezTo>
                        <a:pt x="1034" y="1261"/>
                        <a:pt x="1041" y="1261"/>
                        <a:pt x="1049" y="1261"/>
                      </a:cubicBezTo>
                      <a:cubicBezTo>
                        <a:pt x="1057" y="1261"/>
                        <a:pt x="1064" y="1261"/>
                        <a:pt x="1064" y="1276"/>
                      </a:cubicBezTo>
                      <a:lnTo>
                        <a:pt x="1064" y="1276"/>
                      </a:lnTo>
                      <a:cubicBezTo>
                        <a:pt x="1064" y="1246"/>
                        <a:pt x="1034" y="1246"/>
                        <a:pt x="1034" y="1216"/>
                      </a:cubicBezTo>
                      <a:lnTo>
                        <a:pt x="1064" y="1216"/>
                      </a:lnTo>
                      <a:cubicBezTo>
                        <a:pt x="1064" y="1216"/>
                        <a:pt x="1064" y="1246"/>
                        <a:pt x="1064" y="1246"/>
                      </a:cubicBezTo>
                      <a:lnTo>
                        <a:pt x="1095" y="1246"/>
                      </a:lnTo>
                      <a:cubicBezTo>
                        <a:pt x="1095" y="1216"/>
                        <a:pt x="1155" y="1246"/>
                        <a:pt x="1155" y="1186"/>
                      </a:cubicBezTo>
                      <a:lnTo>
                        <a:pt x="1125" y="1186"/>
                      </a:lnTo>
                      <a:cubicBezTo>
                        <a:pt x="1125" y="1170"/>
                        <a:pt x="1140" y="1170"/>
                        <a:pt x="1155" y="1170"/>
                      </a:cubicBezTo>
                      <a:cubicBezTo>
                        <a:pt x="1171" y="1170"/>
                        <a:pt x="1186" y="1170"/>
                        <a:pt x="1186" y="1155"/>
                      </a:cubicBezTo>
                      <a:cubicBezTo>
                        <a:pt x="1216" y="1155"/>
                        <a:pt x="1216" y="1186"/>
                        <a:pt x="1216" y="1186"/>
                      </a:cubicBezTo>
                      <a:cubicBezTo>
                        <a:pt x="1216" y="1186"/>
                        <a:pt x="1216" y="1155"/>
                        <a:pt x="1216" y="1155"/>
                      </a:cubicBezTo>
                      <a:cubicBezTo>
                        <a:pt x="1216" y="1145"/>
                        <a:pt x="1216" y="1142"/>
                        <a:pt x="1217" y="1142"/>
                      </a:cubicBezTo>
                      <a:cubicBezTo>
                        <a:pt x="1220" y="1142"/>
                        <a:pt x="1226" y="1155"/>
                        <a:pt x="1247" y="1155"/>
                      </a:cubicBezTo>
                      <a:cubicBezTo>
                        <a:pt x="1247" y="1155"/>
                        <a:pt x="1216" y="1155"/>
                        <a:pt x="1216" y="1125"/>
                      </a:cubicBezTo>
                      <a:cubicBezTo>
                        <a:pt x="1247" y="1125"/>
                        <a:pt x="1247" y="1125"/>
                        <a:pt x="1277" y="1094"/>
                      </a:cubicBezTo>
                      <a:cubicBezTo>
                        <a:pt x="1277" y="1094"/>
                        <a:pt x="1277" y="1094"/>
                        <a:pt x="1277" y="1125"/>
                      </a:cubicBezTo>
                      <a:cubicBezTo>
                        <a:pt x="1277" y="1102"/>
                        <a:pt x="1281" y="1096"/>
                        <a:pt x="1286" y="1096"/>
                      </a:cubicBezTo>
                      <a:cubicBezTo>
                        <a:pt x="1292" y="1096"/>
                        <a:pt x="1299" y="1103"/>
                        <a:pt x="1303" y="1103"/>
                      </a:cubicBezTo>
                      <a:cubicBezTo>
                        <a:pt x="1306" y="1103"/>
                        <a:pt x="1307" y="1101"/>
                        <a:pt x="1307" y="1094"/>
                      </a:cubicBezTo>
                      <a:cubicBezTo>
                        <a:pt x="1338" y="1034"/>
                        <a:pt x="1368" y="973"/>
                        <a:pt x="1399" y="912"/>
                      </a:cubicBezTo>
                      <a:cubicBezTo>
                        <a:pt x="1368" y="882"/>
                        <a:pt x="1368" y="882"/>
                        <a:pt x="1368" y="851"/>
                      </a:cubicBezTo>
                      <a:lnTo>
                        <a:pt x="1368" y="851"/>
                      </a:lnTo>
                      <a:lnTo>
                        <a:pt x="1429" y="882"/>
                      </a:lnTo>
                      <a:lnTo>
                        <a:pt x="1399" y="851"/>
                      </a:lnTo>
                      <a:cubicBezTo>
                        <a:pt x="1419" y="851"/>
                        <a:pt x="1426" y="838"/>
                        <a:pt x="1437" y="838"/>
                      </a:cubicBezTo>
                      <a:cubicBezTo>
                        <a:pt x="1443" y="838"/>
                        <a:pt x="1449" y="841"/>
                        <a:pt x="1459" y="851"/>
                      </a:cubicBezTo>
                      <a:cubicBezTo>
                        <a:pt x="1459" y="821"/>
                        <a:pt x="1459" y="821"/>
                        <a:pt x="1459" y="790"/>
                      </a:cubicBezTo>
                      <a:cubicBezTo>
                        <a:pt x="1490" y="760"/>
                        <a:pt x="1429" y="760"/>
                        <a:pt x="1459" y="760"/>
                      </a:cubicBezTo>
                      <a:lnTo>
                        <a:pt x="1490" y="760"/>
                      </a:lnTo>
                      <a:cubicBezTo>
                        <a:pt x="1520" y="730"/>
                        <a:pt x="1399" y="699"/>
                        <a:pt x="1429" y="669"/>
                      </a:cubicBezTo>
                      <a:cubicBezTo>
                        <a:pt x="1368" y="669"/>
                        <a:pt x="1399" y="638"/>
                        <a:pt x="1368" y="638"/>
                      </a:cubicBezTo>
                      <a:cubicBezTo>
                        <a:pt x="1368" y="638"/>
                        <a:pt x="1368" y="638"/>
                        <a:pt x="1368" y="608"/>
                      </a:cubicBezTo>
                      <a:cubicBezTo>
                        <a:pt x="1399" y="608"/>
                        <a:pt x="1368" y="578"/>
                        <a:pt x="1399" y="578"/>
                      </a:cubicBezTo>
                      <a:cubicBezTo>
                        <a:pt x="1399" y="578"/>
                        <a:pt x="1338" y="547"/>
                        <a:pt x="1338" y="547"/>
                      </a:cubicBezTo>
                      <a:lnTo>
                        <a:pt x="1368" y="547"/>
                      </a:lnTo>
                      <a:cubicBezTo>
                        <a:pt x="1368" y="517"/>
                        <a:pt x="1368" y="517"/>
                        <a:pt x="1368" y="517"/>
                      </a:cubicBezTo>
                      <a:cubicBezTo>
                        <a:pt x="1368" y="517"/>
                        <a:pt x="1338" y="517"/>
                        <a:pt x="1368" y="486"/>
                      </a:cubicBezTo>
                      <a:cubicBezTo>
                        <a:pt x="1378" y="476"/>
                        <a:pt x="1385" y="473"/>
                        <a:pt x="1390" y="473"/>
                      </a:cubicBezTo>
                      <a:cubicBezTo>
                        <a:pt x="1399" y="473"/>
                        <a:pt x="1399" y="486"/>
                        <a:pt x="1399" y="486"/>
                      </a:cubicBezTo>
                      <a:cubicBezTo>
                        <a:pt x="1429" y="456"/>
                        <a:pt x="1368" y="456"/>
                        <a:pt x="1368" y="456"/>
                      </a:cubicBezTo>
                      <a:cubicBezTo>
                        <a:pt x="1368" y="456"/>
                        <a:pt x="1368" y="486"/>
                        <a:pt x="1338" y="486"/>
                      </a:cubicBezTo>
                      <a:cubicBezTo>
                        <a:pt x="1338" y="456"/>
                        <a:pt x="1307" y="456"/>
                        <a:pt x="1338" y="456"/>
                      </a:cubicBezTo>
                      <a:lnTo>
                        <a:pt x="1368" y="456"/>
                      </a:lnTo>
                      <a:cubicBezTo>
                        <a:pt x="1338" y="456"/>
                        <a:pt x="1338" y="456"/>
                        <a:pt x="1338" y="426"/>
                      </a:cubicBezTo>
                      <a:cubicBezTo>
                        <a:pt x="1307" y="426"/>
                        <a:pt x="1338" y="426"/>
                        <a:pt x="1338" y="395"/>
                      </a:cubicBezTo>
                      <a:lnTo>
                        <a:pt x="1307" y="395"/>
                      </a:lnTo>
                      <a:cubicBezTo>
                        <a:pt x="1307" y="395"/>
                        <a:pt x="1287" y="395"/>
                        <a:pt x="1280" y="412"/>
                      </a:cubicBezTo>
                      <a:lnTo>
                        <a:pt x="1280" y="412"/>
                      </a:lnTo>
                      <a:cubicBezTo>
                        <a:pt x="1276" y="410"/>
                        <a:pt x="1269" y="410"/>
                        <a:pt x="1262" y="410"/>
                      </a:cubicBezTo>
                      <a:cubicBezTo>
                        <a:pt x="1247" y="410"/>
                        <a:pt x="1231" y="410"/>
                        <a:pt x="1247" y="395"/>
                      </a:cubicBezTo>
                      <a:cubicBezTo>
                        <a:pt x="1247" y="365"/>
                        <a:pt x="1277" y="365"/>
                        <a:pt x="1277" y="365"/>
                      </a:cubicBezTo>
                      <a:lnTo>
                        <a:pt x="1247" y="365"/>
                      </a:lnTo>
                      <a:cubicBezTo>
                        <a:pt x="1247" y="334"/>
                        <a:pt x="1216" y="334"/>
                        <a:pt x="1277" y="304"/>
                      </a:cubicBezTo>
                      <a:lnTo>
                        <a:pt x="1307" y="304"/>
                      </a:lnTo>
                      <a:cubicBezTo>
                        <a:pt x="1277" y="304"/>
                        <a:pt x="1277" y="304"/>
                        <a:pt x="1277" y="274"/>
                      </a:cubicBezTo>
                      <a:lnTo>
                        <a:pt x="1247" y="304"/>
                      </a:lnTo>
                      <a:cubicBezTo>
                        <a:pt x="1186" y="304"/>
                        <a:pt x="1307" y="274"/>
                        <a:pt x="1277" y="243"/>
                      </a:cubicBezTo>
                      <a:cubicBezTo>
                        <a:pt x="1247" y="243"/>
                        <a:pt x="1277" y="274"/>
                        <a:pt x="1247" y="274"/>
                      </a:cubicBezTo>
                      <a:cubicBezTo>
                        <a:pt x="1247" y="243"/>
                        <a:pt x="1277" y="243"/>
                        <a:pt x="1247" y="243"/>
                      </a:cubicBezTo>
                      <a:cubicBezTo>
                        <a:pt x="1247" y="228"/>
                        <a:pt x="1247" y="220"/>
                        <a:pt x="1250" y="213"/>
                      </a:cubicBezTo>
                      <a:lnTo>
                        <a:pt x="1247" y="213"/>
                      </a:lnTo>
                      <a:cubicBezTo>
                        <a:pt x="1247" y="213"/>
                        <a:pt x="1216" y="213"/>
                        <a:pt x="1216" y="182"/>
                      </a:cubicBezTo>
                      <a:cubicBezTo>
                        <a:pt x="1216" y="182"/>
                        <a:pt x="1216" y="213"/>
                        <a:pt x="1186" y="213"/>
                      </a:cubicBezTo>
                      <a:cubicBezTo>
                        <a:pt x="1186" y="198"/>
                        <a:pt x="1178" y="198"/>
                        <a:pt x="1171" y="198"/>
                      </a:cubicBezTo>
                      <a:cubicBezTo>
                        <a:pt x="1163" y="198"/>
                        <a:pt x="1155" y="198"/>
                        <a:pt x="1155" y="182"/>
                      </a:cubicBezTo>
                      <a:lnTo>
                        <a:pt x="1186" y="182"/>
                      </a:lnTo>
                      <a:cubicBezTo>
                        <a:pt x="1186" y="182"/>
                        <a:pt x="1155" y="182"/>
                        <a:pt x="1155" y="152"/>
                      </a:cubicBezTo>
                      <a:cubicBezTo>
                        <a:pt x="1155" y="141"/>
                        <a:pt x="1155" y="122"/>
                        <a:pt x="1155" y="122"/>
                      </a:cubicBezTo>
                      <a:cubicBezTo>
                        <a:pt x="1125" y="122"/>
                        <a:pt x="1095" y="152"/>
                        <a:pt x="1064" y="182"/>
                      </a:cubicBezTo>
                      <a:cubicBezTo>
                        <a:pt x="1064" y="152"/>
                        <a:pt x="1064" y="152"/>
                        <a:pt x="1064" y="152"/>
                      </a:cubicBezTo>
                      <a:cubicBezTo>
                        <a:pt x="1064" y="152"/>
                        <a:pt x="1095" y="91"/>
                        <a:pt x="1095" y="91"/>
                      </a:cubicBezTo>
                      <a:cubicBezTo>
                        <a:pt x="1064" y="91"/>
                        <a:pt x="1095" y="122"/>
                        <a:pt x="1064" y="122"/>
                      </a:cubicBezTo>
                      <a:lnTo>
                        <a:pt x="1064" y="91"/>
                      </a:lnTo>
                      <a:cubicBezTo>
                        <a:pt x="1064" y="122"/>
                        <a:pt x="1064" y="122"/>
                        <a:pt x="1034" y="152"/>
                      </a:cubicBezTo>
                      <a:cubicBezTo>
                        <a:pt x="1034" y="152"/>
                        <a:pt x="1034" y="122"/>
                        <a:pt x="1003" y="122"/>
                      </a:cubicBezTo>
                      <a:cubicBezTo>
                        <a:pt x="1003" y="122"/>
                        <a:pt x="973" y="122"/>
                        <a:pt x="973" y="152"/>
                      </a:cubicBezTo>
                      <a:lnTo>
                        <a:pt x="973" y="122"/>
                      </a:lnTo>
                      <a:cubicBezTo>
                        <a:pt x="973" y="122"/>
                        <a:pt x="973" y="122"/>
                        <a:pt x="973" y="91"/>
                      </a:cubicBezTo>
                      <a:lnTo>
                        <a:pt x="943" y="91"/>
                      </a:lnTo>
                      <a:cubicBezTo>
                        <a:pt x="943" y="91"/>
                        <a:pt x="943" y="91"/>
                        <a:pt x="943" y="122"/>
                      </a:cubicBezTo>
                      <a:lnTo>
                        <a:pt x="912" y="91"/>
                      </a:lnTo>
                      <a:cubicBezTo>
                        <a:pt x="943" y="61"/>
                        <a:pt x="912" y="61"/>
                        <a:pt x="912" y="30"/>
                      </a:cubicBezTo>
                      <a:cubicBezTo>
                        <a:pt x="912" y="0"/>
                        <a:pt x="912"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1349;p31"/>
                <p:cNvSpPr/>
                <p:nvPr/>
              </p:nvSpPr>
              <p:spPr>
                <a:xfrm>
                  <a:off x="1012378" y="5068843"/>
                  <a:ext cx="997" cy="1029"/>
                </a:xfrm>
                <a:custGeom>
                  <a:avLst/>
                  <a:gdLst/>
                  <a:ahLst/>
                  <a:cxnLst/>
                  <a:rect l="l" t="t" r="r" b="b"/>
                  <a:pathLst>
                    <a:path w="31" h="32" extrusionOk="0">
                      <a:moveTo>
                        <a:pt x="31" y="1"/>
                      </a:moveTo>
                      <a:lnTo>
                        <a:pt x="0" y="31"/>
                      </a:lnTo>
                      <a:cubicBezTo>
                        <a:pt x="31" y="3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1350;p31"/>
                <p:cNvSpPr/>
                <p:nvPr/>
              </p:nvSpPr>
              <p:spPr>
                <a:xfrm>
                  <a:off x="1018230" y="507861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1351;p31"/>
                <p:cNvSpPr/>
                <p:nvPr/>
              </p:nvSpPr>
              <p:spPr>
                <a:xfrm>
                  <a:off x="1019227" y="5081544"/>
                  <a:ext cx="997" cy="32"/>
                </a:xfrm>
                <a:custGeom>
                  <a:avLst/>
                  <a:gdLst/>
                  <a:ahLst/>
                  <a:cxnLst/>
                  <a:rect l="l" t="t" r="r" b="b"/>
                  <a:pathLst>
                    <a:path w="31" h="1" extrusionOk="0">
                      <a:moveTo>
                        <a:pt x="31" y="1"/>
                      </a:moveTo>
                      <a:cubicBezTo>
                        <a:pt x="31" y="1"/>
                        <a:pt x="31" y="1"/>
                        <a:pt x="0" y="1"/>
                      </a:cubicBez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1352;p31"/>
                <p:cNvSpPr/>
                <p:nvPr/>
              </p:nvSpPr>
              <p:spPr>
                <a:xfrm>
                  <a:off x="1006526" y="506787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1353;p31"/>
                <p:cNvSpPr/>
                <p:nvPr/>
              </p:nvSpPr>
              <p:spPr>
                <a:xfrm>
                  <a:off x="990866" y="5067878"/>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1354;p31"/>
                <p:cNvSpPr/>
                <p:nvPr/>
              </p:nvSpPr>
              <p:spPr>
                <a:xfrm>
                  <a:off x="992828" y="506884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1355;p31"/>
                <p:cNvSpPr/>
                <p:nvPr/>
              </p:nvSpPr>
              <p:spPr>
                <a:xfrm>
                  <a:off x="1009452" y="5069840"/>
                  <a:ext cx="997" cy="32"/>
                </a:xfrm>
                <a:custGeom>
                  <a:avLst/>
                  <a:gdLst/>
                  <a:ahLst/>
                  <a:cxnLst/>
                  <a:rect l="l" t="t" r="r" b="b"/>
                  <a:pathLst>
                    <a:path w="31" h="1" extrusionOk="0">
                      <a:moveTo>
                        <a:pt x="0" y="0"/>
                      </a:moveTo>
                      <a:cubicBezTo>
                        <a:pt x="31"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1356;p31"/>
                <p:cNvSpPr/>
                <p:nvPr/>
              </p:nvSpPr>
              <p:spPr>
                <a:xfrm>
                  <a:off x="992828" y="5068843"/>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1357;p31"/>
                <p:cNvSpPr/>
                <p:nvPr/>
              </p:nvSpPr>
              <p:spPr>
                <a:xfrm>
                  <a:off x="990866" y="506787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1358;p31"/>
                <p:cNvSpPr/>
                <p:nvPr/>
              </p:nvSpPr>
              <p:spPr>
                <a:xfrm>
                  <a:off x="1000641" y="506787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1359;p31"/>
                <p:cNvSpPr/>
                <p:nvPr/>
              </p:nvSpPr>
              <p:spPr>
                <a:xfrm>
                  <a:off x="992828" y="5066881"/>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1360;p31"/>
                <p:cNvSpPr/>
                <p:nvPr/>
              </p:nvSpPr>
              <p:spPr>
                <a:xfrm>
                  <a:off x="989902" y="5067878"/>
                  <a:ext cx="32" cy="997"/>
                </a:xfrm>
                <a:custGeom>
                  <a:avLst/>
                  <a:gdLst/>
                  <a:ahLst/>
                  <a:cxnLst/>
                  <a:rect l="l" t="t" r="r" b="b"/>
                  <a:pathLst>
                    <a:path w="1" h="31" extrusionOk="0">
                      <a:moveTo>
                        <a:pt x="0" y="31"/>
                      </a:moveTo>
                      <a:cubicBezTo>
                        <a:pt x="0" y="31"/>
                        <a:pt x="0" y="0"/>
                        <a:pt x="0" y="0"/>
                      </a:cubicBezTo>
                      <a:lnTo>
                        <a:pt x="0" y="0"/>
                      </a:ln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1361;p31"/>
                <p:cNvSpPr/>
                <p:nvPr/>
              </p:nvSpPr>
              <p:spPr>
                <a:xfrm>
                  <a:off x="997715" y="5066881"/>
                  <a:ext cx="32" cy="1029"/>
                </a:xfrm>
                <a:custGeom>
                  <a:avLst/>
                  <a:gdLst/>
                  <a:ahLst/>
                  <a:cxnLst/>
                  <a:rect l="l" t="t" r="r" b="b"/>
                  <a:pathLst>
                    <a:path w="1" h="32" extrusionOk="0">
                      <a:moveTo>
                        <a:pt x="1" y="1"/>
                      </a:moveTo>
                      <a:cubicBezTo>
                        <a:pt x="1" y="1"/>
                        <a:pt x="1" y="31"/>
                        <a:pt x="1" y="31"/>
                      </a:cubicBez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1362;p31"/>
                <p:cNvSpPr/>
                <p:nvPr/>
              </p:nvSpPr>
              <p:spPr>
                <a:xfrm>
                  <a:off x="2151019" y="498479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1363;p31"/>
                <p:cNvSpPr/>
                <p:nvPr/>
              </p:nvSpPr>
              <p:spPr>
                <a:xfrm>
                  <a:off x="2154942" y="4986751"/>
                  <a:ext cx="997" cy="32"/>
                </a:xfrm>
                <a:custGeom>
                  <a:avLst/>
                  <a:gdLst/>
                  <a:ahLst/>
                  <a:cxnLst/>
                  <a:rect l="l" t="t" r="r" b="b"/>
                  <a:pathLst>
                    <a:path w="31" h="1" extrusionOk="0">
                      <a:moveTo>
                        <a:pt x="30" y="0"/>
                      </a:moveTo>
                      <a:lnTo>
                        <a:pt x="0" y="0"/>
                      </a:lnTo>
                      <a:cubicBezTo>
                        <a:pt x="0" y="0"/>
                        <a:pt x="3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1364;p31"/>
                <p:cNvSpPr/>
                <p:nvPr/>
              </p:nvSpPr>
              <p:spPr>
                <a:xfrm>
                  <a:off x="2148092" y="498479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1365;p31"/>
                <p:cNvSpPr/>
                <p:nvPr/>
              </p:nvSpPr>
              <p:spPr>
                <a:xfrm>
                  <a:off x="2156871" y="4991639"/>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1366;p31"/>
                <p:cNvSpPr/>
                <p:nvPr/>
              </p:nvSpPr>
              <p:spPr>
                <a:xfrm>
                  <a:off x="2156871" y="4988713"/>
                  <a:ext cx="1029" cy="32"/>
                </a:xfrm>
                <a:custGeom>
                  <a:avLst/>
                  <a:gdLst/>
                  <a:ahLst/>
                  <a:cxnLst/>
                  <a:rect l="l" t="t" r="r" b="b"/>
                  <a:pathLst>
                    <a:path w="32" h="1" extrusionOk="0">
                      <a:moveTo>
                        <a:pt x="1" y="0"/>
                      </a:moveTo>
                      <a:cubicBezTo>
                        <a:pt x="1" y="0"/>
                        <a:pt x="3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1367;p31"/>
                <p:cNvSpPr/>
                <p:nvPr/>
              </p:nvSpPr>
              <p:spPr>
                <a:xfrm>
                  <a:off x="2141243" y="4979902"/>
                  <a:ext cx="997" cy="32"/>
                </a:xfrm>
                <a:custGeom>
                  <a:avLst/>
                  <a:gdLst/>
                  <a:ahLst/>
                  <a:cxnLst/>
                  <a:rect l="l" t="t" r="r" b="b"/>
                  <a:pathLst>
                    <a:path w="31" h="1" extrusionOk="0">
                      <a:moveTo>
                        <a:pt x="0" y="1"/>
                      </a:moveTo>
                      <a:lnTo>
                        <a:pt x="31" y="1"/>
                      </a:ln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1368;p31"/>
                <p:cNvSpPr/>
                <p:nvPr/>
              </p:nvSpPr>
              <p:spPr>
                <a:xfrm>
                  <a:off x="2140279" y="4984790"/>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1369;p31"/>
                <p:cNvSpPr/>
                <p:nvPr/>
              </p:nvSpPr>
              <p:spPr>
                <a:xfrm>
                  <a:off x="2142208" y="498479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1370;p31"/>
                <p:cNvSpPr/>
                <p:nvPr/>
              </p:nvSpPr>
              <p:spPr>
                <a:xfrm>
                  <a:off x="2142208" y="498479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1371;p31"/>
                <p:cNvSpPr/>
                <p:nvPr/>
              </p:nvSpPr>
              <p:spPr>
                <a:xfrm>
                  <a:off x="2145166" y="4985786"/>
                  <a:ext cx="997" cy="997"/>
                </a:xfrm>
                <a:custGeom>
                  <a:avLst/>
                  <a:gdLst/>
                  <a:ahLst/>
                  <a:cxnLst/>
                  <a:rect l="l" t="t" r="r" b="b"/>
                  <a:pathLst>
                    <a:path w="31" h="31" extrusionOk="0">
                      <a:moveTo>
                        <a:pt x="0" y="0"/>
                      </a:moveTo>
                      <a:lnTo>
                        <a:pt x="30" y="30"/>
                      </a:lnTo>
                      <a:cubicBezTo>
                        <a:pt x="30" y="30"/>
                        <a:pt x="3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1372;p31"/>
                <p:cNvSpPr/>
                <p:nvPr/>
              </p:nvSpPr>
              <p:spPr>
                <a:xfrm>
                  <a:off x="2153945" y="4994565"/>
                  <a:ext cx="1029" cy="32"/>
                </a:xfrm>
                <a:custGeom>
                  <a:avLst/>
                  <a:gdLst/>
                  <a:ahLst/>
                  <a:cxnLst/>
                  <a:rect l="l" t="t" r="r" b="b"/>
                  <a:pathLst>
                    <a:path w="32" h="1" extrusionOk="0">
                      <a:moveTo>
                        <a:pt x="3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1373;p31"/>
                <p:cNvSpPr/>
                <p:nvPr/>
              </p:nvSpPr>
              <p:spPr>
                <a:xfrm>
                  <a:off x="2142208" y="498382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1374;p31"/>
                <p:cNvSpPr/>
                <p:nvPr/>
              </p:nvSpPr>
              <p:spPr>
                <a:xfrm>
                  <a:off x="2143205" y="4976011"/>
                  <a:ext cx="997" cy="997"/>
                </a:xfrm>
                <a:custGeom>
                  <a:avLst/>
                  <a:gdLst/>
                  <a:ahLst/>
                  <a:cxnLst/>
                  <a:rect l="l" t="t" r="r" b="b"/>
                  <a:pathLst>
                    <a:path w="31" h="31" extrusionOk="0">
                      <a:moveTo>
                        <a:pt x="31" y="0"/>
                      </a:moveTo>
                      <a:cubicBezTo>
                        <a:pt x="0" y="0"/>
                        <a:pt x="0" y="0"/>
                        <a:pt x="0" y="30"/>
                      </a:cubicBez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1375;p31"/>
                <p:cNvSpPr/>
                <p:nvPr/>
              </p:nvSpPr>
              <p:spPr>
                <a:xfrm>
                  <a:off x="2163720" y="501215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1376;p31"/>
                <p:cNvSpPr/>
                <p:nvPr/>
              </p:nvSpPr>
              <p:spPr>
                <a:xfrm>
                  <a:off x="2142208" y="498382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1377;p31"/>
                <p:cNvSpPr/>
                <p:nvPr/>
              </p:nvSpPr>
              <p:spPr>
                <a:xfrm>
                  <a:off x="2151019" y="499552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1378;p31"/>
                <p:cNvSpPr/>
                <p:nvPr/>
              </p:nvSpPr>
              <p:spPr>
                <a:xfrm>
                  <a:off x="2151983" y="499456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1379;p31"/>
                <p:cNvSpPr/>
                <p:nvPr/>
              </p:nvSpPr>
              <p:spPr>
                <a:xfrm>
                  <a:off x="2145166" y="498578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1380;p31"/>
                <p:cNvSpPr/>
                <p:nvPr/>
              </p:nvSpPr>
              <p:spPr>
                <a:xfrm>
                  <a:off x="2150054" y="4993600"/>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1381;p31"/>
                <p:cNvSpPr/>
                <p:nvPr/>
              </p:nvSpPr>
              <p:spPr>
                <a:xfrm>
                  <a:off x="2156871" y="498771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1382;p31"/>
                <p:cNvSpPr/>
                <p:nvPr/>
              </p:nvSpPr>
              <p:spPr>
                <a:xfrm>
                  <a:off x="2171533" y="498382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1383;p31"/>
                <p:cNvSpPr/>
                <p:nvPr/>
              </p:nvSpPr>
              <p:spPr>
                <a:xfrm>
                  <a:off x="2170569" y="4983825"/>
                  <a:ext cx="997" cy="32"/>
                </a:xfrm>
                <a:custGeom>
                  <a:avLst/>
                  <a:gdLst/>
                  <a:ahLst/>
                  <a:cxnLst/>
                  <a:rect l="l" t="t" r="r" b="b"/>
                  <a:pathLst>
                    <a:path w="31" h="1" extrusionOk="0">
                      <a:moveTo>
                        <a:pt x="0" y="0"/>
                      </a:moveTo>
                      <a:cubicBezTo>
                        <a:pt x="0" y="0"/>
                        <a:pt x="0" y="0"/>
                        <a:pt x="31" y="0"/>
                      </a:cubicBez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1384;p31"/>
                <p:cNvSpPr/>
                <p:nvPr/>
              </p:nvSpPr>
              <p:spPr>
                <a:xfrm>
                  <a:off x="2171533" y="4984790"/>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1385;p31"/>
                <p:cNvSpPr/>
                <p:nvPr/>
              </p:nvSpPr>
              <p:spPr>
                <a:xfrm>
                  <a:off x="2166646" y="497697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1386;p31"/>
                <p:cNvSpPr/>
                <p:nvPr/>
              </p:nvSpPr>
              <p:spPr>
                <a:xfrm>
                  <a:off x="2168607" y="4977941"/>
                  <a:ext cx="32" cy="1029"/>
                </a:xfrm>
                <a:custGeom>
                  <a:avLst/>
                  <a:gdLst/>
                  <a:ahLst/>
                  <a:cxnLst/>
                  <a:rect l="l" t="t" r="r" b="b"/>
                  <a:pathLst>
                    <a:path w="1" h="32" extrusionOk="0">
                      <a:moveTo>
                        <a:pt x="1" y="1"/>
                      </a:moveTo>
                      <a:cubicBezTo>
                        <a:pt x="1" y="1"/>
                        <a:pt x="1" y="31"/>
                        <a:pt x="1" y="31"/>
                      </a:cubicBez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1387;p31"/>
                <p:cNvSpPr/>
                <p:nvPr/>
              </p:nvSpPr>
              <p:spPr>
                <a:xfrm>
                  <a:off x="2173495" y="4989677"/>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1388;p31"/>
                <p:cNvSpPr/>
                <p:nvPr/>
              </p:nvSpPr>
              <p:spPr>
                <a:xfrm>
                  <a:off x="2129507" y="4972088"/>
                  <a:ext cx="48908" cy="44020"/>
                </a:xfrm>
                <a:custGeom>
                  <a:avLst/>
                  <a:gdLst/>
                  <a:ahLst/>
                  <a:cxnLst/>
                  <a:rect l="l" t="t" r="r" b="b"/>
                  <a:pathLst>
                    <a:path w="1521" h="1369" extrusionOk="0">
                      <a:moveTo>
                        <a:pt x="426" y="92"/>
                      </a:moveTo>
                      <a:cubicBezTo>
                        <a:pt x="426" y="92"/>
                        <a:pt x="457" y="92"/>
                        <a:pt x="457" y="122"/>
                      </a:cubicBezTo>
                      <a:lnTo>
                        <a:pt x="457" y="92"/>
                      </a:lnTo>
                      <a:close/>
                      <a:moveTo>
                        <a:pt x="517" y="122"/>
                      </a:moveTo>
                      <a:cubicBezTo>
                        <a:pt x="517" y="122"/>
                        <a:pt x="517" y="152"/>
                        <a:pt x="517" y="152"/>
                      </a:cubicBezTo>
                      <a:lnTo>
                        <a:pt x="521" y="152"/>
                      </a:lnTo>
                      <a:cubicBezTo>
                        <a:pt x="517" y="137"/>
                        <a:pt x="517" y="122"/>
                        <a:pt x="517" y="122"/>
                      </a:cubicBezTo>
                      <a:close/>
                      <a:moveTo>
                        <a:pt x="396" y="152"/>
                      </a:moveTo>
                      <a:cubicBezTo>
                        <a:pt x="368" y="152"/>
                        <a:pt x="366" y="178"/>
                        <a:pt x="388" y="182"/>
                      </a:cubicBezTo>
                      <a:lnTo>
                        <a:pt x="388" y="182"/>
                      </a:lnTo>
                      <a:cubicBezTo>
                        <a:pt x="382" y="165"/>
                        <a:pt x="376" y="152"/>
                        <a:pt x="396" y="152"/>
                      </a:cubicBezTo>
                      <a:close/>
                      <a:moveTo>
                        <a:pt x="388" y="182"/>
                      </a:moveTo>
                      <a:lnTo>
                        <a:pt x="388" y="182"/>
                      </a:lnTo>
                      <a:cubicBezTo>
                        <a:pt x="389" y="184"/>
                        <a:pt x="390" y="186"/>
                        <a:pt x="391" y="188"/>
                      </a:cubicBezTo>
                      <a:lnTo>
                        <a:pt x="391" y="188"/>
                      </a:lnTo>
                      <a:lnTo>
                        <a:pt x="396" y="183"/>
                      </a:lnTo>
                      <a:cubicBezTo>
                        <a:pt x="393" y="183"/>
                        <a:pt x="391" y="183"/>
                        <a:pt x="388" y="182"/>
                      </a:cubicBezTo>
                      <a:close/>
                      <a:moveTo>
                        <a:pt x="1247" y="183"/>
                      </a:moveTo>
                      <a:cubicBezTo>
                        <a:pt x="1232" y="198"/>
                        <a:pt x="1239" y="198"/>
                        <a:pt x="1247" y="198"/>
                      </a:cubicBezTo>
                      <a:cubicBezTo>
                        <a:pt x="1248" y="198"/>
                        <a:pt x="1250" y="198"/>
                        <a:pt x="1251" y="198"/>
                      </a:cubicBezTo>
                      <a:lnTo>
                        <a:pt x="1251" y="198"/>
                      </a:lnTo>
                      <a:cubicBezTo>
                        <a:pt x="1247" y="191"/>
                        <a:pt x="1247" y="183"/>
                        <a:pt x="1247" y="183"/>
                      </a:cubicBezTo>
                      <a:close/>
                      <a:moveTo>
                        <a:pt x="1251" y="198"/>
                      </a:moveTo>
                      <a:cubicBezTo>
                        <a:pt x="1252" y="200"/>
                        <a:pt x="1253" y="202"/>
                        <a:pt x="1255" y="204"/>
                      </a:cubicBezTo>
                      <a:lnTo>
                        <a:pt x="1255" y="204"/>
                      </a:lnTo>
                      <a:cubicBezTo>
                        <a:pt x="1257" y="199"/>
                        <a:pt x="1255" y="198"/>
                        <a:pt x="1251" y="198"/>
                      </a:cubicBezTo>
                      <a:close/>
                      <a:moveTo>
                        <a:pt x="365" y="244"/>
                      </a:moveTo>
                      <a:lnTo>
                        <a:pt x="365" y="244"/>
                      </a:lnTo>
                      <a:cubicBezTo>
                        <a:pt x="366" y="244"/>
                        <a:pt x="396" y="274"/>
                        <a:pt x="396" y="274"/>
                      </a:cubicBezTo>
                      <a:cubicBezTo>
                        <a:pt x="396" y="274"/>
                        <a:pt x="365" y="274"/>
                        <a:pt x="365" y="244"/>
                      </a:cubicBezTo>
                      <a:close/>
                      <a:moveTo>
                        <a:pt x="214" y="335"/>
                      </a:moveTo>
                      <a:cubicBezTo>
                        <a:pt x="214" y="345"/>
                        <a:pt x="217" y="352"/>
                        <a:pt x="223" y="357"/>
                      </a:cubicBezTo>
                      <a:lnTo>
                        <a:pt x="223" y="357"/>
                      </a:lnTo>
                      <a:cubicBezTo>
                        <a:pt x="214" y="348"/>
                        <a:pt x="214" y="335"/>
                        <a:pt x="214" y="335"/>
                      </a:cubicBezTo>
                      <a:close/>
                      <a:moveTo>
                        <a:pt x="305" y="335"/>
                      </a:moveTo>
                      <a:lnTo>
                        <a:pt x="305" y="335"/>
                      </a:lnTo>
                      <a:cubicBezTo>
                        <a:pt x="320" y="350"/>
                        <a:pt x="320" y="350"/>
                        <a:pt x="320" y="350"/>
                      </a:cubicBezTo>
                      <a:cubicBezTo>
                        <a:pt x="320" y="350"/>
                        <a:pt x="320" y="350"/>
                        <a:pt x="335" y="365"/>
                      </a:cubicBezTo>
                      <a:cubicBezTo>
                        <a:pt x="335" y="365"/>
                        <a:pt x="305" y="365"/>
                        <a:pt x="305" y="335"/>
                      </a:cubicBezTo>
                      <a:close/>
                      <a:moveTo>
                        <a:pt x="426" y="365"/>
                      </a:moveTo>
                      <a:cubicBezTo>
                        <a:pt x="426" y="369"/>
                        <a:pt x="427" y="372"/>
                        <a:pt x="427" y="375"/>
                      </a:cubicBezTo>
                      <a:lnTo>
                        <a:pt x="427" y="375"/>
                      </a:lnTo>
                      <a:cubicBezTo>
                        <a:pt x="427" y="375"/>
                        <a:pt x="427" y="374"/>
                        <a:pt x="426" y="374"/>
                      </a:cubicBezTo>
                      <a:lnTo>
                        <a:pt x="426" y="374"/>
                      </a:lnTo>
                      <a:lnTo>
                        <a:pt x="426" y="365"/>
                      </a:lnTo>
                      <a:close/>
                      <a:moveTo>
                        <a:pt x="1338" y="365"/>
                      </a:moveTo>
                      <a:cubicBezTo>
                        <a:pt x="1325" y="365"/>
                        <a:pt x="1323" y="371"/>
                        <a:pt x="1326" y="378"/>
                      </a:cubicBezTo>
                      <a:lnTo>
                        <a:pt x="1326" y="378"/>
                      </a:lnTo>
                      <a:lnTo>
                        <a:pt x="1338" y="365"/>
                      </a:lnTo>
                      <a:close/>
                      <a:moveTo>
                        <a:pt x="328" y="382"/>
                      </a:moveTo>
                      <a:cubicBezTo>
                        <a:pt x="330" y="382"/>
                        <a:pt x="333" y="383"/>
                        <a:pt x="335" y="384"/>
                      </a:cubicBezTo>
                      <a:lnTo>
                        <a:pt x="335" y="384"/>
                      </a:lnTo>
                      <a:lnTo>
                        <a:pt x="335" y="396"/>
                      </a:lnTo>
                      <a:cubicBezTo>
                        <a:pt x="325" y="386"/>
                        <a:pt x="325" y="382"/>
                        <a:pt x="328" y="382"/>
                      </a:cubicBezTo>
                      <a:close/>
                      <a:moveTo>
                        <a:pt x="337" y="385"/>
                      </a:moveTo>
                      <a:cubicBezTo>
                        <a:pt x="339" y="386"/>
                        <a:pt x="340" y="388"/>
                        <a:pt x="342" y="389"/>
                      </a:cubicBezTo>
                      <a:lnTo>
                        <a:pt x="342" y="389"/>
                      </a:lnTo>
                      <a:lnTo>
                        <a:pt x="335" y="396"/>
                      </a:lnTo>
                      <a:cubicBezTo>
                        <a:pt x="335" y="392"/>
                        <a:pt x="336" y="388"/>
                        <a:pt x="337" y="385"/>
                      </a:cubicBezTo>
                      <a:close/>
                      <a:moveTo>
                        <a:pt x="743" y="385"/>
                      </a:moveTo>
                      <a:cubicBezTo>
                        <a:pt x="740" y="387"/>
                        <a:pt x="735" y="390"/>
                        <a:pt x="730" y="396"/>
                      </a:cubicBezTo>
                      <a:cubicBezTo>
                        <a:pt x="742" y="396"/>
                        <a:pt x="745" y="391"/>
                        <a:pt x="743" y="385"/>
                      </a:cubicBezTo>
                      <a:close/>
                      <a:moveTo>
                        <a:pt x="1308" y="365"/>
                      </a:moveTo>
                      <a:cubicBezTo>
                        <a:pt x="1277" y="396"/>
                        <a:pt x="1277" y="396"/>
                        <a:pt x="1247" y="396"/>
                      </a:cubicBezTo>
                      <a:lnTo>
                        <a:pt x="1308" y="396"/>
                      </a:lnTo>
                      <a:cubicBezTo>
                        <a:pt x="1308" y="396"/>
                        <a:pt x="1308" y="365"/>
                        <a:pt x="1308" y="365"/>
                      </a:cubicBezTo>
                      <a:close/>
                      <a:moveTo>
                        <a:pt x="1326" y="378"/>
                      </a:moveTo>
                      <a:lnTo>
                        <a:pt x="1308" y="396"/>
                      </a:lnTo>
                      <a:lnTo>
                        <a:pt x="1338" y="396"/>
                      </a:lnTo>
                      <a:cubicBezTo>
                        <a:pt x="1338" y="396"/>
                        <a:pt x="1329" y="386"/>
                        <a:pt x="1326" y="378"/>
                      </a:cubicBezTo>
                      <a:close/>
                      <a:moveTo>
                        <a:pt x="396" y="365"/>
                      </a:moveTo>
                      <a:cubicBezTo>
                        <a:pt x="407" y="376"/>
                        <a:pt x="418" y="387"/>
                        <a:pt x="426" y="396"/>
                      </a:cubicBezTo>
                      <a:lnTo>
                        <a:pt x="426" y="396"/>
                      </a:lnTo>
                      <a:cubicBezTo>
                        <a:pt x="426" y="406"/>
                        <a:pt x="423" y="409"/>
                        <a:pt x="418" y="409"/>
                      </a:cubicBezTo>
                      <a:cubicBezTo>
                        <a:pt x="409" y="409"/>
                        <a:pt x="396" y="396"/>
                        <a:pt x="396" y="396"/>
                      </a:cubicBezTo>
                      <a:cubicBezTo>
                        <a:pt x="396" y="396"/>
                        <a:pt x="366" y="365"/>
                        <a:pt x="365" y="365"/>
                      </a:cubicBezTo>
                      <a:lnTo>
                        <a:pt x="365" y="365"/>
                      </a:lnTo>
                      <a:cubicBezTo>
                        <a:pt x="365" y="365"/>
                        <a:pt x="365" y="365"/>
                        <a:pt x="365" y="365"/>
                      </a:cubicBezTo>
                      <a:cubicBezTo>
                        <a:pt x="396" y="365"/>
                        <a:pt x="396" y="396"/>
                        <a:pt x="396" y="396"/>
                      </a:cubicBezTo>
                      <a:lnTo>
                        <a:pt x="396" y="365"/>
                      </a:lnTo>
                      <a:close/>
                      <a:moveTo>
                        <a:pt x="864" y="523"/>
                      </a:moveTo>
                      <a:cubicBezTo>
                        <a:pt x="858" y="527"/>
                        <a:pt x="852" y="534"/>
                        <a:pt x="852" y="548"/>
                      </a:cubicBezTo>
                      <a:cubicBezTo>
                        <a:pt x="865" y="534"/>
                        <a:pt x="867" y="527"/>
                        <a:pt x="864" y="523"/>
                      </a:cubicBezTo>
                      <a:close/>
                      <a:moveTo>
                        <a:pt x="700" y="730"/>
                      </a:moveTo>
                      <a:lnTo>
                        <a:pt x="700" y="730"/>
                      </a:lnTo>
                      <a:cubicBezTo>
                        <a:pt x="700" y="730"/>
                        <a:pt x="700" y="730"/>
                        <a:pt x="700" y="730"/>
                      </a:cubicBezTo>
                      <a:close/>
                      <a:moveTo>
                        <a:pt x="761" y="730"/>
                      </a:moveTo>
                      <a:cubicBezTo>
                        <a:pt x="761" y="730"/>
                        <a:pt x="761" y="730"/>
                        <a:pt x="761" y="730"/>
                      </a:cubicBezTo>
                      <a:cubicBezTo>
                        <a:pt x="761" y="730"/>
                        <a:pt x="761" y="730"/>
                        <a:pt x="761" y="730"/>
                      </a:cubicBezTo>
                      <a:close/>
                      <a:moveTo>
                        <a:pt x="700" y="730"/>
                      </a:moveTo>
                      <a:lnTo>
                        <a:pt x="700" y="730"/>
                      </a:lnTo>
                      <a:cubicBezTo>
                        <a:pt x="700" y="730"/>
                        <a:pt x="700" y="730"/>
                        <a:pt x="700" y="730"/>
                      </a:cubicBezTo>
                      <a:close/>
                      <a:moveTo>
                        <a:pt x="761" y="730"/>
                      </a:moveTo>
                      <a:cubicBezTo>
                        <a:pt x="761" y="730"/>
                        <a:pt x="761" y="730"/>
                        <a:pt x="761" y="730"/>
                      </a:cubicBezTo>
                      <a:cubicBezTo>
                        <a:pt x="761" y="730"/>
                        <a:pt x="761" y="730"/>
                        <a:pt x="761" y="730"/>
                      </a:cubicBezTo>
                      <a:close/>
                      <a:moveTo>
                        <a:pt x="700" y="730"/>
                      </a:moveTo>
                      <a:lnTo>
                        <a:pt x="700" y="730"/>
                      </a:lnTo>
                      <a:cubicBezTo>
                        <a:pt x="700" y="730"/>
                        <a:pt x="700" y="730"/>
                        <a:pt x="700" y="730"/>
                      </a:cubicBezTo>
                      <a:close/>
                      <a:moveTo>
                        <a:pt x="669" y="730"/>
                      </a:moveTo>
                      <a:lnTo>
                        <a:pt x="669" y="730"/>
                      </a:lnTo>
                      <a:cubicBezTo>
                        <a:pt x="662" y="738"/>
                        <a:pt x="654" y="745"/>
                        <a:pt x="639" y="760"/>
                      </a:cubicBezTo>
                      <a:cubicBezTo>
                        <a:pt x="650" y="738"/>
                        <a:pt x="653" y="732"/>
                        <a:pt x="654" y="732"/>
                      </a:cubicBezTo>
                      <a:lnTo>
                        <a:pt x="654" y="732"/>
                      </a:lnTo>
                      <a:cubicBezTo>
                        <a:pt x="655" y="732"/>
                        <a:pt x="653" y="739"/>
                        <a:pt x="657" y="739"/>
                      </a:cubicBezTo>
                      <a:cubicBezTo>
                        <a:pt x="659" y="739"/>
                        <a:pt x="663" y="737"/>
                        <a:pt x="669" y="730"/>
                      </a:cubicBezTo>
                      <a:close/>
                      <a:moveTo>
                        <a:pt x="639" y="335"/>
                      </a:moveTo>
                      <a:cubicBezTo>
                        <a:pt x="639" y="365"/>
                        <a:pt x="639" y="396"/>
                        <a:pt x="639" y="396"/>
                      </a:cubicBezTo>
                      <a:cubicBezTo>
                        <a:pt x="669" y="396"/>
                        <a:pt x="669" y="396"/>
                        <a:pt x="669" y="365"/>
                      </a:cubicBezTo>
                      <a:cubicBezTo>
                        <a:pt x="676" y="372"/>
                        <a:pt x="681" y="374"/>
                        <a:pt x="685" y="374"/>
                      </a:cubicBezTo>
                      <a:cubicBezTo>
                        <a:pt x="696" y="374"/>
                        <a:pt x="699" y="356"/>
                        <a:pt x="700" y="356"/>
                      </a:cubicBezTo>
                      <a:cubicBezTo>
                        <a:pt x="700" y="356"/>
                        <a:pt x="700" y="359"/>
                        <a:pt x="700" y="365"/>
                      </a:cubicBezTo>
                      <a:cubicBezTo>
                        <a:pt x="700" y="365"/>
                        <a:pt x="700" y="396"/>
                        <a:pt x="700" y="396"/>
                      </a:cubicBezTo>
                      <a:lnTo>
                        <a:pt x="730" y="396"/>
                      </a:lnTo>
                      <a:cubicBezTo>
                        <a:pt x="730" y="396"/>
                        <a:pt x="730" y="365"/>
                        <a:pt x="730" y="365"/>
                      </a:cubicBezTo>
                      <a:cubicBezTo>
                        <a:pt x="730" y="365"/>
                        <a:pt x="741" y="376"/>
                        <a:pt x="743" y="385"/>
                      </a:cubicBezTo>
                      <a:lnTo>
                        <a:pt x="743" y="385"/>
                      </a:lnTo>
                      <a:cubicBezTo>
                        <a:pt x="747" y="383"/>
                        <a:pt x="749" y="382"/>
                        <a:pt x="752" y="382"/>
                      </a:cubicBezTo>
                      <a:cubicBezTo>
                        <a:pt x="761" y="382"/>
                        <a:pt x="761" y="396"/>
                        <a:pt x="761" y="396"/>
                      </a:cubicBezTo>
                      <a:lnTo>
                        <a:pt x="791" y="396"/>
                      </a:lnTo>
                      <a:lnTo>
                        <a:pt x="791" y="426"/>
                      </a:lnTo>
                      <a:cubicBezTo>
                        <a:pt x="811" y="426"/>
                        <a:pt x="805" y="440"/>
                        <a:pt x="807" y="440"/>
                      </a:cubicBezTo>
                      <a:cubicBezTo>
                        <a:pt x="808" y="440"/>
                        <a:pt x="811" y="436"/>
                        <a:pt x="821" y="426"/>
                      </a:cubicBezTo>
                      <a:cubicBezTo>
                        <a:pt x="821" y="456"/>
                        <a:pt x="821" y="456"/>
                        <a:pt x="821" y="456"/>
                      </a:cubicBezTo>
                      <a:cubicBezTo>
                        <a:pt x="828" y="444"/>
                        <a:pt x="831" y="439"/>
                        <a:pt x="834" y="439"/>
                      </a:cubicBezTo>
                      <a:cubicBezTo>
                        <a:pt x="841" y="439"/>
                        <a:pt x="831" y="492"/>
                        <a:pt x="844" y="492"/>
                      </a:cubicBezTo>
                      <a:cubicBezTo>
                        <a:pt x="846" y="492"/>
                        <a:pt x="848" y="490"/>
                        <a:pt x="852" y="487"/>
                      </a:cubicBezTo>
                      <a:lnTo>
                        <a:pt x="852" y="487"/>
                      </a:lnTo>
                      <a:lnTo>
                        <a:pt x="852" y="487"/>
                      </a:lnTo>
                      <a:lnTo>
                        <a:pt x="882" y="487"/>
                      </a:lnTo>
                      <a:cubicBezTo>
                        <a:pt x="882" y="517"/>
                        <a:pt x="882" y="517"/>
                        <a:pt x="882" y="517"/>
                      </a:cubicBezTo>
                      <a:lnTo>
                        <a:pt x="852" y="517"/>
                      </a:lnTo>
                      <a:cubicBezTo>
                        <a:pt x="852" y="517"/>
                        <a:pt x="861" y="517"/>
                        <a:pt x="864" y="523"/>
                      </a:cubicBezTo>
                      <a:lnTo>
                        <a:pt x="864" y="523"/>
                      </a:lnTo>
                      <a:cubicBezTo>
                        <a:pt x="873" y="517"/>
                        <a:pt x="882" y="517"/>
                        <a:pt x="882" y="517"/>
                      </a:cubicBezTo>
                      <a:lnTo>
                        <a:pt x="882" y="517"/>
                      </a:lnTo>
                      <a:cubicBezTo>
                        <a:pt x="867" y="532"/>
                        <a:pt x="875" y="532"/>
                        <a:pt x="882" y="532"/>
                      </a:cubicBezTo>
                      <a:cubicBezTo>
                        <a:pt x="890" y="532"/>
                        <a:pt x="897" y="532"/>
                        <a:pt x="882" y="548"/>
                      </a:cubicBezTo>
                      <a:cubicBezTo>
                        <a:pt x="882" y="548"/>
                        <a:pt x="821" y="578"/>
                        <a:pt x="852" y="578"/>
                      </a:cubicBezTo>
                      <a:cubicBezTo>
                        <a:pt x="852" y="578"/>
                        <a:pt x="852" y="578"/>
                        <a:pt x="852" y="608"/>
                      </a:cubicBezTo>
                      <a:cubicBezTo>
                        <a:pt x="852" y="608"/>
                        <a:pt x="852" y="622"/>
                        <a:pt x="843" y="622"/>
                      </a:cubicBezTo>
                      <a:cubicBezTo>
                        <a:pt x="838" y="622"/>
                        <a:pt x="832" y="619"/>
                        <a:pt x="821" y="608"/>
                      </a:cubicBezTo>
                      <a:lnTo>
                        <a:pt x="821" y="608"/>
                      </a:lnTo>
                      <a:cubicBezTo>
                        <a:pt x="852" y="639"/>
                        <a:pt x="852" y="639"/>
                        <a:pt x="852" y="639"/>
                      </a:cubicBezTo>
                      <a:lnTo>
                        <a:pt x="821" y="639"/>
                      </a:lnTo>
                      <a:cubicBezTo>
                        <a:pt x="791" y="639"/>
                        <a:pt x="791" y="669"/>
                        <a:pt x="791" y="669"/>
                      </a:cubicBezTo>
                      <a:cubicBezTo>
                        <a:pt x="791" y="669"/>
                        <a:pt x="821" y="700"/>
                        <a:pt x="791" y="700"/>
                      </a:cubicBezTo>
                      <a:cubicBezTo>
                        <a:pt x="791" y="710"/>
                        <a:pt x="791" y="713"/>
                        <a:pt x="790" y="713"/>
                      </a:cubicBezTo>
                      <a:cubicBezTo>
                        <a:pt x="788" y="713"/>
                        <a:pt x="781" y="700"/>
                        <a:pt x="761" y="700"/>
                      </a:cubicBezTo>
                      <a:lnTo>
                        <a:pt x="761" y="700"/>
                      </a:lnTo>
                      <a:lnTo>
                        <a:pt x="761" y="700"/>
                      </a:lnTo>
                      <a:cubicBezTo>
                        <a:pt x="761" y="700"/>
                        <a:pt x="761" y="730"/>
                        <a:pt x="791" y="730"/>
                      </a:cubicBezTo>
                      <a:lnTo>
                        <a:pt x="761" y="730"/>
                      </a:lnTo>
                      <a:cubicBezTo>
                        <a:pt x="761" y="730"/>
                        <a:pt x="791" y="760"/>
                        <a:pt x="761" y="760"/>
                      </a:cubicBezTo>
                      <a:cubicBezTo>
                        <a:pt x="761" y="745"/>
                        <a:pt x="761" y="738"/>
                        <a:pt x="761" y="730"/>
                      </a:cubicBezTo>
                      <a:cubicBezTo>
                        <a:pt x="761" y="740"/>
                        <a:pt x="757" y="743"/>
                        <a:pt x="753" y="743"/>
                      </a:cubicBezTo>
                      <a:cubicBezTo>
                        <a:pt x="751" y="743"/>
                        <a:pt x="749" y="743"/>
                        <a:pt x="747" y="742"/>
                      </a:cubicBezTo>
                      <a:lnTo>
                        <a:pt x="747" y="742"/>
                      </a:lnTo>
                      <a:cubicBezTo>
                        <a:pt x="749" y="746"/>
                        <a:pt x="753" y="752"/>
                        <a:pt x="761" y="760"/>
                      </a:cubicBezTo>
                      <a:cubicBezTo>
                        <a:pt x="761" y="760"/>
                        <a:pt x="731" y="730"/>
                        <a:pt x="730" y="730"/>
                      </a:cubicBezTo>
                      <a:lnTo>
                        <a:pt x="730" y="730"/>
                      </a:lnTo>
                      <a:cubicBezTo>
                        <a:pt x="730" y="730"/>
                        <a:pt x="739" y="739"/>
                        <a:pt x="747" y="742"/>
                      </a:cubicBezTo>
                      <a:lnTo>
                        <a:pt x="747" y="742"/>
                      </a:lnTo>
                      <a:cubicBezTo>
                        <a:pt x="742" y="730"/>
                        <a:pt x="753" y="730"/>
                        <a:pt x="730" y="730"/>
                      </a:cubicBezTo>
                      <a:lnTo>
                        <a:pt x="730" y="730"/>
                      </a:lnTo>
                      <a:cubicBezTo>
                        <a:pt x="730" y="730"/>
                        <a:pt x="730" y="730"/>
                        <a:pt x="730" y="730"/>
                      </a:cubicBezTo>
                      <a:lnTo>
                        <a:pt x="730" y="730"/>
                      </a:lnTo>
                      <a:cubicBezTo>
                        <a:pt x="732" y="733"/>
                        <a:pt x="733" y="736"/>
                        <a:pt x="735" y="738"/>
                      </a:cubicBezTo>
                      <a:lnTo>
                        <a:pt x="735" y="738"/>
                      </a:lnTo>
                      <a:cubicBezTo>
                        <a:pt x="732" y="739"/>
                        <a:pt x="730" y="745"/>
                        <a:pt x="730" y="760"/>
                      </a:cubicBezTo>
                      <a:cubicBezTo>
                        <a:pt x="715" y="745"/>
                        <a:pt x="707" y="745"/>
                        <a:pt x="704" y="745"/>
                      </a:cubicBezTo>
                      <a:cubicBezTo>
                        <a:pt x="700" y="745"/>
                        <a:pt x="700" y="745"/>
                        <a:pt x="700" y="730"/>
                      </a:cubicBezTo>
                      <a:lnTo>
                        <a:pt x="700" y="760"/>
                      </a:lnTo>
                      <a:cubicBezTo>
                        <a:pt x="700" y="735"/>
                        <a:pt x="700" y="731"/>
                        <a:pt x="683" y="730"/>
                      </a:cubicBezTo>
                      <a:lnTo>
                        <a:pt x="683" y="730"/>
                      </a:lnTo>
                      <a:cubicBezTo>
                        <a:pt x="683" y="729"/>
                        <a:pt x="683" y="728"/>
                        <a:pt x="683" y="727"/>
                      </a:cubicBezTo>
                      <a:lnTo>
                        <a:pt x="683" y="727"/>
                      </a:lnTo>
                      <a:cubicBezTo>
                        <a:pt x="691" y="724"/>
                        <a:pt x="700" y="716"/>
                        <a:pt x="700" y="700"/>
                      </a:cubicBezTo>
                      <a:lnTo>
                        <a:pt x="700" y="700"/>
                      </a:lnTo>
                      <a:cubicBezTo>
                        <a:pt x="685" y="715"/>
                        <a:pt x="677" y="722"/>
                        <a:pt x="669" y="730"/>
                      </a:cubicBezTo>
                      <a:cubicBezTo>
                        <a:pt x="669" y="730"/>
                        <a:pt x="639" y="730"/>
                        <a:pt x="669" y="700"/>
                      </a:cubicBezTo>
                      <a:lnTo>
                        <a:pt x="669" y="700"/>
                      </a:lnTo>
                      <a:cubicBezTo>
                        <a:pt x="659" y="710"/>
                        <a:pt x="653" y="713"/>
                        <a:pt x="648" y="713"/>
                      </a:cubicBezTo>
                      <a:cubicBezTo>
                        <a:pt x="639" y="713"/>
                        <a:pt x="639" y="700"/>
                        <a:pt x="639" y="700"/>
                      </a:cubicBezTo>
                      <a:lnTo>
                        <a:pt x="609" y="700"/>
                      </a:lnTo>
                      <a:cubicBezTo>
                        <a:pt x="609" y="669"/>
                        <a:pt x="609" y="669"/>
                        <a:pt x="639" y="669"/>
                      </a:cubicBezTo>
                      <a:cubicBezTo>
                        <a:pt x="609" y="669"/>
                        <a:pt x="639" y="639"/>
                        <a:pt x="639" y="639"/>
                      </a:cubicBezTo>
                      <a:cubicBezTo>
                        <a:pt x="639" y="639"/>
                        <a:pt x="639" y="608"/>
                        <a:pt x="639" y="578"/>
                      </a:cubicBezTo>
                      <a:cubicBezTo>
                        <a:pt x="639" y="548"/>
                        <a:pt x="609" y="548"/>
                        <a:pt x="517" y="456"/>
                      </a:cubicBezTo>
                      <a:cubicBezTo>
                        <a:pt x="487" y="426"/>
                        <a:pt x="487" y="426"/>
                        <a:pt x="457" y="426"/>
                      </a:cubicBezTo>
                      <a:cubicBezTo>
                        <a:pt x="457" y="416"/>
                        <a:pt x="460" y="413"/>
                        <a:pt x="465" y="413"/>
                      </a:cubicBezTo>
                      <a:cubicBezTo>
                        <a:pt x="474" y="413"/>
                        <a:pt x="487" y="426"/>
                        <a:pt x="487" y="426"/>
                      </a:cubicBezTo>
                      <a:cubicBezTo>
                        <a:pt x="476" y="415"/>
                        <a:pt x="466" y="405"/>
                        <a:pt x="455" y="396"/>
                      </a:cubicBezTo>
                      <a:lnTo>
                        <a:pt x="455" y="396"/>
                      </a:lnTo>
                      <a:cubicBezTo>
                        <a:pt x="456" y="396"/>
                        <a:pt x="457" y="396"/>
                        <a:pt x="457" y="396"/>
                      </a:cubicBezTo>
                      <a:cubicBezTo>
                        <a:pt x="477" y="396"/>
                        <a:pt x="470" y="369"/>
                        <a:pt x="472" y="369"/>
                      </a:cubicBezTo>
                      <a:lnTo>
                        <a:pt x="472" y="369"/>
                      </a:lnTo>
                      <a:cubicBezTo>
                        <a:pt x="474" y="369"/>
                        <a:pt x="477" y="375"/>
                        <a:pt x="487" y="396"/>
                      </a:cubicBezTo>
                      <a:cubicBezTo>
                        <a:pt x="487" y="365"/>
                        <a:pt x="487" y="365"/>
                        <a:pt x="487" y="335"/>
                      </a:cubicBezTo>
                      <a:cubicBezTo>
                        <a:pt x="487" y="365"/>
                        <a:pt x="517" y="365"/>
                        <a:pt x="517" y="396"/>
                      </a:cubicBezTo>
                      <a:cubicBezTo>
                        <a:pt x="548" y="396"/>
                        <a:pt x="518" y="366"/>
                        <a:pt x="517" y="365"/>
                      </a:cubicBezTo>
                      <a:lnTo>
                        <a:pt x="517" y="365"/>
                      </a:lnTo>
                      <a:cubicBezTo>
                        <a:pt x="518" y="366"/>
                        <a:pt x="548" y="396"/>
                        <a:pt x="548" y="396"/>
                      </a:cubicBezTo>
                      <a:lnTo>
                        <a:pt x="548" y="365"/>
                      </a:lnTo>
                      <a:cubicBezTo>
                        <a:pt x="548" y="396"/>
                        <a:pt x="548" y="396"/>
                        <a:pt x="578" y="396"/>
                      </a:cubicBezTo>
                      <a:lnTo>
                        <a:pt x="548" y="365"/>
                      </a:lnTo>
                      <a:lnTo>
                        <a:pt x="548" y="365"/>
                      </a:lnTo>
                      <a:cubicBezTo>
                        <a:pt x="563" y="380"/>
                        <a:pt x="571" y="380"/>
                        <a:pt x="574" y="380"/>
                      </a:cubicBezTo>
                      <a:cubicBezTo>
                        <a:pt x="578" y="380"/>
                        <a:pt x="578" y="380"/>
                        <a:pt x="578" y="396"/>
                      </a:cubicBezTo>
                      <a:cubicBezTo>
                        <a:pt x="578" y="396"/>
                        <a:pt x="578" y="377"/>
                        <a:pt x="578" y="365"/>
                      </a:cubicBezTo>
                      <a:cubicBezTo>
                        <a:pt x="585" y="372"/>
                        <a:pt x="588" y="374"/>
                        <a:pt x="591" y="374"/>
                      </a:cubicBezTo>
                      <a:cubicBezTo>
                        <a:pt x="596" y="374"/>
                        <a:pt x="591" y="356"/>
                        <a:pt x="596" y="356"/>
                      </a:cubicBezTo>
                      <a:cubicBezTo>
                        <a:pt x="599" y="356"/>
                        <a:pt x="602" y="359"/>
                        <a:pt x="609" y="365"/>
                      </a:cubicBezTo>
                      <a:cubicBezTo>
                        <a:pt x="609" y="365"/>
                        <a:pt x="609" y="396"/>
                        <a:pt x="609" y="396"/>
                      </a:cubicBezTo>
                      <a:cubicBezTo>
                        <a:pt x="609" y="365"/>
                        <a:pt x="639" y="365"/>
                        <a:pt x="639" y="335"/>
                      </a:cubicBezTo>
                      <a:close/>
                      <a:moveTo>
                        <a:pt x="1399" y="852"/>
                      </a:moveTo>
                      <a:cubicBezTo>
                        <a:pt x="1399" y="852"/>
                        <a:pt x="1399" y="882"/>
                        <a:pt x="1429" y="882"/>
                      </a:cubicBezTo>
                      <a:lnTo>
                        <a:pt x="1399" y="852"/>
                      </a:lnTo>
                      <a:close/>
                      <a:moveTo>
                        <a:pt x="1186" y="1156"/>
                      </a:moveTo>
                      <a:lnTo>
                        <a:pt x="1186" y="1156"/>
                      </a:lnTo>
                      <a:cubicBezTo>
                        <a:pt x="1217" y="1186"/>
                        <a:pt x="1186" y="1186"/>
                        <a:pt x="1186" y="1186"/>
                      </a:cubicBezTo>
                      <a:cubicBezTo>
                        <a:pt x="1217" y="1186"/>
                        <a:pt x="1217" y="1186"/>
                        <a:pt x="1186" y="1156"/>
                      </a:cubicBezTo>
                      <a:close/>
                      <a:moveTo>
                        <a:pt x="1049" y="1268"/>
                      </a:moveTo>
                      <a:cubicBezTo>
                        <a:pt x="1049" y="1268"/>
                        <a:pt x="1049" y="1268"/>
                        <a:pt x="1048" y="1268"/>
                      </a:cubicBezTo>
                      <a:lnTo>
                        <a:pt x="1048" y="1268"/>
                      </a:lnTo>
                      <a:cubicBezTo>
                        <a:pt x="1056" y="1277"/>
                        <a:pt x="1065" y="1277"/>
                        <a:pt x="1065" y="1277"/>
                      </a:cubicBezTo>
                      <a:cubicBezTo>
                        <a:pt x="1058" y="1271"/>
                        <a:pt x="1053" y="1268"/>
                        <a:pt x="1049" y="1268"/>
                      </a:cubicBezTo>
                      <a:close/>
                      <a:moveTo>
                        <a:pt x="882" y="0"/>
                      </a:moveTo>
                      <a:cubicBezTo>
                        <a:pt x="882" y="31"/>
                        <a:pt x="882" y="31"/>
                        <a:pt x="882" y="61"/>
                      </a:cubicBezTo>
                      <a:cubicBezTo>
                        <a:pt x="858" y="61"/>
                        <a:pt x="853" y="100"/>
                        <a:pt x="837" y="100"/>
                      </a:cubicBezTo>
                      <a:cubicBezTo>
                        <a:pt x="832" y="100"/>
                        <a:pt x="828" y="98"/>
                        <a:pt x="821" y="92"/>
                      </a:cubicBezTo>
                      <a:lnTo>
                        <a:pt x="821" y="122"/>
                      </a:lnTo>
                      <a:cubicBezTo>
                        <a:pt x="821" y="122"/>
                        <a:pt x="821" y="122"/>
                        <a:pt x="821" y="152"/>
                      </a:cubicBezTo>
                      <a:cubicBezTo>
                        <a:pt x="821" y="122"/>
                        <a:pt x="821" y="61"/>
                        <a:pt x="791" y="61"/>
                      </a:cubicBezTo>
                      <a:cubicBezTo>
                        <a:pt x="791" y="92"/>
                        <a:pt x="791" y="92"/>
                        <a:pt x="791" y="122"/>
                      </a:cubicBezTo>
                      <a:cubicBezTo>
                        <a:pt x="767" y="122"/>
                        <a:pt x="762" y="83"/>
                        <a:pt x="761" y="83"/>
                      </a:cubicBezTo>
                      <a:cubicBezTo>
                        <a:pt x="761" y="83"/>
                        <a:pt x="761" y="86"/>
                        <a:pt x="761" y="92"/>
                      </a:cubicBezTo>
                      <a:lnTo>
                        <a:pt x="730" y="92"/>
                      </a:lnTo>
                      <a:cubicBezTo>
                        <a:pt x="730" y="107"/>
                        <a:pt x="730" y="114"/>
                        <a:pt x="726" y="114"/>
                      </a:cubicBezTo>
                      <a:cubicBezTo>
                        <a:pt x="723" y="114"/>
                        <a:pt x="715" y="107"/>
                        <a:pt x="700" y="92"/>
                      </a:cubicBezTo>
                      <a:lnTo>
                        <a:pt x="700" y="92"/>
                      </a:lnTo>
                      <a:cubicBezTo>
                        <a:pt x="700" y="92"/>
                        <a:pt x="730" y="122"/>
                        <a:pt x="700" y="122"/>
                      </a:cubicBezTo>
                      <a:cubicBezTo>
                        <a:pt x="700" y="107"/>
                        <a:pt x="700" y="107"/>
                        <a:pt x="700" y="107"/>
                      </a:cubicBezTo>
                      <a:cubicBezTo>
                        <a:pt x="700" y="107"/>
                        <a:pt x="700" y="107"/>
                        <a:pt x="700" y="92"/>
                      </a:cubicBezTo>
                      <a:lnTo>
                        <a:pt x="669" y="92"/>
                      </a:lnTo>
                      <a:lnTo>
                        <a:pt x="669" y="61"/>
                      </a:lnTo>
                      <a:cubicBezTo>
                        <a:pt x="669" y="122"/>
                        <a:pt x="669" y="122"/>
                        <a:pt x="639" y="122"/>
                      </a:cubicBezTo>
                      <a:cubicBezTo>
                        <a:pt x="639" y="100"/>
                        <a:pt x="639" y="94"/>
                        <a:pt x="638" y="94"/>
                      </a:cubicBezTo>
                      <a:cubicBezTo>
                        <a:pt x="636" y="94"/>
                        <a:pt x="632" y="101"/>
                        <a:pt x="625" y="101"/>
                      </a:cubicBezTo>
                      <a:cubicBezTo>
                        <a:pt x="621" y="101"/>
                        <a:pt x="616" y="99"/>
                        <a:pt x="609" y="92"/>
                      </a:cubicBezTo>
                      <a:lnTo>
                        <a:pt x="609" y="92"/>
                      </a:lnTo>
                      <a:cubicBezTo>
                        <a:pt x="624" y="107"/>
                        <a:pt x="624" y="107"/>
                        <a:pt x="620" y="107"/>
                      </a:cubicBezTo>
                      <a:cubicBezTo>
                        <a:pt x="616" y="107"/>
                        <a:pt x="609" y="107"/>
                        <a:pt x="609" y="122"/>
                      </a:cubicBezTo>
                      <a:cubicBezTo>
                        <a:pt x="609" y="122"/>
                        <a:pt x="609" y="92"/>
                        <a:pt x="578" y="92"/>
                      </a:cubicBezTo>
                      <a:lnTo>
                        <a:pt x="548" y="92"/>
                      </a:lnTo>
                      <a:lnTo>
                        <a:pt x="548" y="122"/>
                      </a:lnTo>
                      <a:cubicBezTo>
                        <a:pt x="548" y="152"/>
                        <a:pt x="548" y="152"/>
                        <a:pt x="548" y="152"/>
                      </a:cubicBezTo>
                      <a:lnTo>
                        <a:pt x="521" y="152"/>
                      </a:lnTo>
                      <a:cubicBezTo>
                        <a:pt x="525" y="168"/>
                        <a:pt x="533" y="183"/>
                        <a:pt x="548" y="183"/>
                      </a:cubicBezTo>
                      <a:cubicBezTo>
                        <a:pt x="548" y="213"/>
                        <a:pt x="548" y="213"/>
                        <a:pt x="548" y="213"/>
                      </a:cubicBezTo>
                      <a:lnTo>
                        <a:pt x="517" y="183"/>
                      </a:lnTo>
                      <a:lnTo>
                        <a:pt x="517" y="213"/>
                      </a:lnTo>
                      <a:cubicBezTo>
                        <a:pt x="517" y="213"/>
                        <a:pt x="487" y="152"/>
                        <a:pt x="487" y="152"/>
                      </a:cubicBezTo>
                      <a:cubicBezTo>
                        <a:pt x="487" y="152"/>
                        <a:pt x="487" y="122"/>
                        <a:pt x="487" y="122"/>
                      </a:cubicBezTo>
                      <a:cubicBezTo>
                        <a:pt x="487" y="122"/>
                        <a:pt x="457" y="122"/>
                        <a:pt x="457" y="92"/>
                      </a:cubicBezTo>
                      <a:lnTo>
                        <a:pt x="457" y="92"/>
                      </a:lnTo>
                      <a:cubicBezTo>
                        <a:pt x="457" y="122"/>
                        <a:pt x="487" y="122"/>
                        <a:pt x="457" y="122"/>
                      </a:cubicBezTo>
                      <a:cubicBezTo>
                        <a:pt x="457" y="122"/>
                        <a:pt x="457" y="141"/>
                        <a:pt x="457" y="152"/>
                      </a:cubicBezTo>
                      <a:cubicBezTo>
                        <a:pt x="487" y="183"/>
                        <a:pt x="457" y="213"/>
                        <a:pt x="487" y="213"/>
                      </a:cubicBezTo>
                      <a:cubicBezTo>
                        <a:pt x="487" y="228"/>
                        <a:pt x="479" y="236"/>
                        <a:pt x="472" y="236"/>
                      </a:cubicBezTo>
                      <a:cubicBezTo>
                        <a:pt x="464" y="236"/>
                        <a:pt x="457" y="228"/>
                        <a:pt x="457" y="213"/>
                      </a:cubicBezTo>
                      <a:cubicBezTo>
                        <a:pt x="457" y="213"/>
                        <a:pt x="426" y="183"/>
                        <a:pt x="426" y="183"/>
                      </a:cubicBezTo>
                      <a:lnTo>
                        <a:pt x="426" y="183"/>
                      </a:lnTo>
                      <a:cubicBezTo>
                        <a:pt x="426" y="183"/>
                        <a:pt x="426" y="183"/>
                        <a:pt x="426" y="183"/>
                      </a:cubicBezTo>
                      <a:lnTo>
                        <a:pt x="396" y="183"/>
                      </a:lnTo>
                      <a:cubicBezTo>
                        <a:pt x="396" y="183"/>
                        <a:pt x="426" y="183"/>
                        <a:pt x="426" y="213"/>
                      </a:cubicBezTo>
                      <a:lnTo>
                        <a:pt x="396" y="213"/>
                      </a:lnTo>
                      <a:cubicBezTo>
                        <a:pt x="396" y="205"/>
                        <a:pt x="393" y="196"/>
                        <a:pt x="391" y="188"/>
                      </a:cubicBezTo>
                      <a:lnTo>
                        <a:pt x="391" y="188"/>
                      </a:lnTo>
                      <a:lnTo>
                        <a:pt x="365" y="213"/>
                      </a:lnTo>
                      <a:cubicBezTo>
                        <a:pt x="396" y="213"/>
                        <a:pt x="426" y="213"/>
                        <a:pt x="396" y="244"/>
                      </a:cubicBezTo>
                      <a:lnTo>
                        <a:pt x="365" y="244"/>
                      </a:lnTo>
                      <a:cubicBezTo>
                        <a:pt x="365" y="244"/>
                        <a:pt x="335" y="274"/>
                        <a:pt x="335" y="274"/>
                      </a:cubicBezTo>
                      <a:cubicBezTo>
                        <a:pt x="305" y="274"/>
                        <a:pt x="305" y="304"/>
                        <a:pt x="305" y="335"/>
                      </a:cubicBezTo>
                      <a:cubicBezTo>
                        <a:pt x="274" y="335"/>
                        <a:pt x="274" y="335"/>
                        <a:pt x="244" y="304"/>
                      </a:cubicBezTo>
                      <a:lnTo>
                        <a:pt x="244" y="304"/>
                      </a:lnTo>
                      <a:cubicBezTo>
                        <a:pt x="244" y="335"/>
                        <a:pt x="274" y="365"/>
                        <a:pt x="274" y="365"/>
                      </a:cubicBezTo>
                      <a:cubicBezTo>
                        <a:pt x="268" y="359"/>
                        <a:pt x="264" y="356"/>
                        <a:pt x="262" y="356"/>
                      </a:cubicBezTo>
                      <a:cubicBezTo>
                        <a:pt x="256" y="356"/>
                        <a:pt x="262" y="374"/>
                        <a:pt x="256" y="374"/>
                      </a:cubicBezTo>
                      <a:cubicBezTo>
                        <a:pt x="254" y="374"/>
                        <a:pt x="250" y="372"/>
                        <a:pt x="244" y="365"/>
                      </a:cubicBezTo>
                      <a:cubicBezTo>
                        <a:pt x="234" y="365"/>
                        <a:pt x="227" y="362"/>
                        <a:pt x="223" y="357"/>
                      </a:cubicBezTo>
                      <a:lnTo>
                        <a:pt x="223" y="357"/>
                      </a:lnTo>
                      <a:cubicBezTo>
                        <a:pt x="234" y="369"/>
                        <a:pt x="254" y="375"/>
                        <a:pt x="274" y="396"/>
                      </a:cubicBezTo>
                      <a:cubicBezTo>
                        <a:pt x="250" y="396"/>
                        <a:pt x="245" y="415"/>
                        <a:pt x="259" y="423"/>
                      </a:cubicBezTo>
                      <a:lnTo>
                        <a:pt x="259" y="423"/>
                      </a:lnTo>
                      <a:cubicBezTo>
                        <a:pt x="255" y="425"/>
                        <a:pt x="250" y="426"/>
                        <a:pt x="244" y="426"/>
                      </a:cubicBezTo>
                      <a:lnTo>
                        <a:pt x="244" y="456"/>
                      </a:lnTo>
                      <a:cubicBezTo>
                        <a:pt x="244" y="426"/>
                        <a:pt x="214" y="426"/>
                        <a:pt x="214" y="426"/>
                      </a:cubicBezTo>
                      <a:cubicBezTo>
                        <a:pt x="183" y="456"/>
                        <a:pt x="92" y="456"/>
                        <a:pt x="92" y="517"/>
                      </a:cubicBezTo>
                      <a:cubicBezTo>
                        <a:pt x="92" y="548"/>
                        <a:pt x="31" y="548"/>
                        <a:pt x="31" y="578"/>
                      </a:cubicBezTo>
                      <a:lnTo>
                        <a:pt x="62" y="578"/>
                      </a:lnTo>
                      <a:cubicBezTo>
                        <a:pt x="1" y="639"/>
                        <a:pt x="31" y="669"/>
                        <a:pt x="1" y="730"/>
                      </a:cubicBezTo>
                      <a:lnTo>
                        <a:pt x="31" y="700"/>
                      </a:lnTo>
                      <a:cubicBezTo>
                        <a:pt x="31" y="730"/>
                        <a:pt x="62" y="730"/>
                        <a:pt x="62" y="730"/>
                      </a:cubicBezTo>
                      <a:cubicBezTo>
                        <a:pt x="31" y="730"/>
                        <a:pt x="31" y="730"/>
                        <a:pt x="31" y="760"/>
                      </a:cubicBezTo>
                      <a:cubicBezTo>
                        <a:pt x="31" y="730"/>
                        <a:pt x="62" y="730"/>
                        <a:pt x="62" y="730"/>
                      </a:cubicBezTo>
                      <a:lnTo>
                        <a:pt x="62" y="730"/>
                      </a:lnTo>
                      <a:cubicBezTo>
                        <a:pt x="1" y="791"/>
                        <a:pt x="62" y="852"/>
                        <a:pt x="62" y="943"/>
                      </a:cubicBezTo>
                      <a:cubicBezTo>
                        <a:pt x="122" y="1004"/>
                        <a:pt x="153" y="1125"/>
                        <a:pt x="214" y="1186"/>
                      </a:cubicBezTo>
                      <a:cubicBezTo>
                        <a:pt x="214" y="1164"/>
                        <a:pt x="229" y="1143"/>
                        <a:pt x="238" y="1143"/>
                      </a:cubicBezTo>
                      <a:cubicBezTo>
                        <a:pt x="241" y="1143"/>
                        <a:pt x="244" y="1147"/>
                        <a:pt x="244" y="1156"/>
                      </a:cubicBezTo>
                      <a:cubicBezTo>
                        <a:pt x="214" y="1216"/>
                        <a:pt x="305" y="1186"/>
                        <a:pt x="274" y="1247"/>
                      </a:cubicBezTo>
                      <a:cubicBezTo>
                        <a:pt x="326" y="1247"/>
                        <a:pt x="356" y="1314"/>
                        <a:pt x="421" y="1314"/>
                      </a:cubicBezTo>
                      <a:cubicBezTo>
                        <a:pt x="432" y="1314"/>
                        <a:pt x="444" y="1312"/>
                        <a:pt x="457" y="1308"/>
                      </a:cubicBezTo>
                      <a:lnTo>
                        <a:pt x="457" y="1308"/>
                      </a:lnTo>
                      <a:lnTo>
                        <a:pt x="426" y="1338"/>
                      </a:lnTo>
                      <a:lnTo>
                        <a:pt x="548" y="1338"/>
                      </a:lnTo>
                      <a:cubicBezTo>
                        <a:pt x="548" y="1353"/>
                        <a:pt x="555" y="1353"/>
                        <a:pt x="567" y="1353"/>
                      </a:cubicBezTo>
                      <a:cubicBezTo>
                        <a:pt x="578" y="1353"/>
                        <a:pt x="593" y="1353"/>
                        <a:pt x="609" y="1368"/>
                      </a:cubicBezTo>
                      <a:cubicBezTo>
                        <a:pt x="609" y="1338"/>
                        <a:pt x="639" y="1338"/>
                        <a:pt x="669" y="1338"/>
                      </a:cubicBezTo>
                      <a:cubicBezTo>
                        <a:pt x="669" y="1368"/>
                        <a:pt x="700" y="1368"/>
                        <a:pt x="730" y="1368"/>
                      </a:cubicBezTo>
                      <a:lnTo>
                        <a:pt x="882" y="1368"/>
                      </a:lnTo>
                      <a:lnTo>
                        <a:pt x="852" y="1338"/>
                      </a:lnTo>
                      <a:lnTo>
                        <a:pt x="882" y="1308"/>
                      </a:lnTo>
                      <a:cubicBezTo>
                        <a:pt x="882" y="1338"/>
                        <a:pt x="882" y="1338"/>
                        <a:pt x="882" y="1338"/>
                      </a:cubicBezTo>
                      <a:cubicBezTo>
                        <a:pt x="882" y="1344"/>
                        <a:pt x="884" y="1347"/>
                        <a:pt x="886" y="1347"/>
                      </a:cubicBezTo>
                      <a:cubicBezTo>
                        <a:pt x="889" y="1347"/>
                        <a:pt x="895" y="1341"/>
                        <a:pt x="900" y="1336"/>
                      </a:cubicBezTo>
                      <a:lnTo>
                        <a:pt x="900" y="1336"/>
                      </a:lnTo>
                      <a:cubicBezTo>
                        <a:pt x="903" y="1337"/>
                        <a:pt x="907" y="1338"/>
                        <a:pt x="913" y="1338"/>
                      </a:cubicBezTo>
                      <a:cubicBezTo>
                        <a:pt x="913" y="1331"/>
                        <a:pt x="911" y="1329"/>
                        <a:pt x="909" y="1329"/>
                      </a:cubicBezTo>
                      <a:cubicBezTo>
                        <a:pt x="907" y="1329"/>
                        <a:pt x="903" y="1332"/>
                        <a:pt x="900" y="1336"/>
                      </a:cubicBezTo>
                      <a:lnTo>
                        <a:pt x="900" y="1336"/>
                      </a:lnTo>
                      <a:cubicBezTo>
                        <a:pt x="883" y="1328"/>
                        <a:pt x="887" y="1308"/>
                        <a:pt x="913" y="1308"/>
                      </a:cubicBezTo>
                      <a:cubicBezTo>
                        <a:pt x="913" y="1308"/>
                        <a:pt x="943" y="1308"/>
                        <a:pt x="943" y="1338"/>
                      </a:cubicBezTo>
                      <a:cubicBezTo>
                        <a:pt x="973" y="1308"/>
                        <a:pt x="973" y="1277"/>
                        <a:pt x="1034" y="1277"/>
                      </a:cubicBezTo>
                      <a:cubicBezTo>
                        <a:pt x="1034" y="1284"/>
                        <a:pt x="1034" y="1286"/>
                        <a:pt x="1034" y="1286"/>
                      </a:cubicBezTo>
                      <a:cubicBezTo>
                        <a:pt x="1035" y="1286"/>
                        <a:pt x="1038" y="1269"/>
                        <a:pt x="1048" y="1268"/>
                      </a:cubicBezTo>
                      <a:lnTo>
                        <a:pt x="1048" y="1268"/>
                      </a:lnTo>
                      <a:cubicBezTo>
                        <a:pt x="1041" y="1260"/>
                        <a:pt x="1034" y="1245"/>
                        <a:pt x="1034" y="1216"/>
                      </a:cubicBezTo>
                      <a:lnTo>
                        <a:pt x="1034" y="1216"/>
                      </a:lnTo>
                      <a:cubicBezTo>
                        <a:pt x="1034" y="1247"/>
                        <a:pt x="1065" y="1247"/>
                        <a:pt x="1065" y="1247"/>
                      </a:cubicBezTo>
                      <a:cubicBezTo>
                        <a:pt x="1080" y="1232"/>
                        <a:pt x="1095" y="1232"/>
                        <a:pt x="1110" y="1232"/>
                      </a:cubicBezTo>
                      <a:cubicBezTo>
                        <a:pt x="1125" y="1232"/>
                        <a:pt x="1141" y="1232"/>
                        <a:pt x="1156" y="1216"/>
                      </a:cubicBezTo>
                      <a:cubicBezTo>
                        <a:pt x="1141" y="1201"/>
                        <a:pt x="1133" y="1201"/>
                        <a:pt x="1129" y="1201"/>
                      </a:cubicBezTo>
                      <a:cubicBezTo>
                        <a:pt x="1125" y="1201"/>
                        <a:pt x="1125" y="1201"/>
                        <a:pt x="1125" y="1186"/>
                      </a:cubicBezTo>
                      <a:cubicBezTo>
                        <a:pt x="1125" y="1179"/>
                        <a:pt x="1127" y="1177"/>
                        <a:pt x="1129" y="1177"/>
                      </a:cubicBezTo>
                      <a:cubicBezTo>
                        <a:pt x="1135" y="1177"/>
                        <a:pt x="1146" y="1195"/>
                        <a:pt x="1152" y="1195"/>
                      </a:cubicBezTo>
                      <a:cubicBezTo>
                        <a:pt x="1154" y="1195"/>
                        <a:pt x="1156" y="1192"/>
                        <a:pt x="1156" y="1186"/>
                      </a:cubicBezTo>
                      <a:lnTo>
                        <a:pt x="1186" y="1186"/>
                      </a:lnTo>
                      <a:cubicBezTo>
                        <a:pt x="1186" y="1186"/>
                        <a:pt x="1156" y="1156"/>
                        <a:pt x="1186" y="1156"/>
                      </a:cubicBezTo>
                      <a:lnTo>
                        <a:pt x="1217" y="1156"/>
                      </a:lnTo>
                      <a:cubicBezTo>
                        <a:pt x="1217" y="1156"/>
                        <a:pt x="1247" y="1125"/>
                        <a:pt x="1247" y="1125"/>
                      </a:cubicBezTo>
                      <a:lnTo>
                        <a:pt x="1277" y="1125"/>
                      </a:lnTo>
                      <a:cubicBezTo>
                        <a:pt x="1262" y="1110"/>
                        <a:pt x="1270" y="1110"/>
                        <a:pt x="1281" y="1110"/>
                      </a:cubicBezTo>
                      <a:cubicBezTo>
                        <a:pt x="1293" y="1110"/>
                        <a:pt x="1308" y="1110"/>
                        <a:pt x="1308" y="1095"/>
                      </a:cubicBezTo>
                      <a:cubicBezTo>
                        <a:pt x="1338" y="1064"/>
                        <a:pt x="1338" y="973"/>
                        <a:pt x="1369" y="943"/>
                      </a:cubicBezTo>
                      <a:cubicBezTo>
                        <a:pt x="1369" y="912"/>
                        <a:pt x="1369" y="882"/>
                        <a:pt x="1369" y="882"/>
                      </a:cubicBezTo>
                      <a:lnTo>
                        <a:pt x="1399" y="882"/>
                      </a:lnTo>
                      <a:lnTo>
                        <a:pt x="1399" y="852"/>
                      </a:lnTo>
                      <a:cubicBezTo>
                        <a:pt x="1399" y="852"/>
                        <a:pt x="1412" y="838"/>
                        <a:pt x="1421" y="838"/>
                      </a:cubicBezTo>
                      <a:cubicBezTo>
                        <a:pt x="1426" y="838"/>
                        <a:pt x="1429" y="841"/>
                        <a:pt x="1429" y="852"/>
                      </a:cubicBezTo>
                      <a:cubicBezTo>
                        <a:pt x="1460" y="852"/>
                        <a:pt x="1460" y="821"/>
                        <a:pt x="1460" y="791"/>
                      </a:cubicBezTo>
                      <a:cubicBezTo>
                        <a:pt x="1460" y="791"/>
                        <a:pt x="1429" y="791"/>
                        <a:pt x="1429" y="760"/>
                      </a:cubicBezTo>
                      <a:cubicBezTo>
                        <a:pt x="1460" y="760"/>
                        <a:pt x="1460" y="791"/>
                        <a:pt x="1460" y="791"/>
                      </a:cubicBezTo>
                      <a:cubicBezTo>
                        <a:pt x="1521" y="730"/>
                        <a:pt x="1399" y="700"/>
                        <a:pt x="1429" y="669"/>
                      </a:cubicBezTo>
                      <a:cubicBezTo>
                        <a:pt x="1429" y="669"/>
                        <a:pt x="1429" y="639"/>
                        <a:pt x="1399" y="639"/>
                      </a:cubicBezTo>
                      <a:cubicBezTo>
                        <a:pt x="1369" y="639"/>
                        <a:pt x="1429" y="669"/>
                        <a:pt x="1399" y="669"/>
                      </a:cubicBezTo>
                      <a:cubicBezTo>
                        <a:pt x="1369" y="669"/>
                        <a:pt x="1399" y="639"/>
                        <a:pt x="1369" y="639"/>
                      </a:cubicBezTo>
                      <a:lnTo>
                        <a:pt x="1338" y="639"/>
                      </a:lnTo>
                      <a:cubicBezTo>
                        <a:pt x="1369" y="608"/>
                        <a:pt x="1369" y="608"/>
                        <a:pt x="1399" y="578"/>
                      </a:cubicBezTo>
                      <a:cubicBezTo>
                        <a:pt x="1369" y="578"/>
                        <a:pt x="1338" y="578"/>
                        <a:pt x="1338" y="548"/>
                      </a:cubicBezTo>
                      <a:lnTo>
                        <a:pt x="1369" y="548"/>
                      </a:lnTo>
                      <a:cubicBezTo>
                        <a:pt x="1369" y="517"/>
                        <a:pt x="1338" y="517"/>
                        <a:pt x="1369" y="517"/>
                      </a:cubicBezTo>
                      <a:cubicBezTo>
                        <a:pt x="1369" y="517"/>
                        <a:pt x="1369" y="487"/>
                        <a:pt x="1369" y="487"/>
                      </a:cubicBezTo>
                      <a:lnTo>
                        <a:pt x="1338" y="487"/>
                      </a:lnTo>
                      <a:lnTo>
                        <a:pt x="1338" y="456"/>
                      </a:lnTo>
                      <a:cubicBezTo>
                        <a:pt x="1332" y="463"/>
                        <a:pt x="1328" y="468"/>
                        <a:pt x="1326" y="472"/>
                      </a:cubicBezTo>
                      <a:lnTo>
                        <a:pt x="1326" y="472"/>
                      </a:lnTo>
                      <a:cubicBezTo>
                        <a:pt x="1333" y="472"/>
                        <a:pt x="1338" y="474"/>
                        <a:pt x="1338" y="487"/>
                      </a:cubicBezTo>
                      <a:cubicBezTo>
                        <a:pt x="1338" y="487"/>
                        <a:pt x="1319" y="487"/>
                        <a:pt x="1326" y="472"/>
                      </a:cubicBezTo>
                      <a:lnTo>
                        <a:pt x="1326" y="472"/>
                      </a:lnTo>
                      <a:cubicBezTo>
                        <a:pt x="1325" y="472"/>
                        <a:pt x="1324" y="472"/>
                        <a:pt x="1323" y="472"/>
                      </a:cubicBezTo>
                      <a:cubicBezTo>
                        <a:pt x="1315" y="472"/>
                        <a:pt x="1308" y="472"/>
                        <a:pt x="1308" y="456"/>
                      </a:cubicBezTo>
                      <a:lnTo>
                        <a:pt x="1338" y="456"/>
                      </a:lnTo>
                      <a:cubicBezTo>
                        <a:pt x="1308" y="456"/>
                        <a:pt x="1338" y="426"/>
                        <a:pt x="1308" y="396"/>
                      </a:cubicBezTo>
                      <a:cubicBezTo>
                        <a:pt x="1277" y="426"/>
                        <a:pt x="1277" y="426"/>
                        <a:pt x="1277" y="426"/>
                      </a:cubicBezTo>
                      <a:cubicBezTo>
                        <a:pt x="1293" y="411"/>
                        <a:pt x="1277" y="411"/>
                        <a:pt x="1262" y="411"/>
                      </a:cubicBezTo>
                      <a:cubicBezTo>
                        <a:pt x="1247" y="411"/>
                        <a:pt x="1232" y="411"/>
                        <a:pt x="1247" y="396"/>
                      </a:cubicBezTo>
                      <a:cubicBezTo>
                        <a:pt x="1247" y="396"/>
                        <a:pt x="1277" y="365"/>
                        <a:pt x="1277" y="365"/>
                      </a:cubicBezTo>
                      <a:cubicBezTo>
                        <a:pt x="1257" y="365"/>
                        <a:pt x="1250" y="379"/>
                        <a:pt x="1248" y="379"/>
                      </a:cubicBezTo>
                      <a:cubicBezTo>
                        <a:pt x="1247" y="379"/>
                        <a:pt x="1247" y="375"/>
                        <a:pt x="1247" y="365"/>
                      </a:cubicBezTo>
                      <a:cubicBezTo>
                        <a:pt x="1247" y="365"/>
                        <a:pt x="1217" y="365"/>
                        <a:pt x="1247" y="335"/>
                      </a:cubicBezTo>
                      <a:lnTo>
                        <a:pt x="1277" y="335"/>
                      </a:lnTo>
                      <a:cubicBezTo>
                        <a:pt x="1308" y="335"/>
                        <a:pt x="1247" y="335"/>
                        <a:pt x="1277" y="304"/>
                      </a:cubicBezTo>
                      <a:lnTo>
                        <a:pt x="1247" y="304"/>
                      </a:lnTo>
                      <a:cubicBezTo>
                        <a:pt x="1235" y="311"/>
                        <a:pt x="1229" y="313"/>
                        <a:pt x="1227" y="313"/>
                      </a:cubicBezTo>
                      <a:cubicBezTo>
                        <a:pt x="1219" y="313"/>
                        <a:pt x="1277" y="274"/>
                        <a:pt x="1277" y="274"/>
                      </a:cubicBezTo>
                      <a:lnTo>
                        <a:pt x="1247" y="274"/>
                      </a:lnTo>
                      <a:cubicBezTo>
                        <a:pt x="1247" y="274"/>
                        <a:pt x="1247" y="244"/>
                        <a:pt x="1247" y="244"/>
                      </a:cubicBezTo>
                      <a:cubicBezTo>
                        <a:pt x="1247" y="244"/>
                        <a:pt x="1247" y="213"/>
                        <a:pt x="1277" y="213"/>
                      </a:cubicBezTo>
                      <a:cubicBezTo>
                        <a:pt x="1266" y="213"/>
                        <a:pt x="1259" y="209"/>
                        <a:pt x="1255" y="204"/>
                      </a:cubicBezTo>
                      <a:lnTo>
                        <a:pt x="1255" y="204"/>
                      </a:lnTo>
                      <a:cubicBezTo>
                        <a:pt x="1253" y="206"/>
                        <a:pt x="1251" y="209"/>
                        <a:pt x="1247" y="213"/>
                      </a:cubicBezTo>
                      <a:lnTo>
                        <a:pt x="1217" y="244"/>
                      </a:lnTo>
                      <a:cubicBezTo>
                        <a:pt x="1217" y="213"/>
                        <a:pt x="1217" y="213"/>
                        <a:pt x="1217" y="213"/>
                      </a:cubicBezTo>
                      <a:lnTo>
                        <a:pt x="1156" y="213"/>
                      </a:lnTo>
                      <a:cubicBezTo>
                        <a:pt x="1186" y="183"/>
                        <a:pt x="1156" y="183"/>
                        <a:pt x="1156" y="183"/>
                      </a:cubicBezTo>
                      <a:cubicBezTo>
                        <a:pt x="1156" y="173"/>
                        <a:pt x="1156" y="169"/>
                        <a:pt x="1157" y="169"/>
                      </a:cubicBezTo>
                      <a:cubicBezTo>
                        <a:pt x="1159" y="169"/>
                        <a:pt x="1166" y="183"/>
                        <a:pt x="1186" y="183"/>
                      </a:cubicBezTo>
                      <a:lnTo>
                        <a:pt x="1156" y="152"/>
                      </a:lnTo>
                      <a:cubicBezTo>
                        <a:pt x="1146" y="163"/>
                        <a:pt x="1142" y="166"/>
                        <a:pt x="1141" y="166"/>
                      </a:cubicBezTo>
                      <a:cubicBezTo>
                        <a:pt x="1139" y="166"/>
                        <a:pt x="1146" y="152"/>
                        <a:pt x="1125" y="152"/>
                      </a:cubicBezTo>
                      <a:cubicBezTo>
                        <a:pt x="1119" y="146"/>
                        <a:pt x="1113" y="144"/>
                        <a:pt x="1107" y="144"/>
                      </a:cubicBezTo>
                      <a:cubicBezTo>
                        <a:pt x="1083" y="144"/>
                        <a:pt x="1059" y="183"/>
                        <a:pt x="1034" y="183"/>
                      </a:cubicBezTo>
                      <a:cubicBezTo>
                        <a:pt x="1034" y="183"/>
                        <a:pt x="1065" y="152"/>
                        <a:pt x="1065" y="152"/>
                      </a:cubicBezTo>
                      <a:cubicBezTo>
                        <a:pt x="1065" y="152"/>
                        <a:pt x="1065" y="122"/>
                        <a:pt x="1095" y="122"/>
                      </a:cubicBezTo>
                      <a:lnTo>
                        <a:pt x="1034" y="122"/>
                      </a:lnTo>
                      <a:cubicBezTo>
                        <a:pt x="1034" y="122"/>
                        <a:pt x="1034" y="152"/>
                        <a:pt x="1034" y="152"/>
                      </a:cubicBezTo>
                      <a:lnTo>
                        <a:pt x="1004" y="152"/>
                      </a:lnTo>
                      <a:cubicBezTo>
                        <a:pt x="1004" y="122"/>
                        <a:pt x="1004" y="122"/>
                        <a:pt x="1034" y="122"/>
                      </a:cubicBezTo>
                      <a:cubicBezTo>
                        <a:pt x="1034" y="122"/>
                        <a:pt x="1021" y="109"/>
                        <a:pt x="1012" y="109"/>
                      </a:cubicBezTo>
                      <a:cubicBezTo>
                        <a:pt x="1007" y="109"/>
                        <a:pt x="1004" y="112"/>
                        <a:pt x="1004" y="122"/>
                      </a:cubicBezTo>
                      <a:cubicBezTo>
                        <a:pt x="1004" y="137"/>
                        <a:pt x="996" y="137"/>
                        <a:pt x="989" y="137"/>
                      </a:cubicBezTo>
                      <a:cubicBezTo>
                        <a:pt x="981" y="137"/>
                        <a:pt x="973" y="137"/>
                        <a:pt x="973" y="152"/>
                      </a:cubicBezTo>
                      <a:lnTo>
                        <a:pt x="973" y="122"/>
                      </a:lnTo>
                      <a:lnTo>
                        <a:pt x="913" y="122"/>
                      </a:lnTo>
                      <a:cubicBezTo>
                        <a:pt x="913" y="92"/>
                        <a:pt x="943" y="61"/>
                        <a:pt x="943" y="61"/>
                      </a:cubicBezTo>
                      <a:cubicBezTo>
                        <a:pt x="913" y="61"/>
                        <a:pt x="913" y="92"/>
                        <a:pt x="913" y="92"/>
                      </a:cubicBezTo>
                      <a:cubicBezTo>
                        <a:pt x="913" y="61"/>
                        <a:pt x="913" y="61"/>
                        <a:pt x="913" y="31"/>
                      </a:cubicBezTo>
                      <a:cubicBezTo>
                        <a:pt x="913" y="0"/>
                        <a:pt x="882"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1389;p31"/>
                <p:cNvSpPr/>
                <p:nvPr/>
              </p:nvSpPr>
              <p:spPr>
                <a:xfrm>
                  <a:off x="2166646" y="4976976"/>
                  <a:ext cx="1029" cy="32"/>
                </a:xfrm>
                <a:custGeom>
                  <a:avLst/>
                  <a:gdLst/>
                  <a:ahLst/>
                  <a:cxnLst/>
                  <a:rect l="l" t="t" r="r" b="b"/>
                  <a:pathLst>
                    <a:path w="32" h="1" extrusionOk="0">
                      <a:moveTo>
                        <a:pt x="1" y="0"/>
                      </a:moveTo>
                      <a:lnTo>
                        <a:pt x="1" y="0"/>
                      </a:lnTo>
                      <a:cubicBezTo>
                        <a:pt x="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1390;p31"/>
                <p:cNvSpPr/>
                <p:nvPr/>
              </p:nvSpPr>
              <p:spPr>
                <a:xfrm>
                  <a:off x="2172530" y="4986751"/>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1391;p31"/>
                <p:cNvSpPr/>
                <p:nvPr/>
              </p:nvSpPr>
              <p:spPr>
                <a:xfrm>
                  <a:off x="2173495" y="4988713"/>
                  <a:ext cx="997" cy="997"/>
                </a:xfrm>
                <a:custGeom>
                  <a:avLst/>
                  <a:gdLst/>
                  <a:ahLst/>
                  <a:cxnLst/>
                  <a:rect l="l" t="t" r="r" b="b"/>
                  <a:pathLst>
                    <a:path w="31" h="31" extrusionOk="0">
                      <a:moveTo>
                        <a:pt x="31" y="0"/>
                      </a:moveTo>
                      <a:cubicBezTo>
                        <a:pt x="31" y="0"/>
                        <a:pt x="1" y="0"/>
                        <a:pt x="1" y="31"/>
                      </a:cubicBezTo>
                      <a:cubicBezTo>
                        <a:pt x="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1392;p31"/>
                <p:cNvSpPr/>
                <p:nvPr/>
              </p:nvSpPr>
              <p:spPr>
                <a:xfrm>
                  <a:off x="2159829" y="4975015"/>
                  <a:ext cx="997" cy="1029"/>
                </a:xfrm>
                <a:custGeom>
                  <a:avLst/>
                  <a:gdLst/>
                  <a:ahLst/>
                  <a:cxnLst/>
                  <a:rect l="l" t="t" r="r" b="b"/>
                  <a:pathLst>
                    <a:path w="31" h="32" extrusionOk="0">
                      <a:moveTo>
                        <a:pt x="30" y="1"/>
                      </a:moveTo>
                      <a:cubicBezTo>
                        <a:pt x="0" y="1"/>
                        <a:pt x="0" y="31"/>
                        <a:pt x="0" y="31"/>
                      </a:cubicBezTo>
                      <a:cubicBezTo>
                        <a:pt x="0" y="31"/>
                        <a:pt x="30" y="3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1393;p31"/>
                <p:cNvSpPr/>
                <p:nvPr/>
              </p:nvSpPr>
              <p:spPr>
                <a:xfrm>
                  <a:off x="2145166" y="4976011"/>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1394;p31"/>
                <p:cNvSpPr/>
                <p:nvPr/>
              </p:nvSpPr>
              <p:spPr>
                <a:xfrm>
                  <a:off x="2146131" y="4976011"/>
                  <a:ext cx="32" cy="997"/>
                </a:xfrm>
                <a:custGeom>
                  <a:avLst/>
                  <a:gdLst/>
                  <a:ahLst/>
                  <a:cxnLst/>
                  <a:rect l="l" t="t" r="r" b="b"/>
                  <a:pathLst>
                    <a:path w="1" h="31" extrusionOk="0">
                      <a:moveTo>
                        <a:pt x="0" y="30"/>
                      </a:moveTo>
                      <a:cubicBezTo>
                        <a:pt x="0" y="30"/>
                        <a:pt x="0" y="30"/>
                        <a:pt x="0" y="0"/>
                      </a:cubicBezTo>
                      <a:cubicBezTo>
                        <a:pt x="0" y="0"/>
                        <a:pt x="0" y="3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1395;p31"/>
                <p:cNvSpPr/>
                <p:nvPr/>
              </p:nvSpPr>
              <p:spPr>
                <a:xfrm>
                  <a:off x="2163720" y="4976976"/>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1396;p31"/>
                <p:cNvSpPr/>
                <p:nvPr/>
              </p:nvSpPr>
              <p:spPr>
                <a:xfrm>
                  <a:off x="2146131" y="4976011"/>
                  <a:ext cx="997" cy="32"/>
                </a:xfrm>
                <a:custGeom>
                  <a:avLst/>
                  <a:gdLst/>
                  <a:ahLst/>
                  <a:cxnLst/>
                  <a:rect l="l" t="t" r="r" b="b"/>
                  <a:pathLst>
                    <a:path w="31" h="1" extrusionOk="0">
                      <a:moveTo>
                        <a:pt x="0" y="0"/>
                      </a:moveTo>
                      <a:lnTo>
                        <a:pt x="31" y="0"/>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1397;p31"/>
                <p:cNvSpPr/>
                <p:nvPr/>
              </p:nvSpPr>
              <p:spPr>
                <a:xfrm>
                  <a:off x="2145166" y="4976011"/>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1398;p31"/>
                <p:cNvSpPr/>
                <p:nvPr/>
              </p:nvSpPr>
              <p:spPr>
                <a:xfrm>
                  <a:off x="2154942" y="4975015"/>
                  <a:ext cx="32" cy="1029"/>
                </a:xfrm>
                <a:custGeom>
                  <a:avLst/>
                  <a:gdLst/>
                  <a:ahLst/>
                  <a:cxnLst/>
                  <a:rect l="l" t="t" r="r" b="b"/>
                  <a:pathLst>
                    <a:path w="1" h="32" extrusionOk="0">
                      <a:moveTo>
                        <a:pt x="0" y="31"/>
                      </a:moveTo>
                      <a:lnTo>
                        <a:pt x="0" y="31"/>
                      </a:ln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1399;p31"/>
                <p:cNvSpPr/>
                <p:nvPr/>
              </p:nvSpPr>
              <p:spPr>
                <a:xfrm>
                  <a:off x="2147096" y="4974050"/>
                  <a:ext cx="32" cy="997"/>
                </a:xfrm>
                <a:custGeom>
                  <a:avLst/>
                  <a:gdLst/>
                  <a:ahLst/>
                  <a:cxnLst/>
                  <a:rect l="l" t="t" r="r" b="b"/>
                  <a:pathLst>
                    <a:path w="1" h="31" extrusionOk="0">
                      <a:moveTo>
                        <a:pt x="1" y="31"/>
                      </a:moveTo>
                      <a:lnTo>
                        <a:pt x="1" y="3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1400;p31"/>
                <p:cNvSpPr/>
                <p:nvPr/>
              </p:nvSpPr>
              <p:spPr>
                <a:xfrm>
                  <a:off x="2143205" y="4976011"/>
                  <a:ext cx="997" cy="32"/>
                </a:xfrm>
                <a:custGeom>
                  <a:avLst/>
                  <a:gdLst/>
                  <a:ahLst/>
                  <a:cxnLst/>
                  <a:rect l="l" t="t" r="r" b="b"/>
                  <a:pathLst>
                    <a:path w="31" h="1" extrusionOk="0">
                      <a:moveTo>
                        <a:pt x="31" y="0"/>
                      </a:moveTo>
                      <a:cubicBezTo>
                        <a:pt x="31" y="0"/>
                        <a:pt x="31" y="0"/>
                        <a:pt x="31" y="0"/>
                      </a:cubicBezTo>
                      <a:lnTo>
                        <a:pt x="0" y="0"/>
                      </a:ln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1401;p31"/>
                <p:cNvSpPr/>
                <p:nvPr/>
              </p:nvSpPr>
              <p:spPr>
                <a:xfrm>
                  <a:off x="2151019" y="4974050"/>
                  <a:ext cx="997" cy="997"/>
                </a:xfrm>
                <a:custGeom>
                  <a:avLst/>
                  <a:gdLst/>
                  <a:ahLst/>
                  <a:cxnLst/>
                  <a:rect l="l" t="t" r="r" b="b"/>
                  <a:pathLst>
                    <a:path w="31" h="31" extrusionOk="0">
                      <a:moveTo>
                        <a:pt x="0" y="0"/>
                      </a:moveTo>
                      <a:cubicBezTo>
                        <a:pt x="0" y="31"/>
                        <a:pt x="0" y="31"/>
                        <a:pt x="0" y="31"/>
                      </a:cubicBezTo>
                      <a:cubicBezTo>
                        <a:pt x="31" y="31"/>
                        <a:pt x="31"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1402;p31"/>
                <p:cNvSpPr/>
                <p:nvPr/>
              </p:nvSpPr>
              <p:spPr>
                <a:xfrm>
                  <a:off x="930286" y="525649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1403;p31"/>
                <p:cNvSpPr/>
                <p:nvPr/>
              </p:nvSpPr>
              <p:spPr>
                <a:xfrm>
                  <a:off x="931251" y="5261387"/>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1404;p31"/>
                <p:cNvSpPr/>
                <p:nvPr/>
              </p:nvSpPr>
              <p:spPr>
                <a:xfrm>
                  <a:off x="928325" y="525453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1405;p31"/>
                <p:cNvSpPr/>
                <p:nvPr/>
              </p:nvSpPr>
              <p:spPr>
                <a:xfrm>
                  <a:off x="931251" y="5268236"/>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1406;p31"/>
                <p:cNvSpPr/>
                <p:nvPr/>
              </p:nvSpPr>
              <p:spPr>
                <a:xfrm>
                  <a:off x="932248" y="5264313"/>
                  <a:ext cx="997" cy="32"/>
                </a:xfrm>
                <a:custGeom>
                  <a:avLst/>
                  <a:gdLst/>
                  <a:ahLst/>
                  <a:cxnLst/>
                  <a:rect l="l" t="t" r="r" b="b"/>
                  <a:pathLst>
                    <a:path w="31" h="1" extrusionOk="0">
                      <a:moveTo>
                        <a:pt x="0" y="1"/>
                      </a:moveTo>
                      <a:cubicBezTo>
                        <a:pt x="30" y="1"/>
                        <a:pt x="30" y="1"/>
                        <a:pt x="30" y="1"/>
                      </a:cubicBez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1407;p31"/>
                <p:cNvSpPr/>
                <p:nvPr/>
              </p:nvSpPr>
              <p:spPr>
                <a:xfrm>
                  <a:off x="927360" y="5246724"/>
                  <a:ext cx="997" cy="32"/>
                </a:xfrm>
                <a:custGeom>
                  <a:avLst/>
                  <a:gdLst/>
                  <a:ahLst/>
                  <a:cxnLst/>
                  <a:rect l="l" t="t" r="r" b="b"/>
                  <a:pathLst>
                    <a:path w="31" h="1" extrusionOk="0">
                      <a:moveTo>
                        <a:pt x="0" y="1"/>
                      </a:moveTo>
                      <a:lnTo>
                        <a:pt x="0" y="1"/>
                      </a:lnTo>
                      <a:cubicBezTo>
                        <a:pt x="3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1408;p31"/>
                <p:cNvSpPr/>
                <p:nvPr/>
              </p:nvSpPr>
              <p:spPr>
                <a:xfrm>
                  <a:off x="923437" y="5248686"/>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1409;p31"/>
                <p:cNvSpPr/>
                <p:nvPr/>
              </p:nvSpPr>
              <p:spPr>
                <a:xfrm>
                  <a:off x="925399" y="525064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410;p31"/>
                <p:cNvSpPr/>
                <p:nvPr/>
              </p:nvSpPr>
              <p:spPr>
                <a:xfrm>
                  <a:off x="925399" y="525064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411;p31"/>
                <p:cNvSpPr/>
                <p:nvPr/>
              </p:nvSpPr>
              <p:spPr>
                <a:xfrm>
                  <a:off x="918550" y="5262352"/>
                  <a:ext cx="997" cy="32"/>
                </a:xfrm>
                <a:custGeom>
                  <a:avLst/>
                  <a:gdLst/>
                  <a:ahLst/>
                  <a:cxnLst/>
                  <a:rect l="l" t="t" r="r" b="b"/>
                  <a:pathLst>
                    <a:path w="31" h="1" extrusionOk="0">
                      <a:moveTo>
                        <a:pt x="31" y="1"/>
                      </a:move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412;p31"/>
                <p:cNvSpPr/>
                <p:nvPr/>
              </p:nvSpPr>
              <p:spPr>
                <a:xfrm>
                  <a:off x="930286" y="5270197"/>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413;p31"/>
                <p:cNvSpPr/>
                <p:nvPr/>
              </p:nvSpPr>
              <p:spPr>
                <a:xfrm>
                  <a:off x="914627" y="5261387"/>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414;p31"/>
                <p:cNvSpPr/>
                <p:nvPr/>
              </p:nvSpPr>
              <p:spPr>
                <a:xfrm>
                  <a:off x="930286" y="5245309"/>
                  <a:ext cx="997" cy="482"/>
                </a:xfrm>
                <a:custGeom>
                  <a:avLst/>
                  <a:gdLst/>
                  <a:ahLst/>
                  <a:cxnLst/>
                  <a:rect l="l" t="t" r="r" b="b"/>
                  <a:pathLst>
                    <a:path w="31" h="15" extrusionOk="0">
                      <a:moveTo>
                        <a:pt x="22" y="1"/>
                      </a:moveTo>
                      <a:cubicBezTo>
                        <a:pt x="17" y="1"/>
                        <a:pt x="10" y="4"/>
                        <a:pt x="0" y="14"/>
                      </a:cubicBezTo>
                      <a:lnTo>
                        <a:pt x="31" y="14"/>
                      </a:lnTo>
                      <a:cubicBezTo>
                        <a:pt x="31" y="14"/>
                        <a:pt x="3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415;p31"/>
                <p:cNvSpPr/>
                <p:nvPr/>
              </p:nvSpPr>
              <p:spPr>
                <a:xfrm>
                  <a:off x="935174" y="5288751"/>
                  <a:ext cx="997" cy="32"/>
                </a:xfrm>
                <a:custGeom>
                  <a:avLst/>
                  <a:gdLst/>
                  <a:ahLst/>
                  <a:cxnLst/>
                  <a:rect l="l" t="t" r="r" b="b"/>
                  <a:pathLst>
                    <a:path w="31" h="1" extrusionOk="0">
                      <a:moveTo>
                        <a:pt x="31" y="1"/>
                      </a:moveTo>
                      <a:lnTo>
                        <a:pt x="0" y="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416;p31"/>
                <p:cNvSpPr/>
                <p:nvPr/>
              </p:nvSpPr>
              <p:spPr>
                <a:xfrm>
                  <a:off x="914627" y="5261387"/>
                  <a:ext cx="32" cy="32"/>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417;p31"/>
                <p:cNvSpPr/>
                <p:nvPr/>
              </p:nvSpPr>
              <p:spPr>
                <a:xfrm>
                  <a:off x="927360" y="5269201"/>
                  <a:ext cx="32" cy="1029"/>
                </a:xfrm>
                <a:custGeom>
                  <a:avLst/>
                  <a:gdLst/>
                  <a:ahLst/>
                  <a:cxnLst/>
                  <a:rect l="l" t="t" r="r" b="b"/>
                  <a:pathLst>
                    <a:path w="1" h="32" extrusionOk="0">
                      <a:moveTo>
                        <a:pt x="0" y="31"/>
                      </a:moveTo>
                      <a:lnTo>
                        <a:pt x="0" y="3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418;p31"/>
                <p:cNvSpPr/>
                <p:nvPr/>
              </p:nvSpPr>
              <p:spPr>
                <a:xfrm>
                  <a:off x="927360" y="5268236"/>
                  <a:ext cx="32" cy="997"/>
                </a:xfrm>
                <a:custGeom>
                  <a:avLst/>
                  <a:gdLst/>
                  <a:ahLst/>
                  <a:cxnLst/>
                  <a:rect l="l" t="t" r="r" b="b"/>
                  <a:pathLst>
                    <a:path w="1" h="31" extrusionOk="0">
                      <a:moveTo>
                        <a:pt x="0" y="31"/>
                      </a:moveTo>
                      <a:cubicBezTo>
                        <a:pt x="0" y="31"/>
                        <a:pt x="0" y="0"/>
                        <a:pt x="0" y="0"/>
                      </a:cubicBez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419;p31"/>
                <p:cNvSpPr/>
                <p:nvPr/>
              </p:nvSpPr>
              <p:spPr>
                <a:xfrm>
                  <a:off x="918550" y="526235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420;p31"/>
                <p:cNvSpPr/>
                <p:nvPr/>
              </p:nvSpPr>
              <p:spPr>
                <a:xfrm>
                  <a:off x="924402" y="526723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421;p31"/>
                <p:cNvSpPr/>
                <p:nvPr/>
              </p:nvSpPr>
              <p:spPr>
                <a:xfrm>
                  <a:off x="932248" y="5264313"/>
                  <a:ext cx="997" cy="32"/>
                </a:xfrm>
                <a:custGeom>
                  <a:avLst/>
                  <a:gdLst/>
                  <a:ahLst/>
                  <a:cxnLst/>
                  <a:rect l="l" t="t" r="r" b="b"/>
                  <a:pathLst>
                    <a:path w="31" h="1" extrusionOk="0">
                      <a:moveTo>
                        <a:pt x="30" y="1"/>
                      </a:moveTo>
                      <a:lnTo>
                        <a:pt x="30" y="1"/>
                      </a:lnTo>
                      <a:cubicBezTo>
                        <a:pt x="30" y="1"/>
                        <a:pt x="0"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422;p31"/>
                <p:cNvSpPr/>
                <p:nvPr/>
              </p:nvSpPr>
              <p:spPr>
                <a:xfrm>
                  <a:off x="946878" y="5264313"/>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423;p31"/>
                <p:cNvSpPr/>
                <p:nvPr/>
              </p:nvSpPr>
              <p:spPr>
                <a:xfrm>
                  <a:off x="946878" y="526431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424;p31"/>
                <p:cNvSpPr/>
                <p:nvPr/>
              </p:nvSpPr>
              <p:spPr>
                <a:xfrm>
                  <a:off x="946878" y="5265310"/>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425;p31"/>
                <p:cNvSpPr/>
                <p:nvPr/>
              </p:nvSpPr>
              <p:spPr>
                <a:xfrm>
                  <a:off x="945914" y="5258461"/>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426;p31"/>
                <p:cNvSpPr/>
                <p:nvPr/>
              </p:nvSpPr>
              <p:spPr>
                <a:xfrm>
                  <a:off x="946878" y="525942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427;p31"/>
                <p:cNvSpPr/>
                <p:nvPr/>
              </p:nvSpPr>
              <p:spPr>
                <a:xfrm>
                  <a:off x="948840" y="5269201"/>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428;p31"/>
                <p:cNvSpPr/>
                <p:nvPr/>
              </p:nvSpPr>
              <p:spPr>
                <a:xfrm>
                  <a:off x="903887" y="5244763"/>
                  <a:ext cx="48908" cy="45982"/>
                </a:xfrm>
                <a:custGeom>
                  <a:avLst/>
                  <a:gdLst/>
                  <a:ahLst/>
                  <a:cxnLst/>
                  <a:rect l="l" t="t" r="r" b="b"/>
                  <a:pathLst>
                    <a:path w="1521" h="1430" extrusionOk="0">
                      <a:moveTo>
                        <a:pt x="852" y="1"/>
                      </a:moveTo>
                      <a:cubicBezTo>
                        <a:pt x="852" y="31"/>
                        <a:pt x="852" y="31"/>
                        <a:pt x="852" y="31"/>
                      </a:cubicBezTo>
                      <a:cubicBezTo>
                        <a:pt x="882" y="1"/>
                        <a:pt x="882" y="1"/>
                        <a:pt x="852" y="1"/>
                      </a:cubicBezTo>
                      <a:close/>
                      <a:moveTo>
                        <a:pt x="791" y="1"/>
                      </a:moveTo>
                      <a:lnTo>
                        <a:pt x="791" y="1"/>
                      </a:lnTo>
                      <a:cubicBezTo>
                        <a:pt x="791" y="1"/>
                        <a:pt x="760" y="1"/>
                        <a:pt x="760" y="31"/>
                      </a:cubicBezTo>
                      <a:cubicBezTo>
                        <a:pt x="760" y="46"/>
                        <a:pt x="760" y="54"/>
                        <a:pt x="760" y="62"/>
                      </a:cubicBezTo>
                      <a:cubicBezTo>
                        <a:pt x="791" y="31"/>
                        <a:pt x="791" y="1"/>
                        <a:pt x="791" y="1"/>
                      </a:cubicBezTo>
                      <a:close/>
                      <a:moveTo>
                        <a:pt x="1034" y="122"/>
                      </a:moveTo>
                      <a:lnTo>
                        <a:pt x="1004" y="153"/>
                      </a:lnTo>
                      <a:lnTo>
                        <a:pt x="1016" y="153"/>
                      </a:lnTo>
                      <a:cubicBezTo>
                        <a:pt x="1021" y="147"/>
                        <a:pt x="1026" y="138"/>
                        <a:pt x="1034" y="122"/>
                      </a:cubicBezTo>
                      <a:close/>
                      <a:moveTo>
                        <a:pt x="779" y="305"/>
                      </a:moveTo>
                      <a:cubicBezTo>
                        <a:pt x="777" y="309"/>
                        <a:pt x="776" y="314"/>
                        <a:pt x="779" y="314"/>
                      </a:cubicBezTo>
                      <a:cubicBezTo>
                        <a:pt x="781" y="314"/>
                        <a:pt x="784" y="311"/>
                        <a:pt x="791" y="305"/>
                      </a:cubicBezTo>
                      <a:close/>
                      <a:moveTo>
                        <a:pt x="882" y="426"/>
                      </a:moveTo>
                      <a:lnTo>
                        <a:pt x="882" y="426"/>
                      </a:lnTo>
                      <a:cubicBezTo>
                        <a:pt x="882" y="426"/>
                        <a:pt x="852" y="426"/>
                        <a:pt x="852" y="457"/>
                      </a:cubicBezTo>
                      <a:cubicBezTo>
                        <a:pt x="867" y="442"/>
                        <a:pt x="867" y="442"/>
                        <a:pt x="867" y="442"/>
                      </a:cubicBezTo>
                      <a:cubicBezTo>
                        <a:pt x="867" y="442"/>
                        <a:pt x="867" y="442"/>
                        <a:pt x="882" y="426"/>
                      </a:cubicBezTo>
                      <a:close/>
                      <a:moveTo>
                        <a:pt x="1368" y="518"/>
                      </a:moveTo>
                      <a:cubicBezTo>
                        <a:pt x="1352" y="518"/>
                        <a:pt x="1353" y="526"/>
                        <a:pt x="1353" y="534"/>
                      </a:cubicBezTo>
                      <a:lnTo>
                        <a:pt x="1353" y="534"/>
                      </a:lnTo>
                      <a:cubicBezTo>
                        <a:pt x="1362" y="530"/>
                        <a:pt x="1368" y="525"/>
                        <a:pt x="1368" y="518"/>
                      </a:cubicBezTo>
                      <a:close/>
                      <a:moveTo>
                        <a:pt x="283" y="534"/>
                      </a:moveTo>
                      <a:cubicBezTo>
                        <a:pt x="281" y="534"/>
                        <a:pt x="283" y="537"/>
                        <a:pt x="296" y="544"/>
                      </a:cubicBezTo>
                      <a:lnTo>
                        <a:pt x="296" y="544"/>
                      </a:lnTo>
                      <a:cubicBezTo>
                        <a:pt x="297" y="540"/>
                        <a:pt x="286" y="534"/>
                        <a:pt x="283" y="534"/>
                      </a:cubicBezTo>
                      <a:close/>
                      <a:moveTo>
                        <a:pt x="365" y="524"/>
                      </a:moveTo>
                      <a:cubicBezTo>
                        <a:pt x="392" y="532"/>
                        <a:pt x="417" y="548"/>
                        <a:pt x="396" y="548"/>
                      </a:cubicBezTo>
                      <a:lnTo>
                        <a:pt x="365" y="548"/>
                      </a:lnTo>
                      <a:lnTo>
                        <a:pt x="365" y="524"/>
                      </a:lnTo>
                      <a:close/>
                      <a:moveTo>
                        <a:pt x="433" y="534"/>
                      </a:moveTo>
                      <a:cubicBezTo>
                        <a:pt x="429" y="534"/>
                        <a:pt x="426" y="538"/>
                        <a:pt x="426" y="548"/>
                      </a:cubicBezTo>
                      <a:cubicBezTo>
                        <a:pt x="446" y="548"/>
                        <a:pt x="440" y="534"/>
                        <a:pt x="433" y="534"/>
                      </a:cubicBezTo>
                      <a:close/>
                      <a:moveTo>
                        <a:pt x="639" y="700"/>
                      </a:moveTo>
                      <a:cubicBezTo>
                        <a:pt x="639" y="700"/>
                        <a:pt x="608" y="730"/>
                        <a:pt x="608" y="730"/>
                      </a:cubicBezTo>
                      <a:cubicBezTo>
                        <a:pt x="624" y="715"/>
                        <a:pt x="624" y="708"/>
                        <a:pt x="624" y="704"/>
                      </a:cubicBezTo>
                      <a:lnTo>
                        <a:pt x="624" y="704"/>
                      </a:lnTo>
                      <a:cubicBezTo>
                        <a:pt x="616" y="708"/>
                        <a:pt x="608" y="715"/>
                        <a:pt x="608" y="730"/>
                      </a:cubicBezTo>
                      <a:cubicBezTo>
                        <a:pt x="608" y="700"/>
                        <a:pt x="608" y="700"/>
                        <a:pt x="639" y="700"/>
                      </a:cubicBezTo>
                      <a:lnTo>
                        <a:pt x="639" y="700"/>
                      </a:lnTo>
                      <a:cubicBezTo>
                        <a:pt x="624" y="700"/>
                        <a:pt x="624" y="700"/>
                        <a:pt x="624" y="704"/>
                      </a:cubicBezTo>
                      <a:lnTo>
                        <a:pt x="624" y="704"/>
                      </a:lnTo>
                      <a:cubicBezTo>
                        <a:pt x="631" y="700"/>
                        <a:pt x="639" y="700"/>
                        <a:pt x="639" y="700"/>
                      </a:cubicBezTo>
                      <a:close/>
                      <a:moveTo>
                        <a:pt x="1399" y="700"/>
                      </a:moveTo>
                      <a:cubicBezTo>
                        <a:pt x="1399" y="700"/>
                        <a:pt x="1368" y="730"/>
                        <a:pt x="1368" y="730"/>
                      </a:cubicBezTo>
                      <a:lnTo>
                        <a:pt x="1399" y="730"/>
                      </a:lnTo>
                      <a:cubicBezTo>
                        <a:pt x="1429" y="730"/>
                        <a:pt x="1399" y="700"/>
                        <a:pt x="1399" y="700"/>
                      </a:cubicBezTo>
                      <a:close/>
                      <a:moveTo>
                        <a:pt x="709" y="754"/>
                      </a:moveTo>
                      <a:cubicBezTo>
                        <a:pt x="707" y="754"/>
                        <a:pt x="704" y="756"/>
                        <a:pt x="700" y="761"/>
                      </a:cubicBezTo>
                      <a:lnTo>
                        <a:pt x="714" y="761"/>
                      </a:lnTo>
                      <a:cubicBezTo>
                        <a:pt x="713" y="757"/>
                        <a:pt x="712" y="754"/>
                        <a:pt x="709" y="754"/>
                      </a:cubicBezTo>
                      <a:close/>
                      <a:moveTo>
                        <a:pt x="714" y="761"/>
                      </a:moveTo>
                      <a:lnTo>
                        <a:pt x="714" y="761"/>
                      </a:lnTo>
                      <a:cubicBezTo>
                        <a:pt x="714" y="761"/>
                        <a:pt x="714" y="761"/>
                        <a:pt x="714" y="761"/>
                      </a:cubicBezTo>
                      <a:lnTo>
                        <a:pt x="714" y="761"/>
                      </a:lnTo>
                      <a:cubicBezTo>
                        <a:pt x="718" y="761"/>
                        <a:pt x="724" y="761"/>
                        <a:pt x="730" y="761"/>
                      </a:cubicBezTo>
                      <a:close/>
                      <a:moveTo>
                        <a:pt x="292" y="1242"/>
                      </a:moveTo>
                      <a:cubicBezTo>
                        <a:pt x="293" y="1245"/>
                        <a:pt x="297" y="1247"/>
                        <a:pt x="304" y="1247"/>
                      </a:cubicBezTo>
                      <a:cubicBezTo>
                        <a:pt x="300" y="1246"/>
                        <a:pt x="296" y="1244"/>
                        <a:pt x="292" y="1242"/>
                      </a:cubicBezTo>
                      <a:close/>
                      <a:moveTo>
                        <a:pt x="578" y="1"/>
                      </a:moveTo>
                      <a:cubicBezTo>
                        <a:pt x="548" y="1"/>
                        <a:pt x="578" y="62"/>
                        <a:pt x="578" y="92"/>
                      </a:cubicBezTo>
                      <a:cubicBezTo>
                        <a:pt x="548" y="92"/>
                        <a:pt x="548" y="62"/>
                        <a:pt x="548" y="31"/>
                      </a:cubicBezTo>
                      <a:cubicBezTo>
                        <a:pt x="548" y="31"/>
                        <a:pt x="548" y="31"/>
                        <a:pt x="548" y="62"/>
                      </a:cubicBezTo>
                      <a:cubicBezTo>
                        <a:pt x="548" y="70"/>
                        <a:pt x="548" y="81"/>
                        <a:pt x="548" y="92"/>
                      </a:cubicBezTo>
                      <a:cubicBezTo>
                        <a:pt x="563" y="122"/>
                        <a:pt x="563" y="122"/>
                        <a:pt x="563" y="122"/>
                      </a:cubicBezTo>
                      <a:cubicBezTo>
                        <a:pt x="563" y="122"/>
                        <a:pt x="563" y="122"/>
                        <a:pt x="578" y="153"/>
                      </a:cubicBezTo>
                      <a:cubicBezTo>
                        <a:pt x="578" y="142"/>
                        <a:pt x="578" y="131"/>
                        <a:pt x="578" y="122"/>
                      </a:cubicBezTo>
                      <a:lnTo>
                        <a:pt x="608" y="122"/>
                      </a:lnTo>
                      <a:cubicBezTo>
                        <a:pt x="608" y="122"/>
                        <a:pt x="608" y="153"/>
                        <a:pt x="608" y="153"/>
                      </a:cubicBezTo>
                      <a:cubicBezTo>
                        <a:pt x="608" y="153"/>
                        <a:pt x="639" y="183"/>
                        <a:pt x="608" y="183"/>
                      </a:cubicBezTo>
                      <a:cubicBezTo>
                        <a:pt x="615" y="189"/>
                        <a:pt x="619" y="192"/>
                        <a:pt x="623" y="192"/>
                      </a:cubicBezTo>
                      <a:cubicBezTo>
                        <a:pt x="639" y="192"/>
                        <a:pt x="639" y="153"/>
                        <a:pt x="639" y="153"/>
                      </a:cubicBezTo>
                      <a:cubicBezTo>
                        <a:pt x="669" y="153"/>
                        <a:pt x="639" y="153"/>
                        <a:pt x="639" y="183"/>
                      </a:cubicBezTo>
                      <a:lnTo>
                        <a:pt x="669" y="183"/>
                      </a:lnTo>
                      <a:cubicBezTo>
                        <a:pt x="669" y="183"/>
                        <a:pt x="669" y="214"/>
                        <a:pt x="669" y="214"/>
                      </a:cubicBezTo>
                      <a:lnTo>
                        <a:pt x="700" y="214"/>
                      </a:lnTo>
                      <a:lnTo>
                        <a:pt x="700" y="244"/>
                      </a:lnTo>
                      <a:cubicBezTo>
                        <a:pt x="730" y="214"/>
                        <a:pt x="730" y="214"/>
                        <a:pt x="730" y="214"/>
                      </a:cubicBezTo>
                      <a:cubicBezTo>
                        <a:pt x="730" y="244"/>
                        <a:pt x="730" y="244"/>
                        <a:pt x="730" y="274"/>
                      </a:cubicBezTo>
                      <a:cubicBezTo>
                        <a:pt x="730" y="284"/>
                        <a:pt x="730" y="294"/>
                        <a:pt x="730" y="305"/>
                      </a:cubicBezTo>
                      <a:cubicBezTo>
                        <a:pt x="730" y="305"/>
                        <a:pt x="760" y="305"/>
                        <a:pt x="760" y="274"/>
                      </a:cubicBezTo>
                      <a:lnTo>
                        <a:pt x="760" y="274"/>
                      </a:lnTo>
                      <a:lnTo>
                        <a:pt x="760" y="274"/>
                      </a:lnTo>
                      <a:cubicBezTo>
                        <a:pt x="791" y="274"/>
                        <a:pt x="760" y="305"/>
                        <a:pt x="760" y="305"/>
                      </a:cubicBezTo>
                      <a:lnTo>
                        <a:pt x="779" y="305"/>
                      </a:lnTo>
                      <a:cubicBezTo>
                        <a:pt x="782" y="300"/>
                        <a:pt x="785" y="296"/>
                        <a:pt x="788" y="296"/>
                      </a:cubicBezTo>
                      <a:cubicBezTo>
                        <a:pt x="789" y="296"/>
                        <a:pt x="791" y="298"/>
                        <a:pt x="791" y="305"/>
                      </a:cubicBezTo>
                      <a:cubicBezTo>
                        <a:pt x="791" y="305"/>
                        <a:pt x="791" y="335"/>
                        <a:pt x="791" y="335"/>
                      </a:cubicBezTo>
                      <a:cubicBezTo>
                        <a:pt x="791" y="335"/>
                        <a:pt x="791" y="335"/>
                        <a:pt x="821" y="305"/>
                      </a:cubicBezTo>
                      <a:lnTo>
                        <a:pt x="821" y="305"/>
                      </a:lnTo>
                      <a:cubicBezTo>
                        <a:pt x="791" y="335"/>
                        <a:pt x="791" y="366"/>
                        <a:pt x="791" y="366"/>
                      </a:cubicBezTo>
                      <a:cubicBezTo>
                        <a:pt x="791" y="366"/>
                        <a:pt x="821" y="366"/>
                        <a:pt x="821" y="335"/>
                      </a:cubicBezTo>
                      <a:cubicBezTo>
                        <a:pt x="821" y="366"/>
                        <a:pt x="821" y="366"/>
                        <a:pt x="821" y="366"/>
                      </a:cubicBezTo>
                      <a:lnTo>
                        <a:pt x="840" y="366"/>
                      </a:lnTo>
                      <a:cubicBezTo>
                        <a:pt x="842" y="361"/>
                        <a:pt x="846" y="357"/>
                        <a:pt x="848" y="357"/>
                      </a:cubicBezTo>
                      <a:cubicBezTo>
                        <a:pt x="850" y="357"/>
                        <a:pt x="852" y="359"/>
                        <a:pt x="852" y="366"/>
                      </a:cubicBezTo>
                      <a:lnTo>
                        <a:pt x="840" y="366"/>
                      </a:lnTo>
                      <a:cubicBezTo>
                        <a:pt x="838" y="370"/>
                        <a:pt x="837" y="374"/>
                        <a:pt x="840" y="374"/>
                      </a:cubicBezTo>
                      <a:cubicBezTo>
                        <a:pt x="841" y="374"/>
                        <a:pt x="845" y="372"/>
                        <a:pt x="852" y="366"/>
                      </a:cubicBezTo>
                      <a:lnTo>
                        <a:pt x="852" y="366"/>
                      </a:lnTo>
                      <a:cubicBezTo>
                        <a:pt x="852" y="396"/>
                        <a:pt x="852" y="396"/>
                        <a:pt x="821" y="396"/>
                      </a:cubicBezTo>
                      <a:lnTo>
                        <a:pt x="852" y="396"/>
                      </a:lnTo>
                      <a:cubicBezTo>
                        <a:pt x="876" y="396"/>
                        <a:pt x="842" y="435"/>
                        <a:pt x="843" y="435"/>
                      </a:cubicBezTo>
                      <a:cubicBezTo>
                        <a:pt x="843" y="435"/>
                        <a:pt x="846" y="432"/>
                        <a:pt x="852" y="426"/>
                      </a:cubicBezTo>
                      <a:cubicBezTo>
                        <a:pt x="852" y="426"/>
                        <a:pt x="882" y="396"/>
                        <a:pt x="882" y="396"/>
                      </a:cubicBezTo>
                      <a:lnTo>
                        <a:pt x="882" y="396"/>
                      </a:lnTo>
                      <a:cubicBezTo>
                        <a:pt x="882" y="396"/>
                        <a:pt x="882" y="426"/>
                        <a:pt x="852" y="426"/>
                      </a:cubicBezTo>
                      <a:lnTo>
                        <a:pt x="882" y="426"/>
                      </a:lnTo>
                      <a:lnTo>
                        <a:pt x="882" y="457"/>
                      </a:lnTo>
                      <a:cubicBezTo>
                        <a:pt x="882" y="457"/>
                        <a:pt x="852" y="487"/>
                        <a:pt x="882" y="487"/>
                      </a:cubicBezTo>
                      <a:cubicBezTo>
                        <a:pt x="897" y="487"/>
                        <a:pt x="890" y="495"/>
                        <a:pt x="882" y="499"/>
                      </a:cubicBezTo>
                      <a:lnTo>
                        <a:pt x="882" y="499"/>
                      </a:lnTo>
                      <a:lnTo>
                        <a:pt x="882" y="487"/>
                      </a:lnTo>
                      <a:cubicBezTo>
                        <a:pt x="882" y="487"/>
                        <a:pt x="882" y="487"/>
                        <a:pt x="882" y="487"/>
                      </a:cubicBezTo>
                      <a:lnTo>
                        <a:pt x="882" y="487"/>
                      </a:lnTo>
                      <a:lnTo>
                        <a:pt x="852" y="518"/>
                      </a:lnTo>
                      <a:cubicBezTo>
                        <a:pt x="869" y="518"/>
                        <a:pt x="876" y="508"/>
                        <a:pt x="879" y="500"/>
                      </a:cubicBezTo>
                      <a:lnTo>
                        <a:pt x="879" y="500"/>
                      </a:lnTo>
                      <a:cubicBezTo>
                        <a:pt x="880" y="499"/>
                        <a:pt x="881" y="499"/>
                        <a:pt x="882" y="499"/>
                      </a:cubicBezTo>
                      <a:lnTo>
                        <a:pt x="882" y="499"/>
                      </a:lnTo>
                      <a:lnTo>
                        <a:pt x="882" y="518"/>
                      </a:lnTo>
                      <a:cubicBezTo>
                        <a:pt x="943" y="518"/>
                        <a:pt x="852" y="578"/>
                        <a:pt x="882" y="578"/>
                      </a:cubicBezTo>
                      <a:cubicBezTo>
                        <a:pt x="882" y="578"/>
                        <a:pt x="912" y="578"/>
                        <a:pt x="912" y="609"/>
                      </a:cubicBezTo>
                      <a:lnTo>
                        <a:pt x="882" y="609"/>
                      </a:lnTo>
                      <a:cubicBezTo>
                        <a:pt x="882" y="639"/>
                        <a:pt x="912" y="639"/>
                        <a:pt x="882" y="639"/>
                      </a:cubicBezTo>
                      <a:lnTo>
                        <a:pt x="912" y="639"/>
                      </a:lnTo>
                      <a:cubicBezTo>
                        <a:pt x="882" y="670"/>
                        <a:pt x="943" y="670"/>
                        <a:pt x="912" y="670"/>
                      </a:cubicBezTo>
                      <a:lnTo>
                        <a:pt x="943" y="670"/>
                      </a:lnTo>
                      <a:cubicBezTo>
                        <a:pt x="912" y="670"/>
                        <a:pt x="943" y="670"/>
                        <a:pt x="912" y="700"/>
                      </a:cubicBezTo>
                      <a:lnTo>
                        <a:pt x="852" y="700"/>
                      </a:lnTo>
                      <a:lnTo>
                        <a:pt x="882" y="730"/>
                      </a:lnTo>
                      <a:lnTo>
                        <a:pt x="852" y="730"/>
                      </a:lnTo>
                      <a:cubicBezTo>
                        <a:pt x="852" y="730"/>
                        <a:pt x="882" y="761"/>
                        <a:pt x="882" y="761"/>
                      </a:cubicBezTo>
                      <a:cubicBezTo>
                        <a:pt x="862" y="761"/>
                        <a:pt x="868" y="774"/>
                        <a:pt x="866" y="774"/>
                      </a:cubicBezTo>
                      <a:cubicBezTo>
                        <a:pt x="865" y="774"/>
                        <a:pt x="862" y="771"/>
                        <a:pt x="852" y="761"/>
                      </a:cubicBezTo>
                      <a:lnTo>
                        <a:pt x="852" y="761"/>
                      </a:lnTo>
                      <a:lnTo>
                        <a:pt x="882" y="791"/>
                      </a:lnTo>
                      <a:cubicBezTo>
                        <a:pt x="882" y="791"/>
                        <a:pt x="821" y="761"/>
                        <a:pt x="821" y="761"/>
                      </a:cubicBezTo>
                      <a:cubicBezTo>
                        <a:pt x="821" y="761"/>
                        <a:pt x="821" y="791"/>
                        <a:pt x="821" y="791"/>
                      </a:cubicBezTo>
                      <a:cubicBezTo>
                        <a:pt x="821" y="801"/>
                        <a:pt x="821" y="805"/>
                        <a:pt x="820" y="805"/>
                      </a:cubicBezTo>
                      <a:cubicBezTo>
                        <a:pt x="818" y="805"/>
                        <a:pt x="811" y="791"/>
                        <a:pt x="791" y="791"/>
                      </a:cubicBezTo>
                      <a:cubicBezTo>
                        <a:pt x="792" y="794"/>
                        <a:pt x="794" y="797"/>
                        <a:pt x="795" y="800"/>
                      </a:cubicBezTo>
                      <a:lnTo>
                        <a:pt x="795" y="800"/>
                      </a:lnTo>
                      <a:cubicBezTo>
                        <a:pt x="793" y="800"/>
                        <a:pt x="791" y="806"/>
                        <a:pt x="791" y="822"/>
                      </a:cubicBezTo>
                      <a:cubicBezTo>
                        <a:pt x="791" y="791"/>
                        <a:pt x="791" y="822"/>
                        <a:pt x="760" y="761"/>
                      </a:cubicBezTo>
                      <a:cubicBezTo>
                        <a:pt x="760" y="791"/>
                        <a:pt x="760" y="791"/>
                        <a:pt x="760" y="791"/>
                      </a:cubicBezTo>
                      <a:lnTo>
                        <a:pt x="730" y="791"/>
                      </a:lnTo>
                      <a:cubicBezTo>
                        <a:pt x="726" y="796"/>
                        <a:pt x="722" y="797"/>
                        <a:pt x="720" y="797"/>
                      </a:cubicBezTo>
                      <a:cubicBezTo>
                        <a:pt x="712" y="797"/>
                        <a:pt x="716" y="773"/>
                        <a:pt x="714" y="761"/>
                      </a:cubicBezTo>
                      <a:lnTo>
                        <a:pt x="714" y="761"/>
                      </a:lnTo>
                      <a:cubicBezTo>
                        <a:pt x="698" y="762"/>
                        <a:pt x="693" y="767"/>
                        <a:pt x="669" y="791"/>
                      </a:cubicBezTo>
                      <a:lnTo>
                        <a:pt x="700" y="761"/>
                      </a:lnTo>
                      <a:cubicBezTo>
                        <a:pt x="669" y="761"/>
                        <a:pt x="669" y="791"/>
                        <a:pt x="669" y="791"/>
                      </a:cubicBezTo>
                      <a:lnTo>
                        <a:pt x="669" y="761"/>
                      </a:lnTo>
                      <a:cubicBezTo>
                        <a:pt x="669" y="761"/>
                        <a:pt x="669" y="761"/>
                        <a:pt x="700" y="730"/>
                      </a:cubicBezTo>
                      <a:lnTo>
                        <a:pt x="700" y="730"/>
                      </a:lnTo>
                      <a:cubicBezTo>
                        <a:pt x="689" y="740"/>
                        <a:pt x="679" y="744"/>
                        <a:pt x="670" y="744"/>
                      </a:cubicBezTo>
                      <a:cubicBezTo>
                        <a:pt x="652" y="744"/>
                        <a:pt x="639" y="730"/>
                        <a:pt x="639" y="730"/>
                      </a:cubicBezTo>
                      <a:lnTo>
                        <a:pt x="639" y="700"/>
                      </a:lnTo>
                      <a:cubicBezTo>
                        <a:pt x="608" y="700"/>
                        <a:pt x="639" y="670"/>
                        <a:pt x="639" y="670"/>
                      </a:cubicBezTo>
                      <a:cubicBezTo>
                        <a:pt x="639" y="670"/>
                        <a:pt x="639" y="639"/>
                        <a:pt x="639" y="609"/>
                      </a:cubicBezTo>
                      <a:cubicBezTo>
                        <a:pt x="624" y="609"/>
                        <a:pt x="608" y="616"/>
                        <a:pt x="586" y="616"/>
                      </a:cubicBezTo>
                      <a:cubicBezTo>
                        <a:pt x="563" y="616"/>
                        <a:pt x="532" y="609"/>
                        <a:pt x="487" y="578"/>
                      </a:cubicBezTo>
                      <a:cubicBezTo>
                        <a:pt x="456" y="548"/>
                        <a:pt x="456" y="548"/>
                        <a:pt x="426" y="548"/>
                      </a:cubicBezTo>
                      <a:cubicBezTo>
                        <a:pt x="426" y="548"/>
                        <a:pt x="396" y="518"/>
                        <a:pt x="365" y="518"/>
                      </a:cubicBezTo>
                      <a:cubicBezTo>
                        <a:pt x="355" y="507"/>
                        <a:pt x="352" y="504"/>
                        <a:pt x="351" y="504"/>
                      </a:cubicBezTo>
                      <a:cubicBezTo>
                        <a:pt x="348" y="504"/>
                        <a:pt x="355" y="518"/>
                        <a:pt x="335" y="518"/>
                      </a:cubicBezTo>
                      <a:lnTo>
                        <a:pt x="274" y="518"/>
                      </a:lnTo>
                      <a:lnTo>
                        <a:pt x="304" y="548"/>
                      </a:lnTo>
                      <a:cubicBezTo>
                        <a:pt x="301" y="546"/>
                        <a:pt x="298" y="545"/>
                        <a:pt x="296" y="544"/>
                      </a:cubicBezTo>
                      <a:lnTo>
                        <a:pt x="296" y="544"/>
                      </a:lnTo>
                      <a:cubicBezTo>
                        <a:pt x="295" y="546"/>
                        <a:pt x="290" y="548"/>
                        <a:pt x="274" y="548"/>
                      </a:cubicBezTo>
                      <a:lnTo>
                        <a:pt x="244" y="548"/>
                      </a:lnTo>
                      <a:cubicBezTo>
                        <a:pt x="244" y="548"/>
                        <a:pt x="244" y="578"/>
                        <a:pt x="213" y="578"/>
                      </a:cubicBezTo>
                      <a:lnTo>
                        <a:pt x="213" y="609"/>
                      </a:lnTo>
                      <a:cubicBezTo>
                        <a:pt x="213" y="609"/>
                        <a:pt x="183" y="578"/>
                        <a:pt x="183" y="578"/>
                      </a:cubicBezTo>
                      <a:cubicBezTo>
                        <a:pt x="153" y="609"/>
                        <a:pt x="61" y="639"/>
                        <a:pt x="92" y="700"/>
                      </a:cubicBezTo>
                      <a:lnTo>
                        <a:pt x="61" y="700"/>
                      </a:lnTo>
                      <a:cubicBezTo>
                        <a:pt x="92" y="700"/>
                        <a:pt x="31" y="730"/>
                        <a:pt x="31" y="761"/>
                      </a:cubicBezTo>
                      <a:lnTo>
                        <a:pt x="61" y="761"/>
                      </a:lnTo>
                      <a:cubicBezTo>
                        <a:pt x="1" y="822"/>
                        <a:pt x="61" y="852"/>
                        <a:pt x="61" y="913"/>
                      </a:cubicBezTo>
                      <a:lnTo>
                        <a:pt x="61" y="882"/>
                      </a:lnTo>
                      <a:lnTo>
                        <a:pt x="92" y="882"/>
                      </a:lnTo>
                      <a:cubicBezTo>
                        <a:pt x="92" y="913"/>
                        <a:pt x="61" y="913"/>
                        <a:pt x="61" y="913"/>
                      </a:cubicBezTo>
                      <a:lnTo>
                        <a:pt x="92" y="913"/>
                      </a:lnTo>
                      <a:cubicBezTo>
                        <a:pt x="61" y="974"/>
                        <a:pt x="122" y="1004"/>
                        <a:pt x="122" y="1065"/>
                      </a:cubicBezTo>
                      <a:cubicBezTo>
                        <a:pt x="180" y="1123"/>
                        <a:pt x="210" y="1208"/>
                        <a:pt x="292" y="1242"/>
                      </a:cubicBezTo>
                      <a:lnTo>
                        <a:pt x="292" y="1242"/>
                      </a:lnTo>
                      <a:cubicBezTo>
                        <a:pt x="288" y="1234"/>
                        <a:pt x="304" y="1217"/>
                        <a:pt x="304" y="1217"/>
                      </a:cubicBezTo>
                      <a:cubicBezTo>
                        <a:pt x="304" y="1308"/>
                        <a:pt x="365" y="1247"/>
                        <a:pt x="365" y="1308"/>
                      </a:cubicBezTo>
                      <a:cubicBezTo>
                        <a:pt x="390" y="1308"/>
                        <a:pt x="394" y="1347"/>
                        <a:pt x="442" y="1347"/>
                      </a:cubicBezTo>
                      <a:cubicBezTo>
                        <a:pt x="454" y="1347"/>
                        <a:pt x="469" y="1344"/>
                        <a:pt x="487" y="1338"/>
                      </a:cubicBezTo>
                      <a:lnTo>
                        <a:pt x="487" y="1338"/>
                      </a:lnTo>
                      <a:lnTo>
                        <a:pt x="456" y="1369"/>
                      </a:lnTo>
                      <a:lnTo>
                        <a:pt x="548" y="1369"/>
                      </a:lnTo>
                      <a:cubicBezTo>
                        <a:pt x="548" y="1384"/>
                        <a:pt x="555" y="1384"/>
                        <a:pt x="563" y="1384"/>
                      </a:cubicBezTo>
                      <a:cubicBezTo>
                        <a:pt x="570" y="1384"/>
                        <a:pt x="578" y="1384"/>
                        <a:pt x="578" y="1399"/>
                      </a:cubicBezTo>
                      <a:cubicBezTo>
                        <a:pt x="608" y="1369"/>
                        <a:pt x="608" y="1369"/>
                        <a:pt x="639" y="1369"/>
                      </a:cubicBezTo>
                      <a:cubicBezTo>
                        <a:pt x="639" y="1399"/>
                        <a:pt x="669" y="1399"/>
                        <a:pt x="669" y="1429"/>
                      </a:cubicBezTo>
                      <a:lnTo>
                        <a:pt x="791" y="1429"/>
                      </a:lnTo>
                      <a:lnTo>
                        <a:pt x="791" y="1399"/>
                      </a:lnTo>
                      <a:cubicBezTo>
                        <a:pt x="806" y="1414"/>
                        <a:pt x="814" y="1414"/>
                        <a:pt x="821" y="1414"/>
                      </a:cubicBezTo>
                      <a:cubicBezTo>
                        <a:pt x="829" y="1414"/>
                        <a:pt x="836" y="1414"/>
                        <a:pt x="852" y="1429"/>
                      </a:cubicBezTo>
                      <a:cubicBezTo>
                        <a:pt x="821" y="1399"/>
                        <a:pt x="821" y="1399"/>
                        <a:pt x="821" y="1399"/>
                      </a:cubicBezTo>
                      <a:lnTo>
                        <a:pt x="852" y="1369"/>
                      </a:lnTo>
                      <a:cubicBezTo>
                        <a:pt x="852" y="1399"/>
                        <a:pt x="852" y="1399"/>
                        <a:pt x="852" y="1429"/>
                      </a:cubicBezTo>
                      <a:cubicBezTo>
                        <a:pt x="882" y="1429"/>
                        <a:pt x="912" y="1369"/>
                        <a:pt x="943" y="1369"/>
                      </a:cubicBezTo>
                      <a:cubicBezTo>
                        <a:pt x="943" y="1384"/>
                        <a:pt x="950" y="1384"/>
                        <a:pt x="958" y="1384"/>
                      </a:cubicBezTo>
                      <a:cubicBezTo>
                        <a:pt x="966" y="1384"/>
                        <a:pt x="973" y="1384"/>
                        <a:pt x="973" y="1399"/>
                      </a:cubicBezTo>
                      <a:cubicBezTo>
                        <a:pt x="1003" y="1399"/>
                        <a:pt x="973" y="1369"/>
                        <a:pt x="973" y="1339"/>
                      </a:cubicBezTo>
                      <a:lnTo>
                        <a:pt x="973" y="1339"/>
                      </a:lnTo>
                      <a:cubicBezTo>
                        <a:pt x="973" y="1369"/>
                        <a:pt x="1004" y="1369"/>
                        <a:pt x="1004" y="1369"/>
                      </a:cubicBezTo>
                      <a:cubicBezTo>
                        <a:pt x="1010" y="1362"/>
                        <a:pt x="1017" y="1360"/>
                        <a:pt x="1024" y="1360"/>
                      </a:cubicBezTo>
                      <a:cubicBezTo>
                        <a:pt x="1037" y="1360"/>
                        <a:pt x="1049" y="1367"/>
                        <a:pt x="1061" y="1367"/>
                      </a:cubicBezTo>
                      <a:cubicBezTo>
                        <a:pt x="1072" y="1367"/>
                        <a:pt x="1084" y="1361"/>
                        <a:pt x="1095" y="1338"/>
                      </a:cubicBezTo>
                      <a:lnTo>
                        <a:pt x="1064" y="1338"/>
                      </a:lnTo>
                      <a:cubicBezTo>
                        <a:pt x="1064" y="1323"/>
                        <a:pt x="1072" y="1323"/>
                        <a:pt x="1083" y="1323"/>
                      </a:cubicBezTo>
                      <a:cubicBezTo>
                        <a:pt x="1095" y="1323"/>
                        <a:pt x="1110" y="1323"/>
                        <a:pt x="1125" y="1308"/>
                      </a:cubicBezTo>
                      <a:cubicBezTo>
                        <a:pt x="1156" y="1338"/>
                        <a:pt x="1125" y="1338"/>
                        <a:pt x="1125" y="1369"/>
                      </a:cubicBezTo>
                      <a:cubicBezTo>
                        <a:pt x="1156" y="1338"/>
                        <a:pt x="1156" y="1338"/>
                        <a:pt x="1156" y="1308"/>
                      </a:cubicBezTo>
                      <a:cubicBezTo>
                        <a:pt x="1186" y="1308"/>
                        <a:pt x="1186" y="1277"/>
                        <a:pt x="1216" y="1277"/>
                      </a:cubicBezTo>
                      <a:cubicBezTo>
                        <a:pt x="1216" y="1277"/>
                        <a:pt x="1216" y="1277"/>
                        <a:pt x="1216" y="1308"/>
                      </a:cubicBezTo>
                      <a:cubicBezTo>
                        <a:pt x="1216" y="1285"/>
                        <a:pt x="1221" y="1280"/>
                        <a:pt x="1227" y="1280"/>
                      </a:cubicBezTo>
                      <a:cubicBezTo>
                        <a:pt x="1235" y="1280"/>
                        <a:pt x="1245" y="1287"/>
                        <a:pt x="1257" y="1287"/>
                      </a:cubicBezTo>
                      <a:cubicBezTo>
                        <a:pt x="1263" y="1287"/>
                        <a:pt x="1270" y="1284"/>
                        <a:pt x="1277" y="1277"/>
                      </a:cubicBezTo>
                      <a:cubicBezTo>
                        <a:pt x="1308" y="1217"/>
                        <a:pt x="1338" y="1156"/>
                        <a:pt x="1368" y="1125"/>
                      </a:cubicBezTo>
                      <a:cubicBezTo>
                        <a:pt x="1338" y="1095"/>
                        <a:pt x="1368" y="1065"/>
                        <a:pt x="1368" y="1065"/>
                      </a:cubicBezTo>
                      <a:lnTo>
                        <a:pt x="1399" y="1065"/>
                      </a:lnTo>
                      <a:lnTo>
                        <a:pt x="1399" y="1034"/>
                      </a:lnTo>
                      <a:cubicBezTo>
                        <a:pt x="1399" y="1041"/>
                        <a:pt x="1400" y="1043"/>
                        <a:pt x="1403" y="1043"/>
                      </a:cubicBezTo>
                      <a:cubicBezTo>
                        <a:pt x="1407" y="1043"/>
                        <a:pt x="1414" y="1036"/>
                        <a:pt x="1420" y="1036"/>
                      </a:cubicBezTo>
                      <a:cubicBezTo>
                        <a:pt x="1425" y="1036"/>
                        <a:pt x="1429" y="1042"/>
                        <a:pt x="1429" y="1065"/>
                      </a:cubicBezTo>
                      <a:cubicBezTo>
                        <a:pt x="1429" y="1034"/>
                        <a:pt x="1460" y="1034"/>
                        <a:pt x="1460" y="1004"/>
                      </a:cubicBezTo>
                      <a:cubicBezTo>
                        <a:pt x="1460" y="974"/>
                        <a:pt x="1429" y="974"/>
                        <a:pt x="1429" y="974"/>
                      </a:cubicBezTo>
                      <a:lnTo>
                        <a:pt x="1460" y="974"/>
                      </a:lnTo>
                      <a:cubicBezTo>
                        <a:pt x="1520" y="943"/>
                        <a:pt x="1399" y="913"/>
                        <a:pt x="1429" y="882"/>
                      </a:cubicBezTo>
                      <a:cubicBezTo>
                        <a:pt x="1429" y="882"/>
                        <a:pt x="1429" y="852"/>
                        <a:pt x="1429" y="852"/>
                      </a:cubicBezTo>
                      <a:cubicBezTo>
                        <a:pt x="1368" y="852"/>
                        <a:pt x="1429" y="882"/>
                        <a:pt x="1399" y="882"/>
                      </a:cubicBezTo>
                      <a:cubicBezTo>
                        <a:pt x="1368" y="882"/>
                        <a:pt x="1399" y="852"/>
                        <a:pt x="1368" y="852"/>
                      </a:cubicBezTo>
                      <a:cubicBezTo>
                        <a:pt x="1399" y="852"/>
                        <a:pt x="1368" y="852"/>
                        <a:pt x="1368" y="822"/>
                      </a:cubicBezTo>
                      <a:cubicBezTo>
                        <a:pt x="1399" y="822"/>
                        <a:pt x="1368" y="822"/>
                        <a:pt x="1399" y="791"/>
                      </a:cubicBezTo>
                      <a:cubicBezTo>
                        <a:pt x="1399" y="791"/>
                        <a:pt x="1368" y="791"/>
                        <a:pt x="1368" y="761"/>
                      </a:cubicBezTo>
                      <a:cubicBezTo>
                        <a:pt x="1389" y="761"/>
                        <a:pt x="1382" y="774"/>
                        <a:pt x="1384" y="774"/>
                      </a:cubicBezTo>
                      <a:cubicBezTo>
                        <a:pt x="1385" y="774"/>
                        <a:pt x="1389" y="771"/>
                        <a:pt x="1399" y="761"/>
                      </a:cubicBezTo>
                      <a:cubicBezTo>
                        <a:pt x="1399" y="746"/>
                        <a:pt x="1391" y="746"/>
                        <a:pt x="1384" y="746"/>
                      </a:cubicBezTo>
                      <a:cubicBezTo>
                        <a:pt x="1376" y="746"/>
                        <a:pt x="1368" y="746"/>
                        <a:pt x="1368" y="730"/>
                      </a:cubicBezTo>
                      <a:cubicBezTo>
                        <a:pt x="1368" y="700"/>
                        <a:pt x="1338" y="700"/>
                        <a:pt x="1368" y="700"/>
                      </a:cubicBezTo>
                      <a:cubicBezTo>
                        <a:pt x="1368" y="700"/>
                        <a:pt x="1338" y="700"/>
                        <a:pt x="1368" y="670"/>
                      </a:cubicBezTo>
                      <a:cubicBezTo>
                        <a:pt x="1338" y="670"/>
                        <a:pt x="1368" y="670"/>
                        <a:pt x="1368" y="639"/>
                      </a:cubicBezTo>
                      <a:lnTo>
                        <a:pt x="1338" y="639"/>
                      </a:lnTo>
                      <a:cubicBezTo>
                        <a:pt x="1338" y="609"/>
                        <a:pt x="1338" y="609"/>
                        <a:pt x="1338" y="609"/>
                      </a:cubicBezTo>
                      <a:cubicBezTo>
                        <a:pt x="1338" y="609"/>
                        <a:pt x="1308" y="639"/>
                        <a:pt x="1308" y="639"/>
                      </a:cubicBezTo>
                      <a:cubicBezTo>
                        <a:pt x="1277" y="609"/>
                        <a:pt x="1338" y="609"/>
                        <a:pt x="1308" y="609"/>
                      </a:cubicBezTo>
                      <a:cubicBezTo>
                        <a:pt x="1308" y="609"/>
                        <a:pt x="1277" y="578"/>
                        <a:pt x="1338" y="578"/>
                      </a:cubicBezTo>
                      <a:lnTo>
                        <a:pt x="1368" y="578"/>
                      </a:lnTo>
                      <a:cubicBezTo>
                        <a:pt x="1338" y="578"/>
                        <a:pt x="1338" y="548"/>
                        <a:pt x="1338" y="548"/>
                      </a:cubicBezTo>
                      <a:cubicBezTo>
                        <a:pt x="1278" y="548"/>
                        <a:pt x="1310" y="548"/>
                        <a:pt x="1339" y="539"/>
                      </a:cubicBezTo>
                      <a:lnTo>
                        <a:pt x="1339" y="539"/>
                      </a:lnTo>
                      <a:cubicBezTo>
                        <a:pt x="1338" y="542"/>
                        <a:pt x="1338" y="545"/>
                        <a:pt x="1338" y="548"/>
                      </a:cubicBezTo>
                      <a:cubicBezTo>
                        <a:pt x="1352" y="548"/>
                        <a:pt x="1353" y="541"/>
                        <a:pt x="1353" y="534"/>
                      </a:cubicBezTo>
                      <a:lnTo>
                        <a:pt x="1353" y="534"/>
                      </a:lnTo>
                      <a:cubicBezTo>
                        <a:pt x="1349" y="536"/>
                        <a:pt x="1344" y="538"/>
                        <a:pt x="1339" y="539"/>
                      </a:cubicBezTo>
                      <a:lnTo>
                        <a:pt x="1339" y="539"/>
                      </a:lnTo>
                      <a:cubicBezTo>
                        <a:pt x="1344" y="518"/>
                        <a:pt x="1365" y="518"/>
                        <a:pt x="1338" y="518"/>
                      </a:cubicBezTo>
                      <a:cubicBezTo>
                        <a:pt x="1338" y="518"/>
                        <a:pt x="1368" y="487"/>
                        <a:pt x="1399" y="487"/>
                      </a:cubicBezTo>
                      <a:cubicBezTo>
                        <a:pt x="1368" y="487"/>
                        <a:pt x="1399" y="457"/>
                        <a:pt x="1368" y="457"/>
                      </a:cubicBezTo>
                      <a:cubicBezTo>
                        <a:pt x="1353" y="472"/>
                        <a:pt x="1361" y="472"/>
                        <a:pt x="1368" y="472"/>
                      </a:cubicBezTo>
                      <a:cubicBezTo>
                        <a:pt x="1376" y="472"/>
                        <a:pt x="1384" y="472"/>
                        <a:pt x="1368" y="487"/>
                      </a:cubicBezTo>
                      <a:lnTo>
                        <a:pt x="1338" y="487"/>
                      </a:lnTo>
                      <a:cubicBezTo>
                        <a:pt x="1338" y="487"/>
                        <a:pt x="1308" y="487"/>
                        <a:pt x="1338" y="457"/>
                      </a:cubicBezTo>
                      <a:lnTo>
                        <a:pt x="1338" y="457"/>
                      </a:lnTo>
                      <a:cubicBezTo>
                        <a:pt x="1337" y="458"/>
                        <a:pt x="1308" y="487"/>
                        <a:pt x="1308" y="487"/>
                      </a:cubicBezTo>
                      <a:cubicBezTo>
                        <a:pt x="1308" y="472"/>
                        <a:pt x="1300" y="472"/>
                        <a:pt x="1292" y="472"/>
                      </a:cubicBezTo>
                      <a:cubicBezTo>
                        <a:pt x="1285" y="472"/>
                        <a:pt x="1277" y="472"/>
                        <a:pt x="1277" y="457"/>
                      </a:cubicBezTo>
                      <a:lnTo>
                        <a:pt x="1308" y="457"/>
                      </a:lnTo>
                      <a:cubicBezTo>
                        <a:pt x="1308" y="457"/>
                        <a:pt x="1308" y="457"/>
                        <a:pt x="1308" y="426"/>
                      </a:cubicBezTo>
                      <a:cubicBezTo>
                        <a:pt x="1277" y="426"/>
                        <a:pt x="1308" y="426"/>
                        <a:pt x="1308" y="396"/>
                      </a:cubicBezTo>
                      <a:lnTo>
                        <a:pt x="1247" y="396"/>
                      </a:lnTo>
                      <a:cubicBezTo>
                        <a:pt x="1247" y="396"/>
                        <a:pt x="1277" y="366"/>
                        <a:pt x="1277" y="366"/>
                      </a:cubicBezTo>
                      <a:lnTo>
                        <a:pt x="1216" y="366"/>
                      </a:lnTo>
                      <a:cubicBezTo>
                        <a:pt x="1247" y="335"/>
                        <a:pt x="1247" y="335"/>
                        <a:pt x="1216" y="335"/>
                      </a:cubicBezTo>
                      <a:cubicBezTo>
                        <a:pt x="1216" y="350"/>
                        <a:pt x="1209" y="350"/>
                        <a:pt x="1201" y="350"/>
                      </a:cubicBezTo>
                      <a:cubicBezTo>
                        <a:pt x="1194" y="350"/>
                        <a:pt x="1186" y="350"/>
                        <a:pt x="1186" y="366"/>
                      </a:cubicBezTo>
                      <a:lnTo>
                        <a:pt x="1186" y="335"/>
                      </a:lnTo>
                      <a:cubicBezTo>
                        <a:pt x="1186" y="335"/>
                        <a:pt x="1186" y="305"/>
                        <a:pt x="1186" y="305"/>
                      </a:cubicBezTo>
                      <a:lnTo>
                        <a:pt x="1156" y="305"/>
                      </a:lnTo>
                      <a:cubicBezTo>
                        <a:pt x="1186" y="305"/>
                        <a:pt x="1216" y="274"/>
                        <a:pt x="1216" y="274"/>
                      </a:cubicBezTo>
                      <a:cubicBezTo>
                        <a:pt x="1196" y="274"/>
                        <a:pt x="1189" y="288"/>
                        <a:pt x="1178" y="288"/>
                      </a:cubicBezTo>
                      <a:cubicBezTo>
                        <a:pt x="1172" y="288"/>
                        <a:pt x="1166" y="285"/>
                        <a:pt x="1156" y="274"/>
                      </a:cubicBezTo>
                      <a:cubicBezTo>
                        <a:pt x="1186" y="274"/>
                        <a:pt x="1186" y="274"/>
                        <a:pt x="1216" y="244"/>
                      </a:cubicBezTo>
                      <a:cubicBezTo>
                        <a:pt x="1216" y="214"/>
                        <a:pt x="1216" y="214"/>
                        <a:pt x="1216" y="214"/>
                      </a:cubicBezTo>
                      <a:cubicBezTo>
                        <a:pt x="1186" y="214"/>
                        <a:pt x="1186" y="214"/>
                        <a:pt x="1186" y="244"/>
                      </a:cubicBezTo>
                      <a:cubicBezTo>
                        <a:pt x="1166" y="244"/>
                        <a:pt x="1132" y="258"/>
                        <a:pt x="1112" y="258"/>
                      </a:cubicBezTo>
                      <a:cubicBezTo>
                        <a:pt x="1102" y="258"/>
                        <a:pt x="1095" y="254"/>
                        <a:pt x="1095" y="244"/>
                      </a:cubicBezTo>
                      <a:lnTo>
                        <a:pt x="1095" y="274"/>
                      </a:lnTo>
                      <a:lnTo>
                        <a:pt x="1064" y="274"/>
                      </a:lnTo>
                      <a:cubicBezTo>
                        <a:pt x="1095" y="244"/>
                        <a:pt x="1125" y="214"/>
                        <a:pt x="1095" y="214"/>
                      </a:cubicBezTo>
                      <a:cubicBezTo>
                        <a:pt x="1095" y="214"/>
                        <a:pt x="1095" y="214"/>
                        <a:pt x="1064" y="244"/>
                      </a:cubicBezTo>
                      <a:cubicBezTo>
                        <a:pt x="1064" y="244"/>
                        <a:pt x="1084" y="205"/>
                        <a:pt x="1076" y="205"/>
                      </a:cubicBezTo>
                      <a:cubicBezTo>
                        <a:pt x="1074" y="205"/>
                        <a:pt x="1070" y="208"/>
                        <a:pt x="1064" y="214"/>
                      </a:cubicBezTo>
                      <a:lnTo>
                        <a:pt x="1095" y="183"/>
                      </a:lnTo>
                      <a:lnTo>
                        <a:pt x="1064" y="183"/>
                      </a:lnTo>
                      <a:cubicBezTo>
                        <a:pt x="1064" y="214"/>
                        <a:pt x="1034" y="214"/>
                        <a:pt x="1034" y="214"/>
                      </a:cubicBezTo>
                      <a:cubicBezTo>
                        <a:pt x="1034" y="214"/>
                        <a:pt x="1034" y="183"/>
                        <a:pt x="1034" y="183"/>
                      </a:cubicBezTo>
                      <a:cubicBezTo>
                        <a:pt x="1034" y="183"/>
                        <a:pt x="1004" y="214"/>
                        <a:pt x="1004" y="214"/>
                      </a:cubicBezTo>
                      <a:cubicBezTo>
                        <a:pt x="1034" y="183"/>
                        <a:pt x="1004" y="183"/>
                        <a:pt x="1034" y="153"/>
                      </a:cubicBezTo>
                      <a:lnTo>
                        <a:pt x="1016" y="153"/>
                      </a:lnTo>
                      <a:cubicBezTo>
                        <a:pt x="1011" y="159"/>
                        <a:pt x="1007" y="160"/>
                        <a:pt x="1004" y="160"/>
                      </a:cubicBezTo>
                      <a:cubicBezTo>
                        <a:pt x="996" y="160"/>
                        <a:pt x="988" y="153"/>
                        <a:pt x="973" y="153"/>
                      </a:cubicBezTo>
                      <a:cubicBezTo>
                        <a:pt x="988" y="138"/>
                        <a:pt x="988" y="138"/>
                        <a:pt x="988" y="138"/>
                      </a:cubicBezTo>
                      <a:cubicBezTo>
                        <a:pt x="988" y="138"/>
                        <a:pt x="988" y="138"/>
                        <a:pt x="1004" y="122"/>
                      </a:cubicBezTo>
                      <a:lnTo>
                        <a:pt x="1004" y="122"/>
                      </a:lnTo>
                      <a:cubicBezTo>
                        <a:pt x="988" y="138"/>
                        <a:pt x="981" y="138"/>
                        <a:pt x="973" y="138"/>
                      </a:cubicBezTo>
                      <a:cubicBezTo>
                        <a:pt x="966" y="138"/>
                        <a:pt x="958" y="138"/>
                        <a:pt x="943" y="153"/>
                      </a:cubicBezTo>
                      <a:cubicBezTo>
                        <a:pt x="943" y="153"/>
                        <a:pt x="973" y="122"/>
                        <a:pt x="973" y="92"/>
                      </a:cubicBezTo>
                      <a:lnTo>
                        <a:pt x="973" y="92"/>
                      </a:lnTo>
                      <a:lnTo>
                        <a:pt x="943" y="122"/>
                      </a:lnTo>
                      <a:cubicBezTo>
                        <a:pt x="973" y="92"/>
                        <a:pt x="943" y="92"/>
                        <a:pt x="943" y="62"/>
                      </a:cubicBezTo>
                      <a:lnTo>
                        <a:pt x="912" y="92"/>
                      </a:lnTo>
                      <a:cubicBezTo>
                        <a:pt x="897" y="107"/>
                        <a:pt x="890" y="107"/>
                        <a:pt x="886" y="107"/>
                      </a:cubicBezTo>
                      <a:cubicBezTo>
                        <a:pt x="882" y="107"/>
                        <a:pt x="882" y="107"/>
                        <a:pt x="882" y="122"/>
                      </a:cubicBezTo>
                      <a:cubicBezTo>
                        <a:pt x="882" y="122"/>
                        <a:pt x="882" y="92"/>
                        <a:pt x="882" y="92"/>
                      </a:cubicBezTo>
                      <a:cubicBezTo>
                        <a:pt x="882" y="92"/>
                        <a:pt x="882" y="92"/>
                        <a:pt x="882" y="62"/>
                      </a:cubicBezTo>
                      <a:cubicBezTo>
                        <a:pt x="882" y="62"/>
                        <a:pt x="852" y="122"/>
                        <a:pt x="852" y="153"/>
                      </a:cubicBezTo>
                      <a:lnTo>
                        <a:pt x="852" y="122"/>
                      </a:lnTo>
                      <a:lnTo>
                        <a:pt x="821" y="153"/>
                      </a:lnTo>
                      <a:cubicBezTo>
                        <a:pt x="821" y="153"/>
                        <a:pt x="821" y="122"/>
                        <a:pt x="821" y="122"/>
                      </a:cubicBezTo>
                      <a:cubicBezTo>
                        <a:pt x="821" y="122"/>
                        <a:pt x="852" y="62"/>
                        <a:pt x="852" y="62"/>
                      </a:cubicBezTo>
                      <a:cubicBezTo>
                        <a:pt x="852" y="62"/>
                        <a:pt x="882" y="62"/>
                        <a:pt x="882" y="31"/>
                      </a:cubicBezTo>
                      <a:lnTo>
                        <a:pt x="852" y="31"/>
                      </a:lnTo>
                      <a:cubicBezTo>
                        <a:pt x="852" y="31"/>
                        <a:pt x="821" y="62"/>
                        <a:pt x="821" y="62"/>
                      </a:cubicBezTo>
                      <a:cubicBezTo>
                        <a:pt x="821" y="78"/>
                        <a:pt x="812" y="86"/>
                        <a:pt x="804" y="94"/>
                      </a:cubicBezTo>
                      <a:lnTo>
                        <a:pt x="804" y="94"/>
                      </a:lnTo>
                      <a:cubicBezTo>
                        <a:pt x="805" y="75"/>
                        <a:pt x="791" y="62"/>
                        <a:pt x="791" y="62"/>
                      </a:cubicBezTo>
                      <a:lnTo>
                        <a:pt x="760" y="62"/>
                      </a:lnTo>
                      <a:cubicBezTo>
                        <a:pt x="760" y="69"/>
                        <a:pt x="760" y="77"/>
                        <a:pt x="760" y="92"/>
                      </a:cubicBezTo>
                      <a:lnTo>
                        <a:pt x="730" y="62"/>
                      </a:lnTo>
                      <a:lnTo>
                        <a:pt x="700" y="62"/>
                      </a:lnTo>
                      <a:cubicBezTo>
                        <a:pt x="669" y="62"/>
                        <a:pt x="700" y="62"/>
                        <a:pt x="700" y="92"/>
                      </a:cubicBezTo>
                      <a:cubicBezTo>
                        <a:pt x="684" y="62"/>
                        <a:pt x="669" y="54"/>
                        <a:pt x="658" y="54"/>
                      </a:cubicBezTo>
                      <a:cubicBezTo>
                        <a:pt x="646" y="54"/>
                        <a:pt x="639" y="62"/>
                        <a:pt x="639" y="62"/>
                      </a:cubicBezTo>
                      <a:cubicBezTo>
                        <a:pt x="639" y="92"/>
                        <a:pt x="639" y="92"/>
                        <a:pt x="639" y="92"/>
                      </a:cubicBezTo>
                      <a:cubicBezTo>
                        <a:pt x="639" y="92"/>
                        <a:pt x="639" y="92"/>
                        <a:pt x="639" y="122"/>
                      </a:cubicBezTo>
                      <a:cubicBezTo>
                        <a:pt x="639" y="92"/>
                        <a:pt x="608" y="92"/>
                        <a:pt x="608" y="62"/>
                      </a:cubicBezTo>
                      <a:cubicBezTo>
                        <a:pt x="608" y="62"/>
                        <a:pt x="639" y="62"/>
                        <a:pt x="608" y="1"/>
                      </a:cubicBezTo>
                      <a:cubicBezTo>
                        <a:pt x="608" y="31"/>
                        <a:pt x="608" y="62"/>
                        <a:pt x="578" y="62"/>
                      </a:cubicBezTo>
                      <a:cubicBezTo>
                        <a:pt x="578" y="46"/>
                        <a:pt x="578" y="46"/>
                        <a:pt x="578" y="46"/>
                      </a:cubicBezTo>
                      <a:cubicBezTo>
                        <a:pt x="578" y="46"/>
                        <a:pt x="578" y="46"/>
                        <a:pt x="578" y="31"/>
                      </a:cubicBezTo>
                      <a:lnTo>
                        <a:pt x="5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429;p31"/>
                <p:cNvSpPr/>
                <p:nvPr/>
              </p:nvSpPr>
              <p:spPr>
                <a:xfrm>
                  <a:off x="945914" y="5258461"/>
                  <a:ext cx="997" cy="32"/>
                </a:xfrm>
                <a:custGeom>
                  <a:avLst/>
                  <a:gdLst/>
                  <a:ahLst/>
                  <a:cxnLst/>
                  <a:rect l="l" t="t" r="r" b="b"/>
                  <a:pathLst>
                    <a:path w="31" h="1" extrusionOk="0">
                      <a:moveTo>
                        <a:pt x="1" y="0"/>
                      </a:moveTo>
                      <a:lnTo>
                        <a:pt x="1" y="0"/>
                      </a:ln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430;p31"/>
                <p:cNvSpPr/>
                <p:nvPr/>
              </p:nvSpPr>
              <p:spPr>
                <a:xfrm>
                  <a:off x="947875" y="5266275"/>
                  <a:ext cx="32" cy="997"/>
                </a:xfrm>
                <a:custGeom>
                  <a:avLst/>
                  <a:gdLst/>
                  <a:ahLst/>
                  <a:cxnLst/>
                  <a:rect l="l" t="t" r="r" b="b"/>
                  <a:pathLst>
                    <a:path w="1" h="31" extrusionOk="0">
                      <a:moveTo>
                        <a:pt x="0" y="1"/>
                      </a:moveTo>
                      <a:cubicBezTo>
                        <a:pt x="0" y="31"/>
                        <a:pt x="0" y="31"/>
                        <a:pt x="0" y="31"/>
                      </a:cubicBez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431;p31"/>
                <p:cNvSpPr/>
                <p:nvPr/>
              </p:nvSpPr>
              <p:spPr>
                <a:xfrm>
                  <a:off x="948840" y="526920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432;p31"/>
                <p:cNvSpPr/>
                <p:nvPr/>
              </p:nvSpPr>
              <p:spPr>
                <a:xfrm>
                  <a:off x="941991" y="525453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433;p31"/>
                <p:cNvSpPr/>
                <p:nvPr/>
              </p:nvSpPr>
              <p:spPr>
                <a:xfrm>
                  <a:off x="932248" y="5246724"/>
                  <a:ext cx="0" cy="32"/>
                </a:xfrm>
                <a:custGeom>
                  <a:avLst/>
                  <a:gdLst/>
                  <a:ahLst/>
                  <a:cxnLst/>
                  <a:rect l="l" t="t" r="r" b="b"/>
                  <a:pathLst>
                    <a:path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434;p31"/>
                <p:cNvSpPr/>
                <p:nvPr/>
              </p:nvSpPr>
              <p:spPr>
                <a:xfrm>
                  <a:off x="932248" y="5247721"/>
                  <a:ext cx="0" cy="32"/>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435;p31"/>
                <p:cNvSpPr/>
                <p:nvPr/>
              </p:nvSpPr>
              <p:spPr>
                <a:xfrm>
                  <a:off x="943952" y="5257496"/>
                  <a:ext cx="32"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436;p31"/>
                <p:cNvSpPr/>
                <p:nvPr/>
              </p:nvSpPr>
              <p:spPr>
                <a:xfrm>
                  <a:off x="933212" y="5247721"/>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437;p31"/>
                <p:cNvSpPr/>
                <p:nvPr/>
              </p:nvSpPr>
              <p:spPr>
                <a:xfrm>
                  <a:off x="932248" y="5245760"/>
                  <a:ext cx="0" cy="997"/>
                </a:xfrm>
                <a:custGeom>
                  <a:avLst/>
                  <a:gdLst/>
                  <a:ahLst/>
                  <a:cxnLst/>
                  <a:rect l="l" t="t" r="r" b="b"/>
                  <a:pathLst>
                    <a:path h="31" extrusionOk="0">
                      <a:moveTo>
                        <a:pt x="0" y="0"/>
                      </a:moveTo>
                      <a:cubicBezTo>
                        <a:pt x="0" y="0"/>
                        <a:pt x="0" y="0"/>
                        <a:pt x="0" y="3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438;p31"/>
                <p:cNvSpPr/>
                <p:nvPr/>
              </p:nvSpPr>
              <p:spPr>
                <a:xfrm>
                  <a:off x="938100" y="5251869"/>
                  <a:ext cx="514" cy="772"/>
                </a:xfrm>
                <a:custGeom>
                  <a:avLst/>
                  <a:gdLst/>
                  <a:ahLst/>
                  <a:cxnLst/>
                  <a:rect l="l" t="t" r="r" b="b"/>
                  <a:pathLst>
                    <a:path w="16" h="24" extrusionOk="0">
                      <a:moveTo>
                        <a:pt x="12" y="0"/>
                      </a:moveTo>
                      <a:cubicBezTo>
                        <a:pt x="8" y="0"/>
                        <a:pt x="0" y="8"/>
                        <a:pt x="0" y="23"/>
                      </a:cubicBezTo>
                      <a:cubicBezTo>
                        <a:pt x="16" y="8"/>
                        <a:pt x="1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439;p31"/>
                <p:cNvSpPr/>
                <p:nvPr/>
              </p:nvSpPr>
              <p:spPr>
                <a:xfrm>
                  <a:off x="934177" y="524672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440;p31"/>
                <p:cNvSpPr/>
                <p:nvPr/>
              </p:nvSpPr>
              <p:spPr>
                <a:xfrm>
                  <a:off x="931251" y="5245760"/>
                  <a:ext cx="32" cy="32"/>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441;p31"/>
                <p:cNvSpPr/>
                <p:nvPr/>
              </p:nvSpPr>
              <p:spPr>
                <a:xfrm>
                  <a:off x="937103" y="524965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442;p31"/>
                <p:cNvSpPr/>
                <p:nvPr/>
              </p:nvSpPr>
              <p:spPr>
                <a:xfrm>
                  <a:off x="1378881" y="5128458"/>
                  <a:ext cx="1029" cy="32"/>
                </a:xfrm>
                <a:custGeom>
                  <a:avLst/>
                  <a:gdLst/>
                  <a:ahLst/>
                  <a:cxnLst/>
                  <a:rect l="l" t="t" r="r" b="b"/>
                  <a:pathLst>
                    <a:path w="32" h="1" extrusionOk="0">
                      <a:moveTo>
                        <a:pt x="1" y="1"/>
                      </a:moveTo>
                      <a:cubicBezTo>
                        <a:pt x="1" y="1"/>
                        <a:pt x="1" y="1"/>
                        <a:pt x="3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443;p31"/>
                <p:cNvSpPr/>
                <p:nvPr/>
              </p:nvSpPr>
              <p:spPr>
                <a:xfrm>
                  <a:off x="1379877" y="512164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444;p31"/>
                <p:cNvSpPr/>
                <p:nvPr/>
              </p:nvSpPr>
              <p:spPr>
                <a:xfrm>
                  <a:off x="1379877" y="5132381"/>
                  <a:ext cx="997" cy="32"/>
                </a:xfrm>
                <a:custGeom>
                  <a:avLst/>
                  <a:gdLst/>
                  <a:ahLst/>
                  <a:cxnLst/>
                  <a:rect l="l" t="t" r="r" b="b"/>
                  <a:pathLst>
                    <a:path w="31" h="1" extrusionOk="0">
                      <a:moveTo>
                        <a:pt x="31" y="0"/>
                      </a:moveTo>
                      <a:lnTo>
                        <a:pt x="0" y="0"/>
                      </a:ln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445;p31"/>
                <p:cNvSpPr/>
                <p:nvPr/>
              </p:nvSpPr>
              <p:spPr>
                <a:xfrm>
                  <a:off x="1385730" y="511675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446;p31"/>
                <p:cNvSpPr/>
                <p:nvPr/>
              </p:nvSpPr>
              <p:spPr>
                <a:xfrm>
                  <a:off x="1381839" y="511771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447;p31"/>
                <p:cNvSpPr/>
                <p:nvPr/>
              </p:nvSpPr>
              <p:spPr>
                <a:xfrm>
                  <a:off x="1376951" y="5139230"/>
                  <a:ext cx="32" cy="997"/>
                </a:xfrm>
                <a:custGeom>
                  <a:avLst/>
                  <a:gdLst/>
                  <a:ahLst/>
                  <a:cxnLst/>
                  <a:rect l="l" t="t" r="r" b="b"/>
                  <a:pathLst>
                    <a:path w="1" h="31" extrusionOk="0">
                      <a:moveTo>
                        <a:pt x="0" y="31"/>
                      </a:moveTo>
                      <a:lnTo>
                        <a:pt x="0" y="0"/>
                      </a:ln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448;p31"/>
                <p:cNvSpPr/>
                <p:nvPr/>
              </p:nvSpPr>
              <p:spPr>
                <a:xfrm>
                  <a:off x="1382803" y="514115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449;p31"/>
                <p:cNvSpPr/>
                <p:nvPr/>
              </p:nvSpPr>
              <p:spPr>
                <a:xfrm>
                  <a:off x="1381839" y="5138233"/>
                  <a:ext cx="32" cy="1029"/>
                </a:xfrm>
                <a:custGeom>
                  <a:avLst/>
                  <a:gdLst/>
                  <a:ahLst/>
                  <a:cxnLst/>
                  <a:rect l="l" t="t" r="r" b="b"/>
                  <a:pathLst>
                    <a:path w="1" h="32" extrusionOk="0">
                      <a:moveTo>
                        <a:pt x="0" y="1"/>
                      </a:moveTo>
                      <a:cubicBezTo>
                        <a:pt x="0" y="1"/>
                        <a:pt x="0" y="31"/>
                        <a:pt x="0" y="31"/>
                      </a:cubicBezTo>
                      <a:cubicBezTo>
                        <a:pt x="0" y="3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50;p31"/>
                <p:cNvSpPr/>
                <p:nvPr/>
              </p:nvSpPr>
              <p:spPr>
                <a:xfrm>
                  <a:off x="1381839" y="513923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51;p31"/>
                <p:cNvSpPr/>
                <p:nvPr/>
              </p:nvSpPr>
              <p:spPr>
                <a:xfrm>
                  <a:off x="1382803" y="5123153"/>
                  <a:ext cx="997" cy="450"/>
                </a:xfrm>
                <a:custGeom>
                  <a:avLst/>
                  <a:gdLst/>
                  <a:ahLst/>
                  <a:cxnLst/>
                  <a:rect l="l" t="t" r="r" b="b"/>
                  <a:pathLst>
                    <a:path w="31" h="14" extrusionOk="0">
                      <a:moveTo>
                        <a:pt x="30" y="0"/>
                      </a:moveTo>
                      <a:cubicBezTo>
                        <a:pt x="27" y="0"/>
                        <a:pt x="21" y="14"/>
                        <a:pt x="0" y="14"/>
                      </a:cubicBezTo>
                      <a:lnTo>
                        <a:pt x="31" y="14"/>
                      </a:lnTo>
                      <a:cubicBezTo>
                        <a:pt x="31" y="4"/>
                        <a:pt x="31"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52;p31"/>
                <p:cNvSpPr/>
                <p:nvPr/>
              </p:nvSpPr>
              <p:spPr>
                <a:xfrm>
                  <a:off x="1392579" y="5117718"/>
                  <a:ext cx="32" cy="997"/>
                </a:xfrm>
                <a:custGeom>
                  <a:avLst/>
                  <a:gdLst/>
                  <a:ahLst/>
                  <a:cxnLst/>
                  <a:rect l="l" t="t" r="r" b="b"/>
                  <a:pathLst>
                    <a:path w="1" h="31" extrusionOk="0">
                      <a:moveTo>
                        <a:pt x="0" y="0"/>
                      </a:move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53;p31"/>
                <p:cNvSpPr/>
                <p:nvPr/>
              </p:nvSpPr>
              <p:spPr>
                <a:xfrm>
                  <a:off x="1379877" y="512456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54;p31"/>
                <p:cNvSpPr/>
                <p:nvPr/>
              </p:nvSpPr>
              <p:spPr>
                <a:xfrm>
                  <a:off x="1372064" y="5137815"/>
                  <a:ext cx="997" cy="450"/>
                </a:xfrm>
                <a:custGeom>
                  <a:avLst/>
                  <a:gdLst/>
                  <a:ahLst/>
                  <a:cxnLst/>
                  <a:rect l="l" t="t" r="r" b="b"/>
                  <a:pathLst>
                    <a:path w="31" h="14" extrusionOk="0">
                      <a:moveTo>
                        <a:pt x="21" y="0"/>
                      </a:moveTo>
                      <a:cubicBezTo>
                        <a:pt x="17" y="0"/>
                        <a:pt x="10" y="4"/>
                        <a:pt x="0" y="14"/>
                      </a:cubicBezTo>
                      <a:lnTo>
                        <a:pt x="30" y="14"/>
                      </a:lnTo>
                      <a:cubicBezTo>
                        <a:pt x="30" y="14"/>
                        <a:pt x="3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5;p31"/>
                <p:cNvSpPr/>
                <p:nvPr/>
              </p:nvSpPr>
              <p:spPr>
                <a:xfrm>
                  <a:off x="1408206" y="510598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56;p31"/>
                <p:cNvSpPr/>
                <p:nvPr/>
              </p:nvSpPr>
              <p:spPr>
                <a:xfrm>
                  <a:off x="1378881" y="5124567"/>
                  <a:ext cx="1029" cy="32"/>
                </a:xfrm>
                <a:custGeom>
                  <a:avLst/>
                  <a:gdLst/>
                  <a:ahLst/>
                  <a:cxnLst/>
                  <a:rect l="l" t="t" r="r" b="b"/>
                  <a:pathLst>
                    <a:path w="32" h="1" extrusionOk="0">
                      <a:moveTo>
                        <a:pt x="31" y="0"/>
                      </a:moveTo>
                      <a:lnTo>
                        <a:pt x="1" y="0"/>
                      </a:lnTo>
                      <a:lnTo>
                        <a:pt x="31"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57;p31"/>
                <p:cNvSpPr/>
                <p:nvPr/>
              </p:nvSpPr>
              <p:spPr>
                <a:xfrm>
                  <a:off x="1394540" y="5121641"/>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58;p31"/>
                <p:cNvSpPr/>
                <p:nvPr/>
              </p:nvSpPr>
              <p:spPr>
                <a:xfrm>
                  <a:off x="1393543" y="512164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59;p31"/>
                <p:cNvSpPr/>
                <p:nvPr/>
              </p:nvSpPr>
              <p:spPr>
                <a:xfrm>
                  <a:off x="1382803" y="512357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460;p31"/>
                <p:cNvSpPr/>
                <p:nvPr/>
              </p:nvSpPr>
              <p:spPr>
                <a:xfrm>
                  <a:off x="1392579" y="5122606"/>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461;p31"/>
                <p:cNvSpPr/>
                <p:nvPr/>
              </p:nvSpPr>
              <p:spPr>
                <a:xfrm>
                  <a:off x="1380842" y="511771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462;p31"/>
                <p:cNvSpPr/>
                <p:nvPr/>
              </p:nvSpPr>
              <p:spPr>
                <a:xfrm>
                  <a:off x="1373993" y="510501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463;p31"/>
                <p:cNvSpPr/>
                <p:nvPr/>
              </p:nvSpPr>
              <p:spPr>
                <a:xfrm>
                  <a:off x="1373993" y="5105017"/>
                  <a:ext cx="32" cy="997"/>
                </a:xfrm>
                <a:custGeom>
                  <a:avLst/>
                  <a:gdLst/>
                  <a:ahLst/>
                  <a:cxnLst/>
                  <a:rect l="l" t="t" r="r" b="b"/>
                  <a:pathLst>
                    <a:path w="1" h="31" extrusionOk="0">
                      <a:moveTo>
                        <a:pt x="1" y="31"/>
                      </a:moveTo>
                      <a:cubicBezTo>
                        <a:pt x="1" y="31"/>
                        <a:pt x="1" y="0"/>
                        <a:pt x="1" y="0"/>
                      </a:cubicBez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464;p31"/>
                <p:cNvSpPr/>
                <p:nvPr/>
              </p:nvSpPr>
              <p:spPr>
                <a:xfrm>
                  <a:off x="1374990" y="5104020"/>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465;p31"/>
                <p:cNvSpPr/>
                <p:nvPr/>
              </p:nvSpPr>
              <p:spPr>
                <a:xfrm>
                  <a:off x="1368141" y="5111866"/>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466;p31"/>
                <p:cNvSpPr/>
                <p:nvPr/>
              </p:nvSpPr>
              <p:spPr>
                <a:xfrm>
                  <a:off x="1369105" y="510990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467;p31"/>
                <p:cNvSpPr/>
                <p:nvPr/>
              </p:nvSpPr>
              <p:spPr>
                <a:xfrm>
                  <a:off x="1379877" y="5100130"/>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468;p31"/>
                <p:cNvSpPr/>
                <p:nvPr/>
              </p:nvSpPr>
              <p:spPr>
                <a:xfrm>
                  <a:off x="1365215" y="5095081"/>
                  <a:ext cx="49872" cy="50290"/>
                </a:xfrm>
                <a:custGeom>
                  <a:avLst/>
                  <a:gdLst/>
                  <a:ahLst/>
                  <a:cxnLst/>
                  <a:rect l="l" t="t" r="r" b="b"/>
                  <a:pathLst>
                    <a:path w="1551" h="1564" extrusionOk="0">
                      <a:moveTo>
                        <a:pt x="1216" y="188"/>
                      </a:moveTo>
                      <a:cubicBezTo>
                        <a:pt x="1216" y="188"/>
                        <a:pt x="1186" y="188"/>
                        <a:pt x="1186" y="218"/>
                      </a:cubicBezTo>
                      <a:cubicBezTo>
                        <a:pt x="1201" y="203"/>
                        <a:pt x="1209" y="203"/>
                        <a:pt x="1212" y="203"/>
                      </a:cubicBezTo>
                      <a:cubicBezTo>
                        <a:pt x="1216" y="203"/>
                        <a:pt x="1216" y="203"/>
                        <a:pt x="1216" y="188"/>
                      </a:cubicBezTo>
                      <a:close/>
                      <a:moveTo>
                        <a:pt x="91" y="400"/>
                      </a:moveTo>
                      <a:cubicBezTo>
                        <a:pt x="122" y="400"/>
                        <a:pt x="61" y="431"/>
                        <a:pt x="91" y="431"/>
                      </a:cubicBezTo>
                      <a:cubicBezTo>
                        <a:pt x="122" y="431"/>
                        <a:pt x="91" y="400"/>
                        <a:pt x="122" y="400"/>
                      </a:cubicBezTo>
                      <a:close/>
                      <a:moveTo>
                        <a:pt x="1459" y="492"/>
                      </a:moveTo>
                      <a:cubicBezTo>
                        <a:pt x="1429" y="522"/>
                        <a:pt x="1459" y="522"/>
                        <a:pt x="1459" y="522"/>
                      </a:cubicBezTo>
                      <a:cubicBezTo>
                        <a:pt x="1452" y="514"/>
                        <a:pt x="1444" y="507"/>
                        <a:pt x="1459" y="492"/>
                      </a:cubicBezTo>
                      <a:close/>
                      <a:moveTo>
                        <a:pt x="122" y="618"/>
                      </a:moveTo>
                      <a:cubicBezTo>
                        <a:pt x="133" y="626"/>
                        <a:pt x="144" y="635"/>
                        <a:pt x="152" y="644"/>
                      </a:cubicBezTo>
                      <a:lnTo>
                        <a:pt x="122" y="644"/>
                      </a:lnTo>
                      <a:cubicBezTo>
                        <a:pt x="122" y="644"/>
                        <a:pt x="122" y="644"/>
                        <a:pt x="122" y="618"/>
                      </a:cubicBezTo>
                      <a:close/>
                      <a:moveTo>
                        <a:pt x="894" y="748"/>
                      </a:moveTo>
                      <a:cubicBezTo>
                        <a:pt x="890" y="750"/>
                        <a:pt x="887" y="750"/>
                        <a:pt x="886" y="750"/>
                      </a:cubicBezTo>
                      <a:cubicBezTo>
                        <a:pt x="882" y="750"/>
                        <a:pt x="882" y="750"/>
                        <a:pt x="882" y="765"/>
                      </a:cubicBezTo>
                      <a:lnTo>
                        <a:pt x="882" y="765"/>
                      </a:lnTo>
                      <a:cubicBezTo>
                        <a:pt x="882" y="765"/>
                        <a:pt x="890" y="757"/>
                        <a:pt x="894" y="748"/>
                      </a:cubicBezTo>
                      <a:close/>
                      <a:moveTo>
                        <a:pt x="882" y="826"/>
                      </a:moveTo>
                      <a:cubicBezTo>
                        <a:pt x="863" y="826"/>
                        <a:pt x="891" y="838"/>
                        <a:pt x="908" y="839"/>
                      </a:cubicBezTo>
                      <a:lnTo>
                        <a:pt x="908" y="839"/>
                      </a:lnTo>
                      <a:cubicBezTo>
                        <a:pt x="899" y="826"/>
                        <a:pt x="882" y="826"/>
                        <a:pt x="882" y="826"/>
                      </a:cubicBezTo>
                      <a:close/>
                      <a:moveTo>
                        <a:pt x="426" y="887"/>
                      </a:moveTo>
                      <a:cubicBezTo>
                        <a:pt x="426" y="887"/>
                        <a:pt x="456" y="887"/>
                        <a:pt x="426" y="917"/>
                      </a:cubicBezTo>
                      <a:lnTo>
                        <a:pt x="456" y="887"/>
                      </a:lnTo>
                      <a:close/>
                      <a:moveTo>
                        <a:pt x="442" y="936"/>
                      </a:moveTo>
                      <a:cubicBezTo>
                        <a:pt x="445" y="938"/>
                        <a:pt x="450" y="942"/>
                        <a:pt x="456" y="948"/>
                      </a:cubicBezTo>
                      <a:lnTo>
                        <a:pt x="426" y="948"/>
                      </a:lnTo>
                      <a:cubicBezTo>
                        <a:pt x="426" y="948"/>
                        <a:pt x="434" y="940"/>
                        <a:pt x="442" y="936"/>
                      </a:cubicBezTo>
                      <a:close/>
                      <a:moveTo>
                        <a:pt x="556" y="630"/>
                      </a:moveTo>
                      <a:cubicBezTo>
                        <a:pt x="561" y="630"/>
                        <a:pt x="568" y="634"/>
                        <a:pt x="578" y="644"/>
                      </a:cubicBezTo>
                      <a:cubicBezTo>
                        <a:pt x="578" y="644"/>
                        <a:pt x="591" y="671"/>
                        <a:pt x="600" y="671"/>
                      </a:cubicBezTo>
                      <a:cubicBezTo>
                        <a:pt x="605" y="671"/>
                        <a:pt x="608" y="664"/>
                        <a:pt x="608" y="644"/>
                      </a:cubicBezTo>
                      <a:cubicBezTo>
                        <a:pt x="608" y="644"/>
                        <a:pt x="622" y="657"/>
                        <a:pt x="631" y="657"/>
                      </a:cubicBezTo>
                      <a:cubicBezTo>
                        <a:pt x="635" y="657"/>
                        <a:pt x="639" y="654"/>
                        <a:pt x="639" y="644"/>
                      </a:cubicBezTo>
                      <a:lnTo>
                        <a:pt x="639" y="674"/>
                      </a:lnTo>
                      <a:cubicBezTo>
                        <a:pt x="639" y="671"/>
                        <a:pt x="639" y="669"/>
                        <a:pt x="639" y="667"/>
                      </a:cubicBezTo>
                      <a:lnTo>
                        <a:pt x="639" y="667"/>
                      </a:lnTo>
                      <a:cubicBezTo>
                        <a:pt x="639" y="671"/>
                        <a:pt x="639" y="674"/>
                        <a:pt x="639" y="674"/>
                      </a:cubicBezTo>
                      <a:cubicBezTo>
                        <a:pt x="645" y="680"/>
                        <a:pt x="649" y="683"/>
                        <a:pt x="651" y="683"/>
                      </a:cubicBezTo>
                      <a:cubicBezTo>
                        <a:pt x="656" y="683"/>
                        <a:pt x="647" y="665"/>
                        <a:pt x="642" y="665"/>
                      </a:cubicBezTo>
                      <a:cubicBezTo>
                        <a:pt x="641" y="665"/>
                        <a:pt x="640" y="666"/>
                        <a:pt x="639" y="667"/>
                      </a:cubicBezTo>
                      <a:lnTo>
                        <a:pt x="639" y="667"/>
                      </a:lnTo>
                      <a:cubicBezTo>
                        <a:pt x="641" y="659"/>
                        <a:pt x="648" y="644"/>
                        <a:pt x="669" y="644"/>
                      </a:cubicBezTo>
                      <a:lnTo>
                        <a:pt x="669" y="674"/>
                      </a:lnTo>
                      <a:cubicBezTo>
                        <a:pt x="699" y="644"/>
                        <a:pt x="699" y="644"/>
                        <a:pt x="699" y="644"/>
                      </a:cubicBezTo>
                      <a:cubicBezTo>
                        <a:pt x="730" y="644"/>
                        <a:pt x="730" y="674"/>
                        <a:pt x="730" y="674"/>
                      </a:cubicBezTo>
                      <a:cubicBezTo>
                        <a:pt x="760" y="704"/>
                        <a:pt x="760" y="704"/>
                        <a:pt x="760" y="704"/>
                      </a:cubicBezTo>
                      <a:cubicBezTo>
                        <a:pt x="791" y="704"/>
                        <a:pt x="791" y="674"/>
                        <a:pt x="791" y="674"/>
                      </a:cubicBezTo>
                      <a:lnTo>
                        <a:pt x="791" y="704"/>
                      </a:lnTo>
                      <a:cubicBezTo>
                        <a:pt x="806" y="689"/>
                        <a:pt x="813" y="682"/>
                        <a:pt x="817" y="682"/>
                      </a:cubicBezTo>
                      <a:cubicBezTo>
                        <a:pt x="821" y="682"/>
                        <a:pt x="821" y="689"/>
                        <a:pt x="821" y="704"/>
                      </a:cubicBezTo>
                      <a:cubicBezTo>
                        <a:pt x="851" y="704"/>
                        <a:pt x="851" y="704"/>
                        <a:pt x="821" y="735"/>
                      </a:cubicBezTo>
                      <a:lnTo>
                        <a:pt x="851" y="704"/>
                      </a:lnTo>
                      <a:lnTo>
                        <a:pt x="851" y="735"/>
                      </a:lnTo>
                      <a:lnTo>
                        <a:pt x="878" y="735"/>
                      </a:lnTo>
                      <a:cubicBezTo>
                        <a:pt x="874" y="742"/>
                        <a:pt x="867" y="750"/>
                        <a:pt x="851" y="765"/>
                      </a:cubicBezTo>
                      <a:cubicBezTo>
                        <a:pt x="882" y="735"/>
                        <a:pt x="882" y="735"/>
                        <a:pt x="882" y="735"/>
                      </a:cubicBezTo>
                      <a:cubicBezTo>
                        <a:pt x="896" y="735"/>
                        <a:pt x="897" y="741"/>
                        <a:pt x="894" y="748"/>
                      </a:cubicBezTo>
                      <a:lnTo>
                        <a:pt x="894" y="748"/>
                      </a:lnTo>
                      <a:cubicBezTo>
                        <a:pt x="898" y="747"/>
                        <a:pt x="904" y="743"/>
                        <a:pt x="912" y="735"/>
                      </a:cubicBezTo>
                      <a:lnTo>
                        <a:pt x="912" y="735"/>
                      </a:lnTo>
                      <a:cubicBezTo>
                        <a:pt x="911" y="736"/>
                        <a:pt x="882" y="765"/>
                        <a:pt x="882" y="765"/>
                      </a:cubicBezTo>
                      <a:lnTo>
                        <a:pt x="882" y="765"/>
                      </a:lnTo>
                      <a:cubicBezTo>
                        <a:pt x="895" y="759"/>
                        <a:pt x="902" y="756"/>
                        <a:pt x="906" y="756"/>
                      </a:cubicBezTo>
                      <a:cubicBezTo>
                        <a:pt x="917" y="756"/>
                        <a:pt x="902" y="774"/>
                        <a:pt x="903" y="774"/>
                      </a:cubicBezTo>
                      <a:cubicBezTo>
                        <a:pt x="903" y="774"/>
                        <a:pt x="906" y="772"/>
                        <a:pt x="912" y="766"/>
                      </a:cubicBezTo>
                      <a:lnTo>
                        <a:pt x="912" y="766"/>
                      </a:lnTo>
                      <a:lnTo>
                        <a:pt x="882" y="796"/>
                      </a:lnTo>
                      <a:lnTo>
                        <a:pt x="882" y="796"/>
                      </a:lnTo>
                      <a:cubicBezTo>
                        <a:pt x="912" y="765"/>
                        <a:pt x="912" y="765"/>
                        <a:pt x="943" y="765"/>
                      </a:cubicBezTo>
                      <a:cubicBezTo>
                        <a:pt x="927" y="765"/>
                        <a:pt x="920" y="773"/>
                        <a:pt x="912" y="780"/>
                      </a:cubicBezTo>
                      <a:lnTo>
                        <a:pt x="912" y="780"/>
                      </a:lnTo>
                      <a:lnTo>
                        <a:pt x="943" y="765"/>
                      </a:lnTo>
                      <a:lnTo>
                        <a:pt x="943" y="765"/>
                      </a:lnTo>
                      <a:cubicBezTo>
                        <a:pt x="882" y="796"/>
                        <a:pt x="912" y="796"/>
                        <a:pt x="882" y="796"/>
                      </a:cubicBezTo>
                      <a:lnTo>
                        <a:pt x="882" y="796"/>
                      </a:lnTo>
                      <a:cubicBezTo>
                        <a:pt x="897" y="796"/>
                        <a:pt x="905" y="788"/>
                        <a:pt x="912" y="780"/>
                      </a:cubicBezTo>
                      <a:lnTo>
                        <a:pt x="912" y="780"/>
                      </a:lnTo>
                      <a:lnTo>
                        <a:pt x="882" y="796"/>
                      </a:lnTo>
                      <a:lnTo>
                        <a:pt x="882" y="796"/>
                      </a:lnTo>
                      <a:lnTo>
                        <a:pt x="882" y="796"/>
                      </a:lnTo>
                      <a:cubicBezTo>
                        <a:pt x="882" y="796"/>
                        <a:pt x="912" y="796"/>
                        <a:pt x="912" y="826"/>
                      </a:cubicBezTo>
                      <a:cubicBezTo>
                        <a:pt x="922" y="836"/>
                        <a:pt x="919" y="840"/>
                        <a:pt x="911" y="840"/>
                      </a:cubicBezTo>
                      <a:cubicBezTo>
                        <a:pt x="910" y="840"/>
                        <a:pt x="909" y="839"/>
                        <a:pt x="908" y="839"/>
                      </a:cubicBezTo>
                      <a:lnTo>
                        <a:pt x="908" y="839"/>
                      </a:lnTo>
                      <a:cubicBezTo>
                        <a:pt x="910" y="844"/>
                        <a:pt x="912" y="849"/>
                        <a:pt x="912" y="856"/>
                      </a:cubicBezTo>
                      <a:lnTo>
                        <a:pt x="882" y="856"/>
                      </a:lnTo>
                      <a:cubicBezTo>
                        <a:pt x="882" y="856"/>
                        <a:pt x="882" y="856"/>
                        <a:pt x="852" y="827"/>
                      </a:cubicBezTo>
                      <a:lnTo>
                        <a:pt x="852" y="827"/>
                      </a:lnTo>
                      <a:cubicBezTo>
                        <a:pt x="882" y="856"/>
                        <a:pt x="882" y="856"/>
                        <a:pt x="851" y="856"/>
                      </a:cubicBezTo>
                      <a:cubicBezTo>
                        <a:pt x="851" y="856"/>
                        <a:pt x="851" y="887"/>
                        <a:pt x="851" y="887"/>
                      </a:cubicBezTo>
                      <a:cubicBezTo>
                        <a:pt x="821" y="887"/>
                        <a:pt x="821" y="856"/>
                        <a:pt x="821" y="856"/>
                      </a:cubicBezTo>
                      <a:cubicBezTo>
                        <a:pt x="821" y="856"/>
                        <a:pt x="760" y="826"/>
                        <a:pt x="730" y="826"/>
                      </a:cubicBezTo>
                      <a:lnTo>
                        <a:pt x="699" y="826"/>
                      </a:lnTo>
                      <a:cubicBezTo>
                        <a:pt x="669" y="856"/>
                        <a:pt x="639" y="856"/>
                        <a:pt x="578" y="856"/>
                      </a:cubicBezTo>
                      <a:cubicBezTo>
                        <a:pt x="547" y="887"/>
                        <a:pt x="547" y="887"/>
                        <a:pt x="517" y="887"/>
                      </a:cubicBezTo>
                      <a:lnTo>
                        <a:pt x="456" y="887"/>
                      </a:lnTo>
                      <a:cubicBezTo>
                        <a:pt x="456" y="887"/>
                        <a:pt x="456" y="917"/>
                        <a:pt x="456" y="917"/>
                      </a:cubicBezTo>
                      <a:cubicBezTo>
                        <a:pt x="456" y="917"/>
                        <a:pt x="483" y="904"/>
                        <a:pt x="492" y="904"/>
                      </a:cubicBezTo>
                      <a:cubicBezTo>
                        <a:pt x="497" y="904"/>
                        <a:pt x="497" y="907"/>
                        <a:pt x="487" y="917"/>
                      </a:cubicBezTo>
                      <a:lnTo>
                        <a:pt x="456" y="917"/>
                      </a:lnTo>
                      <a:lnTo>
                        <a:pt x="456" y="948"/>
                      </a:lnTo>
                      <a:cubicBezTo>
                        <a:pt x="456" y="937"/>
                        <a:pt x="453" y="934"/>
                        <a:pt x="448" y="934"/>
                      </a:cubicBezTo>
                      <a:cubicBezTo>
                        <a:pt x="446" y="934"/>
                        <a:pt x="444" y="935"/>
                        <a:pt x="442" y="936"/>
                      </a:cubicBezTo>
                      <a:lnTo>
                        <a:pt x="442" y="936"/>
                      </a:lnTo>
                      <a:cubicBezTo>
                        <a:pt x="439" y="935"/>
                        <a:pt x="437" y="934"/>
                        <a:pt x="435" y="934"/>
                      </a:cubicBezTo>
                      <a:cubicBezTo>
                        <a:pt x="426" y="934"/>
                        <a:pt x="426" y="948"/>
                        <a:pt x="426" y="948"/>
                      </a:cubicBezTo>
                      <a:lnTo>
                        <a:pt x="395" y="948"/>
                      </a:lnTo>
                      <a:cubicBezTo>
                        <a:pt x="395" y="948"/>
                        <a:pt x="395" y="917"/>
                        <a:pt x="395" y="917"/>
                      </a:cubicBezTo>
                      <a:lnTo>
                        <a:pt x="426" y="917"/>
                      </a:lnTo>
                      <a:cubicBezTo>
                        <a:pt x="395" y="917"/>
                        <a:pt x="426" y="917"/>
                        <a:pt x="395" y="887"/>
                      </a:cubicBezTo>
                      <a:lnTo>
                        <a:pt x="426" y="887"/>
                      </a:lnTo>
                      <a:cubicBezTo>
                        <a:pt x="426" y="856"/>
                        <a:pt x="456" y="856"/>
                        <a:pt x="426" y="856"/>
                      </a:cubicBezTo>
                      <a:lnTo>
                        <a:pt x="456" y="856"/>
                      </a:lnTo>
                      <a:cubicBezTo>
                        <a:pt x="426" y="856"/>
                        <a:pt x="487" y="856"/>
                        <a:pt x="426" y="826"/>
                      </a:cubicBezTo>
                      <a:lnTo>
                        <a:pt x="456" y="826"/>
                      </a:lnTo>
                      <a:cubicBezTo>
                        <a:pt x="487" y="826"/>
                        <a:pt x="456" y="796"/>
                        <a:pt x="487" y="796"/>
                      </a:cubicBezTo>
                      <a:lnTo>
                        <a:pt x="456" y="796"/>
                      </a:lnTo>
                      <a:cubicBezTo>
                        <a:pt x="395" y="765"/>
                        <a:pt x="517" y="765"/>
                        <a:pt x="487" y="765"/>
                      </a:cubicBezTo>
                      <a:lnTo>
                        <a:pt x="517" y="765"/>
                      </a:lnTo>
                      <a:lnTo>
                        <a:pt x="487" y="735"/>
                      </a:lnTo>
                      <a:cubicBezTo>
                        <a:pt x="487" y="735"/>
                        <a:pt x="487" y="704"/>
                        <a:pt x="487" y="704"/>
                      </a:cubicBezTo>
                      <a:lnTo>
                        <a:pt x="517" y="704"/>
                      </a:lnTo>
                      <a:cubicBezTo>
                        <a:pt x="517" y="704"/>
                        <a:pt x="517" y="695"/>
                        <a:pt x="522" y="692"/>
                      </a:cubicBezTo>
                      <a:lnTo>
                        <a:pt x="522" y="692"/>
                      </a:lnTo>
                      <a:cubicBezTo>
                        <a:pt x="527" y="699"/>
                        <a:pt x="534" y="704"/>
                        <a:pt x="547" y="704"/>
                      </a:cubicBezTo>
                      <a:cubicBezTo>
                        <a:pt x="537" y="694"/>
                        <a:pt x="531" y="691"/>
                        <a:pt x="526" y="691"/>
                      </a:cubicBezTo>
                      <a:cubicBezTo>
                        <a:pt x="525" y="691"/>
                        <a:pt x="523" y="691"/>
                        <a:pt x="522" y="692"/>
                      </a:cubicBezTo>
                      <a:lnTo>
                        <a:pt x="522" y="692"/>
                      </a:lnTo>
                      <a:cubicBezTo>
                        <a:pt x="517" y="684"/>
                        <a:pt x="517" y="674"/>
                        <a:pt x="517" y="674"/>
                      </a:cubicBezTo>
                      <a:lnTo>
                        <a:pt x="547" y="674"/>
                      </a:lnTo>
                      <a:lnTo>
                        <a:pt x="518" y="644"/>
                      </a:lnTo>
                      <a:lnTo>
                        <a:pt x="518" y="644"/>
                      </a:lnTo>
                      <a:cubicBezTo>
                        <a:pt x="527" y="654"/>
                        <a:pt x="531" y="657"/>
                        <a:pt x="532" y="657"/>
                      </a:cubicBezTo>
                      <a:cubicBezTo>
                        <a:pt x="534" y="657"/>
                        <a:pt x="527" y="644"/>
                        <a:pt x="547" y="644"/>
                      </a:cubicBezTo>
                      <a:cubicBezTo>
                        <a:pt x="547" y="644"/>
                        <a:pt x="547" y="630"/>
                        <a:pt x="556" y="630"/>
                      </a:cubicBezTo>
                      <a:close/>
                      <a:moveTo>
                        <a:pt x="426" y="948"/>
                      </a:moveTo>
                      <a:lnTo>
                        <a:pt x="426" y="948"/>
                      </a:lnTo>
                      <a:cubicBezTo>
                        <a:pt x="411" y="963"/>
                        <a:pt x="411" y="963"/>
                        <a:pt x="411" y="963"/>
                      </a:cubicBezTo>
                      <a:cubicBezTo>
                        <a:pt x="411" y="955"/>
                        <a:pt x="411" y="948"/>
                        <a:pt x="426" y="948"/>
                      </a:cubicBezTo>
                      <a:close/>
                      <a:moveTo>
                        <a:pt x="426" y="993"/>
                      </a:moveTo>
                      <a:cubicBezTo>
                        <a:pt x="433" y="993"/>
                        <a:pt x="441" y="993"/>
                        <a:pt x="426" y="1008"/>
                      </a:cubicBezTo>
                      <a:lnTo>
                        <a:pt x="426" y="993"/>
                      </a:lnTo>
                      <a:close/>
                      <a:moveTo>
                        <a:pt x="395" y="1008"/>
                      </a:moveTo>
                      <a:lnTo>
                        <a:pt x="395" y="1023"/>
                      </a:lnTo>
                      <a:lnTo>
                        <a:pt x="395" y="1023"/>
                      </a:lnTo>
                      <a:cubicBezTo>
                        <a:pt x="389" y="1022"/>
                        <a:pt x="385" y="1019"/>
                        <a:pt x="395" y="1008"/>
                      </a:cubicBezTo>
                      <a:close/>
                      <a:moveTo>
                        <a:pt x="426" y="1078"/>
                      </a:moveTo>
                      <a:cubicBezTo>
                        <a:pt x="426" y="1084"/>
                        <a:pt x="425" y="1084"/>
                        <a:pt x="422" y="1084"/>
                      </a:cubicBezTo>
                      <a:cubicBezTo>
                        <a:pt x="418" y="1084"/>
                        <a:pt x="411" y="1084"/>
                        <a:pt x="396" y="1099"/>
                      </a:cubicBezTo>
                      <a:lnTo>
                        <a:pt x="396" y="1099"/>
                      </a:lnTo>
                      <a:cubicBezTo>
                        <a:pt x="406" y="1089"/>
                        <a:pt x="417" y="1082"/>
                        <a:pt x="426" y="1078"/>
                      </a:cubicBezTo>
                      <a:close/>
                      <a:moveTo>
                        <a:pt x="140" y="1087"/>
                      </a:moveTo>
                      <a:lnTo>
                        <a:pt x="140" y="1087"/>
                      </a:lnTo>
                      <a:cubicBezTo>
                        <a:pt x="135" y="1088"/>
                        <a:pt x="129" y="1092"/>
                        <a:pt x="122" y="1100"/>
                      </a:cubicBezTo>
                      <a:lnTo>
                        <a:pt x="152" y="1100"/>
                      </a:lnTo>
                      <a:cubicBezTo>
                        <a:pt x="139" y="1100"/>
                        <a:pt x="137" y="1094"/>
                        <a:pt x="140" y="1087"/>
                      </a:cubicBezTo>
                      <a:close/>
                      <a:moveTo>
                        <a:pt x="426" y="1100"/>
                      </a:moveTo>
                      <a:cubicBezTo>
                        <a:pt x="426" y="1100"/>
                        <a:pt x="425" y="1101"/>
                        <a:pt x="423" y="1102"/>
                      </a:cubicBezTo>
                      <a:lnTo>
                        <a:pt x="423" y="1102"/>
                      </a:lnTo>
                      <a:cubicBezTo>
                        <a:pt x="416" y="1100"/>
                        <a:pt x="409" y="1100"/>
                        <a:pt x="395" y="1100"/>
                      </a:cubicBezTo>
                      <a:close/>
                      <a:moveTo>
                        <a:pt x="448" y="1116"/>
                      </a:moveTo>
                      <a:cubicBezTo>
                        <a:pt x="453" y="1116"/>
                        <a:pt x="456" y="1120"/>
                        <a:pt x="456" y="1130"/>
                      </a:cubicBezTo>
                      <a:lnTo>
                        <a:pt x="456" y="1160"/>
                      </a:lnTo>
                      <a:cubicBezTo>
                        <a:pt x="456" y="1153"/>
                        <a:pt x="455" y="1149"/>
                        <a:pt x="452" y="1147"/>
                      </a:cubicBezTo>
                      <a:lnTo>
                        <a:pt x="452" y="1147"/>
                      </a:lnTo>
                      <a:cubicBezTo>
                        <a:pt x="454" y="1143"/>
                        <a:pt x="456" y="1138"/>
                        <a:pt x="456" y="1130"/>
                      </a:cubicBezTo>
                      <a:cubicBezTo>
                        <a:pt x="451" y="1125"/>
                        <a:pt x="447" y="1121"/>
                        <a:pt x="444" y="1117"/>
                      </a:cubicBezTo>
                      <a:lnTo>
                        <a:pt x="444" y="1117"/>
                      </a:lnTo>
                      <a:cubicBezTo>
                        <a:pt x="445" y="1117"/>
                        <a:pt x="447" y="1116"/>
                        <a:pt x="448" y="1116"/>
                      </a:cubicBezTo>
                      <a:close/>
                      <a:moveTo>
                        <a:pt x="487" y="1221"/>
                      </a:moveTo>
                      <a:cubicBezTo>
                        <a:pt x="487" y="1221"/>
                        <a:pt x="479" y="1229"/>
                        <a:pt x="471" y="1236"/>
                      </a:cubicBezTo>
                      <a:lnTo>
                        <a:pt x="471" y="1236"/>
                      </a:lnTo>
                      <a:cubicBezTo>
                        <a:pt x="472" y="1227"/>
                        <a:pt x="473" y="1221"/>
                        <a:pt x="487" y="1221"/>
                      </a:cubicBezTo>
                      <a:close/>
                      <a:moveTo>
                        <a:pt x="426" y="1282"/>
                      </a:moveTo>
                      <a:cubicBezTo>
                        <a:pt x="433" y="1282"/>
                        <a:pt x="438" y="1286"/>
                        <a:pt x="442" y="1293"/>
                      </a:cubicBezTo>
                      <a:lnTo>
                        <a:pt x="442" y="1293"/>
                      </a:lnTo>
                      <a:cubicBezTo>
                        <a:pt x="439" y="1295"/>
                        <a:pt x="437" y="1295"/>
                        <a:pt x="435" y="1295"/>
                      </a:cubicBezTo>
                      <a:cubicBezTo>
                        <a:pt x="426" y="1295"/>
                        <a:pt x="426" y="1282"/>
                        <a:pt x="426" y="1282"/>
                      </a:cubicBezTo>
                      <a:close/>
                      <a:moveTo>
                        <a:pt x="236" y="1299"/>
                      </a:moveTo>
                      <a:cubicBezTo>
                        <a:pt x="227" y="1299"/>
                        <a:pt x="213" y="1312"/>
                        <a:pt x="213" y="1312"/>
                      </a:cubicBezTo>
                      <a:lnTo>
                        <a:pt x="243" y="1312"/>
                      </a:lnTo>
                      <a:cubicBezTo>
                        <a:pt x="243" y="1302"/>
                        <a:pt x="240" y="1299"/>
                        <a:pt x="236" y="1299"/>
                      </a:cubicBezTo>
                      <a:close/>
                      <a:moveTo>
                        <a:pt x="304" y="1312"/>
                      </a:moveTo>
                      <a:cubicBezTo>
                        <a:pt x="304" y="1312"/>
                        <a:pt x="304" y="1343"/>
                        <a:pt x="304" y="1343"/>
                      </a:cubicBezTo>
                      <a:cubicBezTo>
                        <a:pt x="304" y="1343"/>
                        <a:pt x="304" y="1330"/>
                        <a:pt x="312" y="1321"/>
                      </a:cubicBezTo>
                      <a:lnTo>
                        <a:pt x="312" y="1321"/>
                      </a:lnTo>
                      <a:cubicBezTo>
                        <a:pt x="310" y="1319"/>
                        <a:pt x="308" y="1316"/>
                        <a:pt x="304" y="1312"/>
                      </a:cubicBezTo>
                      <a:close/>
                      <a:moveTo>
                        <a:pt x="243" y="1312"/>
                      </a:moveTo>
                      <a:cubicBezTo>
                        <a:pt x="213" y="1312"/>
                        <a:pt x="213" y="1343"/>
                        <a:pt x="213" y="1343"/>
                      </a:cubicBezTo>
                      <a:lnTo>
                        <a:pt x="213" y="1373"/>
                      </a:lnTo>
                      <a:cubicBezTo>
                        <a:pt x="213" y="1343"/>
                        <a:pt x="213" y="1343"/>
                        <a:pt x="243" y="1312"/>
                      </a:cubicBezTo>
                      <a:close/>
                      <a:moveTo>
                        <a:pt x="335" y="1373"/>
                      </a:moveTo>
                      <a:cubicBezTo>
                        <a:pt x="304" y="1373"/>
                        <a:pt x="274" y="1404"/>
                        <a:pt x="274" y="1404"/>
                      </a:cubicBezTo>
                      <a:lnTo>
                        <a:pt x="335" y="1404"/>
                      </a:lnTo>
                      <a:cubicBezTo>
                        <a:pt x="335" y="1392"/>
                        <a:pt x="335" y="1381"/>
                        <a:pt x="335" y="1373"/>
                      </a:cubicBezTo>
                      <a:close/>
                      <a:moveTo>
                        <a:pt x="547" y="1424"/>
                      </a:moveTo>
                      <a:cubicBezTo>
                        <a:pt x="557" y="1428"/>
                        <a:pt x="568" y="1432"/>
                        <a:pt x="578" y="1436"/>
                      </a:cubicBezTo>
                      <a:lnTo>
                        <a:pt x="578" y="1436"/>
                      </a:lnTo>
                      <a:cubicBezTo>
                        <a:pt x="577" y="1457"/>
                        <a:pt x="562" y="1477"/>
                        <a:pt x="554" y="1477"/>
                      </a:cubicBezTo>
                      <a:cubicBezTo>
                        <a:pt x="550" y="1477"/>
                        <a:pt x="547" y="1473"/>
                        <a:pt x="547" y="1464"/>
                      </a:cubicBezTo>
                      <a:cubicBezTo>
                        <a:pt x="547" y="1454"/>
                        <a:pt x="547" y="1443"/>
                        <a:pt x="547" y="1434"/>
                      </a:cubicBezTo>
                      <a:cubicBezTo>
                        <a:pt x="547" y="1431"/>
                        <a:pt x="547" y="1427"/>
                        <a:pt x="547" y="1424"/>
                      </a:cubicBezTo>
                      <a:close/>
                      <a:moveTo>
                        <a:pt x="681" y="0"/>
                      </a:moveTo>
                      <a:cubicBezTo>
                        <a:pt x="638" y="0"/>
                        <a:pt x="632" y="97"/>
                        <a:pt x="578" y="97"/>
                      </a:cubicBezTo>
                      <a:cubicBezTo>
                        <a:pt x="608" y="127"/>
                        <a:pt x="578" y="127"/>
                        <a:pt x="578" y="157"/>
                      </a:cubicBezTo>
                      <a:cubicBezTo>
                        <a:pt x="578" y="147"/>
                        <a:pt x="578" y="144"/>
                        <a:pt x="577" y="144"/>
                      </a:cubicBezTo>
                      <a:cubicBezTo>
                        <a:pt x="574" y="144"/>
                        <a:pt x="568" y="157"/>
                        <a:pt x="547" y="157"/>
                      </a:cubicBezTo>
                      <a:cubicBezTo>
                        <a:pt x="547" y="142"/>
                        <a:pt x="540" y="142"/>
                        <a:pt x="528" y="142"/>
                      </a:cubicBezTo>
                      <a:cubicBezTo>
                        <a:pt x="517" y="142"/>
                        <a:pt x="502" y="142"/>
                        <a:pt x="487" y="127"/>
                      </a:cubicBezTo>
                      <a:cubicBezTo>
                        <a:pt x="487" y="157"/>
                        <a:pt x="487" y="188"/>
                        <a:pt x="487" y="188"/>
                      </a:cubicBezTo>
                      <a:cubicBezTo>
                        <a:pt x="456" y="157"/>
                        <a:pt x="487" y="157"/>
                        <a:pt x="456" y="157"/>
                      </a:cubicBezTo>
                      <a:cubicBezTo>
                        <a:pt x="426" y="157"/>
                        <a:pt x="456" y="188"/>
                        <a:pt x="426" y="188"/>
                      </a:cubicBezTo>
                      <a:lnTo>
                        <a:pt x="426" y="157"/>
                      </a:lnTo>
                      <a:cubicBezTo>
                        <a:pt x="426" y="188"/>
                        <a:pt x="395" y="188"/>
                        <a:pt x="395" y="188"/>
                      </a:cubicBezTo>
                      <a:cubicBezTo>
                        <a:pt x="395" y="188"/>
                        <a:pt x="395" y="188"/>
                        <a:pt x="395" y="218"/>
                      </a:cubicBezTo>
                      <a:cubicBezTo>
                        <a:pt x="365" y="249"/>
                        <a:pt x="395" y="249"/>
                        <a:pt x="365" y="249"/>
                      </a:cubicBezTo>
                      <a:cubicBezTo>
                        <a:pt x="365" y="264"/>
                        <a:pt x="357" y="264"/>
                        <a:pt x="346" y="264"/>
                      </a:cubicBezTo>
                      <a:cubicBezTo>
                        <a:pt x="335" y="264"/>
                        <a:pt x="319" y="264"/>
                        <a:pt x="304" y="279"/>
                      </a:cubicBezTo>
                      <a:cubicBezTo>
                        <a:pt x="335" y="279"/>
                        <a:pt x="335" y="309"/>
                        <a:pt x="335" y="309"/>
                      </a:cubicBezTo>
                      <a:cubicBezTo>
                        <a:pt x="304" y="309"/>
                        <a:pt x="365" y="370"/>
                        <a:pt x="335" y="370"/>
                      </a:cubicBezTo>
                      <a:cubicBezTo>
                        <a:pt x="304" y="340"/>
                        <a:pt x="304" y="340"/>
                        <a:pt x="335" y="340"/>
                      </a:cubicBezTo>
                      <a:cubicBezTo>
                        <a:pt x="304" y="309"/>
                        <a:pt x="274" y="279"/>
                        <a:pt x="304" y="249"/>
                      </a:cubicBezTo>
                      <a:lnTo>
                        <a:pt x="304" y="249"/>
                      </a:lnTo>
                      <a:cubicBezTo>
                        <a:pt x="274" y="279"/>
                        <a:pt x="274" y="279"/>
                        <a:pt x="274" y="279"/>
                      </a:cubicBezTo>
                      <a:lnTo>
                        <a:pt x="304" y="309"/>
                      </a:lnTo>
                      <a:lnTo>
                        <a:pt x="274" y="309"/>
                      </a:lnTo>
                      <a:cubicBezTo>
                        <a:pt x="304" y="309"/>
                        <a:pt x="304" y="309"/>
                        <a:pt x="304" y="340"/>
                      </a:cubicBezTo>
                      <a:cubicBezTo>
                        <a:pt x="298" y="333"/>
                        <a:pt x="294" y="331"/>
                        <a:pt x="292" y="331"/>
                      </a:cubicBezTo>
                      <a:cubicBezTo>
                        <a:pt x="288" y="331"/>
                        <a:pt x="293" y="342"/>
                        <a:pt x="298" y="347"/>
                      </a:cubicBezTo>
                      <a:lnTo>
                        <a:pt x="298" y="347"/>
                      </a:lnTo>
                      <a:cubicBezTo>
                        <a:pt x="300" y="345"/>
                        <a:pt x="302" y="342"/>
                        <a:pt x="304" y="340"/>
                      </a:cubicBezTo>
                      <a:lnTo>
                        <a:pt x="304" y="340"/>
                      </a:lnTo>
                      <a:cubicBezTo>
                        <a:pt x="304" y="346"/>
                        <a:pt x="303" y="348"/>
                        <a:pt x="301" y="348"/>
                      </a:cubicBezTo>
                      <a:cubicBezTo>
                        <a:pt x="300" y="348"/>
                        <a:pt x="299" y="348"/>
                        <a:pt x="298" y="347"/>
                      </a:cubicBezTo>
                      <a:lnTo>
                        <a:pt x="298" y="347"/>
                      </a:lnTo>
                      <a:cubicBezTo>
                        <a:pt x="279" y="370"/>
                        <a:pt x="304" y="370"/>
                        <a:pt x="304" y="370"/>
                      </a:cubicBezTo>
                      <a:cubicBezTo>
                        <a:pt x="284" y="370"/>
                        <a:pt x="277" y="384"/>
                        <a:pt x="266" y="384"/>
                      </a:cubicBezTo>
                      <a:cubicBezTo>
                        <a:pt x="260" y="384"/>
                        <a:pt x="254" y="380"/>
                        <a:pt x="243" y="370"/>
                      </a:cubicBezTo>
                      <a:cubicBezTo>
                        <a:pt x="243" y="370"/>
                        <a:pt x="213" y="340"/>
                        <a:pt x="243" y="340"/>
                      </a:cubicBezTo>
                      <a:cubicBezTo>
                        <a:pt x="237" y="333"/>
                        <a:pt x="233" y="331"/>
                        <a:pt x="231" y="331"/>
                      </a:cubicBezTo>
                      <a:cubicBezTo>
                        <a:pt x="225" y="331"/>
                        <a:pt x="231" y="348"/>
                        <a:pt x="225" y="348"/>
                      </a:cubicBezTo>
                      <a:cubicBezTo>
                        <a:pt x="223" y="348"/>
                        <a:pt x="219" y="346"/>
                        <a:pt x="213" y="340"/>
                      </a:cubicBezTo>
                      <a:cubicBezTo>
                        <a:pt x="213" y="340"/>
                        <a:pt x="213" y="370"/>
                        <a:pt x="213" y="370"/>
                      </a:cubicBezTo>
                      <a:cubicBezTo>
                        <a:pt x="230" y="396"/>
                        <a:pt x="235" y="405"/>
                        <a:pt x="234" y="405"/>
                      </a:cubicBezTo>
                      <a:cubicBezTo>
                        <a:pt x="230" y="405"/>
                        <a:pt x="197" y="365"/>
                        <a:pt x="186" y="365"/>
                      </a:cubicBezTo>
                      <a:cubicBezTo>
                        <a:pt x="184" y="365"/>
                        <a:pt x="183" y="367"/>
                        <a:pt x="183" y="370"/>
                      </a:cubicBezTo>
                      <a:cubicBezTo>
                        <a:pt x="183" y="385"/>
                        <a:pt x="183" y="385"/>
                        <a:pt x="183" y="385"/>
                      </a:cubicBezTo>
                      <a:cubicBezTo>
                        <a:pt x="183" y="385"/>
                        <a:pt x="183" y="385"/>
                        <a:pt x="183" y="400"/>
                      </a:cubicBezTo>
                      <a:lnTo>
                        <a:pt x="122" y="400"/>
                      </a:lnTo>
                      <a:lnTo>
                        <a:pt x="152" y="431"/>
                      </a:lnTo>
                      <a:cubicBezTo>
                        <a:pt x="122" y="431"/>
                        <a:pt x="122" y="461"/>
                        <a:pt x="122" y="461"/>
                      </a:cubicBezTo>
                      <a:cubicBezTo>
                        <a:pt x="122" y="461"/>
                        <a:pt x="122" y="461"/>
                        <a:pt x="152" y="492"/>
                      </a:cubicBezTo>
                      <a:cubicBezTo>
                        <a:pt x="152" y="492"/>
                        <a:pt x="152" y="522"/>
                        <a:pt x="152" y="522"/>
                      </a:cubicBezTo>
                      <a:lnTo>
                        <a:pt x="91" y="522"/>
                      </a:lnTo>
                      <a:cubicBezTo>
                        <a:pt x="122" y="552"/>
                        <a:pt x="91" y="552"/>
                        <a:pt x="91" y="552"/>
                      </a:cubicBezTo>
                      <a:cubicBezTo>
                        <a:pt x="70" y="574"/>
                        <a:pt x="94" y="596"/>
                        <a:pt x="121" y="617"/>
                      </a:cubicBezTo>
                      <a:lnTo>
                        <a:pt x="121" y="617"/>
                      </a:lnTo>
                      <a:cubicBezTo>
                        <a:pt x="116" y="644"/>
                        <a:pt x="61" y="644"/>
                        <a:pt x="61" y="644"/>
                      </a:cubicBezTo>
                      <a:lnTo>
                        <a:pt x="91" y="644"/>
                      </a:lnTo>
                      <a:lnTo>
                        <a:pt x="61" y="674"/>
                      </a:lnTo>
                      <a:lnTo>
                        <a:pt x="122" y="674"/>
                      </a:lnTo>
                      <a:cubicBezTo>
                        <a:pt x="122" y="674"/>
                        <a:pt x="122" y="674"/>
                        <a:pt x="122" y="704"/>
                      </a:cubicBezTo>
                      <a:cubicBezTo>
                        <a:pt x="91" y="704"/>
                        <a:pt x="91" y="704"/>
                        <a:pt x="91" y="674"/>
                      </a:cubicBezTo>
                      <a:cubicBezTo>
                        <a:pt x="61" y="704"/>
                        <a:pt x="61" y="704"/>
                        <a:pt x="91" y="704"/>
                      </a:cubicBezTo>
                      <a:cubicBezTo>
                        <a:pt x="122" y="704"/>
                        <a:pt x="91" y="735"/>
                        <a:pt x="122" y="735"/>
                      </a:cubicBezTo>
                      <a:cubicBezTo>
                        <a:pt x="91" y="765"/>
                        <a:pt x="91" y="765"/>
                        <a:pt x="91" y="765"/>
                      </a:cubicBezTo>
                      <a:cubicBezTo>
                        <a:pt x="91" y="796"/>
                        <a:pt x="91" y="796"/>
                        <a:pt x="91" y="796"/>
                      </a:cubicBezTo>
                      <a:lnTo>
                        <a:pt x="31" y="796"/>
                      </a:lnTo>
                      <a:cubicBezTo>
                        <a:pt x="46" y="811"/>
                        <a:pt x="61" y="811"/>
                        <a:pt x="72" y="811"/>
                      </a:cubicBezTo>
                      <a:cubicBezTo>
                        <a:pt x="84" y="811"/>
                        <a:pt x="91" y="811"/>
                        <a:pt x="91" y="826"/>
                      </a:cubicBezTo>
                      <a:lnTo>
                        <a:pt x="31" y="826"/>
                      </a:lnTo>
                      <a:cubicBezTo>
                        <a:pt x="0" y="826"/>
                        <a:pt x="0" y="856"/>
                        <a:pt x="0" y="856"/>
                      </a:cubicBezTo>
                      <a:cubicBezTo>
                        <a:pt x="10" y="867"/>
                        <a:pt x="17" y="870"/>
                        <a:pt x="23" y="870"/>
                      </a:cubicBezTo>
                      <a:cubicBezTo>
                        <a:pt x="34" y="870"/>
                        <a:pt x="41" y="856"/>
                        <a:pt x="61" y="856"/>
                      </a:cubicBezTo>
                      <a:cubicBezTo>
                        <a:pt x="61" y="887"/>
                        <a:pt x="122" y="887"/>
                        <a:pt x="122" y="917"/>
                      </a:cubicBezTo>
                      <a:lnTo>
                        <a:pt x="122" y="887"/>
                      </a:lnTo>
                      <a:cubicBezTo>
                        <a:pt x="122" y="917"/>
                        <a:pt x="122" y="917"/>
                        <a:pt x="152" y="917"/>
                      </a:cubicBezTo>
                      <a:cubicBezTo>
                        <a:pt x="122" y="917"/>
                        <a:pt x="61" y="948"/>
                        <a:pt x="91" y="978"/>
                      </a:cubicBezTo>
                      <a:cubicBezTo>
                        <a:pt x="91" y="948"/>
                        <a:pt x="122" y="948"/>
                        <a:pt x="122" y="948"/>
                      </a:cubicBezTo>
                      <a:lnTo>
                        <a:pt x="122" y="948"/>
                      </a:lnTo>
                      <a:cubicBezTo>
                        <a:pt x="152" y="978"/>
                        <a:pt x="91" y="978"/>
                        <a:pt x="122" y="978"/>
                      </a:cubicBezTo>
                      <a:lnTo>
                        <a:pt x="91" y="1008"/>
                      </a:lnTo>
                      <a:lnTo>
                        <a:pt x="152" y="1008"/>
                      </a:lnTo>
                      <a:cubicBezTo>
                        <a:pt x="152" y="1039"/>
                        <a:pt x="152" y="1039"/>
                        <a:pt x="122" y="1039"/>
                      </a:cubicBezTo>
                      <a:lnTo>
                        <a:pt x="183" y="1039"/>
                      </a:lnTo>
                      <a:cubicBezTo>
                        <a:pt x="122" y="1039"/>
                        <a:pt x="152" y="1069"/>
                        <a:pt x="152" y="1069"/>
                      </a:cubicBezTo>
                      <a:cubicBezTo>
                        <a:pt x="152" y="1069"/>
                        <a:pt x="143" y="1078"/>
                        <a:pt x="140" y="1087"/>
                      </a:cubicBezTo>
                      <a:lnTo>
                        <a:pt x="140" y="1087"/>
                      </a:lnTo>
                      <a:cubicBezTo>
                        <a:pt x="141" y="1086"/>
                        <a:pt x="143" y="1086"/>
                        <a:pt x="144" y="1086"/>
                      </a:cubicBezTo>
                      <a:cubicBezTo>
                        <a:pt x="156" y="1086"/>
                        <a:pt x="162" y="1100"/>
                        <a:pt x="183" y="1100"/>
                      </a:cubicBezTo>
                      <a:cubicBezTo>
                        <a:pt x="122" y="1130"/>
                        <a:pt x="183" y="1130"/>
                        <a:pt x="152" y="1160"/>
                      </a:cubicBezTo>
                      <a:cubicBezTo>
                        <a:pt x="162" y="1150"/>
                        <a:pt x="166" y="1147"/>
                        <a:pt x="167" y="1147"/>
                      </a:cubicBezTo>
                      <a:cubicBezTo>
                        <a:pt x="169" y="1147"/>
                        <a:pt x="162" y="1160"/>
                        <a:pt x="183" y="1160"/>
                      </a:cubicBezTo>
                      <a:cubicBezTo>
                        <a:pt x="213" y="1160"/>
                        <a:pt x="183" y="1160"/>
                        <a:pt x="152" y="1191"/>
                      </a:cubicBezTo>
                      <a:lnTo>
                        <a:pt x="183" y="1191"/>
                      </a:lnTo>
                      <a:cubicBezTo>
                        <a:pt x="152" y="1191"/>
                        <a:pt x="152" y="1221"/>
                        <a:pt x="152" y="1221"/>
                      </a:cubicBezTo>
                      <a:lnTo>
                        <a:pt x="243" y="1221"/>
                      </a:lnTo>
                      <a:cubicBezTo>
                        <a:pt x="243" y="1252"/>
                        <a:pt x="243" y="1252"/>
                        <a:pt x="213" y="1252"/>
                      </a:cubicBezTo>
                      <a:cubicBezTo>
                        <a:pt x="243" y="1252"/>
                        <a:pt x="213" y="1252"/>
                        <a:pt x="213" y="1282"/>
                      </a:cubicBezTo>
                      <a:cubicBezTo>
                        <a:pt x="213" y="1252"/>
                        <a:pt x="274" y="1252"/>
                        <a:pt x="274" y="1221"/>
                      </a:cubicBezTo>
                      <a:lnTo>
                        <a:pt x="304" y="1221"/>
                      </a:lnTo>
                      <a:cubicBezTo>
                        <a:pt x="335" y="1252"/>
                        <a:pt x="304" y="1252"/>
                        <a:pt x="304" y="1252"/>
                      </a:cubicBezTo>
                      <a:cubicBezTo>
                        <a:pt x="304" y="1252"/>
                        <a:pt x="243" y="1282"/>
                        <a:pt x="243" y="1312"/>
                      </a:cubicBezTo>
                      <a:lnTo>
                        <a:pt x="274" y="1312"/>
                      </a:lnTo>
                      <a:cubicBezTo>
                        <a:pt x="289" y="1297"/>
                        <a:pt x="297" y="1297"/>
                        <a:pt x="304" y="1297"/>
                      </a:cubicBezTo>
                      <a:cubicBezTo>
                        <a:pt x="312" y="1297"/>
                        <a:pt x="319" y="1297"/>
                        <a:pt x="335" y="1282"/>
                      </a:cubicBezTo>
                      <a:cubicBezTo>
                        <a:pt x="335" y="1282"/>
                        <a:pt x="335" y="1282"/>
                        <a:pt x="335" y="1312"/>
                      </a:cubicBezTo>
                      <a:cubicBezTo>
                        <a:pt x="324" y="1312"/>
                        <a:pt x="317" y="1316"/>
                        <a:pt x="312" y="1321"/>
                      </a:cubicBezTo>
                      <a:lnTo>
                        <a:pt x="312" y="1321"/>
                      </a:lnTo>
                      <a:cubicBezTo>
                        <a:pt x="328" y="1343"/>
                        <a:pt x="304" y="1343"/>
                        <a:pt x="304" y="1343"/>
                      </a:cubicBezTo>
                      <a:lnTo>
                        <a:pt x="304" y="1373"/>
                      </a:lnTo>
                      <a:cubicBezTo>
                        <a:pt x="304" y="1373"/>
                        <a:pt x="304" y="1343"/>
                        <a:pt x="335" y="1343"/>
                      </a:cubicBezTo>
                      <a:lnTo>
                        <a:pt x="335" y="1343"/>
                      </a:lnTo>
                      <a:cubicBezTo>
                        <a:pt x="304" y="1343"/>
                        <a:pt x="335" y="1373"/>
                        <a:pt x="335" y="1373"/>
                      </a:cubicBezTo>
                      <a:lnTo>
                        <a:pt x="365" y="1373"/>
                      </a:lnTo>
                      <a:cubicBezTo>
                        <a:pt x="365" y="1373"/>
                        <a:pt x="365" y="1373"/>
                        <a:pt x="365" y="1404"/>
                      </a:cubicBezTo>
                      <a:cubicBezTo>
                        <a:pt x="365" y="1404"/>
                        <a:pt x="395" y="1404"/>
                        <a:pt x="395" y="1373"/>
                      </a:cubicBezTo>
                      <a:cubicBezTo>
                        <a:pt x="395" y="1373"/>
                        <a:pt x="395" y="1404"/>
                        <a:pt x="395" y="1404"/>
                      </a:cubicBezTo>
                      <a:cubicBezTo>
                        <a:pt x="395" y="1404"/>
                        <a:pt x="395" y="1434"/>
                        <a:pt x="395" y="1434"/>
                      </a:cubicBezTo>
                      <a:lnTo>
                        <a:pt x="426" y="1434"/>
                      </a:lnTo>
                      <a:cubicBezTo>
                        <a:pt x="395" y="1464"/>
                        <a:pt x="456" y="1464"/>
                        <a:pt x="456" y="1464"/>
                      </a:cubicBezTo>
                      <a:cubicBezTo>
                        <a:pt x="471" y="1449"/>
                        <a:pt x="479" y="1449"/>
                        <a:pt x="487" y="1449"/>
                      </a:cubicBezTo>
                      <a:cubicBezTo>
                        <a:pt x="491" y="1449"/>
                        <a:pt x="496" y="1449"/>
                        <a:pt x="502" y="1446"/>
                      </a:cubicBezTo>
                      <a:lnTo>
                        <a:pt x="502" y="1446"/>
                      </a:lnTo>
                      <a:cubicBezTo>
                        <a:pt x="502" y="1454"/>
                        <a:pt x="504" y="1464"/>
                        <a:pt x="487" y="1464"/>
                      </a:cubicBezTo>
                      <a:lnTo>
                        <a:pt x="487" y="1495"/>
                      </a:lnTo>
                      <a:cubicBezTo>
                        <a:pt x="487" y="1495"/>
                        <a:pt x="456" y="1495"/>
                        <a:pt x="456" y="1525"/>
                      </a:cubicBezTo>
                      <a:cubicBezTo>
                        <a:pt x="477" y="1525"/>
                        <a:pt x="497" y="1512"/>
                        <a:pt x="508" y="1512"/>
                      </a:cubicBezTo>
                      <a:cubicBezTo>
                        <a:pt x="514" y="1512"/>
                        <a:pt x="517" y="1515"/>
                        <a:pt x="517" y="1525"/>
                      </a:cubicBezTo>
                      <a:lnTo>
                        <a:pt x="517" y="1525"/>
                      </a:lnTo>
                      <a:cubicBezTo>
                        <a:pt x="517" y="1519"/>
                        <a:pt x="516" y="1516"/>
                        <a:pt x="514" y="1516"/>
                      </a:cubicBezTo>
                      <a:cubicBezTo>
                        <a:pt x="509" y="1516"/>
                        <a:pt x="500" y="1534"/>
                        <a:pt x="505" y="1534"/>
                      </a:cubicBezTo>
                      <a:cubicBezTo>
                        <a:pt x="507" y="1534"/>
                        <a:pt x="511" y="1532"/>
                        <a:pt x="517" y="1525"/>
                      </a:cubicBezTo>
                      <a:lnTo>
                        <a:pt x="517" y="1525"/>
                      </a:lnTo>
                      <a:cubicBezTo>
                        <a:pt x="517" y="1556"/>
                        <a:pt x="487" y="1556"/>
                        <a:pt x="487" y="1556"/>
                      </a:cubicBezTo>
                      <a:cubicBezTo>
                        <a:pt x="492" y="1561"/>
                        <a:pt x="497" y="1564"/>
                        <a:pt x="501" y="1564"/>
                      </a:cubicBezTo>
                      <a:cubicBezTo>
                        <a:pt x="518" y="1564"/>
                        <a:pt x="523" y="1519"/>
                        <a:pt x="547" y="1495"/>
                      </a:cubicBezTo>
                      <a:cubicBezTo>
                        <a:pt x="578" y="1495"/>
                        <a:pt x="547" y="1525"/>
                        <a:pt x="547" y="1556"/>
                      </a:cubicBezTo>
                      <a:lnTo>
                        <a:pt x="578" y="1556"/>
                      </a:lnTo>
                      <a:cubicBezTo>
                        <a:pt x="547" y="1556"/>
                        <a:pt x="547" y="1525"/>
                        <a:pt x="578" y="1495"/>
                      </a:cubicBezTo>
                      <a:lnTo>
                        <a:pt x="578" y="1495"/>
                      </a:lnTo>
                      <a:cubicBezTo>
                        <a:pt x="565" y="1520"/>
                        <a:pt x="563" y="1530"/>
                        <a:pt x="567" y="1530"/>
                      </a:cubicBezTo>
                      <a:cubicBezTo>
                        <a:pt x="573" y="1530"/>
                        <a:pt x="591" y="1512"/>
                        <a:pt x="608" y="1495"/>
                      </a:cubicBezTo>
                      <a:cubicBezTo>
                        <a:pt x="578" y="1465"/>
                        <a:pt x="578" y="1494"/>
                        <a:pt x="578" y="1436"/>
                      </a:cubicBezTo>
                      <a:lnTo>
                        <a:pt x="578" y="1436"/>
                      </a:lnTo>
                      <a:cubicBezTo>
                        <a:pt x="603" y="1444"/>
                        <a:pt x="626" y="1452"/>
                        <a:pt x="639" y="1464"/>
                      </a:cubicBezTo>
                      <a:lnTo>
                        <a:pt x="639" y="1434"/>
                      </a:lnTo>
                      <a:cubicBezTo>
                        <a:pt x="669" y="1434"/>
                        <a:pt x="669" y="1434"/>
                        <a:pt x="669" y="1404"/>
                      </a:cubicBezTo>
                      <a:cubicBezTo>
                        <a:pt x="669" y="1414"/>
                        <a:pt x="669" y="1425"/>
                        <a:pt x="669" y="1434"/>
                      </a:cubicBezTo>
                      <a:cubicBezTo>
                        <a:pt x="730" y="1495"/>
                        <a:pt x="821" y="1464"/>
                        <a:pt x="912" y="1495"/>
                      </a:cubicBezTo>
                      <a:cubicBezTo>
                        <a:pt x="1031" y="1435"/>
                        <a:pt x="1150" y="1434"/>
                        <a:pt x="1240" y="1349"/>
                      </a:cubicBezTo>
                      <a:lnTo>
                        <a:pt x="1240" y="1349"/>
                      </a:lnTo>
                      <a:cubicBezTo>
                        <a:pt x="1241" y="1350"/>
                        <a:pt x="1243" y="1351"/>
                        <a:pt x="1244" y="1351"/>
                      </a:cubicBezTo>
                      <a:cubicBezTo>
                        <a:pt x="1245" y="1351"/>
                        <a:pt x="1247" y="1349"/>
                        <a:pt x="1247" y="1343"/>
                      </a:cubicBezTo>
                      <a:lnTo>
                        <a:pt x="1247" y="1343"/>
                      </a:lnTo>
                      <a:cubicBezTo>
                        <a:pt x="1244" y="1345"/>
                        <a:pt x="1242" y="1347"/>
                        <a:pt x="1240" y="1349"/>
                      </a:cubicBezTo>
                      <a:lnTo>
                        <a:pt x="1240" y="1349"/>
                      </a:lnTo>
                      <a:cubicBezTo>
                        <a:pt x="1233" y="1340"/>
                        <a:pt x="1226" y="1312"/>
                        <a:pt x="1247" y="1312"/>
                      </a:cubicBezTo>
                      <a:cubicBezTo>
                        <a:pt x="1260" y="1317"/>
                        <a:pt x="1270" y="1319"/>
                        <a:pt x="1278" y="1319"/>
                      </a:cubicBezTo>
                      <a:cubicBezTo>
                        <a:pt x="1315" y="1319"/>
                        <a:pt x="1299" y="1276"/>
                        <a:pt x="1337" y="1276"/>
                      </a:cubicBezTo>
                      <a:cubicBezTo>
                        <a:pt x="1345" y="1276"/>
                        <a:pt x="1355" y="1278"/>
                        <a:pt x="1368" y="1282"/>
                      </a:cubicBezTo>
                      <a:cubicBezTo>
                        <a:pt x="1399" y="1191"/>
                        <a:pt x="1490" y="1160"/>
                        <a:pt x="1459" y="1069"/>
                      </a:cubicBezTo>
                      <a:lnTo>
                        <a:pt x="1459" y="1069"/>
                      </a:lnTo>
                      <a:lnTo>
                        <a:pt x="1490" y="1100"/>
                      </a:lnTo>
                      <a:cubicBezTo>
                        <a:pt x="1490" y="1069"/>
                        <a:pt x="1490" y="1069"/>
                        <a:pt x="1490" y="1069"/>
                      </a:cubicBezTo>
                      <a:cubicBezTo>
                        <a:pt x="1520" y="1039"/>
                        <a:pt x="1490" y="1008"/>
                        <a:pt x="1520" y="978"/>
                      </a:cubicBezTo>
                      <a:lnTo>
                        <a:pt x="1490" y="978"/>
                      </a:lnTo>
                      <a:cubicBezTo>
                        <a:pt x="1490" y="978"/>
                        <a:pt x="1520" y="978"/>
                        <a:pt x="1490" y="948"/>
                      </a:cubicBezTo>
                      <a:lnTo>
                        <a:pt x="1520" y="948"/>
                      </a:lnTo>
                      <a:cubicBezTo>
                        <a:pt x="1520" y="917"/>
                        <a:pt x="1520" y="887"/>
                        <a:pt x="1520" y="887"/>
                      </a:cubicBezTo>
                      <a:cubicBezTo>
                        <a:pt x="1520" y="856"/>
                        <a:pt x="1490" y="826"/>
                        <a:pt x="1520" y="796"/>
                      </a:cubicBezTo>
                      <a:cubicBezTo>
                        <a:pt x="1520" y="796"/>
                        <a:pt x="1520" y="765"/>
                        <a:pt x="1550" y="735"/>
                      </a:cubicBezTo>
                      <a:cubicBezTo>
                        <a:pt x="1520" y="674"/>
                        <a:pt x="1490" y="613"/>
                        <a:pt x="1490" y="552"/>
                      </a:cubicBezTo>
                      <a:lnTo>
                        <a:pt x="1459" y="552"/>
                      </a:lnTo>
                      <a:cubicBezTo>
                        <a:pt x="1474" y="537"/>
                        <a:pt x="1467" y="530"/>
                        <a:pt x="1459" y="522"/>
                      </a:cubicBezTo>
                      <a:lnTo>
                        <a:pt x="1429" y="522"/>
                      </a:lnTo>
                      <a:cubicBezTo>
                        <a:pt x="1429" y="492"/>
                        <a:pt x="1429" y="492"/>
                        <a:pt x="1459" y="461"/>
                      </a:cubicBezTo>
                      <a:cubicBezTo>
                        <a:pt x="1429" y="431"/>
                        <a:pt x="1368" y="431"/>
                        <a:pt x="1368" y="370"/>
                      </a:cubicBezTo>
                      <a:cubicBezTo>
                        <a:pt x="1368" y="370"/>
                        <a:pt x="1338" y="370"/>
                        <a:pt x="1368" y="340"/>
                      </a:cubicBezTo>
                      <a:cubicBezTo>
                        <a:pt x="1338" y="340"/>
                        <a:pt x="1338" y="370"/>
                        <a:pt x="1307" y="370"/>
                      </a:cubicBezTo>
                      <a:cubicBezTo>
                        <a:pt x="1307" y="370"/>
                        <a:pt x="1338" y="340"/>
                        <a:pt x="1338" y="340"/>
                      </a:cubicBezTo>
                      <a:cubicBezTo>
                        <a:pt x="1277" y="309"/>
                        <a:pt x="1307" y="249"/>
                        <a:pt x="1247" y="249"/>
                      </a:cubicBezTo>
                      <a:cubicBezTo>
                        <a:pt x="1247" y="249"/>
                        <a:pt x="1277" y="279"/>
                        <a:pt x="1247" y="279"/>
                      </a:cubicBezTo>
                      <a:cubicBezTo>
                        <a:pt x="1216" y="279"/>
                        <a:pt x="1247" y="249"/>
                        <a:pt x="1216" y="249"/>
                      </a:cubicBezTo>
                      <a:lnTo>
                        <a:pt x="1216" y="218"/>
                      </a:lnTo>
                      <a:cubicBezTo>
                        <a:pt x="1216" y="218"/>
                        <a:pt x="1203" y="232"/>
                        <a:pt x="1194" y="232"/>
                      </a:cubicBezTo>
                      <a:cubicBezTo>
                        <a:pt x="1189" y="232"/>
                        <a:pt x="1186" y="228"/>
                        <a:pt x="1186" y="218"/>
                      </a:cubicBezTo>
                      <a:cubicBezTo>
                        <a:pt x="1186" y="218"/>
                        <a:pt x="1186" y="188"/>
                        <a:pt x="1186" y="188"/>
                      </a:cubicBezTo>
                      <a:lnTo>
                        <a:pt x="1155" y="188"/>
                      </a:lnTo>
                      <a:cubicBezTo>
                        <a:pt x="1155" y="188"/>
                        <a:pt x="1125" y="157"/>
                        <a:pt x="1125" y="157"/>
                      </a:cubicBezTo>
                      <a:cubicBezTo>
                        <a:pt x="1125" y="157"/>
                        <a:pt x="1125" y="127"/>
                        <a:pt x="1125" y="127"/>
                      </a:cubicBezTo>
                      <a:cubicBezTo>
                        <a:pt x="1119" y="133"/>
                        <a:pt x="1115" y="135"/>
                        <a:pt x="1113" y="135"/>
                      </a:cubicBezTo>
                      <a:cubicBezTo>
                        <a:pt x="1104" y="135"/>
                        <a:pt x="1119" y="97"/>
                        <a:pt x="1095" y="97"/>
                      </a:cubicBezTo>
                      <a:cubicBezTo>
                        <a:pt x="1034" y="97"/>
                        <a:pt x="943" y="97"/>
                        <a:pt x="882" y="66"/>
                      </a:cubicBezTo>
                      <a:cubicBezTo>
                        <a:pt x="851" y="97"/>
                        <a:pt x="851" y="97"/>
                        <a:pt x="821" y="97"/>
                      </a:cubicBezTo>
                      <a:lnTo>
                        <a:pt x="821" y="66"/>
                      </a:lnTo>
                      <a:cubicBezTo>
                        <a:pt x="806" y="51"/>
                        <a:pt x="806" y="51"/>
                        <a:pt x="810" y="51"/>
                      </a:cubicBezTo>
                      <a:cubicBezTo>
                        <a:pt x="813" y="51"/>
                        <a:pt x="821" y="51"/>
                        <a:pt x="821" y="36"/>
                      </a:cubicBezTo>
                      <a:lnTo>
                        <a:pt x="821" y="36"/>
                      </a:lnTo>
                      <a:lnTo>
                        <a:pt x="791" y="66"/>
                      </a:lnTo>
                      <a:cubicBezTo>
                        <a:pt x="791" y="36"/>
                        <a:pt x="760" y="36"/>
                        <a:pt x="791" y="5"/>
                      </a:cubicBezTo>
                      <a:lnTo>
                        <a:pt x="730" y="5"/>
                      </a:lnTo>
                      <a:cubicBezTo>
                        <a:pt x="699" y="5"/>
                        <a:pt x="699" y="36"/>
                        <a:pt x="699" y="36"/>
                      </a:cubicBezTo>
                      <a:cubicBezTo>
                        <a:pt x="699" y="36"/>
                        <a:pt x="699" y="36"/>
                        <a:pt x="699" y="5"/>
                      </a:cubicBezTo>
                      <a:cubicBezTo>
                        <a:pt x="693" y="2"/>
                        <a:pt x="687" y="0"/>
                        <a:pt x="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469;p31"/>
                <p:cNvSpPr/>
                <p:nvPr/>
              </p:nvSpPr>
              <p:spPr>
                <a:xfrm>
                  <a:off x="1367176" y="5111866"/>
                  <a:ext cx="997" cy="997"/>
                </a:xfrm>
                <a:custGeom>
                  <a:avLst/>
                  <a:gdLst/>
                  <a:ahLst/>
                  <a:cxnLst/>
                  <a:rect l="l" t="t" r="r" b="b"/>
                  <a:pathLst>
                    <a:path w="31" h="31" extrusionOk="0">
                      <a:moveTo>
                        <a:pt x="0" y="0"/>
                      </a:moveTo>
                      <a:lnTo>
                        <a:pt x="30" y="30"/>
                      </a:lnTo>
                      <a:lnTo>
                        <a:pt x="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470;p31"/>
                <p:cNvSpPr/>
                <p:nvPr/>
              </p:nvSpPr>
              <p:spPr>
                <a:xfrm>
                  <a:off x="1376951" y="5102091"/>
                  <a:ext cx="32" cy="997"/>
                </a:xfrm>
                <a:custGeom>
                  <a:avLst/>
                  <a:gdLst/>
                  <a:ahLst/>
                  <a:cxnLst/>
                  <a:rect l="l" t="t" r="r" b="b"/>
                  <a:pathLst>
                    <a:path w="1" h="31" extrusionOk="0">
                      <a:moveTo>
                        <a:pt x="0" y="31"/>
                      </a:moveTo>
                      <a:cubicBezTo>
                        <a:pt x="0" y="31"/>
                        <a:pt x="0" y="0"/>
                        <a:pt x="0" y="0"/>
                      </a:cubicBez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471;p31"/>
                <p:cNvSpPr/>
                <p:nvPr/>
              </p:nvSpPr>
              <p:spPr>
                <a:xfrm>
                  <a:off x="1378881" y="5100130"/>
                  <a:ext cx="1029" cy="32"/>
                </a:xfrm>
                <a:custGeom>
                  <a:avLst/>
                  <a:gdLst/>
                  <a:ahLst/>
                  <a:cxnLst/>
                  <a:rect l="l" t="t" r="r" b="b"/>
                  <a:pathLst>
                    <a:path w="32" h="1" extrusionOk="0">
                      <a:moveTo>
                        <a:pt x="1" y="0"/>
                      </a:moveTo>
                      <a:cubicBezTo>
                        <a:pt x="1" y="0"/>
                        <a:pt x="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472;p31"/>
                <p:cNvSpPr/>
                <p:nvPr/>
              </p:nvSpPr>
              <p:spPr>
                <a:xfrm>
                  <a:off x="1368141" y="511968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473;p31"/>
                <p:cNvSpPr/>
                <p:nvPr/>
              </p:nvSpPr>
              <p:spPr>
                <a:xfrm>
                  <a:off x="1372064" y="5136272"/>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474;p31"/>
                <p:cNvSpPr/>
                <p:nvPr/>
              </p:nvSpPr>
              <p:spPr>
                <a:xfrm>
                  <a:off x="1372064" y="513530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475;p31"/>
                <p:cNvSpPr/>
                <p:nvPr/>
              </p:nvSpPr>
              <p:spPr>
                <a:xfrm>
                  <a:off x="1368141" y="5114792"/>
                  <a:ext cx="997" cy="997"/>
                </a:xfrm>
                <a:custGeom>
                  <a:avLst/>
                  <a:gdLst/>
                  <a:ahLst/>
                  <a:cxnLst/>
                  <a:rect l="l" t="t" r="r" b="b"/>
                  <a:pathLst>
                    <a:path w="31" h="31" extrusionOk="0">
                      <a:moveTo>
                        <a:pt x="0" y="0"/>
                      </a:moveTo>
                      <a:cubicBezTo>
                        <a:pt x="0" y="0"/>
                        <a:pt x="0" y="0"/>
                        <a:pt x="31" y="31"/>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476;p31"/>
                <p:cNvSpPr/>
                <p:nvPr/>
              </p:nvSpPr>
              <p:spPr>
                <a:xfrm>
                  <a:off x="1372064" y="5134343"/>
                  <a:ext cx="32" cy="997"/>
                </a:xfrm>
                <a:custGeom>
                  <a:avLst/>
                  <a:gdLst/>
                  <a:ahLst/>
                  <a:cxnLst/>
                  <a:rect l="l" t="t" r="r" b="b"/>
                  <a:pathLst>
                    <a:path w="1" h="31" extrusionOk="0">
                      <a:moveTo>
                        <a:pt x="0" y="31"/>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477;p31"/>
                <p:cNvSpPr/>
                <p:nvPr/>
              </p:nvSpPr>
              <p:spPr>
                <a:xfrm>
                  <a:off x="1372064" y="5136272"/>
                  <a:ext cx="32" cy="1029"/>
                </a:xfrm>
                <a:custGeom>
                  <a:avLst/>
                  <a:gdLst/>
                  <a:ahLst/>
                  <a:cxnLst/>
                  <a:rect l="l" t="t" r="r" b="b"/>
                  <a:pathLst>
                    <a:path w="1" h="32" extrusionOk="0">
                      <a:moveTo>
                        <a:pt x="0" y="31"/>
                      </a:moveTo>
                      <a:cubicBezTo>
                        <a:pt x="0" y="31"/>
                        <a:pt x="0" y="1"/>
                        <a:pt x="0"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478;p31"/>
                <p:cNvSpPr/>
                <p:nvPr/>
              </p:nvSpPr>
              <p:spPr>
                <a:xfrm>
                  <a:off x="1369105" y="512553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479;p31"/>
                <p:cNvSpPr/>
                <p:nvPr/>
              </p:nvSpPr>
              <p:spPr>
                <a:xfrm>
                  <a:off x="1370102" y="5134343"/>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480;p31"/>
                <p:cNvSpPr/>
                <p:nvPr/>
              </p:nvSpPr>
              <p:spPr>
                <a:xfrm>
                  <a:off x="1372064" y="513823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481;p31"/>
                <p:cNvSpPr/>
                <p:nvPr/>
              </p:nvSpPr>
              <p:spPr>
                <a:xfrm>
                  <a:off x="1369105" y="5129455"/>
                  <a:ext cx="1029" cy="32"/>
                </a:xfrm>
                <a:custGeom>
                  <a:avLst/>
                  <a:gdLst/>
                  <a:ahLst/>
                  <a:cxnLst/>
                  <a:rect l="l" t="t" r="r" b="b"/>
                  <a:pathLst>
                    <a:path w="32" h="1" extrusionOk="0">
                      <a:moveTo>
                        <a:pt x="1" y="0"/>
                      </a:moveTo>
                      <a:cubicBezTo>
                        <a:pt x="1" y="0"/>
                        <a:pt x="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482;p31"/>
                <p:cNvSpPr/>
                <p:nvPr/>
              </p:nvSpPr>
              <p:spPr>
                <a:xfrm>
                  <a:off x="1194182" y="516463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483;p31"/>
                <p:cNvSpPr/>
                <p:nvPr/>
              </p:nvSpPr>
              <p:spPr>
                <a:xfrm>
                  <a:off x="1195147" y="5168555"/>
                  <a:ext cx="32"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484;p31"/>
                <p:cNvSpPr/>
                <p:nvPr/>
              </p:nvSpPr>
              <p:spPr>
                <a:xfrm>
                  <a:off x="1192221" y="516267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485;p31"/>
                <p:cNvSpPr/>
                <p:nvPr/>
              </p:nvSpPr>
              <p:spPr>
                <a:xfrm>
                  <a:off x="1196112" y="5173411"/>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486;p31"/>
                <p:cNvSpPr/>
                <p:nvPr/>
              </p:nvSpPr>
              <p:spPr>
                <a:xfrm>
                  <a:off x="1197108" y="5171482"/>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487;p31"/>
                <p:cNvSpPr/>
                <p:nvPr/>
              </p:nvSpPr>
              <p:spPr>
                <a:xfrm>
                  <a:off x="1190259" y="5154857"/>
                  <a:ext cx="32" cy="997"/>
                </a:xfrm>
                <a:custGeom>
                  <a:avLst/>
                  <a:gdLst/>
                  <a:ahLst/>
                  <a:cxnLst/>
                  <a:rect l="l" t="t" r="r" b="b"/>
                  <a:pathLst>
                    <a:path w="1" h="31" extrusionOk="0">
                      <a:moveTo>
                        <a:pt x="0" y="0"/>
                      </a:moveTo>
                      <a:lnTo>
                        <a:pt x="0" y="31"/>
                      </a:ln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488;p31"/>
                <p:cNvSpPr/>
                <p:nvPr/>
              </p:nvSpPr>
              <p:spPr>
                <a:xfrm>
                  <a:off x="1186336" y="5157784"/>
                  <a:ext cx="32" cy="1029"/>
                </a:xfrm>
                <a:custGeom>
                  <a:avLst/>
                  <a:gdLst/>
                  <a:ahLst/>
                  <a:cxnLst/>
                  <a:rect l="l" t="t" r="r" b="b"/>
                  <a:pathLst>
                    <a:path w="1" h="32" extrusionOk="0">
                      <a:moveTo>
                        <a:pt x="1" y="1"/>
                      </a:moveTo>
                      <a:lnTo>
                        <a:pt x="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489;p31"/>
                <p:cNvSpPr/>
                <p:nvPr/>
              </p:nvSpPr>
              <p:spPr>
                <a:xfrm>
                  <a:off x="1188298" y="515974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490;p31"/>
                <p:cNvSpPr/>
                <p:nvPr/>
              </p:nvSpPr>
              <p:spPr>
                <a:xfrm>
                  <a:off x="1188298" y="515974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491;p31"/>
                <p:cNvSpPr/>
                <p:nvPr/>
              </p:nvSpPr>
              <p:spPr>
                <a:xfrm>
                  <a:off x="1185372" y="5170485"/>
                  <a:ext cx="997" cy="32"/>
                </a:xfrm>
                <a:custGeom>
                  <a:avLst/>
                  <a:gdLst/>
                  <a:ahLst/>
                  <a:cxnLst/>
                  <a:rect l="l" t="t" r="r" b="b"/>
                  <a:pathLst>
                    <a:path w="31" h="1" extrusionOk="0">
                      <a:moveTo>
                        <a:pt x="31" y="1"/>
                      </a:move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492;p31"/>
                <p:cNvSpPr/>
                <p:nvPr/>
              </p:nvSpPr>
              <p:spPr>
                <a:xfrm>
                  <a:off x="1194182" y="5175372"/>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493;p31"/>
                <p:cNvSpPr/>
                <p:nvPr/>
              </p:nvSpPr>
              <p:spPr>
                <a:xfrm>
                  <a:off x="1181449" y="516952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494;p31"/>
                <p:cNvSpPr/>
                <p:nvPr/>
              </p:nvSpPr>
              <p:spPr>
                <a:xfrm>
                  <a:off x="1193185" y="5153443"/>
                  <a:ext cx="1029" cy="482"/>
                </a:xfrm>
                <a:custGeom>
                  <a:avLst/>
                  <a:gdLst/>
                  <a:ahLst/>
                  <a:cxnLst/>
                  <a:rect l="l" t="t" r="r" b="b"/>
                  <a:pathLst>
                    <a:path w="32" h="15" extrusionOk="0">
                      <a:moveTo>
                        <a:pt x="2" y="1"/>
                      </a:moveTo>
                      <a:cubicBezTo>
                        <a:pt x="1" y="1"/>
                        <a:pt x="1" y="4"/>
                        <a:pt x="1" y="14"/>
                      </a:cubicBezTo>
                      <a:lnTo>
                        <a:pt x="31" y="14"/>
                      </a:lnTo>
                      <a:cubicBezTo>
                        <a:pt x="11" y="14"/>
                        <a:pt x="4" y="1"/>
                        <a:pt x="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495;p31"/>
                <p:cNvSpPr/>
                <p:nvPr/>
              </p:nvSpPr>
              <p:spPr>
                <a:xfrm>
                  <a:off x="1203957" y="5192961"/>
                  <a:ext cx="32" cy="1029"/>
                </a:xfrm>
                <a:custGeom>
                  <a:avLst/>
                  <a:gdLst/>
                  <a:ahLst/>
                  <a:cxnLst/>
                  <a:rect l="l" t="t" r="r" b="b"/>
                  <a:pathLst>
                    <a:path w="1" h="32" extrusionOk="0">
                      <a:moveTo>
                        <a:pt x="0" y="1"/>
                      </a:move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496;p31"/>
                <p:cNvSpPr/>
                <p:nvPr/>
              </p:nvSpPr>
              <p:spPr>
                <a:xfrm>
                  <a:off x="1181449" y="5169520"/>
                  <a:ext cx="32" cy="32"/>
                </a:xfrm>
                <a:custGeom>
                  <a:avLst/>
                  <a:gdLst/>
                  <a:ahLst/>
                  <a:cxnLst/>
                  <a:rect l="l" t="t" r="r" b="b"/>
                  <a:pathLst>
                    <a:path w="1" h="1" extrusionOk="0">
                      <a:moveTo>
                        <a:pt x="1" y="0"/>
                      </a:moveTo>
                      <a:lnTo>
                        <a:pt x="1" y="0"/>
                      </a:ln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497;p31"/>
                <p:cNvSpPr/>
                <p:nvPr/>
              </p:nvSpPr>
              <p:spPr>
                <a:xfrm>
                  <a:off x="1193185" y="5175372"/>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498;p31"/>
                <p:cNvSpPr/>
                <p:nvPr/>
              </p:nvSpPr>
              <p:spPr>
                <a:xfrm>
                  <a:off x="1193185" y="517440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499;p31"/>
                <p:cNvSpPr/>
                <p:nvPr/>
              </p:nvSpPr>
              <p:spPr>
                <a:xfrm>
                  <a:off x="1185372" y="5170485"/>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500;p31"/>
                <p:cNvSpPr/>
                <p:nvPr/>
              </p:nvSpPr>
              <p:spPr>
                <a:xfrm>
                  <a:off x="1190259" y="5173411"/>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501;p31"/>
                <p:cNvSpPr/>
                <p:nvPr/>
              </p:nvSpPr>
              <p:spPr>
                <a:xfrm>
                  <a:off x="1197108" y="5170485"/>
                  <a:ext cx="32" cy="1029"/>
                </a:xfrm>
                <a:custGeom>
                  <a:avLst/>
                  <a:gdLst/>
                  <a:ahLst/>
                  <a:cxnLst/>
                  <a:rect l="l" t="t" r="r" b="b"/>
                  <a:pathLst>
                    <a:path w="1" h="32" extrusionOk="0">
                      <a:moveTo>
                        <a:pt x="0" y="31"/>
                      </a:moveTo>
                      <a:lnTo>
                        <a:pt x="0" y="1"/>
                      </a:ln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502;p31"/>
                <p:cNvSpPr/>
                <p:nvPr/>
              </p:nvSpPr>
              <p:spPr>
                <a:xfrm>
                  <a:off x="1210774" y="5169520"/>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503;p31"/>
                <p:cNvSpPr/>
                <p:nvPr/>
              </p:nvSpPr>
              <p:spPr>
                <a:xfrm>
                  <a:off x="1210774" y="5169520"/>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504;p31"/>
                <p:cNvSpPr/>
                <p:nvPr/>
              </p:nvSpPr>
              <p:spPr>
                <a:xfrm>
                  <a:off x="1210774" y="517048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505;p31"/>
                <p:cNvSpPr/>
                <p:nvPr/>
              </p:nvSpPr>
              <p:spPr>
                <a:xfrm>
                  <a:off x="1208813" y="516366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506;p31"/>
                <p:cNvSpPr/>
                <p:nvPr/>
              </p:nvSpPr>
              <p:spPr>
                <a:xfrm>
                  <a:off x="1209810" y="516463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507;p31"/>
                <p:cNvSpPr/>
                <p:nvPr/>
              </p:nvSpPr>
              <p:spPr>
                <a:xfrm>
                  <a:off x="1212736" y="517440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508;p31"/>
                <p:cNvSpPr/>
                <p:nvPr/>
              </p:nvSpPr>
              <p:spPr>
                <a:xfrm>
                  <a:off x="1171674" y="5152896"/>
                  <a:ext cx="45982" cy="43056"/>
                </a:xfrm>
                <a:custGeom>
                  <a:avLst/>
                  <a:gdLst/>
                  <a:ahLst/>
                  <a:cxnLst/>
                  <a:rect l="l" t="t" r="r" b="b"/>
                  <a:pathLst>
                    <a:path w="1430" h="1339" extrusionOk="0">
                      <a:moveTo>
                        <a:pt x="639" y="1"/>
                      </a:moveTo>
                      <a:cubicBezTo>
                        <a:pt x="609" y="31"/>
                        <a:pt x="609" y="31"/>
                        <a:pt x="609" y="61"/>
                      </a:cubicBezTo>
                      <a:cubicBezTo>
                        <a:pt x="609" y="61"/>
                        <a:pt x="609" y="31"/>
                        <a:pt x="639" y="1"/>
                      </a:cubicBezTo>
                      <a:close/>
                      <a:moveTo>
                        <a:pt x="539" y="77"/>
                      </a:moveTo>
                      <a:lnTo>
                        <a:pt x="539" y="77"/>
                      </a:lnTo>
                      <a:cubicBezTo>
                        <a:pt x="543" y="77"/>
                        <a:pt x="548" y="79"/>
                        <a:pt x="548" y="92"/>
                      </a:cubicBezTo>
                      <a:cubicBezTo>
                        <a:pt x="545" y="86"/>
                        <a:pt x="542" y="81"/>
                        <a:pt x="539" y="77"/>
                      </a:cubicBezTo>
                      <a:close/>
                      <a:moveTo>
                        <a:pt x="1095" y="274"/>
                      </a:moveTo>
                      <a:cubicBezTo>
                        <a:pt x="1095" y="274"/>
                        <a:pt x="1095" y="274"/>
                        <a:pt x="1095" y="274"/>
                      </a:cubicBezTo>
                      <a:lnTo>
                        <a:pt x="1095" y="274"/>
                      </a:lnTo>
                      <a:close/>
                      <a:moveTo>
                        <a:pt x="1126" y="274"/>
                      </a:moveTo>
                      <a:cubicBezTo>
                        <a:pt x="1126" y="274"/>
                        <a:pt x="1095" y="305"/>
                        <a:pt x="1095" y="305"/>
                      </a:cubicBezTo>
                      <a:cubicBezTo>
                        <a:pt x="1126" y="305"/>
                        <a:pt x="1126" y="274"/>
                        <a:pt x="1126" y="274"/>
                      </a:cubicBezTo>
                      <a:close/>
                      <a:moveTo>
                        <a:pt x="1156" y="335"/>
                      </a:moveTo>
                      <a:cubicBezTo>
                        <a:pt x="1176" y="335"/>
                        <a:pt x="1170" y="349"/>
                        <a:pt x="1172" y="349"/>
                      </a:cubicBezTo>
                      <a:cubicBezTo>
                        <a:pt x="1173" y="349"/>
                        <a:pt x="1176" y="345"/>
                        <a:pt x="1186" y="335"/>
                      </a:cubicBezTo>
                      <a:close/>
                      <a:moveTo>
                        <a:pt x="730" y="396"/>
                      </a:moveTo>
                      <a:lnTo>
                        <a:pt x="700" y="426"/>
                      </a:lnTo>
                      <a:cubicBezTo>
                        <a:pt x="711" y="426"/>
                        <a:pt x="717" y="426"/>
                        <a:pt x="722" y="425"/>
                      </a:cubicBezTo>
                      <a:lnTo>
                        <a:pt x="722" y="425"/>
                      </a:lnTo>
                      <a:cubicBezTo>
                        <a:pt x="724" y="426"/>
                        <a:pt x="727" y="426"/>
                        <a:pt x="730" y="426"/>
                      </a:cubicBezTo>
                      <a:lnTo>
                        <a:pt x="730" y="396"/>
                      </a:lnTo>
                      <a:close/>
                      <a:moveTo>
                        <a:pt x="312" y="504"/>
                      </a:moveTo>
                      <a:cubicBezTo>
                        <a:pt x="308" y="504"/>
                        <a:pt x="305" y="507"/>
                        <a:pt x="305" y="517"/>
                      </a:cubicBezTo>
                      <a:cubicBezTo>
                        <a:pt x="325" y="517"/>
                        <a:pt x="318" y="504"/>
                        <a:pt x="312" y="504"/>
                      </a:cubicBezTo>
                      <a:close/>
                      <a:moveTo>
                        <a:pt x="305" y="517"/>
                      </a:moveTo>
                      <a:lnTo>
                        <a:pt x="305" y="517"/>
                      </a:lnTo>
                      <a:cubicBezTo>
                        <a:pt x="335" y="517"/>
                        <a:pt x="366" y="548"/>
                        <a:pt x="335" y="548"/>
                      </a:cubicBezTo>
                      <a:cubicBezTo>
                        <a:pt x="335" y="548"/>
                        <a:pt x="335" y="517"/>
                        <a:pt x="305" y="517"/>
                      </a:cubicBezTo>
                      <a:close/>
                      <a:moveTo>
                        <a:pt x="1217" y="517"/>
                      </a:moveTo>
                      <a:cubicBezTo>
                        <a:pt x="1217" y="517"/>
                        <a:pt x="1186" y="548"/>
                        <a:pt x="1186" y="548"/>
                      </a:cubicBezTo>
                      <a:lnTo>
                        <a:pt x="1217" y="548"/>
                      </a:lnTo>
                      <a:cubicBezTo>
                        <a:pt x="1217" y="548"/>
                        <a:pt x="1217" y="517"/>
                        <a:pt x="1217" y="517"/>
                      </a:cubicBezTo>
                      <a:close/>
                      <a:moveTo>
                        <a:pt x="761" y="578"/>
                      </a:moveTo>
                      <a:cubicBezTo>
                        <a:pt x="761" y="578"/>
                        <a:pt x="770" y="578"/>
                        <a:pt x="773" y="583"/>
                      </a:cubicBezTo>
                      <a:lnTo>
                        <a:pt x="773" y="583"/>
                      </a:lnTo>
                      <a:cubicBezTo>
                        <a:pt x="782" y="578"/>
                        <a:pt x="791" y="578"/>
                        <a:pt x="791" y="578"/>
                      </a:cubicBezTo>
                      <a:close/>
                      <a:moveTo>
                        <a:pt x="791" y="578"/>
                      </a:moveTo>
                      <a:lnTo>
                        <a:pt x="791" y="578"/>
                      </a:lnTo>
                      <a:cubicBezTo>
                        <a:pt x="778" y="591"/>
                        <a:pt x="782" y="593"/>
                        <a:pt x="788" y="593"/>
                      </a:cubicBezTo>
                      <a:lnTo>
                        <a:pt x="788" y="593"/>
                      </a:lnTo>
                      <a:cubicBezTo>
                        <a:pt x="790" y="589"/>
                        <a:pt x="791" y="584"/>
                        <a:pt x="791" y="578"/>
                      </a:cubicBezTo>
                      <a:close/>
                      <a:moveTo>
                        <a:pt x="773" y="583"/>
                      </a:moveTo>
                      <a:cubicBezTo>
                        <a:pt x="767" y="588"/>
                        <a:pt x="761" y="595"/>
                        <a:pt x="761" y="609"/>
                      </a:cubicBezTo>
                      <a:cubicBezTo>
                        <a:pt x="774" y="595"/>
                        <a:pt x="776" y="588"/>
                        <a:pt x="773" y="583"/>
                      </a:cubicBezTo>
                      <a:close/>
                      <a:moveTo>
                        <a:pt x="788" y="593"/>
                      </a:moveTo>
                      <a:cubicBezTo>
                        <a:pt x="781" y="609"/>
                        <a:pt x="767" y="609"/>
                        <a:pt x="791" y="609"/>
                      </a:cubicBezTo>
                      <a:lnTo>
                        <a:pt x="791" y="593"/>
                      </a:lnTo>
                      <a:lnTo>
                        <a:pt x="791" y="593"/>
                      </a:lnTo>
                      <a:cubicBezTo>
                        <a:pt x="790" y="593"/>
                        <a:pt x="789" y="593"/>
                        <a:pt x="788" y="593"/>
                      </a:cubicBezTo>
                      <a:close/>
                      <a:moveTo>
                        <a:pt x="733" y="656"/>
                      </a:moveTo>
                      <a:cubicBezTo>
                        <a:pt x="730" y="656"/>
                        <a:pt x="751" y="669"/>
                        <a:pt x="730" y="669"/>
                      </a:cubicBezTo>
                      <a:lnTo>
                        <a:pt x="761" y="669"/>
                      </a:lnTo>
                      <a:cubicBezTo>
                        <a:pt x="741" y="659"/>
                        <a:pt x="734" y="656"/>
                        <a:pt x="733" y="656"/>
                      </a:cubicBezTo>
                      <a:close/>
                      <a:moveTo>
                        <a:pt x="670" y="669"/>
                      </a:moveTo>
                      <a:cubicBezTo>
                        <a:pt x="670" y="669"/>
                        <a:pt x="670" y="669"/>
                        <a:pt x="670" y="669"/>
                      </a:cubicBezTo>
                      <a:cubicBezTo>
                        <a:pt x="670" y="669"/>
                        <a:pt x="670" y="669"/>
                        <a:pt x="670" y="669"/>
                      </a:cubicBezTo>
                      <a:close/>
                      <a:moveTo>
                        <a:pt x="700" y="673"/>
                      </a:moveTo>
                      <a:cubicBezTo>
                        <a:pt x="700" y="686"/>
                        <a:pt x="700" y="693"/>
                        <a:pt x="704" y="700"/>
                      </a:cubicBezTo>
                      <a:lnTo>
                        <a:pt x="730" y="700"/>
                      </a:lnTo>
                      <a:cubicBezTo>
                        <a:pt x="701" y="700"/>
                        <a:pt x="700" y="700"/>
                        <a:pt x="700" y="673"/>
                      </a:cubicBezTo>
                      <a:close/>
                      <a:moveTo>
                        <a:pt x="687" y="708"/>
                      </a:moveTo>
                      <a:cubicBezTo>
                        <a:pt x="688" y="708"/>
                        <a:pt x="690" y="712"/>
                        <a:pt x="696" y="722"/>
                      </a:cubicBezTo>
                      <a:lnTo>
                        <a:pt x="696" y="722"/>
                      </a:lnTo>
                      <a:cubicBezTo>
                        <a:pt x="695" y="722"/>
                        <a:pt x="695" y="722"/>
                        <a:pt x="695" y="722"/>
                      </a:cubicBezTo>
                      <a:cubicBezTo>
                        <a:pt x="691" y="722"/>
                        <a:pt x="685" y="708"/>
                        <a:pt x="687" y="708"/>
                      </a:cubicBezTo>
                      <a:close/>
                      <a:moveTo>
                        <a:pt x="670" y="700"/>
                      </a:moveTo>
                      <a:lnTo>
                        <a:pt x="700" y="730"/>
                      </a:lnTo>
                      <a:cubicBezTo>
                        <a:pt x="677" y="707"/>
                        <a:pt x="672" y="719"/>
                        <a:pt x="670" y="700"/>
                      </a:cubicBezTo>
                      <a:close/>
                      <a:moveTo>
                        <a:pt x="292" y="1212"/>
                      </a:moveTo>
                      <a:cubicBezTo>
                        <a:pt x="294" y="1215"/>
                        <a:pt x="297" y="1216"/>
                        <a:pt x="305" y="1216"/>
                      </a:cubicBezTo>
                      <a:cubicBezTo>
                        <a:pt x="301" y="1215"/>
                        <a:pt x="296" y="1214"/>
                        <a:pt x="292" y="1212"/>
                      </a:cubicBezTo>
                      <a:close/>
                      <a:moveTo>
                        <a:pt x="700" y="31"/>
                      </a:moveTo>
                      <a:cubicBezTo>
                        <a:pt x="700" y="31"/>
                        <a:pt x="670" y="61"/>
                        <a:pt x="670" y="61"/>
                      </a:cubicBezTo>
                      <a:cubicBezTo>
                        <a:pt x="670" y="92"/>
                        <a:pt x="639" y="92"/>
                        <a:pt x="639" y="122"/>
                      </a:cubicBezTo>
                      <a:cubicBezTo>
                        <a:pt x="639" y="107"/>
                        <a:pt x="639" y="99"/>
                        <a:pt x="639" y="92"/>
                      </a:cubicBezTo>
                      <a:cubicBezTo>
                        <a:pt x="624" y="77"/>
                        <a:pt x="616" y="77"/>
                        <a:pt x="613" y="77"/>
                      </a:cubicBezTo>
                      <a:cubicBezTo>
                        <a:pt x="609" y="77"/>
                        <a:pt x="609" y="77"/>
                        <a:pt x="609" y="61"/>
                      </a:cubicBezTo>
                      <a:cubicBezTo>
                        <a:pt x="609" y="61"/>
                        <a:pt x="609" y="92"/>
                        <a:pt x="609" y="92"/>
                      </a:cubicBezTo>
                      <a:lnTo>
                        <a:pt x="578" y="92"/>
                      </a:lnTo>
                      <a:cubicBezTo>
                        <a:pt x="548" y="92"/>
                        <a:pt x="548" y="92"/>
                        <a:pt x="548" y="61"/>
                      </a:cubicBezTo>
                      <a:cubicBezTo>
                        <a:pt x="542" y="68"/>
                        <a:pt x="538" y="72"/>
                        <a:pt x="536" y="74"/>
                      </a:cubicBezTo>
                      <a:lnTo>
                        <a:pt x="536" y="74"/>
                      </a:lnTo>
                      <a:cubicBezTo>
                        <a:pt x="530" y="67"/>
                        <a:pt x="524" y="65"/>
                        <a:pt x="519" y="65"/>
                      </a:cubicBezTo>
                      <a:cubicBezTo>
                        <a:pt x="501" y="65"/>
                        <a:pt x="487" y="92"/>
                        <a:pt x="487" y="92"/>
                      </a:cubicBezTo>
                      <a:cubicBezTo>
                        <a:pt x="487" y="122"/>
                        <a:pt x="487" y="92"/>
                        <a:pt x="487" y="153"/>
                      </a:cubicBezTo>
                      <a:cubicBezTo>
                        <a:pt x="487" y="122"/>
                        <a:pt x="457" y="122"/>
                        <a:pt x="487" y="92"/>
                      </a:cubicBezTo>
                      <a:lnTo>
                        <a:pt x="457" y="92"/>
                      </a:lnTo>
                      <a:cubicBezTo>
                        <a:pt x="457" y="92"/>
                        <a:pt x="487" y="92"/>
                        <a:pt x="457" y="61"/>
                      </a:cubicBezTo>
                      <a:cubicBezTo>
                        <a:pt x="457" y="61"/>
                        <a:pt x="457" y="92"/>
                        <a:pt x="426" y="92"/>
                      </a:cubicBezTo>
                      <a:cubicBezTo>
                        <a:pt x="426" y="77"/>
                        <a:pt x="426" y="77"/>
                        <a:pt x="426" y="77"/>
                      </a:cubicBezTo>
                      <a:cubicBezTo>
                        <a:pt x="426" y="77"/>
                        <a:pt x="426" y="77"/>
                        <a:pt x="426" y="61"/>
                      </a:cubicBezTo>
                      <a:cubicBezTo>
                        <a:pt x="396" y="61"/>
                        <a:pt x="426" y="92"/>
                        <a:pt x="426" y="122"/>
                      </a:cubicBezTo>
                      <a:lnTo>
                        <a:pt x="426" y="122"/>
                      </a:lnTo>
                      <a:cubicBezTo>
                        <a:pt x="426" y="101"/>
                        <a:pt x="411" y="79"/>
                        <a:pt x="402" y="79"/>
                      </a:cubicBezTo>
                      <a:cubicBezTo>
                        <a:pt x="399" y="79"/>
                        <a:pt x="396" y="83"/>
                        <a:pt x="396" y="92"/>
                      </a:cubicBezTo>
                      <a:cubicBezTo>
                        <a:pt x="396" y="92"/>
                        <a:pt x="426" y="122"/>
                        <a:pt x="426" y="122"/>
                      </a:cubicBezTo>
                      <a:cubicBezTo>
                        <a:pt x="418" y="113"/>
                        <a:pt x="411" y="110"/>
                        <a:pt x="407" y="110"/>
                      </a:cubicBezTo>
                      <a:cubicBezTo>
                        <a:pt x="396" y="110"/>
                        <a:pt x="396" y="131"/>
                        <a:pt x="396" y="153"/>
                      </a:cubicBezTo>
                      <a:cubicBezTo>
                        <a:pt x="411" y="168"/>
                        <a:pt x="419" y="168"/>
                        <a:pt x="426" y="168"/>
                      </a:cubicBezTo>
                      <a:cubicBezTo>
                        <a:pt x="434" y="168"/>
                        <a:pt x="442" y="168"/>
                        <a:pt x="457" y="183"/>
                      </a:cubicBezTo>
                      <a:cubicBezTo>
                        <a:pt x="457" y="162"/>
                        <a:pt x="442" y="140"/>
                        <a:pt x="444" y="140"/>
                      </a:cubicBezTo>
                      <a:lnTo>
                        <a:pt x="444" y="140"/>
                      </a:lnTo>
                      <a:cubicBezTo>
                        <a:pt x="444" y="140"/>
                        <a:pt x="448" y="144"/>
                        <a:pt x="457" y="153"/>
                      </a:cubicBezTo>
                      <a:cubicBezTo>
                        <a:pt x="487" y="153"/>
                        <a:pt x="487" y="183"/>
                        <a:pt x="487" y="183"/>
                      </a:cubicBezTo>
                      <a:cubicBezTo>
                        <a:pt x="487" y="183"/>
                        <a:pt x="487" y="213"/>
                        <a:pt x="487" y="213"/>
                      </a:cubicBezTo>
                      <a:cubicBezTo>
                        <a:pt x="493" y="220"/>
                        <a:pt x="497" y="222"/>
                        <a:pt x="499" y="222"/>
                      </a:cubicBezTo>
                      <a:cubicBezTo>
                        <a:pt x="508" y="222"/>
                        <a:pt x="493" y="183"/>
                        <a:pt x="518" y="183"/>
                      </a:cubicBezTo>
                      <a:cubicBezTo>
                        <a:pt x="518" y="183"/>
                        <a:pt x="518" y="183"/>
                        <a:pt x="518" y="213"/>
                      </a:cubicBezTo>
                      <a:cubicBezTo>
                        <a:pt x="548" y="213"/>
                        <a:pt x="548" y="244"/>
                        <a:pt x="548" y="244"/>
                      </a:cubicBezTo>
                      <a:lnTo>
                        <a:pt x="548" y="274"/>
                      </a:lnTo>
                      <a:cubicBezTo>
                        <a:pt x="578" y="274"/>
                        <a:pt x="578" y="274"/>
                        <a:pt x="548" y="244"/>
                      </a:cubicBezTo>
                      <a:lnTo>
                        <a:pt x="548" y="244"/>
                      </a:lnTo>
                      <a:cubicBezTo>
                        <a:pt x="555" y="251"/>
                        <a:pt x="560" y="253"/>
                        <a:pt x="564" y="253"/>
                      </a:cubicBezTo>
                      <a:cubicBezTo>
                        <a:pt x="572" y="253"/>
                        <a:pt x="575" y="246"/>
                        <a:pt x="577" y="246"/>
                      </a:cubicBezTo>
                      <a:cubicBezTo>
                        <a:pt x="578" y="246"/>
                        <a:pt x="578" y="252"/>
                        <a:pt x="578" y="274"/>
                      </a:cubicBezTo>
                      <a:cubicBezTo>
                        <a:pt x="578" y="244"/>
                        <a:pt x="578" y="244"/>
                        <a:pt x="609" y="213"/>
                      </a:cubicBezTo>
                      <a:lnTo>
                        <a:pt x="609" y="213"/>
                      </a:lnTo>
                      <a:cubicBezTo>
                        <a:pt x="578" y="244"/>
                        <a:pt x="609" y="274"/>
                        <a:pt x="609" y="274"/>
                      </a:cubicBezTo>
                      <a:cubicBezTo>
                        <a:pt x="609" y="289"/>
                        <a:pt x="609" y="297"/>
                        <a:pt x="609" y="305"/>
                      </a:cubicBezTo>
                      <a:cubicBezTo>
                        <a:pt x="609" y="305"/>
                        <a:pt x="639" y="305"/>
                        <a:pt x="639" y="274"/>
                      </a:cubicBezTo>
                      <a:lnTo>
                        <a:pt x="639" y="305"/>
                      </a:lnTo>
                      <a:cubicBezTo>
                        <a:pt x="639" y="311"/>
                        <a:pt x="641" y="313"/>
                        <a:pt x="643" y="313"/>
                      </a:cubicBezTo>
                      <a:cubicBezTo>
                        <a:pt x="649" y="313"/>
                        <a:pt x="660" y="296"/>
                        <a:pt x="666" y="296"/>
                      </a:cubicBezTo>
                      <a:cubicBezTo>
                        <a:pt x="668" y="296"/>
                        <a:pt x="670" y="298"/>
                        <a:pt x="670" y="305"/>
                      </a:cubicBezTo>
                      <a:cubicBezTo>
                        <a:pt x="670" y="335"/>
                        <a:pt x="670" y="365"/>
                        <a:pt x="670" y="365"/>
                      </a:cubicBezTo>
                      <a:cubicBezTo>
                        <a:pt x="670" y="365"/>
                        <a:pt x="670" y="365"/>
                        <a:pt x="700" y="335"/>
                      </a:cubicBezTo>
                      <a:cubicBezTo>
                        <a:pt x="700" y="357"/>
                        <a:pt x="704" y="363"/>
                        <a:pt x="709" y="363"/>
                      </a:cubicBezTo>
                      <a:cubicBezTo>
                        <a:pt x="715" y="363"/>
                        <a:pt x="722" y="356"/>
                        <a:pt x="726" y="356"/>
                      </a:cubicBezTo>
                      <a:cubicBezTo>
                        <a:pt x="729" y="356"/>
                        <a:pt x="730" y="359"/>
                        <a:pt x="730" y="365"/>
                      </a:cubicBezTo>
                      <a:cubicBezTo>
                        <a:pt x="700" y="365"/>
                        <a:pt x="700" y="365"/>
                        <a:pt x="700" y="396"/>
                      </a:cubicBezTo>
                      <a:lnTo>
                        <a:pt x="761" y="396"/>
                      </a:lnTo>
                      <a:cubicBezTo>
                        <a:pt x="761" y="396"/>
                        <a:pt x="730" y="426"/>
                        <a:pt x="730" y="426"/>
                      </a:cubicBezTo>
                      <a:lnTo>
                        <a:pt x="761" y="426"/>
                      </a:lnTo>
                      <a:lnTo>
                        <a:pt x="761" y="457"/>
                      </a:lnTo>
                      <a:cubicBezTo>
                        <a:pt x="761" y="457"/>
                        <a:pt x="730" y="487"/>
                        <a:pt x="761" y="487"/>
                      </a:cubicBezTo>
                      <a:cubicBezTo>
                        <a:pt x="746" y="502"/>
                        <a:pt x="746" y="502"/>
                        <a:pt x="746" y="502"/>
                      </a:cubicBezTo>
                      <a:cubicBezTo>
                        <a:pt x="746" y="502"/>
                        <a:pt x="746" y="502"/>
                        <a:pt x="730" y="517"/>
                      </a:cubicBezTo>
                      <a:lnTo>
                        <a:pt x="761" y="517"/>
                      </a:lnTo>
                      <a:cubicBezTo>
                        <a:pt x="776" y="502"/>
                        <a:pt x="782" y="497"/>
                        <a:pt x="782" y="497"/>
                      </a:cubicBezTo>
                      <a:lnTo>
                        <a:pt x="782" y="497"/>
                      </a:lnTo>
                      <a:cubicBezTo>
                        <a:pt x="784" y="497"/>
                        <a:pt x="738" y="548"/>
                        <a:pt x="761" y="548"/>
                      </a:cubicBezTo>
                      <a:lnTo>
                        <a:pt x="791" y="548"/>
                      </a:lnTo>
                      <a:cubicBezTo>
                        <a:pt x="791" y="548"/>
                        <a:pt x="791" y="578"/>
                        <a:pt x="791" y="578"/>
                      </a:cubicBezTo>
                      <a:lnTo>
                        <a:pt x="791" y="593"/>
                      </a:lnTo>
                      <a:lnTo>
                        <a:pt x="791" y="593"/>
                      </a:lnTo>
                      <a:cubicBezTo>
                        <a:pt x="799" y="593"/>
                        <a:pt x="806" y="593"/>
                        <a:pt x="791" y="609"/>
                      </a:cubicBezTo>
                      <a:cubicBezTo>
                        <a:pt x="791" y="609"/>
                        <a:pt x="730" y="639"/>
                        <a:pt x="761" y="639"/>
                      </a:cubicBezTo>
                      <a:lnTo>
                        <a:pt x="730" y="639"/>
                      </a:lnTo>
                      <a:cubicBezTo>
                        <a:pt x="730" y="639"/>
                        <a:pt x="761" y="669"/>
                        <a:pt x="761" y="669"/>
                      </a:cubicBezTo>
                      <a:cubicBezTo>
                        <a:pt x="761" y="680"/>
                        <a:pt x="754" y="683"/>
                        <a:pt x="746" y="683"/>
                      </a:cubicBezTo>
                      <a:cubicBezTo>
                        <a:pt x="730" y="683"/>
                        <a:pt x="710" y="669"/>
                        <a:pt x="730" y="669"/>
                      </a:cubicBezTo>
                      <a:lnTo>
                        <a:pt x="700" y="669"/>
                      </a:lnTo>
                      <a:cubicBezTo>
                        <a:pt x="700" y="669"/>
                        <a:pt x="700" y="669"/>
                        <a:pt x="700" y="669"/>
                      </a:cubicBezTo>
                      <a:lnTo>
                        <a:pt x="700" y="669"/>
                      </a:lnTo>
                      <a:cubicBezTo>
                        <a:pt x="700" y="669"/>
                        <a:pt x="730" y="700"/>
                        <a:pt x="730" y="700"/>
                      </a:cubicBezTo>
                      <a:cubicBezTo>
                        <a:pt x="730" y="707"/>
                        <a:pt x="729" y="711"/>
                        <a:pt x="726" y="713"/>
                      </a:cubicBezTo>
                      <a:lnTo>
                        <a:pt x="726" y="713"/>
                      </a:lnTo>
                      <a:cubicBezTo>
                        <a:pt x="720" y="704"/>
                        <a:pt x="710" y="701"/>
                        <a:pt x="704" y="700"/>
                      </a:cubicBezTo>
                      <a:lnTo>
                        <a:pt x="704" y="700"/>
                      </a:lnTo>
                      <a:cubicBezTo>
                        <a:pt x="705" y="702"/>
                        <a:pt x="707" y="705"/>
                        <a:pt x="709" y="707"/>
                      </a:cubicBezTo>
                      <a:lnTo>
                        <a:pt x="709" y="707"/>
                      </a:lnTo>
                      <a:cubicBezTo>
                        <a:pt x="704" y="704"/>
                        <a:pt x="700" y="700"/>
                        <a:pt x="700" y="700"/>
                      </a:cubicBezTo>
                      <a:lnTo>
                        <a:pt x="700" y="700"/>
                      </a:lnTo>
                      <a:cubicBezTo>
                        <a:pt x="700" y="700"/>
                        <a:pt x="700" y="700"/>
                        <a:pt x="700" y="700"/>
                      </a:cubicBezTo>
                      <a:lnTo>
                        <a:pt x="700" y="700"/>
                      </a:lnTo>
                      <a:cubicBezTo>
                        <a:pt x="700" y="700"/>
                        <a:pt x="702" y="700"/>
                        <a:pt x="704" y="700"/>
                      </a:cubicBezTo>
                      <a:lnTo>
                        <a:pt x="704" y="700"/>
                      </a:lnTo>
                      <a:cubicBezTo>
                        <a:pt x="704" y="700"/>
                        <a:pt x="704" y="700"/>
                        <a:pt x="704" y="700"/>
                      </a:cubicBezTo>
                      <a:lnTo>
                        <a:pt x="700" y="700"/>
                      </a:lnTo>
                      <a:cubicBezTo>
                        <a:pt x="700" y="710"/>
                        <a:pt x="699" y="716"/>
                        <a:pt x="698" y="719"/>
                      </a:cubicBezTo>
                      <a:lnTo>
                        <a:pt x="698" y="719"/>
                      </a:lnTo>
                      <a:cubicBezTo>
                        <a:pt x="695" y="710"/>
                        <a:pt x="688" y="700"/>
                        <a:pt x="670" y="700"/>
                      </a:cubicBezTo>
                      <a:lnTo>
                        <a:pt x="670" y="700"/>
                      </a:lnTo>
                      <a:cubicBezTo>
                        <a:pt x="670" y="694"/>
                        <a:pt x="670" y="684"/>
                        <a:pt x="670" y="669"/>
                      </a:cubicBezTo>
                      <a:cubicBezTo>
                        <a:pt x="670" y="675"/>
                        <a:pt x="669" y="679"/>
                        <a:pt x="667" y="683"/>
                      </a:cubicBezTo>
                      <a:lnTo>
                        <a:pt x="667" y="683"/>
                      </a:lnTo>
                      <a:cubicBezTo>
                        <a:pt x="667" y="682"/>
                        <a:pt x="667" y="682"/>
                        <a:pt x="666" y="682"/>
                      </a:cubicBezTo>
                      <a:cubicBezTo>
                        <a:pt x="664" y="682"/>
                        <a:pt x="662" y="688"/>
                        <a:pt x="660" y="694"/>
                      </a:cubicBezTo>
                      <a:lnTo>
                        <a:pt x="660" y="694"/>
                      </a:lnTo>
                      <a:cubicBezTo>
                        <a:pt x="663" y="691"/>
                        <a:pt x="665" y="687"/>
                        <a:pt x="667" y="683"/>
                      </a:cubicBezTo>
                      <a:lnTo>
                        <a:pt x="667" y="683"/>
                      </a:lnTo>
                      <a:cubicBezTo>
                        <a:pt x="669" y="684"/>
                        <a:pt x="670" y="689"/>
                        <a:pt x="670" y="700"/>
                      </a:cubicBezTo>
                      <a:cubicBezTo>
                        <a:pt x="663" y="713"/>
                        <a:pt x="660" y="717"/>
                        <a:pt x="658" y="717"/>
                      </a:cubicBezTo>
                      <a:cubicBezTo>
                        <a:pt x="655" y="717"/>
                        <a:pt x="657" y="704"/>
                        <a:pt x="660" y="694"/>
                      </a:cubicBezTo>
                      <a:lnTo>
                        <a:pt x="660" y="694"/>
                      </a:lnTo>
                      <a:cubicBezTo>
                        <a:pt x="651" y="704"/>
                        <a:pt x="639" y="711"/>
                        <a:pt x="639" y="730"/>
                      </a:cubicBezTo>
                      <a:lnTo>
                        <a:pt x="639" y="700"/>
                      </a:lnTo>
                      <a:cubicBezTo>
                        <a:pt x="639" y="700"/>
                        <a:pt x="609" y="700"/>
                        <a:pt x="639" y="669"/>
                      </a:cubicBezTo>
                      <a:lnTo>
                        <a:pt x="639" y="669"/>
                      </a:lnTo>
                      <a:cubicBezTo>
                        <a:pt x="629" y="680"/>
                        <a:pt x="622" y="683"/>
                        <a:pt x="618" y="683"/>
                      </a:cubicBezTo>
                      <a:cubicBezTo>
                        <a:pt x="609" y="683"/>
                        <a:pt x="609" y="669"/>
                        <a:pt x="609" y="669"/>
                      </a:cubicBezTo>
                      <a:lnTo>
                        <a:pt x="578" y="669"/>
                      </a:lnTo>
                      <a:lnTo>
                        <a:pt x="609" y="639"/>
                      </a:lnTo>
                      <a:cubicBezTo>
                        <a:pt x="578" y="639"/>
                        <a:pt x="578" y="669"/>
                        <a:pt x="578" y="669"/>
                      </a:cubicBezTo>
                      <a:cubicBezTo>
                        <a:pt x="578" y="669"/>
                        <a:pt x="578" y="639"/>
                        <a:pt x="578" y="639"/>
                      </a:cubicBezTo>
                      <a:cubicBezTo>
                        <a:pt x="572" y="645"/>
                        <a:pt x="569" y="647"/>
                        <a:pt x="567" y="647"/>
                      </a:cubicBezTo>
                      <a:cubicBezTo>
                        <a:pt x="559" y="647"/>
                        <a:pt x="578" y="609"/>
                        <a:pt x="578" y="609"/>
                      </a:cubicBezTo>
                      <a:cubicBezTo>
                        <a:pt x="578" y="609"/>
                        <a:pt x="578" y="578"/>
                        <a:pt x="578" y="578"/>
                      </a:cubicBezTo>
                      <a:cubicBezTo>
                        <a:pt x="578" y="578"/>
                        <a:pt x="571" y="586"/>
                        <a:pt x="548" y="586"/>
                      </a:cubicBezTo>
                      <a:cubicBezTo>
                        <a:pt x="525" y="586"/>
                        <a:pt x="487" y="578"/>
                        <a:pt x="426" y="548"/>
                      </a:cubicBezTo>
                      <a:cubicBezTo>
                        <a:pt x="426" y="548"/>
                        <a:pt x="405" y="548"/>
                        <a:pt x="398" y="530"/>
                      </a:cubicBezTo>
                      <a:lnTo>
                        <a:pt x="398" y="530"/>
                      </a:lnTo>
                      <a:cubicBezTo>
                        <a:pt x="400" y="530"/>
                        <a:pt x="402" y="531"/>
                        <a:pt x="403" y="531"/>
                      </a:cubicBezTo>
                      <a:cubicBezTo>
                        <a:pt x="406" y="531"/>
                        <a:pt x="406" y="528"/>
                        <a:pt x="396" y="517"/>
                      </a:cubicBezTo>
                      <a:lnTo>
                        <a:pt x="396" y="517"/>
                      </a:lnTo>
                      <a:cubicBezTo>
                        <a:pt x="396" y="517"/>
                        <a:pt x="396" y="517"/>
                        <a:pt x="396" y="517"/>
                      </a:cubicBezTo>
                      <a:lnTo>
                        <a:pt x="244" y="517"/>
                      </a:lnTo>
                      <a:lnTo>
                        <a:pt x="275" y="548"/>
                      </a:lnTo>
                      <a:lnTo>
                        <a:pt x="183" y="548"/>
                      </a:lnTo>
                      <a:cubicBezTo>
                        <a:pt x="183" y="548"/>
                        <a:pt x="214" y="578"/>
                        <a:pt x="214" y="578"/>
                      </a:cubicBezTo>
                      <a:lnTo>
                        <a:pt x="183" y="578"/>
                      </a:lnTo>
                      <a:lnTo>
                        <a:pt x="183" y="609"/>
                      </a:lnTo>
                      <a:lnTo>
                        <a:pt x="153" y="609"/>
                      </a:lnTo>
                      <a:cubicBezTo>
                        <a:pt x="123" y="639"/>
                        <a:pt x="31" y="669"/>
                        <a:pt x="62" y="700"/>
                      </a:cubicBezTo>
                      <a:lnTo>
                        <a:pt x="31" y="700"/>
                      </a:lnTo>
                      <a:cubicBezTo>
                        <a:pt x="62" y="730"/>
                        <a:pt x="1" y="761"/>
                        <a:pt x="1" y="791"/>
                      </a:cubicBezTo>
                      <a:lnTo>
                        <a:pt x="31" y="761"/>
                      </a:lnTo>
                      <a:lnTo>
                        <a:pt x="31" y="761"/>
                      </a:lnTo>
                      <a:cubicBezTo>
                        <a:pt x="1" y="821"/>
                        <a:pt x="31" y="852"/>
                        <a:pt x="31" y="913"/>
                      </a:cubicBezTo>
                      <a:lnTo>
                        <a:pt x="31" y="882"/>
                      </a:lnTo>
                      <a:lnTo>
                        <a:pt x="92" y="882"/>
                      </a:lnTo>
                      <a:cubicBezTo>
                        <a:pt x="62" y="913"/>
                        <a:pt x="31" y="913"/>
                        <a:pt x="62" y="913"/>
                      </a:cubicBezTo>
                      <a:cubicBezTo>
                        <a:pt x="31" y="973"/>
                        <a:pt x="92" y="1004"/>
                        <a:pt x="123" y="1065"/>
                      </a:cubicBezTo>
                      <a:cubicBezTo>
                        <a:pt x="180" y="1122"/>
                        <a:pt x="211" y="1180"/>
                        <a:pt x="292" y="1212"/>
                      </a:cubicBezTo>
                      <a:lnTo>
                        <a:pt x="292" y="1212"/>
                      </a:lnTo>
                      <a:cubicBezTo>
                        <a:pt x="288" y="1203"/>
                        <a:pt x="305" y="1186"/>
                        <a:pt x="305" y="1186"/>
                      </a:cubicBezTo>
                      <a:cubicBezTo>
                        <a:pt x="305" y="1221"/>
                        <a:pt x="314" y="1229"/>
                        <a:pt x="325" y="1229"/>
                      </a:cubicBezTo>
                      <a:cubicBezTo>
                        <a:pt x="334" y="1229"/>
                        <a:pt x="345" y="1224"/>
                        <a:pt x="353" y="1224"/>
                      </a:cubicBezTo>
                      <a:cubicBezTo>
                        <a:pt x="360" y="1224"/>
                        <a:pt x="366" y="1229"/>
                        <a:pt x="366" y="1247"/>
                      </a:cubicBezTo>
                      <a:cubicBezTo>
                        <a:pt x="388" y="1247"/>
                        <a:pt x="394" y="1298"/>
                        <a:pt x="434" y="1298"/>
                      </a:cubicBezTo>
                      <a:cubicBezTo>
                        <a:pt x="447" y="1298"/>
                        <a:pt x="464" y="1292"/>
                        <a:pt x="487" y="1277"/>
                      </a:cubicBezTo>
                      <a:lnTo>
                        <a:pt x="487" y="1308"/>
                      </a:lnTo>
                      <a:cubicBezTo>
                        <a:pt x="497" y="1318"/>
                        <a:pt x="504" y="1321"/>
                        <a:pt x="510" y="1321"/>
                      </a:cubicBezTo>
                      <a:cubicBezTo>
                        <a:pt x="521" y="1321"/>
                        <a:pt x="528" y="1308"/>
                        <a:pt x="548" y="1308"/>
                      </a:cubicBezTo>
                      <a:lnTo>
                        <a:pt x="578" y="1308"/>
                      </a:lnTo>
                      <a:cubicBezTo>
                        <a:pt x="578" y="1323"/>
                        <a:pt x="586" y="1323"/>
                        <a:pt x="594" y="1323"/>
                      </a:cubicBezTo>
                      <a:cubicBezTo>
                        <a:pt x="601" y="1323"/>
                        <a:pt x="609" y="1323"/>
                        <a:pt x="609" y="1338"/>
                      </a:cubicBezTo>
                      <a:cubicBezTo>
                        <a:pt x="609" y="1308"/>
                        <a:pt x="639" y="1308"/>
                        <a:pt x="670" y="1308"/>
                      </a:cubicBezTo>
                      <a:cubicBezTo>
                        <a:pt x="670" y="1338"/>
                        <a:pt x="700" y="1338"/>
                        <a:pt x="700" y="1338"/>
                      </a:cubicBezTo>
                      <a:lnTo>
                        <a:pt x="822" y="1338"/>
                      </a:lnTo>
                      <a:lnTo>
                        <a:pt x="822" y="1308"/>
                      </a:lnTo>
                      <a:cubicBezTo>
                        <a:pt x="832" y="1318"/>
                        <a:pt x="839" y="1321"/>
                        <a:pt x="843" y="1321"/>
                      </a:cubicBezTo>
                      <a:cubicBezTo>
                        <a:pt x="852" y="1321"/>
                        <a:pt x="852" y="1308"/>
                        <a:pt x="852" y="1308"/>
                      </a:cubicBezTo>
                      <a:cubicBezTo>
                        <a:pt x="852" y="1308"/>
                        <a:pt x="852" y="1277"/>
                        <a:pt x="852" y="1277"/>
                      </a:cubicBezTo>
                      <a:cubicBezTo>
                        <a:pt x="852" y="1308"/>
                        <a:pt x="882" y="1308"/>
                        <a:pt x="882" y="1338"/>
                      </a:cubicBezTo>
                      <a:cubicBezTo>
                        <a:pt x="913" y="1308"/>
                        <a:pt x="913" y="1277"/>
                        <a:pt x="943" y="1277"/>
                      </a:cubicBezTo>
                      <a:cubicBezTo>
                        <a:pt x="950" y="1284"/>
                        <a:pt x="955" y="1286"/>
                        <a:pt x="960" y="1286"/>
                      </a:cubicBezTo>
                      <a:cubicBezTo>
                        <a:pt x="967" y="1286"/>
                        <a:pt x="970" y="1279"/>
                        <a:pt x="972" y="1279"/>
                      </a:cubicBezTo>
                      <a:cubicBezTo>
                        <a:pt x="974" y="1279"/>
                        <a:pt x="974" y="1285"/>
                        <a:pt x="974" y="1308"/>
                      </a:cubicBezTo>
                      <a:cubicBezTo>
                        <a:pt x="1004" y="1277"/>
                        <a:pt x="974" y="1277"/>
                        <a:pt x="974" y="1247"/>
                      </a:cubicBezTo>
                      <a:lnTo>
                        <a:pt x="974" y="1247"/>
                      </a:lnTo>
                      <a:cubicBezTo>
                        <a:pt x="974" y="1247"/>
                        <a:pt x="1004" y="1247"/>
                        <a:pt x="1004" y="1277"/>
                      </a:cubicBezTo>
                      <a:cubicBezTo>
                        <a:pt x="1004" y="1247"/>
                        <a:pt x="1065" y="1277"/>
                        <a:pt x="1065" y="1216"/>
                      </a:cubicBezTo>
                      <a:cubicBezTo>
                        <a:pt x="1065" y="1201"/>
                        <a:pt x="1072" y="1201"/>
                        <a:pt x="1080" y="1201"/>
                      </a:cubicBezTo>
                      <a:cubicBezTo>
                        <a:pt x="1088" y="1201"/>
                        <a:pt x="1095" y="1201"/>
                        <a:pt x="1095" y="1186"/>
                      </a:cubicBezTo>
                      <a:cubicBezTo>
                        <a:pt x="1126" y="1216"/>
                        <a:pt x="1126" y="1216"/>
                        <a:pt x="1126" y="1216"/>
                      </a:cubicBezTo>
                      <a:cubicBezTo>
                        <a:pt x="1126" y="1216"/>
                        <a:pt x="1126" y="1216"/>
                        <a:pt x="1126" y="1186"/>
                      </a:cubicBezTo>
                      <a:cubicBezTo>
                        <a:pt x="1156" y="1186"/>
                        <a:pt x="1156" y="1156"/>
                        <a:pt x="1186" y="1156"/>
                      </a:cubicBezTo>
                      <a:cubicBezTo>
                        <a:pt x="1186" y="1149"/>
                        <a:pt x="1188" y="1147"/>
                        <a:pt x="1190" y="1147"/>
                      </a:cubicBezTo>
                      <a:cubicBezTo>
                        <a:pt x="1196" y="1147"/>
                        <a:pt x="1207" y="1164"/>
                        <a:pt x="1213" y="1164"/>
                      </a:cubicBezTo>
                      <a:cubicBezTo>
                        <a:pt x="1215" y="1164"/>
                        <a:pt x="1217" y="1162"/>
                        <a:pt x="1217" y="1156"/>
                      </a:cubicBezTo>
                      <a:cubicBezTo>
                        <a:pt x="1217" y="1156"/>
                        <a:pt x="1247" y="1156"/>
                        <a:pt x="1247" y="1125"/>
                      </a:cubicBezTo>
                      <a:cubicBezTo>
                        <a:pt x="1247" y="1095"/>
                        <a:pt x="1278" y="1034"/>
                        <a:pt x="1308" y="1004"/>
                      </a:cubicBezTo>
                      <a:cubicBezTo>
                        <a:pt x="1278" y="973"/>
                        <a:pt x="1278" y="943"/>
                        <a:pt x="1278" y="943"/>
                      </a:cubicBezTo>
                      <a:lnTo>
                        <a:pt x="1308" y="943"/>
                      </a:lnTo>
                      <a:cubicBezTo>
                        <a:pt x="1328" y="943"/>
                        <a:pt x="1335" y="929"/>
                        <a:pt x="1346" y="929"/>
                      </a:cubicBezTo>
                      <a:cubicBezTo>
                        <a:pt x="1352" y="929"/>
                        <a:pt x="1359" y="933"/>
                        <a:pt x="1369" y="943"/>
                      </a:cubicBezTo>
                      <a:cubicBezTo>
                        <a:pt x="1369" y="913"/>
                        <a:pt x="1369" y="913"/>
                        <a:pt x="1369" y="882"/>
                      </a:cubicBezTo>
                      <a:cubicBezTo>
                        <a:pt x="1369" y="882"/>
                        <a:pt x="1338" y="882"/>
                        <a:pt x="1369" y="852"/>
                      </a:cubicBezTo>
                      <a:cubicBezTo>
                        <a:pt x="1369" y="852"/>
                        <a:pt x="1369" y="882"/>
                        <a:pt x="1369" y="882"/>
                      </a:cubicBezTo>
                      <a:cubicBezTo>
                        <a:pt x="1430" y="852"/>
                        <a:pt x="1308" y="791"/>
                        <a:pt x="1338" y="791"/>
                      </a:cubicBezTo>
                      <a:cubicBezTo>
                        <a:pt x="1338" y="761"/>
                        <a:pt x="1338" y="761"/>
                        <a:pt x="1308" y="761"/>
                      </a:cubicBezTo>
                      <a:cubicBezTo>
                        <a:pt x="1278" y="761"/>
                        <a:pt x="1338" y="761"/>
                        <a:pt x="1308" y="791"/>
                      </a:cubicBezTo>
                      <a:cubicBezTo>
                        <a:pt x="1278" y="761"/>
                        <a:pt x="1308" y="761"/>
                        <a:pt x="1278" y="761"/>
                      </a:cubicBezTo>
                      <a:cubicBezTo>
                        <a:pt x="1278" y="761"/>
                        <a:pt x="1278" y="730"/>
                        <a:pt x="1247" y="730"/>
                      </a:cubicBezTo>
                      <a:cubicBezTo>
                        <a:pt x="1278" y="730"/>
                        <a:pt x="1278" y="700"/>
                        <a:pt x="1308" y="700"/>
                      </a:cubicBezTo>
                      <a:cubicBezTo>
                        <a:pt x="1278" y="700"/>
                        <a:pt x="1247" y="700"/>
                        <a:pt x="1247" y="669"/>
                      </a:cubicBezTo>
                      <a:lnTo>
                        <a:pt x="1278" y="669"/>
                      </a:lnTo>
                      <a:cubicBezTo>
                        <a:pt x="1278" y="654"/>
                        <a:pt x="1270" y="654"/>
                        <a:pt x="1266" y="654"/>
                      </a:cubicBezTo>
                      <a:cubicBezTo>
                        <a:pt x="1262" y="654"/>
                        <a:pt x="1262" y="654"/>
                        <a:pt x="1278" y="639"/>
                      </a:cubicBezTo>
                      <a:lnTo>
                        <a:pt x="1308" y="639"/>
                      </a:lnTo>
                      <a:cubicBezTo>
                        <a:pt x="1338" y="639"/>
                        <a:pt x="1278" y="609"/>
                        <a:pt x="1278" y="609"/>
                      </a:cubicBezTo>
                      <a:cubicBezTo>
                        <a:pt x="1278" y="609"/>
                        <a:pt x="1278" y="639"/>
                        <a:pt x="1247" y="639"/>
                      </a:cubicBezTo>
                      <a:cubicBezTo>
                        <a:pt x="1247" y="609"/>
                        <a:pt x="1217" y="609"/>
                        <a:pt x="1247" y="609"/>
                      </a:cubicBezTo>
                      <a:lnTo>
                        <a:pt x="1278" y="609"/>
                      </a:lnTo>
                      <a:cubicBezTo>
                        <a:pt x="1247" y="609"/>
                        <a:pt x="1247" y="609"/>
                        <a:pt x="1247" y="578"/>
                      </a:cubicBezTo>
                      <a:cubicBezTo>
                        <a:pt x="1217" y="578"/>
                        <a:pt x="1247" y="578"/>
                        <a:pt x="1247" y="548"/>
                      </a:cubicBezTo>
                      <a:lnTo>
                        <a:pt x="1217" y="548"/>
                      </a:lnTo>
                      <a:cubicBezTo>
                        <a:pt x="1217" y="548"/>
                        <a:pt x="1217" y="548"/>
                        <a:pt x="1186" y="578"/>
                      </a:cubicBezTo>
                      <a:cubicBezTo>
                        <a:pt x="1217" y="548"/>
                        <a:pt x="1156" y="548"/>
                        <a:pt x="1156" y="548"/>
                      </a:cubicBezTo>
                      <a:lnTo>
                        <a:pt x="1186" y="548"/>
                      </a:lnTo>
                      <a:cubicBezTo>
                        <a:pt x="1156" y="517"/>
                        <a:pt x="1217" y="517"/>
                        <a:pt x="1186" y="517"/>
                      </a:cubicBezTo>
                      <a:cubicBezTo>
                        <a:pt x="1186" y="517"/>
                        <a:pt x="1156" y="487"/>
                        <a:pt x="1217" y="487"/>
                      </a:cubicBezTo>
                      <a:lnTo>
                        <a:pt x="1247" y="487"/>
                      </a:lnTo>
                      <a:cubicBezTo>
                        <a:pt x="1217" y="487"/>
                        <a:pt x="1217" y="457"/>
                        <a:pt x="1217" y="457"/>
                      </a:cubicBezTo>
                      <a:lnTo>
                        <a:pt x="1205" y="457"/>
                      </a:lnTo>
                      <a:cubicBezTo>
                        <a:pt x="1219" y="448"/>
                        <a:pt x="1228" y="437"/>
                        <a:pt x="1217" y="426"/>
                      </a:cubicBezTo>
                      <a:cubicBezTo>
                        <a:pt x="1217" y="396"/>
                        <a:pt x="1217" y="396"/>
                        <a:pt x="1247" y="396"/>
                      </a:cubicBezTo>
                      <a:cubicBezTo>
                        <a:pt x="1247" y="365"/>
                        <a:pt x="1247" y="365"/>
                        <a:pt x="1217" y="365"/>
                      </a:cubicBezTo>
                      <a:cubicBezTo>
                        <a:pt x="1217" y="381"/>
                        <a:pt x="1224" y="381"/>
                        <a:pt x="1228" y="381"/>
                      </a:cubicBezTo>
                      <a:cubicBezTo>
                        <a:pt x="1232" y="381"/>
                        <a:pt x="1232" y="381"/>
                        <a:pt x="1217" y="396"/>
                      </a:cubicBezTo>
                      <a:cubicBezTo>
                        <a:pt x="1186" y="396"/>
                        <a:pt x="1186" y="396"/>
                        <a:pt x="1186" y="365"/>
                      </a:cubicBezTo>
                      <a:cubicBezTo>
                        <a:pt x="1186" y="365"/>
                        <a:pt x="1186" y="365"/>
                        <a:pt x="1186" y="396"/>
                      </a:cubicBezTo>
                      <a:cubicBezTo>
                        <a:pt x="1171" y="381"/>
                        <a:pt x="1156" y="381"/>
                        <a:pt x="1145" y="381"/>
                      </a:cubicBezTo>
                      <a:cubicBezTo>
                        <a:pt x="1133" y="381"/>
                        <a:pt x="1126" y="381"/>
                        <a:pt x="1126" y="365"/>
                      </a:cubicBezTo>
                      <a:lnTo>
                        <a:pt x="1156" y="365"/>
                      </a:lnTo>
                      <a:cubicBezTo>
                        <a:pt x="1156" y="365"/>
                        <a:pt x="1156" y="365"/>
                        <a:pt x="1156" y="335"/>
                      </a:cubicBezTo>
                      <a:cubicBezTo>
                        <a:pt x="1126" y="335"/>
                        <a:pt x="1156" y="335"/>
                        <a:pt x="1156" y="305"/>
                      </a:cubicBezTo>
                      <a:cubicBezTo>
                        <a:pt x="1126" y="305"/>
                        <a:pt x="1095" y="335"/>
                        <a:pt x="1065" y="335"/>
                      </a:cubicBezTo>
                      <a:cubicBezTo>
                        <a:pt x="1065" y="335"/>
                        <a:pt x="1079" y="335"/>
                        <a:pt x="1088" y="325"/>
                      </a:cubicBezTo>
                      <a:lnTo>
                        <a:pt x="1088" y="325"/>
                      </a:lnTo>
                      <a:cubicBezTo>
                        <a:pt x="1091" y="322"/>
                        <a:pt x="1095" y="316"/>
                        <a:pt x="1095" y="305"/>
                      </a:cubicBezTo>
                      <a:lnTo>
                        <a:pt x="1095" y="305"/>
                      </a:lnTo>
                      <a:cubicBezTo>
                        <a:pt x="1095" y="305"/>
                        <a:pt x="1095" y="305"/>
                        <a:pt x="1095" y="305"/>
                      </a:cubicBezTo>
                      <a:lnTo>
                        <a:pt x="1095" y="274"/>
                      </a:lnTo>
                      <a:cubicBezTo>
                        <a:pt x="1095" y="305"/>
                        <a:pt x="1095" y="305"/>
                        <a:pt x="1065" y="305"/>
                      </a:cubicBezTo>
                      <a:cubicBezTo>
                        <a:pt x="1065" y="274"/>
                        <a:pt x="1065" y="274"/>
                        <a:pt x="1095" y="274"/>
                      </a:cubicBezTo>
                      <a:lnTo>
                        <a:pt x="1065" y="274"/>
                      </a:lnTo>
                      <a:cubicBezTo>
                        <a:pt x="1065" y="289"/>
                        <a:pt x="1057" y="289"/>
                        <a:pt x="1050" y="289"/>
                      </a:cubicBezTo>
                      <a:cubicBezTo>
                        <a:pt x="1042" y="289"/>
                        <a:pt x="1034" y="289"/>
                        <a:pt x="1034" y="305"/>
                      </a:cubicBezTo>
                      <a:lnTo>
                        <a:pt x="1034" y="274"/>
                      </a:lnTo>
                      <a:cubicBezTo>
                        <a:pt x="1034" y="274"/>
                        <a:pt x="1034" y="274"/>
                        <a:pt x="1034" y="244"/>
                      </a:cubicBezTo>
                      <a:lnTo>
                        <a:pt x="1004" y="244"/>
                      </a:lnTo>
                      <a:cubicBezTo>
                        <a:pt x="1004" y="244"/>
                        <a:pt x="1034" y="214"/>
                        <a:pt x="1064" y="184"/>
                      </a:cubicBezTo>
                      <a:lnTo>
                        <a:pt x="1064" y="184"/>
                      </a:lnTo>
                      <a:cubicBezTo>
                        <a:pt x="1034" y="213"/>
                        <a:pt x="1034" y="213"/>
                        <a:pt x="1004" y="213"/>
                      </a:cubicBezTo>
                      <a:cubicBezTo>
                        <a:pt x="1034" y="213"/>
                        <a:pt x="1034" y="183"/>
                        <a:pt x="1065" y="183"/>
                      </a:cubicBezTo>
                      <a:cubicBezTo>
                        <a:pt x="1065" y="153"/>
                        <a:pt x="1065" y="153"/>
                        <a:pt x="1034" y="153"/>
                      </a:cubicBezTo>
                      <a:cubicBezTo>
                        <a:pt x="1034" y="153"/>
                        <a:pt x="1034" y="153"/>
                        <a:pt x="1034" y="183"/>
                      </a:cubicBezTo>
                      <a:cubicBezTo>
                        <a:pt x="1004" y="183"/>
                        <a:pt x="943" y="213"/>
                        <a:pt x="943" y="213"/>
                      </a:cubicBezTo>
                      <a:lnTo>
                        <a:pt x="913" y="213"/>
                      </a:lnTo>
                      <a:cubicBezTo>
                        <a:pt x="943" y="213"/>
                        <a:pt x="974" y="153"/>
                        <a:pt x="943" y="153"/>
                      </a:cubicBezTo>
                      <a:cubicBezTo>
                        <a:pt x="943" y="153"/>
                        <a:pt x="943" y="183"/>
                        <a:pt x="913" y="213"/>
                      </a:cubicBezTo>
                      <a:lnTo>
                        <a:pt x="913" y="183"/>
                      </a:lnTo>
                      <a:lnTo>
                        <a:pt x="913" y="153"/>
                      </a:lnTo>
                      <a:lnTo>
                        <a:pt x="882" y="153"/>
                      </a:lnTo>
                      <a:cubicBezTo>
                        <a:pt x="882" y="153"/>
                        <a:pt x="852" y="183"/>
                        <a:pt x="852" y="183"/>
                      </a:cubicBezTo>
                      <a:cubicBezTo>
                        <a:pt x="882" y="122"/>
                        <a:pt x="852" y="153"/>
                        <a:pt x="852" y="122"/>
                      </a:cubicBezTo>
                      <a:lnTo>
                        <a:pt x="852" y="92"/>
                      </a:lnTo>
                      <a:cubicBezTo>
                        <a:pt x="852" y="133"/>
                        <a:pt x="838" y="132"/>
                        <a:pt x="829" y="137"/>
                      </a:cubicBezTo>
                      <a:lnTo>
                        <a:pt x="829" y="137"/>
                      </a:lnTo>
                      <a:cubicBezTo>
                        <a:pt x="846" y="97"/>
                        <a:pt x="822" y="119"/>
                        <a:pt x="822" y="92"/>
                      </a:cubicBezTo>
                      <a:cubicBezTo>
                        <a:pt x="822" y="107"/>
                        <a:pt x="814" y="107"/>
                        <a:pt x="806" y="107"/>
                      </a:cubicBezTo>
                      <a:cubicBezTo>
                        <a:pt x="799" y="107"/>
                        <a:pt x="791" y="107"/>
                        <a:pt x="791" y="122"/>
                      </a:cubicBezTo>
                      <a:cubicBezTo>
                        <a:pt x="791" y="122"/>
                        <a:pt x="791" y="92"/>
                        <a:pt x="791" y="61"/>
                      </a:cubicBezTo>
                      <a:lnTo>
                        <a:pt x="761" y="92"/>
                      </a:lnTo>
                      <a:lnTo>
                        <a:pt x="730" y="92"/>
                      </a:lnTo>
                      <a:cubicBezTo>
                        <a:pt x="730" y="92"/>
                        <a:pt x="730" y="61"/>
                        <a:pt x="730" y="61"/>
                      </a:cubicBezTo>
                      <a:cubicBezTo>
                        <a:pt x="730" y="61"/>
                        <a:pt x="700" y="122"/>
                        <a:pt x="700" y="122"/>
                      </a:cubicBezTo>
                      <a:cubicBezTo>
                        <a:pt x="700" y="153"/>
                        <a:pt x="700" y="153"/>
                        <a:pt x="700" y="153"/>
                      </a:cubicBezTo>
                      <a:cubicBezTo>
                        <a:pt x="670" y="153"/>
                        <a:pt x="670" y="122"/>
                        <a:pt x="670" y="122"/>
                      </a:cubicBezTo>
                      <a:cubicBezTo>
                        <a:pt x="670" y="122"/>
                        <a:pt x="700" y="61"/>
                        <a:pt x="700" y="61"/>
                      </a:cubicBezTo>
                      <a:cubicBezTo>
                        <a:pt x="700" y="61"/>
                        <a:pt x="700" y="31"/>
                        <a:pt x="70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509;p31"/>
                <p:cNvSpPr/>
                <p:nvPr/>
              </p:nvSpPr>
              <p:spPr>
                <a:xfrm>
                  <a:off x="1208813" y="5163668"/>
                  <a:ext cx="1029" cy="32"/>
                </a:xfrm>
                <a:custGeom>
                  <a:avLst/>
                  <a:gdLst/>
                  <a:ahLst/>
                  <a:cxnLst/>
                  <a:rect l="l" t="t" r="r" b="b"/>
                  <a:pathLst>
                    <a:path w="32" h="1" extrusionOk="0">
                      <a:moveTo>
                        <a:pt x="1" y="0"/>
                      </a:moveTo>
                      <a:lnTo>
                        <a:pt x="1"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510;p31"/>
                <p:cNvSpPr/>
                <p:nvPr/>
              </p:nvSpPr>
              <p:spPr>
                <a:xfrm>
                  <a:off x="1211771" y="5171482"/>
                  <a:ext cx="32" cy="997"/>
                </a:xfrm>
                <a:custGeom>
                  <a:avLst/>
                  <a:gdLst/>
                  <a:ahLst/>
                  <a:cxnLst/>
                  <a:rect l="l" t="t" r="r" b="b"/>
                  <a:pathLst>
                    <a:path w="1" h="31" extrusionOk="0">
                      <a:moveTo>
                        <a:pt x="0" y="0"/>
                      </a:moveTo>
                      <a:cubicBezTo>
                        <a:pt x="0" y="31"/>
                        <a:pt x="0" y="31"/>
                        <a:pt x="0" y="31"/>
                      </a:cubicBez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511;p31"/>
                <p:cNvSpPr/>
                <p:nvPr/>
              </p:nvSpPr>
              <p:spPr>
                <a:xfrm>
                  <a:off x="1212736" y="5174408"/>
                  <a:ext cx="997" cy="32"/>
                </a:xfrm>
                <a:custGeom>
                  <a:avLst/>
                  <a:gdLst/>
                  <a:ahLst/>
                  <a:cxnLst/>
                  <a:rect l="l" t="t" r="r" b="b"/>
                  <a:pathLst>
                    <a:path w="31" h="1" extrusionOk="0">
                      <a:moveTo>
                        <a:pt x="31" y="0"/>
                      </a:moveTo>
                      <a:cubicBezTo>
                        <a:pt x="31" y="0"/>
                        <a:pt x="31" y="0"/>
                        <a:pt x="1" y="0"/>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512;p31"/>
                <p:cNvSpPr/>
                <p:nvPr/>
              </p:nvSpPr>
              <p:spPr>
                <a:xfrm>
                  <a:off x="1204922" y="516071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513;p31"/>
                <p:cNvSpPr/>
                <p:nvPr/>
              </p:nvSpPr>
              <p:spPr>
                <a:xfrm>
                  <a:off x="1195147" y="5153893"/>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514;p31"/>
                <p:cNvSpPr/>
                <p:nvPr/>
              </p:nvSpPr>
              <p:spPr>
                <a:xfrm>
                  <a:off x="1195147" y="5155822"/>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515;p31"/>
                <p:cNvSpPr/>
                <p:nvPr/>
              </p:nvSpPr>
              <p:spPr>
                <a:xfrm>
                  <a:off x="1206883" y="516267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516;p31"/>
                <p:cNvSpPr/>
                <p:nvPr/>
              </p:nvSpPr>
              <p:spPr>
                <a:xfrm>
                  <a:off x="1195147" y="5155822"/>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517;p31"/>
                <p:cNvSpPr/>
                <p:nvPr/>
              </p:nvSpPr>
              <p:spPr>
                <a:xfrm>
                  <a:off x="1194182" y="5153893"/>
                  <a:ext cx="997" cy="32"/>
                </a:xfrm>
                <a:custGeom>
                  <a:avLst/>
                  <a:gdLst/>
                  <a:ahLst/>
                  <a:cxnLst/>
                  <a:rect l="l" t="t" r="r" b="b"/>
                  <a:pathLst>
                    <a:path w="31" h="1" extrusionOk="0">
                      <a:moveTo>
                        <a:pt x="0" y="0"/>
                      </a:moveTo>
                      <a:cubicBezTo>
                        <a:pt x="0" y="0"/>
                        <a:pt x="0" y="0"/>
                        <a:pt x="3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518;p31"/>
                <p:cNvSpPr/>
                <p:nvPr/>
              </p:nvSpPr>
              <p:spPr>
                <a:xfrm>
                  <a:off x="1200999" y="515878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519;p31"/>
                <p:cNvSpPr/>
                <p:nvPr/>
              </p:nvSpPr>
              <p:spPr>
                <a:xfrm>
                  <a:off x="1197108" y="5153893"/>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520;p31"/>
                <p:cNvSpPr/>
                <p:nvPr/>
              </p:nvSpPr>
              <p:spPr>
                <a:xfrm>
                  <a:off x="1194182" y="5152896"/>
                  <a:ext cx="32" cy="1029"/>
                </a:xfrm>
                <a:custGeom>
                  <a:avLst/>
                  <a:gdLst/>
                  <a:ahLst/>
                  <a:cxnLst/>
                  <a:rect l="l" t="t" r="r" b="b"/>
                  <a:pathLst>
                    <a:path w="1" h="32" extrusionOk="0">
                      <a:moveTo>
                        <a:pt x="0" y="31"/>
                      </a:moveTo>
                      <a:cubicBezTo>
                        <a:pt x="0" y="31"/>
                        <a:pt x="0" y="31"/>
                        <a:pt x="0" y="31"/>
                      </a:cubicBezTo>
                      <a:lnTo>
                        <a:pt x="0" y="1"/>
                      </a:ln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521;p31"/>
                <p:cNvSpPr/>
                <p:nvPr/>
              </p:nvSpPr>
              <p:spPr>
                <a:xfrm>
                  <a:off x="1199070" y="5156819"/>
                  <a:ext cx="997" cy="32"/>
                </a:xfrm>
                <a:custGeom>
                  <a:avLst/>
                  <a:gdLst/>
                  <a:ahLst/>
                  <a:cxnLst/>
                  <a:rect l="l" t="t" r="r" b="b"/>
                  <a:pathLst>
                    <a:path w="31" h="1" extrusionOk="0">
                      <a:moveTo>
                        <a:pt x="30" y="0"/>
                      </a:moveTo>
                      <a:cubicBezTo>
                        <a:pt x="0" y="0"/>
                        <a:pt x="0" y="0"/>
                        <a:pt x="0" y="0"/>
                      </a:cubicBezTo>
                      <a:cubicBezTo>
                        <a:pt x="0" y="0"/>
                        <a:pt x="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522;p31"/>
                <p:cNvSpPr/>
                <p:nvPr/>
              </p:nvSpPr>
              <p:spPr>
                <a:xfrm>
                  <a:off x="1044629" y="4915399"/>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523;p31"/>
                <p:cNvSpPr/>
                <p:nvPr/>
              </p:nvSpPr>
              <p:spPr>
                <a:xfrm>
                  <a:off x="1049517" y="4918325"/>
                  <a:ext cx="997" cy="32"/>
                </a:xfrm>
                <a:custGeom>
                  <a:avLst/>
                  <a:gdLst/>
                  <a:ahLst/>
                  <a:cxnLst/>
                  <a:rect l="l" t="t" r="r" b="b"/>
                  <a:pathLst>
                    <a:path w="31" h="1" extrusionOk="0">
                      <a:moveTo>
                        <a:pt x="31" y="1"/>
                      </a:moveTo>
                      <a:lnTo>
                        <a:pt x="0" y="1"/>
                      </a:ln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524;p31"/>
                <p:cNvSpPr/>
                <p:nvPr/>
              </p:nvSpPr>
              <p:spPr>
                <a:xfrm>
                  <a:off x="1041703" y="4913438"/>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525;p31"/>
                <p:cNvSpPr/>
                <p:nvPr/>
              </p:nvSpPr>
              <p:spPr>
                <a:xfrm>
                  <a:off x="1042668" y="491539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526;p31"/>
                <p:cNvSpPr/>
                <p:nvPr/>
              </p:nvSpPr>
              <p:spPr>
                <a:xfrm>
                  <a:off x="1045594" y="491539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527;p31"/>
                <p:cNvSpPr/>
                <p:nvPr/>
              </p:nvSpPr>
              <p:spPr>
                <a:xfrm>
                  <a:off x="1040706" y="4905624"/>
                  <a:ext cx="32" cy="997"/>
                </a:xfrm>
                <a:custGeom>
                  <a:avLst/>
                  <a:gdLst/>
                  <a:ahLst/>
                  <a:cxnLst/>
                  <a:rect l="l" t="t" r="r" b="b"/>
                  <a:pathLst>
                    <a:path w="1" h="31" extrusionOk="0">
                      <a:moveTo>
                        <a:pt x="1" y="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528;p31"/>
                <p:cNvSpPr/>
                <p:nvPr/>
              </p:nvSpPr>
              <p:spPr>
                <a:xfrm>
                  <a:off x="1036816" y="4907585"/>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529;p31"/>
                <p:cNvSpPr/>
                <p:nvPr/>
              </p:nvSpPr>
              <p:spPr>
                <a:xfrm>
                  <a:off x="1037780" y="490954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530;p31"/>
                <p:cNvSpPr/>
                <p:nvPr/>
              </p:nvSpPr>
              <p:spPr>
                <a:xfrm>
                  <a:off x="1037780" y="4909547"/>
                  <a:ext cx="1029" cy="32"/>
                </a:xfrm>
                <a:custGeom>
                  <a:avLst/>
                  <a:gdLst/>
                  <a:ahLst/>
                  <a:cxnLst/>
                  <a:rect l="l" t="t" r="r" b="b"/>
                  <a:pathLst>
                    <a:path w="32" h="1" extrusionOk="0">
                      <a:moveTo>
                        <a:pt x="31" y="0"/>
                      </a:moveTo>
                      <a:lnTo>
                        <a:pt x="1" y="0"/>
                      </a:ln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531;p31"/>
                <p:cNvSpPr/>
                <p:nvPr/>
              </p:nvSpPr>
              <p:spPr>
                <a:xfrm>
                  <a:off x="1036816" y="4902698"/>
                  <a:ext cx="997" cy="997"/>
                </a:xfrm>
                <a:custGeom>
                  <a:avLst/>
                  <a:gdLst/>
                  <a:ahLst/>
                  <a:cxnLst/>
                  <a:rect l="l" t="t" r="r" b="b"/>
                  <a:pathLst>
                    <a:path w="31" h="31" extrusionOk="0">
                      <a:moveTo>
                        <a:pt x="0" y="0"/>
                      </a:moveTo>
                      <a:cubicBezTo>
                        <a:pt x="0" y="31"/>
                        <a:pt x="31" y="31"/>
                        <a:pt x="31" y="3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532;p31"/>
                <p:cNvSpPr/>
                <p:nvPr/>
              </p:nvSpPr>
              <p:spPr>
                <a:xfrm>
                  <a:off x="1040706" y="4916364"/>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533;p31"/>
                <p:cNvSpPr/>
                <p:nvPr/>
              </p:nvSpPr>
              <p:spPr>
                <a:xfrm>
                  <a:off x="1033890" y="4901733"/>
                  <a:ext cx="32"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534;p31"/>
                <p:cNvSpPr/>
                <p:nvPr/>
              </p:nvSpPr>
              <p:spPr>
                <a:xfrm>
                  <a:off x="1042668" y="4903663"/>
                  <a:ext cx="32" cy="1029"/>
                </a:xfrm>
                <a:custGeom>
                  <a:avLst/>
                  <a:gdLst/>
                  <a:ahLst/>
                  <a:cxnLst/>
                  <a:rect l="l" t="t" r="r" b="b"/>
                  <a:pathLst>
                    <a:path w="1" h="32" extrusionOk="0">
                      <a:moveTo>
                        <a:pt x="1" y="31"/>
                      </a:moveTo>
                      <a:cubicBezTo>
                        <a:pt x="1" y="1"/>
                        <a:pt x="1" y="31"/>
                        <a:pt x="1" y="1"/>
                      </a:cubicBezTo>
                      <a:cubicBezTo>
                        <a:pt x="1" y="3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535;p31"/>
                <p:cNvSpPr/>
                <p:nvPr/>
              </p:nvSpPr>
              <p:spPr>
                <a:xfrm>
                  <a:off x="1035819" y="4935914"/>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536;p31"/>
                <p:cNvSpPr/>
                <p:nvPr/>
              </p:nvSpPr>
              <p:spPr>
                <a:xfrm>
                  <a:off x="1032893" y="4901733"/>
                  <a:ext cx="1029" cy="0"/>
                </a:xfrm>
                <a:custGeom>
                  <a:avLst/>
                  <a:gdLst/>
                  <a:ahLst/>
                  <a:cxnLst/>
                  <a:rect l="l" t="t" r="r" b="b"/>
                  <a:pathLst>
                    <a:path w="32" extrusionOk="0">
                      <a:moveTo>
                        <a:pt x="31" y="0"/>
                      </a:moveTo>
                      <a:lnTo>
                        <a:pt x="1" y="0"/>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537;p31"/>
                <p:cNvSpPr/>
                <p:nvPr/>
              </p:nvSpPr>
              <p:spPr>
                <a:xfrm>
                  <a:off x="1039742" y="4915399"/>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538;p31"/>
                <p:cNvSpPr/>
                <p:nvPr/>
              </p:nvSpPr>
              <p:spPr>
                <a:xfrm>
                  <a:off x="1039742" y="4914434"/>
                  <a:ext cx="997" cy="32"/>
                </a:xfrm>
                <a:custGeom>
                  <a:avLst/>
                  <a:gdLst/>
                  <a:ahLst/>
                  <a:cxnLst/>
                  <a:rect l="l" t="t" r="r" b="b"/>
                  <a:pathLst>
                    <a:path w="31" h="1" extrusionOk="0">
                      <a:moveTo>
                        <a:pt x="1" y="0"/>
                      </a:moveTo>
                      <a:lnTo>
                        <a:pt x="31" y="0"/>
                      </a:ln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539;p31"/>
                <p:cNvSpPr/>
                <p:nvPr/>
              </p:nvSpPr>
              <p:spPr>
                <a:xfrm>
                  <a:off x="1036816" y="490269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540;p31"/>
                <p:cNvSpPr/>
                <p:nvPr/>
              </p:nvSpPr>
              <p:spPr>
                <a:xfrm>
                  <a:off x="1038777" y="491247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541;p31"/>
                <p:cNvSpPr/>
                <p:nvPr/>
              </p:nvSpPr>
              <p:spPr>
                <a:xfrm>
                  <a:off x="1045594" y="491539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542;p31"/>
                <p:cNvSpPr/>
                <p:nvPr/>
              </p:nvSpPr>
              <p:spPr>
                <a:xfrm>
                  <a:off x="1057331" y="492224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543;p31"/>
                <p:cNvSpPr/>
                <p:nvPr/>
              </p:nvSpPr>
              <p:spPr>
                <a:xfrm>
                  <a:off x="1057331" y="4921251"/>
                  <a:ext cx="32" cy="1029"/>
                </a:xfrm>
                <a:custGeom>
                  <a:avLst/>
                  <a:gdLst/>
                  <a:ahLst/>
                  <a:cxnLst/>
                  <a:rect l="l" t="t" r="r" b="b"/>
                  <a:pathLst>
                    <a:path w="1" h="32" extrusionOk="0">
                      <a:moveTo>
                        <a:pt x="1" y="1"/>
                      </a:moveTo>
                      <a:cubicBezTo>
                        <a:pt x="1" y="1"/>
                        <a:pt x="1" y="31"/>
                        <a:pt x="1" y="31"/>
                      </a:cubicBez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544;p31"/>
                <p:cNvSpPr/>
                <p:nvPr/>
              </p:nvSpPr>
              <p:spPr>
                <a:xfrm>
                  <a:off x="1056366" y="4923213"/>
                  <a:ext cx="997" cy="32"/>
                </a:xfrm>
                <a:custGeom>
                  <a:avLst/>
                  <a:gdLst/>
                  <a:ahLst/>
                  <a:cxnLst/>
                  <a:rect l="l" t="t" r="r" b="b"/>
                  <a:pathLst>
                    <a:path w="31" h="1" extrusionOk="0">
                      <a:moveTo>
                        <a:pt x="0" y="1"/>
                      </a:move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545;p31"/>
                <p:cNvSpPr/>
                <p:nvPr/>
              </p:nvSpPr>
              <p:spPr>
                <a:xfrm>
                  <a:off x="1059292" y="4915399"/>
                  <a:ext cx="997" cy="32"/>
                </a:xfrm>
                <a:custGeom>
                  <a:avLst/>
                  <a:gdLst/>
                  <a:ahLst/>
                  <a:cxnLst/>
                  <a:rect l="l" t="t" r="r" b="b"/>
                  <a:pathLst>
                    <a:path w="31" h="1" extrusionOk="0">
                      <a:moveTo>
                        <a:pt x="31" y="1"/>
                      </a:moveTo>
                      <a:lnTo>
                        <a:pt x="0"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546;p31"/>
                <p:cNvSpPr/>
                <p:nvPr/>
              </p:nvSpPr>
              <p:spPr>
                <a:xfrm>
                  <a:off x="1059292" y="4916364"/>
                  <a:ext cx="997" cy="1029"/>
                </a:xfrm>
                <a:custGeom>
                  <a:avLst/>
                  <a:gdLst/>
                  <a:ahLst/>
                  <a:cxnLst/>
                  <a:rect l="l" t="t" r="r" b="b"/>
                  <a:pathLst>
                    <a:path w="31" h="32" extrusionOk="0">
                      <a:moveTo>
                        <a:pt x="31" y="1"/>
                      </a:moveTo>
                      <a:cubicBezTo>
                        <a:pt x="0" y="1"/>
                        <a:pt x="0" y="31"/>
                        <a:pt x="0" y="31"/>
                      </a:cubicBezTo>
                      <a:cubicBezTo>
                        <a:pt x="0"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547;p31"/>
                <p:cNvSpPr/>
                <p:nvPr/>
              </p:nvSpPr>
              <p:spPr>
                <a:xfrm>
                  <a:off x="1055369" y="492713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548;p31"/>
                <p:cNvSpPr/>
                <p:nvPr/>
              </p:nvSpPr>
              <p:spPr>
                <a:xfrm>
                  <a:off x="1018327" y="4900736"/>
                  <a:ext cx="42959" cy="37171"/>
                </a:xfrm>
                <a:custGeom>
                  <a:avLst/>
                  <a:gdLst/>
                  <a:ahLst/>
                  <a:cxnLst/>
                  <a:rect l="l" t="t" r="r" b="b"/>
                  <a:pathLst>
                    <a:path w="1336" h="1156" extrusionOk="0">
                      <a:moveTo>
                        <a:pt x="484" y="1"/>
                      </a:moveTo>
                      <a:cubicBezTo>
                        <a:pt x="473" y="1"/>
                        <a:pt x="470" y="5"/>
                        <a:pt x="469" y="8"/>
                      </a:cubicBezTo>
                      <a:lnTo>
                        <a:pt x="469" y="8"/>
                      </a:lnTo>
                      <a:lnTo>
                        <a:pt x="454" y="1"/>
                      </a:lnTo>
                      <a:lnTo>
                        <a:pt x="454" y="1"/>
                      </a:lnTo>
                      <a:cubicBezTo>
                        <a:pt x="464" y="11"/>
                        <a:pt x="467" y="14"/>
                        <a:pt x="468" y="14"/>
                      </a:cubicBezTo>
                      <a:cubicBezTo>
                        <a:pt x="469" y="14"/>
                        <a:pt x="469" y="11"/>
                        <a:pt x="469" y="8"/>
                      </a:cubicBezTo>
                      <a:lnTo>
                        <a:pt x="469" y="8"/>
                      </a:lnTo>
                      <a:lnTo>
                        <a:pt x="515" y="31"/>
                      </a:lnTo>
                      <a:lnTo>
                        <a:pt x="515" y="31"/>
                      </a:lnTo>
                      <a:cubicBezTo>
                        <a:pt x="505" y="22"/>
                        <a:pt x="495" y="11"/>
                        <a:pt x="484" y="1"/>
                      </a:cubicBezTo>
                      <a:close/>
                      <a:moveTo>
                        <a:pt x="484" y="31"/>
                      </a:moveTo>
                      <a:cubicBezTo>
                        <a:pt x="484" y="31"/>
                        <a:pt x="545" y="61"/>
                        <a:pt x="515" y="61"/>
                      </a:cubicBezTo>
                      <a:cubicBezTo>
                        <a:pt x="515" y="61"/>
                        <a:pt x="484" y="31"/>
                        <a:pt x="484" y="31"/>
                      </a:cubicBezTo>
                      <a:close/>
                      <a:moveTo>
                        <a:pt x="552" y="48"/>
                      </a:moveTo>
                      <a:cubicBezTo>
                        <a:pt x="548" y="48"/>
                        <a:pt x="545" y="51"/>
                        <a:pt x="545" y="61"/>
                      </a:cubicBezTo>
                      <a:cubicBezTo>
                        <a:pt x="565" y="61"/>
                        <a:pt x="558" y="48"/>
                        <a:pt x="552" y="48"/>
                      </a:cubicBezTo>
                      <a:close/>
                      <a:moveTo>
                        <a:pt x="1031" y="92"/>
                      </a:moveTo>
                      <a:cubicBezTo>
                        <a:pt x="1001" y="92"/>
                        <a:pt x="1031" y="92"/>
                        <a:pt x="1031" y="122"/>
                      </a:cubicBezTo>
                      <a:cubicBezTo>
                        <a:pt x="1031" y="115"/>
                        <a:pt x="1031" y="107"/>
                        <a:pt x="1031" y="92"/>
                      </a:cubicBezTo>
                      <a:close/>
                      <a:moveTo>
                        <a:pt x="577" y="121"/>
                      </a:moveTo>
                      <a:cubicBezTo>
                        <a:pt x="576" y="123"/>
                        <a:pt x="576" y="126"/>
                        <a:pt x="576" y="128"/>
                      </a:cubicBezTo>
                      <a:lnTo>
                        <a:pt x="576" y="128"/>
                      </a:lnTo>
                      <a:cubicBezTo>
                        <a:pt x="576" y="127"/>
                        <a:pt x="575" y="125"/>
                        <a:pt x="575" y="122"/>
                      </a:cubicBezTo>
                      <a:cubicBezTo>
                        <a:pt x="576" y="122"/>
                        <a:pt x="576" y="121"/>
                        <a:pt x="577" y="121"/>
                      </a:cubicBezTo>
                      <a:close/>
                      <a:moveTo>
                        <a:pt x="788" y="92"/>
                      </a:moveTo>
                      <a:cubicBezTo>
                        <a:pt x="758" y="122"/>
                        <a:pt x="788" y="122"/>
                        <a:pt x="758" y="122"/>
                      </a:cubicBezTo>
                      <a:cubicBezTo>
                        <a:pt x="758" y="122"/>
                        <a:pt x="758" y="153"/>
                        <a:pt x="758" y="153"/>
                      </a:cubicBezTo>
                      <a:cubicBezTo>
                        <a:pt x="758" y="153"/>
                        <a:pt x="758" y="122"/>
                        <a:pt x="788" y="122"/>
                      </a:cubicBezTo>
                      <a:cubicBezTo>
                        <a:pt x="788" y="122"/>
                        <a:pt x="788" y="122"/>
                        <a:pt x="788" y="92"/>
                      </a:cubicBezTo>
                      <a:close/>
                      <a:moveTo>
                        <a:pt x="727" y="92"/>
                      </a:moveTo>
                      <a:lnTo>
                        <a:pt x="727" y="92"/>
                      </a:lnTo>
                      <a:cubicBezTo>
                        <a:pt x="727" y="92"/>
                        <a:pt x="697" y="92"/>
                        <a:pt x="697" y="122"/>
                      </a:cubicBezTo>
                      <a:cubicBezTo>
                        <a:pt x="697" y="133"/>
                        <a:pt x="697" y="143"/>
                        <a:pt x="697" y="153"/>
                      </a:cubicBezTo>
                      <a:cubicBezTo>
                        <a:pt x="727" y="122"/>
                        <a:pt x="727" y="92"/>
                        <a:pt x="727" y="92"/>
                      </a:cubicBezTo>
                      <a:close/>
                      <a:moveTo>
                        <a:pt x="758" y="153"/>
                      </a:moveTo>
                      <a:cubicBezTo>
                        <a:pt x="758" y="153"/>
                        <a:pt x="758" y="153"/>
                        <a:pt x="758" y="153"/>
                      </a:cubicBezTo>
                      <a:cubicBezTo>
                        <a:pt x="758" y="153"/>
                        <a:pt x="758" y="153"/>
                        <a:pt x="758" y="153"/>
                      </a:cubicBezTo>
                      <a:close/>
                      <a:moveTo>
                        <a:pt x="67" y="230"/>
                      </a:moveTo>
                      <a:cubicBezTo>
                        <a:pt x="62" y="230"/>
                        <a:pt x="59" y="234"/>
                        <a:pt x="59" y="244"/>
                      </a:cubicBezTo>
                      <a:lnTo>
                        <a:pt x="89" y="244"/>
                      </a:lnTo>
                      <a:cubicBezTo>
                        <a:pt x="89" y="244"/>
                        <a:pt x="76" y="230"/>
                        <a:pt x="67" y="230"/>
                      </a:cubicBezTo>
                      <a:close/>
                      <a:moveTo>
                        <a:pt x="1189" y="291"/>
                      </a:moveTo>
                      <a:cubicBezTo>
                        <a:pt x="1180" y="291"/>
                        <a:pt x="1153" y="305"/>
                        <a:pt x="1153" y="305"/>
                      </a:cubicBezTo>
                      <a:lnTo>
                        <a:pt x="1183" y="305"/>
                      </a:lnTo>
                      <a:cubicBezTo>
                        <a:pt x="1193" y="294"/>
                        <a:pt x="1193" y="291"/>
                        <a:pt x="1189" y="291"/>
                      </a:cubicBezTo>
                      <a:close/>
                      <a:moveTo>
                        <a:pt x="1245" y="352"/>
                      </a:moveTo>
                      <a:cubicBezTo>
                        <a:pt x="1245" y="352"/>
                        <a:pt x="1244" y="352"/>
                        <a:pt x="1244" y="352"/>
                      </a:cubicBezTo>
                      <a:lnTo>
                        <a:pt x="1244" y="352"/>
                      </a:lnTo>
                      <a:lnTo>
                        <a:pt x="1244" y="365"/>
                      </a:lnTo>
                      <a:cubicBezTo>
                        <a:pt x="1244" y="365"/>
                        <a:pt x="1244" y="355"/>
                        <a:pt x="1251" y="352"/>
                      </a:cubicBezTo>
                      <a:lnTo>
                        <a:pt x="1251" y="352"/>
                      </a:lnTo>
                      <a:cubicBezTo>
                        <a:pt x="1258" y="353"/>
                        <a:pt x="1266" y="357"/>
                        <a:pt x="1274" y="365"/>
                      </a:cubicBezTo>
                      <a:cubicBezTo>
                        <a:pt x="1264" y="355"/>
                        <a:pt x="1258" y="352"/>
                        <a:pt x="1253" y="352"/>
                      </a:cubicBezTo>
                      <a:cubicBezTo>
                        <a:pt x="1252" y="352"/>
                        <a:pt x="1251" y="352"/>
                        <a:pt x="1251" y="352"/>
                      </a:cubicBezTo>
                      <a:lnTo>
                        <a:pt x="1251" y="352"/>
                      </a:lnTo>
                      <a:cubicBezTo>
                        <a:pt x="1249" y="352"/>
                        <a:pt x="1247" y="352"/>
                        <a:pt x="1245" y="352"/>
                      </a:cubicBezTo>
                      <a:close/>
                      <a:moveTo>
                        <a:pt x="664" y="451"/>
                      </a:moveTo>
                      <a:lnTo>
                        <a:pt x="664" y="451"/>
                      </a:lnTo>
                      <a:cubicBezTo>
                        <a:pt x="662" y="452"/>
                        <a:pt x="659" y="454"/>
                        <a:pt x="656" y="456"/>
                      </a:cubicBezTo>
                      <a:lnTo>
                        <a:pt x="656" y="456"/>
                      </a:lnTo>
                      <a:cubicBezTo>
                        <a:pt x="660" y="455"/>
                        <a:pt x="663" y="454"/>
                        <a:pt x="664" y="451"/>
                      </a:cubicBezTo>
                      <a:close/>
                      <a:moveTo>
                        <a:pt x="667" y="426"/>
                      </a:moveTo>
                      <a:cubicBezTo>
                        <a:pt x="667" y="439"/>
                        <a:pt x="667" y="447"/>
                        <a:pt x="664" y="451"/>
                      </a:cubicBezTo>
                      <a:lnTo>
                        <a:pt x="664" y="451"/>
                      </a:lnTo>
                      <a:cubicBezTo>
                        <a:pt x="665" y="451"/>
                        <a:pt x="666" y="450"/>
                        <a:pt x="667" y="450"/>
                      </a:cubicBezTo>
                      <a:lnTo>
                        <a:pt x="667" y="450"/>
                      </a:lnTo>
                      <a:cubicBezTo>
                        <a:pt x="667" y="454"/>
                        <a:pt x="667" y="457"/>
                        <a:pt x="667" y="457"/>
                      </a:cubicBezTo>
                      <a:cubicBezTo>
                        <a:pt x="673" y="450"/>
                        <a:pt x="674" y="448"/>
                        <a:pt x="672" y="448"/>
                      </a:cubicBezTo>
                      <a:cubicBezTo>
                        <a:pt x="671" y="448"/>
                        <a:pt x="669" y="449"/>
                        <a:pt x="667" y="450"/>
                      </a:cubicBezTo>
                      <a:lnTo>
                        <a:pt x="667" y="450"/>
                      </a:lnTo>
                      <a:cubicBezTo>
                        <a:pt x="667" y="441"/>
                        <a:pt x="667" y="426"/>
                        <a:pt x="667" y="426"/>
                      </a:cubicBezTo>
                      <a:close/>
                      <a:moveTo>
                        <a:pt x="849" y="457"/>
                      </a:moveTo>
                      <a:lnTo>
                        <a:pt x="856" y="459"/>
                      </a:lnTo>
                      <a:lnTo>
                        <a:pt x="856" y="459"/>
                      </a:lnTo>
                      <a:cubicBezTo>
                        <a:pt x="857" y="458"/>
                        <a:pt x="859" y="458"/>
                        <a:pt x="860" y="457"/>
                      </a:cubicBezTo>
                      <a:close/>
                      <a:moveTo>
                        <a:pt x="697" y="457"/>
                      </a:moveTo>
                      <a:cubicBezTo>
                        <a:pt x="697" y="457"/>
                        <a:pt x="710" y="457"/>
                        <a:pt x="719" y="465"/>
                      </a:cubicBezTo>
                      <a:lnTo>
                        <a:pt x="719" y="465"/>
                      </a:lnTo>
                      <a:cubicBezTo>
                        <a:pt x="714" y="460"/>
                        <a:pt x="707" y="457"/>
                        <a:pt x="697" y="457"/>
                      </a:cubicBezTo>
                      <a:close/>
                      <a:moveTo>
                        <a:pt x="792" y="457"/>
                      </a:moveTo>
                      <a:lnTo>
                        <a:pt x="792" y="457"/>
                      </a:lnTo>
                      <a:cubicBezTo>
                        <a:pt x="804" y="457"/>
                        <a:pt x="811" y="457"/>
                        <a:pt x="818" y="460"/>
                      </a:cubicBezTo>
                      <a:lnTo>
                        <a:pt x="818" y="460"/>
                      </a:lnTo>
                      <a:cubicBezTo>
                        <a:pt x="817" y="464"/>
                        <a:pt x="815" y="465"/>
                        <a:pt x="812" y="465"/>
                      </a:cubicBezTo>
                      <a:cubicBezTo>
                        <a:pt x="806" y="465"/>
                        <a:pt x="799" y="461"/>
                        <a:pt x="792" y="457"/>
                      </a:cubicBezTo>
                      <a:close/>
                      <a:moveTo>
                        <a:pt x="719" y="465"/>
                      </a:moveTo>
                      <a:cubicBezTo>
                        <a:pt x="727" y="474"/>
                        <a:pt x="727" y="487"/>
                        <a:pt x="727" y="487"/>
                      </a:cubicBezTo>
                      <a:lnTo>
                        <a:pt x="727" y="487"/>
                      </a:lnTo>
                      <a:cubicBezTo>
                        <a:pt x="727" y="476"/>
                        <a:pt x="724" y="470"/>
                        <a:pt x="719" y="465"/>
                      </a:cubicBezTo>
                      <a:close/>
                      <a:moveTo>
                        <a:pt x="819" y="457"/>
                      </a:moveTo>
                      <a:cubicBezTo>
                        <a:pt x="829" y="467"/>
                        <a:pt x="832" y="470"/>
                        <a:pt x="833" y="470"/>
                      </a:cubicBezTo>
                      <a:cubicBezTo>
                        <a:pt x="835" y="470"/>
                        <a:pt x="833" y="465"/>
                        <a:pt x="835" y="461"/>
                      </a:cubicBezTo>
                      <a:lnTo>
                        <a:pt x="835" y="461"/>
                      </a:lnTo>
                      <a:cubicBezTo>
                        <a:pt x="842" y="465"/>
                        <a:pt x="849" y="473"/>
                        <a:pt x="849" y="487"/>
                      </a:cubicBezTo>
                      <a:lnTo>
                        <a:pt x="819" y="487"/>
                      </a:lnTo>
                      <a:lnTo>
                        <a:pt x="819" y="460"/>
                      </a:lnTo>
                      <a:lnTo>
                        <a:pt x="819" y="460"/>
                      </a:lnTo>
                      <a:cubicBezTo>
                        <a:pt x="826" y="464"/>
                        <a:pt x="834" y="472"/>
                        <a:pt x="848" y="486"/>
                      </a:cubicBezTo>
                      <a:lnTo>
                        <a:pt x="848" y="486"/>
                      </a:lnTo>
                      <a:cubicBezTo>
                        <a:pt x="834" y="472"/>
                        <a:pt x="834" y="472"/>
                        <a:pt x="834" y="472"/>
                      </a:cubicBezTo>
                      <a:cubicBezTo>
                        <a:pt x="834" y="472"/>
                        <a:pt x="834" y="472"/>
                        <a:pt x="819" y="457"/>
                      </a:cubicBezTo>
                      <a:close/>
                      <a:moveTo>
                        <a:pt x="849" y="417"/>
                      </a:moveTo>
                      <a:cubicBezTo>
                        <a:pt x="849" y="417"/>
                        <a:pt x="849" y="420"/>
                        <a:pt x="849" y="426"/>
                      </a:cubicBezTo>
                      <a:lnTo>
                        <a:pt x="849" y="457"/>
                      </a:lnTo>
                      <a:cubicBezTo>
                        <a:pt x="862" y="450"/>
                        <a:pt x="868" y="448"/>
                        <a:pt x="870" y="448"/>
                      </a:cubicBezTo>
                      <a:lnTo>
                        <a:pt x="870" y="448"/>
                      </a:lnTo>
                      <a:cubicBezTo>
                        <a:pt x="872" y="448"/>
                        <a:pt x="867" y="452"/>
                        <a:pt x="860" y="457"/>
                      </a:cubicBezTo>
                      <a:lnTo>
                        <a:pt x="879" y="457"/>
                      </a:lnTo>
                      <a:cubicBezTo>
                        <a:pt x="887" y="457"/>
                        <a:pt x="891" y="458"/>
                        <a:pt x="893" y="461"/>
                      </a:cubicBezTo>
                      <a:lnTo>
                        <a:pt x="893" y="461"/>
                      </a:lnTo>
                      <a:cubicBezTo>
                        <a:pt x="901" y="457"/>
                        <a:pt x="910" y="457"/>
                        <a:pt x="910" y="457"/>
                      </a:cubicBezTo>
                      <a:cubicBezTo>
                        <a:pt x="910" y="457"/>
                        <a:pt x="910" y="472"/>
                        <a:pt x="910" y="481"/>
                      </a:cubicBezTo>
                      <a:lnTo>
                        <a:pt x="910" y="481"/>
                      </a:lnTo>
                      <a:lnTo>
                        <a:pt x="895" y="475"/>
                      </a:lnTo>
                      <a:lnTo>
                        <a:pt x="895" y="475"/>
                      </a:lnTo>
                      <a:cubicBezTo>
                        <a:pt x="895" y="481"/>
                        <a:pt x="897" y="487"/>
                        <a:pt x="910" y="487"/>
                      </a:cubicBezTo>
                      <a:lnTo>
                        <a:pt x="879" y="487"/>
                      </a:lnTo>
                      <a:cubicBezTo>
                        <a:pt x="879" y="480"/>
                        <a:pt x="881" y="475"/>
                        <a:pt x="883" y="470"/>
                      </a:cubicBezTo>
                      <a:lnTo>
                        <a:pt x="883" y="470"/>
                      </a:lnTo>
                      <a:lnTo>
                        <a:pt x="895" y="475"/>
                      </a:lnTo>
                      <a:lnTo>
                        <a:pt x="895" y="475"/>
                      </a:lnTo>
                      <a:cubicBezTo>
                        <a:pt x="894" y="470"/>
                        <a:pt x="895" y="465"/>
                        <a:pt x="893" y="461"/>
                      </a:cubicBezTo>
                      <a:lnTo>
                        <a:pt x="893" y="461"/>
                      </a:lnTo>
                      <a:cubicBezTo>
                        <a:pt x="889" y="463"/>
                        <a:pt x="886" y="466"/>
                        <a:pt x="883" y="470"/>
                      </a:cubicBezTo>
                      <a:lnTo>
                        <a:pt x="883" y="470"/>
                      </a:lnTo>
                      <a:lnTo>
                        <a:pt x="856" y="459"/>
                      </a:lnTo>
                      <a:lnTo>
                        <a:pt x="856" y="459"/>
                      </a:lnTo>
                      <a:cubicBezTo>
                        <a:pt x="851" y="463"/>
                        <a:pt x="845" y="465"/>
                        <a:pt x="843" y="465"/>
                      </a:cubicBezTo>
                      <a:cubicBezTo>
                        <a:pt x="841" y="465"/>
                        <a:pt x="842" y="463"/>
                        <a:pt x="849" y="457"/>
                      </a:cubicBezTo>
                      <a:lnTo>
                        <a:pt x="849" y="457"/>
                      </a:lnTo>
                      <a:lnTo>
                        <a:pt x="849" y="457"/>
                      </a:lnTo>
                      <a:lnTo>
                        <a:pt x="849" y="457"/>
                      </a:lnTo>
                      <a:cubicBezTo>
                        <a:pt x="841" y="457"/>
                        <a:pt x="837" y="459"/>
                        <a:pt x="835" y="461"/>
                      </a:cubicBezTo>
                      <a:lnTo>
                        <a:pt x="835" y="461"/>
                      </a:lnTo>
                      <a:cubicBezTo>
                        <a:pt x="827" y="457"/>
                        <a:pt x="819" y="457"/>
                        <a:pt x="819" y="457"/>
                      </a:cubicBezTo>
                      <a:lnTo>
                        <a:pt x="792" y="457"/>
                      </a:lnTo>
                      <a:cubicBezTo>
                        <a:pt x="791" y="456"/>
                        <a:pt x="790" y="456"/>
                        <a:pt x="790" y="455"/>
                      </a:cubicBezTo>
                      <a:lnTo>
                        <a:pt x="790" y="455"/>
                      </a:lnTo>
                      <a:cubicBezTo>
                        <a:pt x="792" y="452"/>
                        <a:pt x="799" y="445"/>
                        <a:pt x="819" y="426"/>
                      </a:cubicBezTo>
                      <a:cubicBezTo>
                        <a:pt x="825" y="433"/>
                        <a:pt x="830" y="435"/>
                        <a:pt x="834" y="435"/>
                      </a:cubicBezTo>
                      <a:cubicBezTo>
                        <a:pt x="845" y="435"/>
                        <a:pt x="848" y="417"/>
                        <a:pt x="849" y="417"/>
                      </a:cubicBezTo>
                      <a:close/>
                      <a:moveTo>
                        <a:pt x="1274" y="487"/>
                      </a:moveTo>
                      <a:cubicBezTo>
                        <a:pt x="1274" y="487"/>
                        <a:pt x="1274" y="487"/>
                        <a:pt x="1274" y="487"/>
                      </a:cubicBezTo>
                      <a:cubicBezTo>
                        <a:pt x="1274" y="487"/>
                        <a:pt x="1274" y="487"/>
                        <a:pt x="1274" y="487"/>
                      </a:cubicBezTo>
                      <a:close/>
                      <a:moveTo>
                        <a:pt x="924" y="473"/>
                      </a:moveTo>
                      <a:cubicBezTo>
                        <a:pt x="927" y="473"/>
                        <a:pt x="920" y="487"/>
                        <a:pt x="940" y="487"/>
                      </a:cubicBezTo>
                      <a:cubicBezTo>
                        <a:pt x="957" y="487"/>
                        <a:pt x="964" y="496"/>
                        <a:pt x="968" y="504"/>
                      </a:cubicBezTo>
                      <a:lnTo>
                        <a:pt x="968" y="504"/>
                      </a:lnTo>
                      <a:lnTo>
                        <a:pt x="914" y="483"/>
                      </a:lnTo>
                      <a:lnTo>
                        <a:pt x="914" y="483"/>
                      </a:lnTo>
                      <a:cubicBezTo>
                        <a:pt x="921" y="476"/>
                        <a:pt x="923" y="473"/>
                        <a:pt x="924" y="473"/>
                      </a:cubicBezTo>
                      <a:close/>
                      <a:moveTo>
                        <a:pt x="696" y="457"/>
                      </a:moveTo>
                      <a:lnTo>
                        <a:pt x="696" y="457"/>
                      </a:lnTo>
                      <a:cubicBezTo>
                        <a:pt x="686" y="467"/>
                        <a:pt x="680" y="474"/>
                        <a:pt x="675" y="479"/>
                      </a:cubicBezTo>
                      <a:lnTo>
                        <a:pt x="675" y="479"/>
                      </a:lnTo>
                      <a:cubicBezTo>
                        <a:pt x="675" y="479"/>
                        <a:pt x="676" y="479"/>
                        <a:pt x="676" y="479"/>
                      </a:cubicBezTo>
                      <a:lnTo>
                        <a:pt x="676" y="479"/>
                      </a:lnTo>
                      <a:cubicBezTo>
                        <a:pt x="674" y="482"/>
                        <a:pt x="674" y="484"/>
                        <a:pt x="676" y="485"/>
                      </a:cubicBezTo>
                      <a:lnTo>
                        <a:pt x="676" y="485"/>
                      </a:lnTo>
                      <a:cubicBezTo>
                        <a:pt x="677" y="483"/>
                        <a:pt x="678" y="481"/>
                        <a:pt x="680" y="478"/>
                      </a:cubicBezTo>
                      <a:lnTo>
                        <a:pt x="680" y="478"/>
                      </a:lnTo>
                      <a:cubicBezTo>
                        <a:pt x="681" y="478"/>
                        <a:pt x="681" y="479"/>
                        <a:pt x="681" y="480"/>
                      </a:cubicBezTo>
                      <a:lnTo>
                        <a:pt x="681" y="480"/>
                      </a:lnTo>
                      <a:cubicBezTo>
                        <a:pt x="681" y="481"/>
                        <a:pt x="681" y="484"/>
                        <a:pt x="680" y="486"/>
                      </a:cubicBezTo>
                      <a:lnTo>
                        <a:pt x="680" y="486"/>
                      </a:lnTo>
                      <a:cubicBezTo>
                        <a:pt x="678" y="486"/>
                        <a:pt x="677" y="486"/>
                        <a:pt x="676" y="485"/>
                      </a:cubicBezTo>
                      <a:lnTo>
                        <a:pt x="676" y="485"/>
                      </a:lnTo>
                      <a:cubicBezTo>
                        <a:pt x="667" y="504"/>
                        <a:pt x="667" y="517"/>
                        <a:pt x="667" y="517"/>
                      </a:cubicBezTo>
                      <a:cubicBezTo>
                        <a:pt x="667" y="497"/>
                        <a:pt x="667" y="490"/>
                        <a:pt x="675" y="479"/>
                      </a:cubicBezTo>
                      <a:lnTo>
                        <a:pt x="675" y="479"/>
                      </a:lnTo>
                      <a:cubicBezTo>
                        <a:pt x="673" y="481"/>
                        <a:pt x="670" y="483"/>
                        <a:pt x="667" y="487"/>
                      </a:cubicBezTo>
                      <a:lnTo>
                        <a:pt x="696" y="457"/>
                      </a:lnTo>
                      <a:close/>
                      <a:moveTo>
                        <a:pt x="697" y="305"/>
                      </a:moveTo>
                      <a:cubicBezTo>
                        <a:pt x="667" y="335"/>
                        <a:pt x="697" y="335"/>
                        <a:pt x="667" y="365"/>
                      </a:cubicBezTo>
                      <a:cubicBezTo>
                        <a:pt x="697" y="365"/>
                        <a:pt x="697" y="335"/>
                        <a:pt x="697" y="335"/>
                      </a:cubicBezTo>
                      <a:cubicBezTo>
                        <a:pt x="697" y="335"/>
                        <a:pt x="697" y="365"/>
                        <a:pt x="697" y="396"/>
                      </a:cubicBezTo>
                      <a:cubicBezTo>
                        <a:pt x="697" y="365"/>
                        <a:pt x="697" y="365"/>
                        <a:pt x="727" y="365"/>
                      </a:cubicBezTo>
                      <a:cubicBezTo>
                        <a:pt x="758" y="365"/>
                        <a:pt x="727" y="396"/>
                        <a:pt x="727" y="396"/>
                      </a:cubicBezTo>
                      <a:cubicBezTo>
                        <a:pt x="734" y="402"/>
                        <a:pt x="739" y="405"/>
                        <a:pt x="743" y="405"/>
                      </a:cubicBezTo>
                      <a:cubicBezTo>
                        <a:pt x="754" y="405"/>
                        <a:pt x="757" y="387"/>
                        <a:pt x="757" y="387"/>
                      </a:cubicBezTo>
                      <a:cubicBezTo>
                        <a:pt x="758" y="387"/>
                        <a:pt x="758" y="389"/>
                        <a:pt x="758" y="396"/>
                      </a:cubicBezTo>
                      <a:cubicBezTo>
                        <a:pt x="758" y="396"/>
                        <a:pt x="758" y="426"/>
                        <a:pt x="758" y="426"/>
                      </a:cubicBezTo>
                      <a:cubicBezTo>
                        <a:pt x="758" y="411"/>
                        <a:pt x="765" y="411"/>
                        <a:pt x="773" y="411"/>
                      </a:cubicBezTo>
                      <a:cubicBezTo>
                        <a:pt x="781" y="411"/>
                        <a:pt x="788" y="411"/>
                        <a:pt x="788" y="396"/>
                      </a:cubicBezTo>
                      <a:cubicBezTo>
                        <a:pt x="788" y="425"/>
                        <a:pt x="788" y="426"/>
                        <a:pt x="788" y="454"/>
                      </a:cubicBezTo>
                      <a:lnTo>
                        <a:pt x="788" y="454"/>
                      </a:lnTo>
                      <a:cubicBezTo>
                        <a:pt x="783" y="451"/>
                        <a:pt x="780" y="448"/>
                        <a:pt x="780" y="448"/>
                      </a:cubicBezTo>
                      <a:lnTo>
                        <a:pt x="780" y="448"/>
                      </a:lnTo>
                      <a:cubicBezTo>
                        <a:pt x="779" y="448"/>
                        <a:pt x="782" y="450"/>
                        <a:pt x="788" y="457"/>
                      </a:cubicBezTo>
                      <a:lnTo>
                        <a:pt x="758" y="457"/>
                      </a:lnTo>
                      <a:cubicBezTo>
                        <a:pt x="758" y="463"/>
                        <a:pt x="756" y="465"/>
                        <a:pt x="754" y="465"/>
                      </a:cubicBezTo>
                      <a:cubicBezTo>
                        <a:pt x="748" y="465"/>
                        <a:pt x="737" y="448"/>
                        <a:pt x="731" y="448"/>
                      </a:cubicBezTo>
                      <a:cubicBezTo>
                        <a:pt x="729" y="448"/>
                        <a:pt x="727" y="450"/>
                        <a:pt x="727" y="457"/>
                      </a:cubicBezTo>
                      <a:cubicBezTo>
                        <a:pt x="758" y="457"/>
                        <a:pt x="758" y="487"/>
                        <a:pt x="758" y="487"/>
                      </a:cubicBezTo>
                      <a:lnTo>
                        <a:pt x="758" y="487"/>
                      </a:lnTo>
                      <a:cubicBezTo>
                        <a:pt x="751" y="481"/>
                        <a:pt x="748" y="478"/>
                        <a:pt x="745" y="478"/>
                      </a:cubicBezTo>
                      <a:cubicBezTo>
                        <a:pt x="743" y="478"/>
                        <a:pt x="743" y="483"/>
                        <a:pt x="743" y="487"/>
                      </a:cubicBezTo>
                      <a:lnTo>
                        <a:pt x="743" y="487"/>
                      </a:lnTo>
                      <a:cubicBezTo>
                        <a:pt x="735" y="472"/>
                        <a:pt x="727" y="457"/>
                        <a:pt x="727" y="457"/>
                      </a:cubicBezTo>
                      <a:lnTo>
                        <a:pt x="727" y="487"/>
                      </a:lnTo>
                      <a:cubicBezTo>
                        <a:pt x="727" y="487"/>
                        <a:pt x="714" y="500"/>
                        <a:pt x="705" y="500"/>
                      </a:cubicBezTo>
                      <a:cubicBezTo>
                        <a:pt x="700" y="500"/>
                        <a:pt x="697" y="497"/>
                        <a:pt x="697" y="487"/>
                      </a:cubicBezTo>
                      <a:cubicBezTo>
                        <a:pt x="691" y="487"/>
                        <a:pt x="686" y="487"/>
                        <a:pt x="682" y="487"/>
                      </a:cubicBezTo>
                      <a:lnTo>
                        <a:pt x="682" y="487"/>
                      </a:lnTo>
                      <a:lnTo>
                        <a:pt x="667" y="517"/>
                      </a:lnTo>
                      <a:cubicBezTo>
                        <a:pt x="674" y="502"/>
                        <a:pt x="678" y="493"/>
                        <a:pt x="680" y="486"/>
                      </a:cubicBezTo>
                      <a:lnTo>
                        <a:pt x="680" y="486"/>
                      </a:lnTo>
                      <a:cubicBezTo>
                        <a:pt x="680" y="487"/>
                        <a:pt x="681" y="487"/>
                        <a:pt x="682" y="487"/>
                      </a:cubicBezTo>
                      <a:lnTo>
                        <a:pt x="682" y="487"/>
                      </a:lnTo>
                      <a:lnTo>
                        <a:pt x="697" y="457"/>
                      </a:lnTo>
                      <a:lnTo>
                        <a:pt x="697" y="457"/>
                      </a:lnTo>
                      <a:cubicBezTo>
                        <a:pt x="697" y="457"/>
                        <a:pt x="697" y="457"/>
                        <a:pt x="697" y="457"/>
                      </a:cubicBezTo>
                      <a:lnTo>
                        <a:pt x="667" y="457"/>
                      </a:lnTo>
                      <a:cubicBezTo>
                        <a:pt x="667" y="457"/>
                        <a:pt x="667" y="457"/>
                        <a:pt x="667" y="457"/>
                      </a:cubicBezTo>
                      <a:lnTo>
                        <a:pt x="667" y="457"/>
                      </a:lnTo>
                      <a:cubicBezTo>
                        <a:pt x="654" y="463"/>
                        <a:pt x="648" y="465"/>
                        <a:pt x="646" y="465"/>
                      </a:cubicBezTo>
                      <a:cubicBezTo>
                        <a:pt x="643" y="465"/>
                        <a:pt x="649" y="460"/>
                        <a:pt x="656" y="456"/>
                      </a:cubicBezTo>
                      <a:lnTo>
                        <a:pt x="656" y="456"/>
                      </a:lnTo>
                      <a:cubicBezTo>
                        <a:pt x="652" y="457"/>
                        <a:pt x="646" y="457"/>
                        <a:pt x="636" y="457"/>
                      </a:cubicBezTo>
                      <a:lnTo>
                        <a:pt x="667" y="426"/>
                      </a:lnTo>
                      <a:lnTo>
                        <a:pt x="667" y="426"/>
                      </a:lnTo>
                      <a:cubicBezTo>
                        <a:pt x="667" y="426"/>
                        <a:pt x="667" y="426"/>
                        <a:pt x="667" y="426"/>
                      </a:cubicBezTo>
                      <a:cubicBezTo>
                        <a:pt x="650" y="426"/>
                        <a:pt x="642" y="436"/>
                        <a:pt x="639" y="444"/>
                      </a:cubicBezTo>
                      <a:lnTo>
                        <a:pt x="639" y="444"/>
                      </a:lnTo>
                      <a:cubicBezTo>
                        <a:pt x="640" y="443"/>
                        <a:pt x="642" y="443"/>
                        <a:pt x="643" y="443"/>
                      </a:cubicBezTo>
                      <a:cubicBezTo>
                        <a:pt x="646" y="443"/>
                        <a:pt x="646" y="446"/>
                        <a:pt x="636" y="457"/>
                      </a:cubicBezTo>
                      <a:cubicBezTo>
                        <a:pt x="636" y="457"/>
                        <a:pt x="636" y="451"/>
                        <a:pt x="639" y="444"/>
                      </a:cubicBezTo>
                      <a:lnTo>
                        <a:pt x="639" y="444"/>
                      </a:lnTo>
                      <a:cubicBezTo>
                        <a:pt x="638" y="444"/>
                        <a:pt x="637" y="445"/>
                        <a:pt x="636" y="445"/>
                      </a:cubicBezTo>
                      <a:lnTo>
                        <a:pt x="636" y="445"/>
                      </a:lnTo>
                      <a:lnTo>
                        <a:pt x="636" y="426"/>
                      </a:lnTo>
                      <a:lnTo>
                        <a:pt x="667" y="426"/>
                      </a:lnTo>
                      <a:cubicBezTo>
                        <a:pt x="636" y="426"/>
                        <a:pt x="636" y="396"/>
                        <a:pt x="636" y="396"/>
                      </a:cubicBezTo>
                      <a:lnTo>
                        <a:pt x="667" y="365"/>
                      </a:lnTo>
                      <a:cubicBezTo>
                        <a:pt x="606" y="365"/>
                        <a:pt x="667" y="335"/>
                        <a:pt x="667" y="335"/>
                      </a:cubicBezTo>
                      <a:cubicBezTo>
                        <a:pt x="667" y="335"/>
                        <a:pt x="674" y="328"/>
                        <a:pt x="681" y="317"/>
                      </a:cubicBezTo>
                      <a:lnTo>
                        <a:pt x="681" y="317"/>
                      </a:lnTo>
                      <a:cubicBezTo>
                        <a:pt x="685" y="315"/>
                        <a:pt x="690" y="311"/>
                        <a:pt x="697" y="305"/>
                      </a:cubicBezTo>
                      <a:close/>
                      <a:moveTo>
                        <a:pt x="1305" y="517"/>
                      </a:moveTo>
                      <a:cubicBezTo>
                        <a:pt x="1305" y="517"/>
                        <a:pt x="1335" y="548"/>
                        <a:pt x="1305" y="548"/>
                      </a:cubicBezTo>
                      <a:lnTo>
                        <a:pt x="1335" y="548"/>
                      </a:lnTo>
                      <a:cubicBezTo>
                        <a:pt x="1305" y="548"/>
                        <a:pt x="1335" y="517"/>
                        <a:pt x="1305" y="517"/>
                      </a:cubicBezTo>
                      <a:close/>
                      <a:moveTo>
                        <a:pt x="1251" y="628"/>
                      </a:moveTo>
                      <a:cubicBezTo>
                        <a:pt x="1255" y="634"/>
                        <a:pt x="1262" y="639"/>
                        <a:pt x="1274" y="639"/>
                      </a:cubicBezTo>
                      <a:cubicBezTo>
                        <a:pt x="1264" y="634"/>
                        <a:pt x="1256" y="630"/>
                        <a:pt x="1251" y="628"/>
                      </a:cubicBezTo>
                      <a:close/>
                      <a:moveTo>
                        <a:pt x="461" y="18"/>
                      </a:moveTo>
                      <a:cubicBezTo>
                        <a:pt x="457" y="18"/>
                        <a:pt x="454" y="21"/>
                        <a:pt x="454" y="31"/>
                      </a:cubicBezTo>
                      <a:lnTo>
                        <a:pt x="423" y="31"/>
                      </a:lnTo>
                      <a:cubicBezTo>
                        <a:pt x="417" y="25"/>
                        <a:pt x="413" y="22"/>
                        <a:pt x="411" y="22"/>
                      </a:cubicBezTo>
                      <a:cubicBezTo>
                        <a:pt x="405" y="22"/>
                        <a:pt x="411" y="40"/>
                        <a:pt x="405" y="40"/>
                      </a:cubicBezTo>
                      <a:cubicBezTo>
                        <a:pt x="403" y="40"/>
                        <a:pt x="399" y="37"/>
                        <a:pt x="393" y="31"/>
                      </a:cubicBezTo>
                      <a:lnTo>
                        <a:pt x="363" y="31"/>
                      </a:lnTo>
                      <a:cubicBezTo>
                        <a:pt x="363" y="31"/>
                        <a:pt x="363" y="45"/>
                        <a:pt x="354" y="45"/>
                      </a:cubicBezTo>
                      <a:cubicBezTo>
                        <a:pt x="349" y="45"/>
                        <a:pt x="342" y="41"/>
                        <a:pt x="332" y="31"/>
                      </a:cubicBezTo>
                      <a:cubicBezTo>
                        <a:pt x="302" y="31"/>
                        <a:pt x="363" y="61"/>
                        <a:pt x="332" y="61"/>
                      </a:cubicBezTo>
                      <a:cubicBezTo>
                        <a:pt x="302" y="61"/>
                        <a:pt x="302" y="61"/>
                        <a:pt x="302" y="31"/>
                      </a:cubicBezTo>
                      <a:cubicBezTo>
                        <a:pt x="271" y="61"/>
                        <a:pt x="180" y="61"/>
                        <a:pt x="180" y="92"/>
                      </a:cubicBezTo>
                      <a:lnTo>
                        <a:pt x="150" y="92"/>
                      </a:lnTo>
                      <a:cubicBezTo>
                        <a:pt x="165" y="107"/>
                        <a:pt x="150" y="107"/>
                        <a:pt x="131" y="107"/>
                      </a:cubicBezTo>
                      <a:cubicBezTo>
                        <a:pt x="112" y="107"/>
                        <a:pt x="89" y="107"/>
                        <a:pt x="89" y="122"/>
                      </a:cubicBezTo>
                      <a:lnTo>
                        <a:pt x="119" y="122"/>
                      </a:lnTo>
                      <a:cubicBezTo>
                        <a:pt x="59" y="153"/>
                        <a:pt x="89" y="183"/>
                        <a:pt x="59" y="213"/>
                      </a:cubicBezTo>
                      <a:cubicBezTo>
                        <a:pt x="89" y="213"/>
                        <a:pt x="89" y="213"/>
                        <a:pt x="89" y="244"/>
                      </a:cubicBezTo>
                      <a:cubicBezTo>
                        <a:pt x="28" y="244"/>
                        <a:pt x="28" y="335"/>
                        <a:pt x="28" y="365"/>
                      </a:cubicBezTo>
                      <a:cubicBezTo>
                        <a:pt x="28" y="452"/>
                        <a:pt x="1" y="511"/>
                        <a:pt x="50" y="595"/>
                      </a:cubicBezTo>
                      <a:lnTo>
                        <a:pt x="50" y="595"/>
                      </a:lnTo>
                      <a:cubicBezTo>
                        <a:pt x="48" y="578"/>
                        <a:pt x="89" y="578"/>
                        <a:pt x="89" y="578"/>
                      </a:cubicBezTo>
                      <a:lnTo>
                        <a:pt x="89" y="578"/>
                      </a:lnTo>
                      <a:cubicBezTo>
                        <a:pt x="72" y="589"/>
                        <a:pt x="62" y="597"/>
                        <a:pt x="55" y="604"/>
                      </a:cubicBezTo>
                      <a:lnTo>
                        <a:pt x="55" y="604"/>
                      </a:lnTo>
                      <a:cubicBezTo>
                        <a:pt x="54" y="601"/>
                        <a:pt x="52" y="598"/>
                        <a:pt x="50" y="595"/>
                      </a:cubicBezTo>
                      <a:lnTo>
                        <a:pt x="50" y="595"/>
                      </a:lnTo>
                      <a:cubicBezTo>
                        <a:pt x="51" y="598"/>
                        <a:pt x="52" y="601"/>
                        <a:pt x="55" y="604"/>
                      </a:cubicBezTo>
                      <a:lnTo>
                        <a:pt x="55" y="604"/>
                      </a:lnTo>
                      <a:cubicBezTo>
                        <a:pt x="55" y="604"/>
                        <a:pt x="55" y="604"/>
                        <a:pt x="55" y="604"/>
                      </a:cubicBezTo>
                      <a:lnTo>
                        <a:pt x="55" y="604"/>
                      </a:lnTo>
                      <a:cubicBezTo>
                        <a:pt x="56" y="605"/>
                        <a:pt x="58" y="607"/>
                        <a:pt x="59" y="609"/>
                      </a:cubicBezTo>
                      <a:cubicBezTo>
                        <a:pt x="57" y="607"/>
                        <a:pt x="56" y="606"/>
                        <a:pt x="55" y="604"/>
                      </a:cubicBezTo>
                      <a:lnTo>
                        <a:pt x="55" y="604"/>
                      </a:lnTo>
                      <a:cubicBezTo>
                        <a:pt x="28" y="631"/>
                        <a:pt x="83" y="620"/>
                        <a:pt x="59" y="669"/>
                      </a:cubicBezTo>
                      <a:cubicBezTo>
                        <a:pt x="89" y="700"/>
                        <a:pt x="59" y="761"/>
                        <a:pt x="119" y="761"/>
                      </a:cubicBezTo>
                      <a:lnTo>
                        <a:pt x="119" y="791"/>
                      </a:lnTo>
                      <a:cubicBezTo>
                        <a:pt x="119" y="821"/>
                        <a:pt x="150" y="821"/>
                        <a:pt x="150" y="821"/>
                      </a:cubicBezTo>
                      <a:lnTo>
                        <a:pt x="180" y="821"/>
                      </a:lnTo>
                      <a:cubicBezTo>
                        <a:pt x="180" y="821"/>
                        <a:pt x="180" y="852"/>
                        <a:pt x="180" y="852"/>
                      </a:cubicBezTo>
                      <a:lnTo>
                        <a:pt x="211" y="852"/>
                      </a:lnTo>
                      <a:cubicBezTo>
                        <a:pt x="180" y="867"/>
                        <a:pt x="180" y="867"/>
                        <a:pt x="188" y="867"/>
                      </a:cubicBezTo>
                      <a:cubicBezTo>
                        <a:pt x="195" y="867"/>
                        <a:pt x="211" y="867"/>
                        <a:pt x="211" y="882"/>
                      </a:cubicBezTo>
                      <a:cubicBezTo>
                        <a:pt x="211" y="882"/>
                        <a:pt x="241" y="882"/>
                        <a:pt x="271" y="912"/>
                      </a:cubicBezTo>
                      <a:cubicBezTo>
                        <a:pt x="241" y="943"/>
                        <a:pt x="271" y="943"/>
                        <a:pt x="271" y="973"/>
                      </a:cubicBezTo>
                      <a:cubicBezTo>
                        <a:pt x="302" y="973"/>
                        <a:pt x="332" y="1004"/>
                        <a:pt x="363" y="1034"/>
                      </a:cubicBezTo>
                      <a:lnTo>
                        <a:pt x="393" y="1004"/>
                      </a:lnTo>
                      <a:cubicBezTo>
                        <a:pt x="393" y="1004"/>
                        <a:pt x="393" y="1034"/>
                        <a:pt x="393" y="1034"/>
                      </a:cubicBezTo>
                      <a:cubicBezTo>
                        <a:pt x="393" y="1034"/>
                        <a:pt x="423" y="1004"/>
                        <a:pt x="423" y="1004"/>
                      </a:cubicBezTo>
                      <a:cubicBezTo>
                        <a:pt x="423" y="1034"/>
                        <a:pt x="423" y="1034"/>
                        <a:pt x="423" y="1064"/>
                      </a:cubicBezTo>
                      <a:cubicBezTo>
                        <a:pt x="444" y="1064"/>
                        <a:pt x="464" y="1051"/>
                        <a:pt x="484" y="1051"/>
                      </a:cubicBezTo>
                      <a:cubicBezTo>
                        <a:pt x="494" y="1051"/>
                        <a:pt x="504" y="1054"/>
                        <a:pt x="515" y="1064"/>
                      </a:cubicBezTo>
                      <a:cubicBezTo>
                        <a:pt x="484" y="1095"/>
                        <a:pt x="545" y="1064"/>
                        <a:pt x="515" y="1125"/>
                      </a:cubicBezTo>
                      <a:cubicBezTo>
                        <a:pt x="545" y="1095"/>
                        <a:pt x="515" y="1064"/>
                        <a:pt x="545" y="1064"/>
                      </a:cubicBezTo>
                      <a:cubicBezTo>
                        <a:pt x="545" y="1064"/>
                        <a:pt x="545" y="1095"/>
                        <a:pt x="545" y="1095"/>
                      </a:cubicBezTo>
                      <a:cubicBezTo>
                        <a:pt x="551" y="1089"/>
                        <a:pt x="557" y="1086"/>
                        <a:pt x="563" y="1086"/>
                      </a:cubicBezTo>
                      <a:cubicBezTo>
                        <a:pt x="588" y="1086"/>
                        <a:pt x="612" y="1125"/>
                        <a:pt x="636" y="1125"/>
                      </a:cubicBezTo>
                      <a:cubicBezTo>
                        <a:pt x="636" y="1095"/>
                        <a:pt x="606" y="1095"/>
                        <a:pt x="606" y="1095"/>
                      </a:cubicBezTo>
                      <a:cubicBezTo>
                        <a:pt x="612" y="1088"/>
                        <a:pt x="617" y="1086"/>
                        <a:pt x="622" y="1086"/>
                      </a:cubicBezTo>
                      <a:cubicBezTo>
                        <a:pt x="633" y="1086"/>
                        <a:pt x="639" y="1104"/>
                        <a:pt x="651" y="1104"/>
                      </a:cubicBezTo>
                      <a:cubicBezTo>
                        <a:pt x="655" y="1104"/>
                        <a:pt x="660" y="1101"/>
                        <a:pt x="667" y="1095"/>
                      </a:cubicBezTo>
                      <a:cubicBezTo>
                        <a:pt x="697" y="1125"/>
                        <a:pt x="667" y="1125"/>
                        <a:pt x="667" y="1125"/>
                      </a:cubicBezTo>
                      <a:cubicBezTo>
                        <a:pt x="667" y="1135"/>
                        <a:pt x="670" y="1139"/>
                        <a:pt x="674" y="1139"/>
                      </a:cubicBezTo>
                      <a:cubicBezTo>
                        <a:pt x="683" y="1139"/>
                        <a:pt x="697" y="1125"/>
                        <a:pt x="697" y="1125"/>
                      </a:cubicBezTo>
                      <a:cubicBezTo>
                        <a:pt x="697" y="1125"/>
                        <a:pt x="697" y="1125"/>
                        <a:pt x="697" y="1095"/>
                      </a:cubicBezTo>
                      <a:cubicBezTo>
                        <a:pt x="727" y="1125"/>
                        <a:pt x="727" y="1125"/>
                        <a:pt x="758" y="1125"/>
                      </a:cubicBezTo>
                      <a:cubicBezTo>
                        <a:pt x="758" y="1119"/>
                        <a:pt x="759" y="1117"/>
                        <a:pt x="761" y="1117"/>
                      </a:cubicBezTo>
                      <a:cubicBezTo>
                        <a:pt x="769" y="1117"/>
                        <a:pt x="788" y="1156"/>
                        <a:pt x="788" y="1156"/>
                      </a:cubicBezTo>
                      <a:cubicBezTo>
                        <a:pt x="849" y="1125"/>
                        <a:pt x="910" y="1095"/>
                        <a:pt x="970" y="1064"/>
                      </a:cubicBezTo>
                      <a:cubicBezTo>
                        <a:pt x="940" y="1034"/>
                        <a:pt x="970" y="1034"/>
                        <a:pt x="970" y="1004"/>
                      </a:cubicBezTo>
                      <a:lnTo>
                        <a:pt x="1001" y="1064"/>
                      </a:lnTo>
                      <a:lnTo>
                        <a:pt x="1001" y="1034"/>
                      </a:lnTo>
                      <a:cubicBezTo>
                        <a:pt x="1001" y="1034"/>
                        <a:pt x="1031" y="1034"/>
                        <a:pt x="1031" y="1064"/>
                      </a:cubicBezTo>
                      <a:lnTo>
                        <a:pt x="1092" y="1034"/>
                      </a:lnTo>
                      <a:cubicBezTo>
                        <a:pt x="1092" y="1034"/>
                        <a:pt x="1062" y="1004"/>
                        <a:pt x="1092" y="1004"/>
                      </a:cubicBezTo>
                      <a:cubicBezTo>
                        <a:pt x="1092" y="1004"/>
                        <a:pt x="1092" y="1004"/>
                        <a:pt x="1092" y="1034"/>
                      </a:cubicBezTo>
                      <a:cubicBezTo>
                        <a:pt x="1153" y="1034"/>
                        <a:pt x="1092" y="912"/>
                        <a:pt x="1122" y="912"/>
                      </a:cubicBezTo>
                      <a:cubicBezTo>
                        <a:pt x="1143" y="912"/>
                        <a:pt x="1122" y="899"/>
                        <a:pt x="1116" y="899"/>
                      </a:cubicBezTo>
                      <a:cubicBezTo>
                        <a:pt x="1112" y="899"/>
                        <a:pt x="1112" y="902"/>
                        <a:pt x="1122" y="912"/>
                      </a:cubicBezTo>
                      <a:lnTo>
                        <a:pt x="1122" y="912"/>
                      </a:lnTo>
                      <a:cubicBezTo>
                        <a:pt x="1092" y="882"/>
                        <a:pt x="1122" y="882"/>
                        <a:pt x="1092" y="852"/>
                      </a:cubicBezTo>
                      <a:cubicBezTo>
                        <a:pt x="1112" y="852"/>
                        <a:pt x="1119" y="838"/>
                        <a:pt x="1130" y="838"/>
                      </a:cubicBezTo>
                      <a:cubicBezTo>
                        <a:pt x="1136" y="838"/>
                        <a:pt x="1143" y="842"/>
                        <a:pt x="1153" y="852"/>
                      </a:cubicBezTo>
                      <a:cubicBezTo>
                        <a:pt x="1153" y="852"/>
                        <a:pt x="1122" y="821"/>
                        <a:pt x="1122" y="791"/>
                      </a:cubicBezTo>
                      <a:lnTo>
                        <a:pt x="1122" y="791"/>
                      </a:lnTo>
                      <a:cubicBezTo>
                        <a:pt x="1153" y="821"/>
                        <a:pt x="1153" y="821"/>
                        <a:pt x="1153" y="821"/>
                      </a:cubicBezTo>
                      <a:cubicBezTo>
                        <a:pt x="1183" y="791"/>
                        <a:pt x="1153" y="791"/>
                        <a:pt x="1153" y="791"/>
                      </a:cubicBezTo>
                      <a:lnTo>
                        <a:pt x="1183" y="791"/>
                      </a:lnTo>
                      <a:cubicBezTo>
                        <a:pt x="1192" y="800"/>
                        <a:pt x="1196" y="803"/>
                        <a:pt x="1197" y="803"/>
                      </a:cubicBezTo>
                      <a:cubicBezTo>
                        <a:pt x="1198" y="803"/>
                        <a:pt x="1183" y="782"/>
                        <a:pt x="1183" y="761"/>
                      </a:cubicBezTo>
                      <a:lnTo>
                        <a:pt x="1153" y="761"/>
                      </a:lnTo>
                      <a:cubicBezTo>
                        <a:pt x="1177" y="761"/>
                        <a:pt x="1163" y="741"/>
                        <a:pt x="1171" y="733"/>
                      </a:cubicBezTo>
                      <a:lnTo>
                        <a:pt x="1171" y="733"/>
                      </a:lnTo>
                      <a:cubicBezTo>
                        <a:pt x="1175" y="737"/>
                        <a:pt x="1183" y="744"/>
                        <a:pt x="1183" y="761"/>
                      </a:cubicBezTo>
                      <a:lnTo>
                        <a:pt x="1183" y="730"/>
                      </a:lnTo>
                      <a:cubicBezTo>
                        <a:pt x="1177" y="730"/>
                        <a:pt x="1173" y="731"/>
                        <a:pt x="1171" y="733"/>
                      </a:cubicBezTo>
                      <a:lnTo>
                        <a:pt x="1171" y="733"/>
                      </a:lnTo>
                      <a:cubicBezTo>
                        <a:pt x="1168" y="730"/>
                        <a:pt x="1169" y="730"/>
                        <a:pt x="1183" y="730"/>
                      </a:cubicBezTo>
                      <a:cubicBezTo>
                        <a:pt x="1183" y="730"/>
                        <a:pt x="1214" y="730"/>
                        <a:pt x="1214" y="700"/>
                      </a:cubicBezTo>
                      <a:lnTo>
                        <a:pt x="1183" y="700"/>
                      </a:lnTo>
                      <a:cubicBezTo>
                        <a:pt x="1183" y="700"/>
                        <a:pt x="1183" y="700"/>
                        <a:pt x="1153" y="670"/>
                      </a:cubicBezTo>
                      <a:lnTo>
                        <a:pt x="1153" y="670"/>
                      </a:lnTo>
                      <a:cubicBezTo>
                        <a:pt x="1159" y="676"/>
                        <a:pt x="1161" y="678"/>
                        <a:pt x="1162" y="678"/>
                      </a:cubicBezTo>
                      <a:cubicBezTo>
                        <a:pt x="1163" y="678"/>
                        <a:pt x="1129" y="639"/>
                        <a:pt x="1153" y="639"/>
                      </a:cubicBezTo>
                      <a:cubicBezTo>
                        <a:pt x="1183" y="669"/>
                        <a:pt x="1214" y="700"/>
                        <a:pt x="1244" y="700"/>
                      </a:cubicBezTo>
                      <a:lnTo>
                        <a:pt x="1214" y="669"/>
                      </a:lnTo>
                      <a:cubicBezTo>
                        <a:pt x="1188" y="669"/>
                        <a:pt x="1184" y="669"/>
                        <a:pt x="1183" y="650"/>
                      </a:cubicBezTo>
                      <a:lnTo>
                        <a:pt x="1183" y="650"/>
                      </a:lnTo>
                      <a:cubicBezTo>
                        <a:pt x="1186" y="652"/>
                        <a:pt x="1188" y="652"/>
                        <a:pt x="1190" y="652"/>
                      </a:cubicBezTo>
                      <a:cubicBezTo>
                        <a:pt x="1193" y="652"/>
                        <a:pt x="1193" y="649"/>
                        <a:pt x="1183" y="639"/>
                      </a:cubicBezTo>
                      <a:lnTo>
                        <a:pt x="1183" y="639"/>
                      </a:lnTo>
                      <a:cubicBezTo>
                        <a:pt x="1183" y="639"/>
                        <a:pt x="1183" y="639"/>
                        <a:pt x="1183" y="639"/>
                      </a:cubicBezTo>
                      <a:cubicBezTo>
                        <a:pt x="1183" y="639"/>
                        <a:pt x="1183" y="609"/>
                        <a:pt x="1214" y="609"/>
                      </a:cubicBezTo>
                      <a:cubicBezTo>
                        <a:pt x="1244" y="639"/>
                        <a:pt x="1244" y="639"/>
                        <a:pt x="1244" y="639"/>
                      </a:cubicBezTo>
                      <a:cubicBezTo>
                        <a:pt x="1244" y="639"/>
                        <a:pt x="1231" y="625"/>
                        <a:pt x="1240" y="625"/>
                      </a:cubicBezTo>
                      <a:cubicBezTo>
                        <a:pt x="1242" y="625"/>
                        <a:pt x="1245" y="626"/>
                        <a:pt x="1251" y="628"/>
                      </a:cubicBezTo>
                      <a:lnTo>
                        <a:pt x="1251" y="628"/>
                      </a:lnTo>
                      <a:cubicBezTo>
                        <a:pt x="1244" y="619"/>
                        <a:pt x="1244" y="609"/>
                        <a:pt x="1244" y="609"/>
                      </a:cubicBezTo>
                      <a:cubicBezTo>
                        <a:pt x="1214" y="588"/>
                        <a:pt x="1207" y="582"/>
                        <a:pt x="1211" y="582"/>
                      </a:cubicBezTo>
                      <a:cubicBezTo>
                        <a:pt x="1220" y="582"/>
                        <a:pt x="1274" y="609"/>
                        <a:pt x="1274" y="609"/>
                      </a:cubicBezTo>
                      <a:cubicBezTo>
                        <a:pt x="1274" y="593"/>
                        <a:pt x="1274" y="593"/>
                        <a:pt x="1271" y="593"/>
                      </a:cubicBezTo>
                      <a:cubicBezTo>
                        <a:pt x="1267" y="593"/>
                        <a:pt x="1259" y="593"/>
                        <a:pt x="1244" y="578"/>
                      </a:cubicBezTo>
                      <a:cubicBezTo>
                        <a:pt x="1244" y="578"/>
                        <a:pt x="1274" y="578"/>
                        <a:pt x="1274" y="548"/>
                      </a:cubicBezTo>
                      <a:cubicBezTo>
                        <a:pt x="1274" y="517"/>
                        <a:pt x="1274" y="517"/>
                        <a:pt x="1274" y="517"/>
                      </a:cubicBezTo>
                      <a:cubicBezTo>
                        <a:pt x="1244" y="487"/>
                        <a:pt x="1244" y="487"/>
                        <a:pt x="1244" y="457"/>
                      </a:cubicBezTo>
                      <a:lnTo>
                        <a:pt x="1244" y="457"/>
                      </a:lnTo>
                      <a:cubicBezTo>
                        <a:pt x="1274" y="457"/>
                        <a:pt x="1274" y="487"/>
                        <a:pt x="1274" y="487"/>
                      </a:cubicBezTo>
                      <a:cubicBezTo>
                        <a:pt x="1274" y="457"/>
                        <a:pt x="1274" y="457"/>
                        <a:pt x="1274" y="457"/>
                      </a:cubicBezTo>
                      <a:cubicBezTo>
                        <a:pt x="1244" y="457"/>
                        <a:pt x="1274" y="426"/>
                        <a:pt x="1274" y="426"/>
                      </a:cubicBezTo>
                      <a:cubicBezTo>
                        <a:pt x="1274" y="396"/>
                        <a:pt x="1214" y="396"/>
                        <a:pt x="1183" y="396"/>
                      </a:cubicBezTo>
                      <a:cubicBezTo>
                        <a:pt x="1214" y="365"/>
                        <a:pt x="1214" y="365"/>
                        <a:pt x="1214" y="365"/>
                      </a:cubicBezTo>
                      <a:cubicBezTo>
                        <a:pt x="1214" y="365"/>
                        <a:pt x="1227" y="352"/>
                        <a:pt x="1244" y="352"/>
                      </a:cubicBezTo>
                      <a:lnTo>
                        <a:pt x="1244" y="352"/>
                      </a:lnTo>
                      <a:lnTo>
                        <a:pt x="1244" y="335"/>
                      </a:lnTo>
                      <a:lnTo>
                        <a:pt x="1183" y="335"/>
                      </a:lnTo>
                      <a:cubicBezTo>
                        <a:pt x="1214" y="335"/>
                        <a:pt x="1214" y="305"/>
                        <a:pt x="1214" y="305"/>
                      </a:cubicBezTo>
                      <a:lnTo>
                        <a:pt x="1214" y="305"/>
                      </a:lnTo>
                      <a:cubicBezTo>
                        <a:pt x="1204" y="315"/>
                        <a:pt x="1197" y="318"/>
                        <a:pt x="1191" y="318"/>
                      </a:cubicBezTo>
                      <a:cubicBezTo>
                        <a:pt x="1180" y="318"/>
                        <a:pt x="1173" y="305"/>
                        <a:pt x="1153" y="305"/>
                      </a:cubicBezTo>
                      <a:cubicBezTo>
                        <a:pt x="1153" y="274"/>
                        <a:pt x="1153" y="274"/>
                        <a:pt x="1183" y="274"/>
                      </a:cubicBezTo>
                      <a:cubicBezTo>
                        <a:pt x="1153" y="274"/>
                        <a:pt x="1153" y="274"/>
                        <a:pt x="1183" y="244"/>
                      </a:cubicBezTo>
                      <a:cubicBezTo>
                        <a:pt x="1153" y="244"/>
                        <a:pt x="1153" y="274"/>
                        <a:pt x="1153" y="274"/>
                      </a:cubicBezTo>
                      <a:lnTo>
                        <a:pt x="1153" y="244"/>
                      </a:lnTo>
                      <a:cubicBezTo>
                        <a:pt x="1153" y="244"/>
                        <a:pt x="1183" y="213"/>
                        <a:pt x="1183" y="213"/>
                      </a:cubicBezTo>
                      <a:lnTo>
                        <a:pt x="1153" y="213"/>
                      </a:lnTo>
                      <a:lnTo>
                        <a:pt x="1031" y="153"/>
                      </a:lnTo>
                      <a:cubicBezTo>
                        <a:pt x="1031" y="137"/>
                        <a:pt x="1031" y="130"/>
                        <a:pt x="1031" y="122"/>
                      </a:cubicBezTo>
                      <a:cubicBezTo>
                        <a:pt x="1001" y="122"/>
                        <a:pt x="1001" y="183"/>
                        <a:pt x="970" y="183"/>
                      </a:cubicBezTo>
                      <a:lnTo>
                        <a:pt x="1001" y="183"/>
                      </a:lnTo>
                      <a:cubicBezTo>
                        <a:pt x="970" y="213"/>
                        <a:pt x="970" y="213"/>
                        <a:pt x="970" y="213"/>
                      </a:cubicBezTo>
                      <a:cubicBezTo>
                        <a:pt x="970" y="203"/>
                        <a:pt x="970" y="192"/>
                        <a:pt x="970" y="183"/>
                      </a:cubicBezTo>
                      <a:lnTo>
                        <a:pt x="940" y="213"/>
                      </a:lnTo>
                      <a:cubicBezTo>
                        <a:pt x="940" y="213"/>
                        <a:pt x="940" y="183"/>
                        <a:pt x="940" y="183"/>
                      </a:cubicBezTo>
                      <a:lnTo>
                        <a:pt x="940" y="153"/>
                      </a:lnTo>
                      <a:cubicBezTo>
                        <a:pt x="940" y="183"/>
                        <a:pt x="940" y="183"/>
                        <a:pt x="910" y="183"/>
                      </a:cubicBezTo>
                      <a:cubicBezTo>
                        <a:pt x="910" y="200"/>
                        <a:pt x="910" y="213"/>
                        <a:pt x="910" y="213"/>
                      </a:cubicBezTo>
                      <a:cubicBezTo>
                        <a:pt x="910" y="153"/>
                        <a:pt x="879" y="183"/>
                        <a:pt x="910" y="153"/>
                      </a:cubicBezTo>
                      <a:cubicBezTo>
                        <a:pt x="879" y="153"/>
                        <a:pt x="879" y="153"/>
                        <a:pt x="879" y="183"/>
                      </a:cubicBezTo>
                      <a:cubicBezTo>
                        <a:pt x="879" y="153"/>
                        <a:pt x="872" y="153"/>
                        <a:pt x="864" y="153"/>
                      </a:cubicBezTo>
                      <a:cubicBezTo>
                        <a:pt x="857" y="153"/>
                        <a:pt x="849" y="153"/>
                        <a:pt x="849" y="122"/>
                      </a:cubicBezTo>
                      <a:cubicBezTo>
                        <a:pt x="849" y="137"/>
                        <a:pt x="849" y="146"/>
                        <a:pt x="849" y="153"/>
                      </a:cubicBezTo>
                      <a:cubicBezTo>
                        <a:pt x="849" y="122"/>
                        <a:pt x="819" y="122"/>
                        <a:pt x="819" y="122"/>
                      </a:cubicBezTo>
                      <a:lnTo>
                        <a:pt x="819" y="153"/>
                      </a:lnTo>
                      <a:cubicBezTo>
                        <a:pt x="803" y="168"/>
                        <a:pt x="796" y="168"/>
                        <a:pt x="792" y="168"/>
                      </a:cubicBezTo>
                      <a:cubicBezTo>
                        <a:pt x="788" y="168"/>
                        <a:pt x="788" y="168"/>
                        <a:pt x="788" y="183"/>
                      </a:cubicBezTo>
                      <a:cubicBezTo>
                        <a:pt x="788" y="193"/>
                        <a:pt x="788" y="203"/>
                        <a:pt x="788" y="213"/>
                      </a:cubicBezTo>
                      <a:cubicBezTo>
                        <a:pt x="788" y="244"/>
                        <a:pt x="788" y="244"/>
                        <a:pt x="758" y="244"/>
                      </a:cubicBezTo>
                      <a:cubicBezTo>
                        <a:pt x="758" y="244"/>
                        <a:pt x="758" y="213"/>
                        <a:pt x="758" y="213"/>
                      </a:cubicBezTo>
                      <a:cubicBezTo>
                        <a:pt x="758" y="213"/>
                        <a:pt x="758" y="153"/>
                        <a:pt x="758" y="153"/>
                      </a:cubicBezTo>
                      <a:cubicBezTo>
                        <a:pt x="758" y="183"/>
                        <a:pt x="727" y="183"/>
                        <a:pt x="727" y="213"/>
                      </a:cubicBezTo>
                      <a:cubicBezTo>
                        <a:pt x="727" y="183"/>
                        <a:pt x="727" y="153"/>
                        <a:pt x="727" y="153"/>
                      </a:cubicBezTo>
                      <a:lnTo>
                        <a:pt x="697" y="153"/>
                      </a:lnTo>
                      <a:cubicBezTo>
                        <a:pt x="679" y="153"/>
                        <a:pt x="671" y="164"/>
                        <a:pt x="668" y="172"/>
                      </a:cubicBezTo>
                      <a:lnTo>
                        <a:pt x="668" y="172"/>
                      </a:lnTo>
                      <a:cubicBezTo>
                        <a:pt x="668" y="171"/>
                        <a:pt x="667" y="170"/>
                        <a:pt x="667" y="169"/>
                      </a:cubicBezTo>
                      <a:lnTo>
                        <a:pt x="667" y="169"/>
                      </a:lnTo>
                      <a:cubicBezTo>
                        <a:pt x="667" y="165"/>
                        <a:pt x="667" y="159"/>
                        <a:pt x="667" y="153"/>
                      </a:cubicBezTo>
                      <a:cubicBezTo>
                        <a:pt x="665" y="153"/>
                        <a:pt x="663" y="153"/>
                        <a:pt x="661" y="153"/>
                      </a:cubicBezTo>
                      <a:lnTo>
                        <a:pt x="661" y="153"/>
                      </a:lnTo>
                      <a:cubicBezTo>
                        <a:pt x="659" y="148"/>
                        <a:pt x="655" y="146"/>
                        <a:pt x="651" y="145"/>
                      </a:cubicBezTo>
                      <a:lnTo>
                        <a:pt x="651" y="145"/>
                      </a:lnTo>
                      <a:cubicBezTo>
                        <a:pt x="639" y="127"/>
                        <a:pt x="624" y="110"/>
                        <a:pt x="606" y="92"/>
                      </a:cubicBezTo>
                      <a:cubicBezTo>
                        <a:pt x="575" y="61"/>
                        <a:pt x="575" y="61"/>
                        <a:pt x="545" y="61"/>
                      </a:cubicBezTo>
                      <a:cubicBezTo>
                        <a:pt x="545" y="61"/>
                        <a:pt x="532" y="48"/>
                        <a:pt x="515" y="31"/>
                      </a:cubicBezTo>
                      <a:lnTo>
                        <a:pt x="454" y="31"/>
                      </a:lnTo>
                      <a:cubicBezTo>
                        <a:pt x="474" y="31"/>
                        <a:pt x="467" y="18"/>
                        <a:pt x="46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549;p31"/>
                <p:cNvSpPr/>
                <p:nvPr/>
              </p:nvSpPr>
              <p:spPr>
                <a:xfrm>
                  <a:off x="1060257" y="4914434"/>
                  <a:ext cx="32" cy="997"/>
                </a:xfrm>
                <a:custGeom>
                  <a:avLst/>
                  <a:gdLst/>
                  <a:ahLst/>
                  <a:cxnLst/>
                  <a:rect l="l" t="t" r="r" b="b"/>
                  <a:pathLst>
                    <a:path w="1" h="31" extrusionOk="0">
                      <a:moveTo>
                        <a:pt x="1" y="0"/>
                      </a:moveTo>
                      <a:lnTo>
                        <a:pt x="1" y="0"/>
                      </a:ln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550;p31"/>
                <p:cNvSpPr/>
                <p:nvPr/>
              </p:nvSpPr>
              <p:spPr>
                <a:xfrm>
                  <a:off x="1056366" y="492421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551;p31"/>
                <p:cNvSpPr/>
                <p:nvPr/>
              </p:nvSpPr>
              <p:spPr>
                <a:xfrm>
                  <a:off x="1055369" y="4927136"/>
                  <a:ext cx="1029" cy="32"/>
                </a:xfrm>
                <a:custGeom>
                  <a:avLst/>
                  <a:gdLst/>
                  <a:ahLst/>
                  <a:cxnLst/>
                  <a:rect l="l" t="t" r="r" b="b"/>
                  <a:pathLst>
                    <a:path w="32" h="1" extrusionOk="0">
                      <a:moveTo>
                        <a:pt x="31" y="0"/>
                      </a:moveTo>
                      <a:cubicBezTo>
                        <a:pt x="31" y="0"/>
                        <a:pt x="31" y="0"/>
                        <a:pt x="1" y="0"/>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552;p31"/>
                <p:cNvSpPr/>
                <p:nvPr/>
              </p:nvSpPr>
              <p:spPr>
                <a:xfrm>
                  <a:off x="1056366" y="490954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553;p31"/>
                <p:cNvSpPr/>
                <p:nvPr/>
              </p:nvSpPr>
              <p:spPr>
                <a:xfrm>
                  <a:off x="1043665" y="4904659"/>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554;p31"/>
                <p:cNvSpPr/>
                <p:nvPr/>
              </p:nvSpPr>
              <p:spPr>
                <a:xfrm>
                  <a:off x="1043665" y="4905624"/>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555;p31"/>
                <p:cNvSpPr/>
                <p:nvPr/>
              </p:nvSpPr>
              <p:spPr>
                <a:xfrm>
                  <a:off x="1058327" y="491247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556;p31"/>
                <p:cNvSpPr/>
                <p:nvPr/>
              </p:nvSpPr>
              <p:spPr>
                <a:xfrm>
                  <a:off x="1044629" y="490562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557;p31"/>
                <p:cNvSpPr/>
                <p:nvPr/>
              </p:nvSpPr>
              <p:spPr>
                <a:xfrm>
                  <a:off x="1043665" y="490465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558;p31"/>
                <p:cNvSpPr/>
                <p:nvPr/>
              </p:nvSpPr>
              <p:spPr>
                <a:xfrm>
                  <a:off x="1049517" y="490658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559;p31"/>
                <p:cNvSpPr/>
                <p:nvPr/>
              </p:nvSpPr>
              <p:spPr>
                <a:xfrm>
                  <a:off x="1044629" y="4903663"/>
                  <a:ext cx="32" cy="1029"/>
                </a:xfrm>
                <a:custGeom>
                  <a:avLst/>
                  <a:gdLst/>
                  <a:ahLst/>
                  <a:cxnLst/>
                  <a:rect l="l" t="t" r="r" b="b"/>
                  <a:pathLst>
                    <a:path w="1" h="32" extrusionOk="0">
                      <a:moveTo>
                        <a:pt x="1" y="31"/>
                      </a:moveTo>
                      <a:lnTo>
                        <a:pt x="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560;p31"/>
                <p:cNvSpPr/>
                <p:nvPr/>
              </p:nvSpPr>
              <p:spPr>
                <a:xfrm>
                  <a:off x="1042668" y="4903663"/>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561;p31"/>
                <p:cNvSpPr/>
                <p:nvPr/>
              </p:nvSpPr>
              <p:spPr>
                <a:xfrm>
                  <a:off x="1047555" y="4905624"/>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562;p31"/>
                <p:cNvSpPr/>
                <p:nvPr/>
              </p:nvSpPr>
              <p:spPr>
                <a:xfrm>
                  <a:off x="1268460" y="4799095"/>
                  <a:ext cx="997" cy="32"/>
                </a:xfrm>
                <a:custGeom>
                  <a:avLst/>
                  <a:gdLst/>
                  <a:ahLst/>
                  <a:cxnLst/>
                  <a:rect l="l" t="t" r="r" b="b"/>
                  <a:pathLst>
                    <a:path w="31" h="1" extrusionOk="0">
                      <a:moveTo>
                        <a:pt x="0" y="0"/>
                      </a:moveTo>
                      <a:cubicBezTo>
                        <a:pt x="0" y="0"/>
                        <a:pt x="0" y="0"/>
                        <a:pt x="31"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563;p31"/>
                <p:cNvSpPr/>
                <p:nvPr/>
              </p:nvSpPr>
              <p:spPr>
                <a:xfrm>
                  <a:off x="1271386" y="4798130"/>
                  <a:ext cx="997" cy="32"/>
                </a:xfrm>
                <a:custGeom>
                  <a:avLst/>
                  <a:gdLst/>
                  <a:ahLst/>
                  <a:cxnLst/>
                  <a:rect l="l" t="t" r="r" b="b"/>
                  <a:pathLst>
                    <a:path w="31" h="1" extrusionOk="0">
                      <a:moveTo>
                        <a:pt x="0" y="0"/>
                      </a:moveTo>
                      <a:lnTo>
                        <a:pt x="31" y="0"/>
                      </a:ln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564;p31"/>
                <p:cNvSpPr/>
                <p:nvPr/>
              </p:nvSpPr>
              <p:spPr>
                <a:xfrm>
                  <a:off x="1267464" y="4800059"/>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565;p31"/>
                <p:cNvSpPr/>
                <p:nvPr/>
              </p:nvSpPr>
              <p:spPr>
                <a:xfrm>
                  <a:off x="1272351" y="4798130"/>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566;p31"/>
                <p:cNvSpPr/>
                <p:nvPr/>
              </p:nvSpPr>
              <p:spPr>
                <a:xfrm>
                  <a:off x="1272351" y="4798130"/>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567;p31"/>
                <p:cNvSpPr/>
                <p:nvPr/>
              </p:nvSpPr>
              <p:spPr>
                <a:xfrm>
                  <a:off x="1259650" y="4803017"/>
                  <a:ext cx="997" cy="32"/>
                </a:xfrm>
                <a:custGeom>
                  <a:avLst/>
                  <a:gdLst/>
                  <a:ahLst/>
                  <a:cxnLst/>
                  <a:rect l="l" t="t" r="r" b="b"/>
                  <a:pathLst>
                    <a:path w="31" h="1" extrusionOk="0">
                      <a:moveTo>
                        <a:pt x="1" y="0"/>
                      </a:moveTo>
                      <a:lnTo>
                        <a:pt x="31" y="0"/>
                      </a:ln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568;p31"/>
                <p:cNvSpPr/>
                <p:nvPr/>
              </p:nvSpPr>
              <p:spPr>
                <a:xfrm>
                  <a:off x="1263573" y="4805944"/>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569;p31"/>
                <p:cNvSpPr/>
                <p:nvPr/>
              </p:nvSpPr>
              <p:spPr>
                <a:xfrm>
                  <a:off x="1264537" y="480398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570;p31"/>
                <p:cNvSpPr/>
                <p:nvPr/>
              </p:nvSpPr>
              <p:spPr>
                <a:xfrm>
                  <a:off x="1264537" y="480398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571;p31"/>
                <p:cNvSpPr/>
                <p:nvPr/>
              </p:nvSpPr>
              <p:spPr>
                <a:xfrm>
                  <a:off x="1278235" y="4792245"/>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572;p31"/>
                <p:cNvSpPr/>
                <p:nvPr/>
              </p:nvSpPr>
              <p:spPr>
                <a:xfrm>
                  <a:off x="1269425" y="479909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573;p31"/>
                <p:cNvSpPr/>
                <p:nvPr/>
              </p:nvSpPr>
              <p:spPr>
                <a:xfrm>
                  <a:off x="1274313" y="479224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574;p31"/>
                <p:cNvSpPr/>
                <p:nvPr/>
              </p:nvSpPr>
              <p:spPr>
                <a:xfrm>
                  <a:off x="1257688" y="4800059"/>
                  <a:ext cx="1029" cy="32"/>
                </a:xfrm>
                <a:custGeom>
                  <a:avLst/>
                  <a:gdLst/>
                  <a:ahLst/>
                  <a:cxnLst/>
                  <a:rect l="l" t="t" r="r" b="b"/>
                  <a:pathLst>
                    <a:path w="32" h="1" extrusionOk="0">
                      <a:moveTo>
                        <a:pt x="1" y="1"/>
                      </a:moveTo>
                      <a:cubicBezTo>
                        <a:pt x="1" y="1"/>
                        <a:pt x="3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575;p31"/>
                <p:cNvSpPr/>
                <p:nvPr/>
              </p:nvSpPr>
              <p:spPr>
                <a:xfrm>
                  <a:off x="1288975" y="480494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576;p31"/>
                <p:cNvSpPr/>
                <p:nvPr/>
              </p:nvSpPr>
              <p:spPr>
                <a:xfrm>
                  <a:off x="1274313" y="4792245"/>
                  <a:ext cx="32" cy="32"/>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577;p31"/>
                <p:cNvSpPr/>
                <p:nvPr/>
              </p:nvSpPr>
              <p:spPr>
                <a:xfrm>
                  <a:off x="1271386" y="4802021"/>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578;p31"/>
                <p:cNvSpPr/>
                <p:nvPr/>
              </p:nvSpPr>
              <p:spPr>
                <a:xfrm>
                  <a:off x="1271386" y="4802021"/>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579;p31"/>
                <p:cNvSpPr/>
                <p:nvPr/>
              </p:nvSpPr>
              <p:spPr>
                <a:xfrm>
                  <a:off x="1277239" y="4792245"/>
                  <a:ext cx="1029" cy="32"/>
                </a:xfrm>
                <a:custGeom>
                  <a:avLst/>
                  <a:gdLst/>
                  <a:ahLst/>
                  <a:cxnLst/>
                  <a:rect l="l" t="t" r="r" b="b"/>
                  <a:pathLst>
                    <a:path w="32" h="1" extrusionOk="0">
                      <a:moveTo>
                        <a:pt x="31" y="1"/>
                      </a:moveTo>
                      <a:lnTo>
                        <a:pt x="1" y="1"/>
                      </a:ln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580;p31"/>
                <p:cNvSpPr/>
                <p:nvPr/>
              </p:nvSpPr>
              <p:spPr>
                <a:xfrm>
                  <a:off x="1282126" y="4803982"/>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581;p31"/>
                <p:cNvSpPr/>
                <p:nvPr/>
              </p:nvSpPr>
              <p:spPr>
                <a:xfrm>
                  <a:off x="1272351" y="479813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582;p31"/>
                <p:cNvSpPr/>
                <p:nvPr/>
              </p:nvSpPr>
              <p:spPr>
                <a:xfrm>
                  <a:off x="1275277" y="4784432"/>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583;p31"/>
                <p:cNvSpPr/>
                <p:nvPr/>
              </p:nvSpPr>
              <p:spPr>
                <a:xfrm>
                  <a:off x="1274313" y="4784432"/>
                  <a:ext cx="997" cy="997"/>
                </a:xfrm>
                <a:custGeom>
                  <a:avLst/>
                  <a:gdLst/>
                  <a:ahLst/>
                  <a:cxnLst/>
                  <a:rect l="l" t="t" r="r" b="b"/>
                  <a:pathLst>
                    <a:path w="31" h="31" extrusionOk="0">
                      <a:moveTo>
                        <a:pt x="31" y="1"/>
                      </a:moveTo>
                      <a:cubicBezTo>
                        <a:pt x="31" y="1"/>
                        <a:pt x="31" y="1"/>
                        <a:pt x="1" y="31"/>
                      </a:cubicBezTo>
                      <a:cubicBezTo>
                        <a:pt x="1"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584;p31"/>
                <p:cNvSpPr/>
                <p:nvPr/>
              </p:nvSpPr>
              <p:spPr>
                <a:xfrm>
                  <a:off x="1276274" y="478539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585;p31"/>
                <p:cNvSpPr/>
                <p:nvPr/>
              </p:nvSpPr>
              <p:spPr>
                <a:xfrm>
                  <a:off x="1267464" y="4784432"/>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586;p31"/>
                <p:cNvSpPr/>
                <p:nvPr/>
              </p:nvSpPr>
              <p:spPr>
                <a:xfrm>
                  <a:off x="1269425" y="4784432"/>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587;p31"/>
                <p:cNvSpPr/>
                <p:nvPr/>
              </p:nvSpPr>
              <p:spPr>
                <a:xfrm>
                  <a:off x="1280165" y="4785396"/>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588;p31"/>
                <p:cNvSpPr/>
                <p:nvPr/>
              </p:nvSpPr>
              <p:spPr>
                <a:xfrm>
                  <a:off x="1256724" y="4782470"/>
                  <a:ext cx="34245" cy="38168"/>
                </a:xfrm>
                <a:custGeom>
                  <a:avLst/>
                  <a:gdLst/>
                  <a:ahLst/>
                  <a:cxnLst/>
                  <a:rect l="l" t="t" r="r" b="b"/>
                  <a:pathLst>
                    <a:path w="1065" h="1187" extrusionOk="0">
                      <a:moveTo>
                        <a:pt x="548" y="92"/>
                      </a:moveTo>
                      <a:cubicBezTo>
                        <a:pt x="548" y="92"/>
                        <a:pt x="548" y="122"/>
                        <a:pt x="548" y="122"/>
                      </a:cubicBezTo>
                      <a:cubicBezTo>
                        <a:pt x="548" y="122"/>
                        <a:pt x="578" y="92"/>
                        <a:pt x="548" y="92"/>
                      </a:cubicBezTo>
                      <a:close/>
                      <a:moveTo>
                        <a:pt x="274" y="92"/>
                      </a:moveTo>
                      <a:cubicBezTo>
                        <a:pt x="274" y="122"/>
                        <a:pt x="274" y="122"/>
                        <a:pt x="274" y="122"/>
                      </a:cubicBezTo>
                      <a:cubicBezTo>
                        <a:pt x="274" y="153"/>
                        <a:pt x="304" y="153"/>
                        <a:pt x="304" y="153"/>
                      </a:cubicBezTo>
                      <a:cubicBezTo>
                        <a:pt x="304" y="153"/>
                        <a:pt x="304" y="153"/>
                        <a:pt x="304" y="122"/>
                      </a:cubicBezTo>
                      <a:cubicBezTo>
                        <a:pt x="304" y="131"/>
                        <a:pt x="302" y="135"/>
                        <a:pt x="298" y="135"/>
                      </a:cubicBezTo>
                      <a:cubicBezTo>
                        <a:pt x="289" y="135"/>
                        <a:pt x="274" y="113"/>
                        <a:pt x="274" y="92"/>
                      </a:cubicBezTo>
                      <a:close/>
                      <a:moveTo>
                        <a:pt x="851" y="122"/>
                      </a:moveTo>
                      <a:cubicBezTo>
                        <a:pt x="840" y="145"/>
                        <a:pt x="837" y="151"/>
                        <a:pt x="838" y="151"/>
                      </a:cubicBezTo>
                      <a:cubicBezTo>
                        <a:pt x="839" y="151"/>
                        <a:pt x="844" y="144"/>
                        <a:pt x="848" y="144"/>
                      </a:cubicBezTo>
                      <a:cubicBezTo>
                        <a:pt x="850" y="144"/>
                        <a:pt x="851" y="146"/>
                        <a:pt x="851" y="153"/>
                      </a:cubicBezTo>
                      <a:cubicBezTo>
                        <a:pt x="851" y="153"/>
                        <a:pt x="851" y="122"/>
                        <a:pt x="851" y="122"/>
                      </a:cubicBezTo>
                      <a:close/>
                      <a:moveTo>
                        <a:pt x="244" y="183"/>
                      </a:moveTo>
                      <a:cubicBezTo>
                        <a:pt x="244" y="183"/>
                        <a:pt x="244" y="183"/>
                        <a:pt x="244" y="183"/>
                      </a:cubicBezTo>
                      <a:cubicBezTo>
                        <a:pt x="244" y="183"/>
                        <a:pt x="244" y="183"/>
                        <a:pt x="244" y="183"/>
                      </a:cubicBezTo>
                      <a:close/>
                      <a:moveTo>
                        <a:pt x="244" y="183"/>
                      </a:moveTo>
                      <a:cubicBezTo>
                        <a:pt x="244" y="183"/>
                        <a:pt x="244" y="183"/>
                        <a:pt x="244" y="183"/>
                      </a:cubicBezTo>
                      <a:cubicBezTo>
                        <a:pt x="244" y="183"/>
                        <a:pt x="244" y="183"/>
                        <a:pt x="244" y="183"/>
                      </a:cubicBezTo>
                      <a:close/>
                      <a:moveTo>
                        <a:pt x="450" y="474"/>
                      </a:moveTo>
                      <a:cubicBezTo>
                        <a:pt x="451" y="474"/>
                        <a:pt x="454" y="474"/>
                        <a:pt x="456" y="476"/>
                      </a:cubicBezTo>
                      <a:lnTo>
                        <a:pt x="456" y="476"/>
                      </a:lnTo>
                      <a:lnTo>
                        <a:pt x="456" y="487"/>
                      </a:lnTo>
                      <a:cubicBezTo>
                        <a:pt x="446" y="477"/>
                        <a:pt x="446" y="474"/>
                        <a:pt x="450" y="474"/>
                      </a:cubicBezTo>
                      <a:close/>
                      <a:moveTo>
                        <a:pt x="32" y="534"/>
                      </a:moveTo>
                      <a:cubicBezTo>
                        <a:pt x="14" y="534"/>
                        <a:pt x="0" y="548"/>
                        <a:pt x="0" y="548"/>
                      </a:cubicBezTo>
                      <a:lnTo>
                        <a:pt x="61" y="548"/>
                      </a:lnTo>
                      <a:cubicBezTo>
                        <a:pt x="51" y="538"/>
                        <a:pt x="41" y="534"/>
                        <a:pt x="32" y="534"/>
                      </a:cubicBezTo>
                      <a:close/>
                      <a:moveTo>
                        <a:pt x="31" y="517"/>
                      </a:moveTo>
                      <a:cubicBezTo>
                        <a:pt x="31" y="517"/>
                        <a:pt x="31" y="517"/>
                        <a:pt x="61" y="548"/>
                      </a:cubicBezTo>
                      <a:cubicBezTo>
                        <a:pt x="61" y="517"/>
                        <a:pt x="61" y="517"/>
                        <a:pt x="31" y="517"/>
                      </a:cubicBezTo>
                      <a:close/>
                      <a:moveTo>
                        <a:pt x="417" y="543"/>
                      </a:moveTo>
                      <a:cubicBezTo>
                        <a:pt x="420" y="545"/>
                        <a:pt x="423" y="546"/>
                        <a:pt x="426" y="548"/>
                      </a:cubicBezTo>
                      <a:lnTo>
                        <a:pt x="396" y="548"/>
                      </a:lnTo>
                      <a:cubicBezTo>
                        <a:pt x="411" y="548"/>
                        <a:pt x="417" y="546"/>
                        <a:pt x="417" y="543"/>
                      </a:cubicBezTo>
                      <a:close/>
                      <a:moveTo>
                        <a:pt x="213" y="548"/>
                      </a:moveTo>
                      <a:cubicBezTo>
                        <a:pt x="216" y="548"/>
                        <a:pt x="219" y="548"/>
                        <a:pt x="221" y="549"/>
                      </a:cubicBezTo>
                      <a:lnTo>
                        <a:pt x="221" y="549"/>
                      </a:lnTo>
                      <a:cubicBezTo>
                        <a:pt x="223" y="559"/>
                        <a:pt x="223" y="568"/>
                        <a:pt x="213" y="578"/>
                      </a:cubicBezTo>
                      <a:lnTo>
                        <a:pt x="213" y="548"/>
                      </a:lnTo>
                      <a:close/>
                      <a:moveTo>
                        <a:pt x="31" y="609"/>
                      </a:moveTo>
                      <a:cubicBezTo>
                        <a:pt x="31" y="609"/>
                        <a:pt x="31" y="622"/>
                        <a:pt x="40" y="622"/>
                      </a:cubicBezTo>
                      <a:cubicBezTo>
                        <a:pt x="44" y="622"/>
                        <a:pt x="51" y="619"/>
                        <a:pt x="61" y="609"/>
                      </a:cubicBezTo>
                      <a:close/>
                      <a:moveTo>
                        <a:pt x="943" y="821"/>
                      </a:moveTo>
                      <a:cubicBezTo>
                        <a:pt x="943" y="821"/>
                        <a:pt x="943" y="821"/>
                        <a:pt x="943" y="852"/>
                      </a:cubicBezTo>
                      <a:cubicBezTo>
                        <a:pt x="973" y="852"/>
                        <a:pt x="943" y="821"/>
                        <a:pt x="973" y="821"/>
                      </a:cubicBezTo>
                      <a:close/>
                      <a:moveTo>
                        <a:pt x="396" y="1"/>
                      </a:moveTo>
                      <a:cubicBezTo>
                        <a:pt x="402" y="8"/>
                        <a:pt x="406" y="10"/>
                        <a:pt x="408" y="10"/>
                      </a:cubicBezTo>
                      <a:cubicBezTo>
                        <a:pt x="412" y="10"/>
                        <a:pt x="410" y="3"/>
                        <a:pt x="411" y="3"/>
                      </a:cubicBezTo>
                      <a:lnTo>
                        <a:pt x="411" y="3"/>
                      </a:lnTo>
                      <a:cubicBezTo>
                        <a:pt x="412" y="3"/>
                        <a:pt x="415" y="9"/>
                        <a:pt x="426" y="31"/>
                      </a:cubicBezTo>
                      <a:cubicBezTo>
                        <a:pt x="426" y="31"/>
                        <a:pt x="396" y="62"/>
                        <a:pt x="396" y="62"/>
                      </a:cubicBezTo>
                      <a:cubicBezTo>
                        <a:pt x="396" y="92"/>
                        <a:pt x="396" y="122"/>
                        <a:pt x="365" y="122"/>
                      </a:cubicBezTo>
                      <a:cubicBezTo>
                        <a:pt x="365" y="92"/>
                        <a:pt x="365" y="92"/>
                        <a:pt x="365" y="92"/>
                      </a:cubicBezTo>
                      <a:cubicBezTo>
                        <a:pt x="350" y="77"/>
                        <a:pt x="350" y="77"/>
                        <a:pt x="354" y="77"/>
                      </a:cubicBezTo>
                      <a:cubicBezTo>
                        <a:pt x="358" y="77"/>
                        <a:pt x="365" y="77"/>
                        <a:pt x="365" y="62"/>
                      </a:cubicBezTo>
                      <a:lnTo>
                        <a:pt x="335" y="62"/>
                      </a:lnTo>
                      <a:cubicBezTo>
                        <a:pt x="350" y="77"/>
                        <a:pt x="350" y="77"/>
                        <a:pt x="346" y="77"/>
                      </a:cubicBezTo>
                      <a:cubicBezTo>
                        <a:pt x="342" y="77"/>
                        <a:pt x="335" y="77"/>
                        <a:pt x="335" y="92"/>
                      </a:cubicBezTo>
                      <a:cubicBezTo>
                        <a:pt x="304" y="92"/>
                        <a:pt x="304" y="153"/>
                        <a:pt x="335" y="183"/>
                      </a:cubicBezTo>
                      <a:cubicBezTo>
                        <a:pt x="304" y="153"/>
                        <a:pt x="304" y="153"/>
                        <a:pt x="304" y="153"/>
                      </a:cubicBezTo>
                      <a:cubicBezTo>
                        <a:pt x="274" y="183"/>
                        <a:pt x="274" y="183"/>
                        <a:pt x="274" y="183"/>
                      </a:cubicBezTo>
                      <a:cubicBezTo>
                        <a:pt x="274" y="153"/>
                        <a:pt x="244" y="153"/>
                        <a:pt x="274" y="153"/>
                      </a:cubicBezTo>
                      <a:lnTo>
                        <a:pt x="244" y="153"/>
                      </a:lnTo>
                      <a:cubicBezTo>
                        <a:pt x="264" y="173"/>
                        <a:pt x="257" y="180"/>
                        <a:pt x="259" y="191"/>
                      </a:cubicBezTo>
                      <a:lnTo>
                        <a:pt x="259" y="191"/>
                      </a:lnTo>
                      <a:cubicBezTo>
                        <a:pt x="257" y="200"/>
                        <a:pt x="264" y="214"/>
                        <a:pt x="244" y="214"/>
                      </a:cubicBezTo>
                      <a:cubicBezTo>
                        <a:pt x="244" y="214"/>
                        <a:pt x="244" y="214"/>
                        <a:pt x="244" y="183"/>
                      </a:cubicBezTo>
                      <a:cubicBezTo>
                        <a:pt x="244" y="198"/>
                        <a:pt x="244" y="206"/>
                        <a:pt x="240" y="206"/>
                      </a:cubicBezTo>
                      <a:cubicBezTo>
                        <a:pt x="236" y="206"/>
                        <a:pt x="228" y="198"/>
                        <a:pt x="213" y="183"/>
                      </a:cubicBezTo>
                      <a:lnTo>
                        <a:pt x="213" y="183"/>
                      </a:lnTo>
                      <a:cubicBezTo>
                        <a:pt x="213" y="214"/>
                        <a:pt x="244" y="214"/>
                        <a:pt x="244" y="214"/>
                      </a:cubicBezTo>
                      <a:lnTo>
                        <a:pt x="213" y="214"/>
                      </a:lnTo>
                      <a:cubicBezTo>
                        <a:pt x="198" y="198"/>
                        <a:pt x="190" y="198"/>
                        <a:pt x="183" y="198"/>
                      </a:cubicBezTo>
                      <a:cubicBezTo>
                        <a:pt x="175" y="198"/>
                        <a:pt x="168" y="198"/>
                        <a:pt x="152" y="183"/>
                      </a:cubicBezTo>
                      <a:cubicBezTo>
                        <a:pt x="152" y="173"/>
                        <a:pt x="149" y="170"/>
                        <a:pt x="144" y="170"/>
                      </a:cubicBezTo>
                      <a:cubicBezTo>
                        <a:pt x="135" y="170"/>
                        <a:pt x="122" y="183"/>
                        <a:pt x="122" y="183"/>
                      </a:cubicBezTo>
                      <a:cubicBezTo>
                        <a:pt x="137" y="198"/>
                        <a:pt x="145" y="198"/>
                        <a:pt x="149" y="198"/>
                      </a:cubicBezTo>
                      <a:cubicBezTo>
                        <a:pt x="152" y="198"/>
                        <a:pt x="152" y="198"/>
                        <a:pt x="152" y="214"/>
                      </a:cubicBezTo>
                      <a:cubicBezTo>
                        <a:pt x="152" y="244"/>
                        <a:pt x="213" y="274"/>
                        <a:pt x="183" y="274"/>
                      </a:cubicBezTo>
                      <a:cubicBezTo>
                        <a:pt x="213" y="305"/>
                        <a:pt x="213" y="305"/>
                        <a:pt x="213" y="305"/>
                      </a:cubicBezTo>
                      <a:cubicBezTo>
                        <a:pt x="183" y="274"/>
                        <a:pt x="152" y="274"/>
                        <a:pt x="122" y="274"/>
                      </a:cubicBezTo>
                      <a:cubicBezTo>
                        <a:pt x="152" y="305"/>
                        <a:pt x="152" y="305"/>
                        <a:pt x="183" y="305"/>
                      </a:cubicBezTo>
                      <a:cubicBezTo>
                        <a:pt x="183" y="320"/>
                        <a:pt x="168" y="320"/>
                        <a:pt x="156" y="320"/>
                      </a:cubicBezTo>
                      <a:cubicBezTo>
                        <a:pt x="145" y="320"/>
                        <a:pt x="137" y="320"/>
                        <a:pt x="152" y="335"/>
                      </a:cubicBezTo>
                      <a:cubicBezTo>
                        <a:pt x="152" y="366"/>
                        <a:pt x="152" y="366"/>
                        <a:pt x="122" y="366"/>
                      </a:cubicBezTo>
                      <a:lnTo>
                        <a:pt x="92" y="366"/>
                      </a:lnTo>
                      <a:cubicBezTo>
                        <a:pt x="122" y="396"/>
                        <a:pt x="122" y="396"/>
                        <a:pt x="122" y="396"/>
                      </a:cubicBezTo>
                      <a:cubicBezTo>
                        <a:pt x="116" y="389"/>
                        <a:pt x="112" y="387"/>
                        <a:pt x="110" y="387"/>
                      </a:cubicBezTo>
                      <a:cubicBezTo>
                        <a:pt x="104" y="387"/>
                        <a:pt x="110" y="405"/>
                        <a:pt x="104" y="405"/>
                      </a:cubicBezTo>
                      <a:cubicBezTo>
                        <a:pt x="102" y="405"/>
                        <a:pt x="98" y="402"/>
                        <a:pt x="92" y="396"/>
                      </a:cubicBezTo>
                      <a:lnTo>
                        <a:pt x="92" y="396"/>
                      </a:lnTo>
                      <a:cubicBezTo>
                        <a:pt x="122" y="426"/>
                        <a:pt x="92" y="426"/>
                        <a:pt x="122" y="426"/>
                      </a:cubicBezTo>
                      <a:lnTo>
                        <a:pt x="92" y="426"/>
                      </a:lnTo>
                      <a:cubicBezTo>
                        <a:pt x="61" y="426"/>
                        <a:pt x="61" y="457"/>
                        <a:pt x="61" y="457"/>
                      </a:cubicBezTo>
                      <a:cubicBezTo>
                        <a:pt x="61" y="457"/>
                        <a:pt x="61" y="487"/>
                        <a:pt x="92" y="487"/>
                      </a:cubicBezTo>
                      <a:lnTo>
                        <a:pt x="61" y="487"/>
                      </a:lnTo>
                      <a:cubicBezTo>
                        <a:pt x="61" y="487"/>
                        <a:pt x="122" y="517"/>
                        <a:pt x="152" y="517"/>
                      </a:cubicBezTo>
                      <a:cubicBezTo>
                        <a:pt x="152" y="517"/>
                        <a:pt x="152" y="517"/>
                        <a:pt x="152" y="548"/>
                      </a:cubicBezTo>
                      <a:cubicBezTo>
                        <a:pt x="152" y="533"/>
                        <a:pt x="130" y="525"/>
                        <a:pt x="107" y="525"/>
                      </a:cubicBezTo>
                      <a:cubicBezTo>
                        <a:pt x="84" y="525"/>
                        <a:pt x="61" y="533"/>
                        <a:pt x="61" y="548"/>
                      </a:cubicBezTo>
                      <a:cubicBezTo>
                        <a:pt x="102" y="548"/>
                        <a:pt x="102" y="561"/>
                        <a:pt x="106" y="561"/>
                      </a:cubicBezTo>
                      <a:cubicBezTo>
                        <a:pt x="108" y="561"/>
                        <a:pt x="112" y="558"/>
                        <a:pt x="122" y="548"/>
                      </a:cubicBezTo>
                      <a:cubicBezTo>
                        <a:pt x="152" y="548"/>
                        <a:pt x="152" y="578"/>
                        <a:pt x="122" y="578"/>
                      </a:cubicBezTo>
                      <a:lnTo>
                        <a:pt x="92" y="578"/>
                      </a:lnTo>
                      <a:lnTo>
                        <a:pt x="61" y="609"/>
                      </a:lnTo>
                      <a:cubicBezTo>
                        <a:pt x="81" y="609"/>
                        <a:pt x="88" y="595"/>
                        <a:pt x="90" y="595"/>
                      </a:cubicBezTo>
                      <a:cubicBezTo>
                        <a:pt x="92" y="595"/>
                        <a:pt x="92" y="599"/>
                        <a:pt x="92" y="609"/>
                      </a:cubicBezTo>
                      <a:lnTo>
                        <a:pt x="61" y="609"/>
                      </a:lnTo>
                      <a:lnTo>
                        <a:pt x="61" y="639"/>
                      </a:lnTo>
                      <a:cubicBezTo>
                        <a:pt x="92" y="609"/>
                        <a:pt x="92" y="609"/>
                        <a:pt x="122" y="609"/>
                      </a:cubicBezTo>
                      <a:lnTo>
                        <a:pt x="122" y="639"/>
                      </a:lnTo>
                      <a:cubicBezTo>
                        <a:pt x="122" y="654"/>
                        <a:pt x="122" y="662"/>
                        <a:pt x="122" y="669"/>
                      </a:cubicBezTo>
                      <a:lnTo>
                        <a:pt x="122" y="669"/>
                      </a:lnTo>
                      <a:cubicBezTo>
                        <a:pt x="92" y="700"/>
                        <a:pt x="122" y="730"/>
                        <a:pt x="152" y="730"/>
                      </a:cubicBezTo>
                      <a:cubicBezTo>
                        <a:pt x="168" y="715"/>
                        <a:pt x="168" y="715"/>
                        <a:pt x="168" y="715"/>
                      </a:cubicBezTo>
                      <a:cubicBezTo>
                        <a:pt x="168" y="715"/>
                        <a:pt x="168" y="715"/>
                        <a:pt x="183" y="700"/>
                      </a:cubicBezTo>
                      <a:lnTo>
                        <a:pt x="183" y="700"/>
                      </a:lnTo>
                      <a:cubicBezTo>
                        <a:pt x="183" y="730"/>
                        <a:pt x="183" y="730"/>
                        <a:pt x="152" y="730"/>
                      </a:cubicBezTo>
                      <a:cubicBezTo>
                        <a:pt x="152" y="745"/>
                        <a:pt x="145" y="745"/>
                        <a:pt x="137" y="745"/>
                      </a:cubicBezTo>
                      <a:cubicBezTo>
                        <a:pt x="130" y="745"/>
                        <a:pt x="122" y="745"/>
                        <a:pt x="122" y="761"/>
                      </a:cubicBezTo>
                      <a:cubicBezTo>
                        <a:pt x="122" y="776"/>
                        <a:pt x="130" y="776"/>
                        <a:pt x="137" y="776"/>
                      </a:cubicBezTo>
                      <a:cubicBezTo>
                        <a:pt x="145" y="776"/>
                        <a:pt x="152" y="776"/>
                        <a:pt x="152" y="791"/>
                      </a:cubicBezTo>
                      <a:lnTo>
                        <a:pt x="122" y="791"/>
                      </a:lnTo>
                      <a:cubicBezTo>
                        <a:pt x="132" y="801"/>
                        <a:pt x="139" y="805"/>
                        <a:pt x="144" y="805"/>
                      </a:cubicBezTo>
                      <a:cubicBezTo>
                        <a:pt x="156" y="805"/>
                        <a:pt x="162" y="791"/>
                        <a:pt x="183" y="791"/>
                      </a:cubicBezTo>
                      <a:cubicBezTo>
                        <a:pt x="186" y="791"/>
                        <a:pt x="189" y="791"/>
                        <a:pt x="191" y="791"/>
                      </a:cubicBezTo>
                      <a:lnTo>
                        <a:pt x="191" y="791"/>
                      </a:lnTo>
                      <a:cubicBezTo>
                        <a:pt x="169" y="791"/>
                        <a:pt x="179" y="792"/>
                        <a:pt x="189" y="796"/>
                      </a:cubicBezTo>
                      <a:lnTo>
                        <a:pt x="189" y="796"/>
                      </a:lnTo>
                      <a:cubicBezTo>
                        <a:pt x="181" y="800"/>
                        <a:pt x="167" y="807"/>
                        <a:pt x="152" y="821"/>
                      </a:cubicBezTo>
                      <a:lnTo>
                        <a:pt x="183" y="821"/>
                      </a:lnTo>
                      <a:cubicBezTo>
                        <a:pt x="160" y="821"/>
                        <a:pt x="171" y="805"/>
                        <a:pt x="190" y="796"/>
                      </a:cubicBezTo>
                      <a:lnTo>
                        <a:pt x="190" y="796"/>
                      </a:lnTo>
                      <a:cubicBezTo>
                        <a:pt x="201" y="800"/>
                        <a:pt x="210" y="808"/>
                        <a:pt x="183" y="821"/>
                      </a:cubicBezTo>
                      <a:cubicBezTo>
                        <a:pt x="183" y="821"/>
                        <a:pt x="183" y="821"/>
                        <a:pt x="183" y="852"/>
                      </a:cubicBezTo>
                      <a:lnTo>
                        <a:pt x="92" y="1186"/>
                      </a:lnTo>
                      <a:lnTo>
                        <a:pt x="578" y="1125"/>
                      </a:lnTo>
                      <a:cubicBezTo>
                        <a:pt x="608" y="1125"/>
                        <a:pt x="669" y="1125"/>
                        <a:pt x="669" y="1095"/>
                      </a:cubicBezTo>
                      <a:lnTo>
                        <a:pt x="699" y="1095"/>
                      </a:lnTo>
                      <a:cubicBezTo>
                        <a:pt x="730" y="1095"/>
                        <a:pt x="730" y="1065"/>
                        <a:pt x="760" y="1065"/>
                      </a:cubicBezTo>
                      <a:lnTo>
                        <a:pt x="730" y="1034"/>
                      </a:lnTo>
                      <a:cubicBezTo>
                        <a:pt x="750" y="1034"/>
                        <a:pt x="757" y="1048"/>
                        <a:pt x="759" y="1048"/>
                      </a:cubicBezTo>
                      <a:cubicBezTo>
                        <a:pt x="760" y="1048"/>
                        <a:pt x="760" y="1044"/>
                        <a:pt x="760" y="1034"/>
                      </a:cubicBezTo>
                      <a:cubicBezTo>
                        <a:pt x="766" y="1040"/>
                        <a:pt x="771" y="1043"/>
                        <a:pt x="775" y="1043"/>
                      </a:cubicBezTo>
                      <a:cubicBezTo>
                        <a:pt x="791" y="1043"/>
                        <a:pt x="791" y="1004"/>
                        <a:pt x="791" y="1004"/>
                      </a:cubicBezTo>
                      <a:cubicBezTo>
                        <a:pt x="821" y="1004"/>
                        <a:pt x="821" y="973"/>
                        <a:pt x="821" y="973"/>
                      </a:cubicBezTo>
                      <a:cubicBezTo>
                        <a:pt x="851" y="973"/>
                        <a:pt x="882" y="943"/>
                        <a:pt x="882" y="943"/>
                      </a:cubicBezTo>
                      <a:cubicBezTo>
                        <a:pt x="912" y="913"/>
                        <a:pt x="912" y="882"/>
                        <a:pt x="943" y="852"/>
                      </a:cubicBezTo>
                      <a:lnTo>
                        <a:pt x="912" y="852"/>
                      </a:lnTo>
                      <a:lnTo>
                        <a:pt x="943" y="821"/>
                      </a:lnTo>
                      <a:cubicBezTo>
                        <a:pt x="943" y="821"/>
                        <a:pt x="926" y="821"/>
                        <a:pt x="930" y="809"/>
                      </a:cubicBezTo>
                      <a:lnTo>
                        <a:pt x="930" y="809"/>
                      </a:lnTo>
                      <a:lnTo>
                        <a:pt x="943" y="821"/>
                      </a:lnTo>
                      <a:lnTo>
                        <a:pt x="943" y="792"/>
                      </a:lnTo>
                      <a:lnTo>
                        <a:pt x="943" y="792"/>
                      </a:lnTo>
                      <a:cubicBezTo>
                        <a:pt x="942" y="792"/>
                        <a:pt x="942" y="792"/>
                        <a:pt x="942" y="792"/>
                      </a:cubicBezTo>
                      <a:lnTo>
                        <a:pt x="942" y="792"/>
                      </a:lnTo>
                      <a:cubicBezTo>
                        <a:pt x="935" y="799"/>
                        <a:pt x="931" y="805"/>
                        <a:pt x="930" y="809"/>
                      </a:cubicBezTo>
                      <a:lnTo>
                        <a:pt x="930" y="809"/>
                      </a:lnTo>
                      <a:lnTo>
                        <a:pt x="912" y="791"/>
                      </a:lnTo>
                      <a:cubicBezTo>
                        <a:pt x="922" y="791"/>
                        <a:pt x="933" y="791"/>
                        <a:pt x="942" y="792"/>
                      </a:cubicBezTo>
                      <a:lnTo>
                        <a:pt x="942" y="792"/>
                      </a:lnTo>
                      <a:cubicBezTo>
                        <a:pt x="942" y="792"/>
                        <a:pt x="942" y="791"/>
                        <a:pt x="943" y="791"/>
                      </a:cubicBezTo>
                      <a:lnTo>
                        <a:pt x="943" y="792"/>
                      </a:lnTo>
                      <a:lnTo>
                        <a:pt x="943" y="792"/>
                      </a:lnTo>
                      <a:cubicBezTo>
                        <a:pt x="960" y="795"/>
                        <a:pt x="973" y="802"/>
                        <a:pt x="973" y="821"/>
                      </a:cubicBezTo>
                      <a:cubicBezTo>
                        <a:pt x="1003" y="791"/>
                        <a:pt x="973" y="761"/>
                        <a:pt x="973" y="730"/>
                      </a:cubicBezTo>
                      <a:cubicBezTo>
                        <a:pt x="993" y="730"/>
                        <a:pt x="987" y="717"/>
                        <a:pt x="998" y="717"/>
                      </a:cubicBezTo>
                      <a:cubicBezTo>
                        <a:pt x="1003" y="717"/>
                        <a:pt x="1014" y="720"/>
                        <a:pt x="1034" y="730"/>
                      </a:cubicBezTo>
                      <a:cubicBezTo>
                        <a:pt x="1003" y="700"/>
                        <a:pt x="973" y="700"/>
                        <a:pt x="973" y="700"/>
                      </a:cubicBezTo>
                      <a:lnTo>
                        <a:pt x="1003" y="700"/>
                      </a:lnTo>
                      <a:cubicBezTo>
                        <a:pt x="973" y="669"/>
                        <a:pt x="1034" y="639"/>
                        <a:pt x="1034" y="609"/>
                      </a:cubicBezTo>
                      <a:cubicBezTo>
                        <a:pt x="1003" y="609"/>
                        <a:pt x="1003" y="639"/>
                        <a:pt x="1003" y="639"/>
                      </a:cubicBezTo>
                      <a:cubicBezTo>
                        <a:pt x="973" y="609"/>
                        <a:pt x="1034" y="609"/>
                        <a:pt x="1003" y="578"/>
                      </a:cubicBezTo>
                      <a:lnTo>
                        <a:pt x="1034" y="578"/>
                      </a:lnTo>
                      <a:cubicBezTo>
                        <a:pt x="1003" y="548"/>
                        <a:pt x="1034" y="548"/>
                        <a:pt x="1034" y="548"/>
                      </a:cubicBezTo>
                      <a:lnTo>
                        <a:pt x="1003" y="548"/>
                      </a:lnTo>
                      <a:cubicBezTo>
                        <a:pt x="1034" y="548"/>
                        <a:pt x="1034" y="517"/>
                        <a:pt x="1034" y="517"/>
                      </a:cubicBezTo>
                      <a:lnTo>
                        <a:pt x="1064" y="517"/>
                      </a:lnTo>
                      <a:cubicBezTo>
                        <a:pt x="1003" y="487"/>
                        <a:pt x="1064" y="487"/>
                        <a:pt x="1064" y="487"/>
                      </a:cubicBezTo>
                      <a:cubicBezTo>
                        <a:pt x="1064" y="426"/>
                        <a:pt x="1003" y="366"/>
                        <a:pt x="1003" y="335"/>
                      </a:cubicBezTo>
                      <a:cubicBezTo>
                        <a:pt x="973" y="335"/>
                        <a:pt x="973" y="305"/>
                        <a:pt x="943" y="305"/>
                      </a:cubicBezTo>
                      <a:lnTo>
                        <a:pt x="1003" y="274"/>
                      </a:lnTo>
                      <a:lnTo>
                        <a:pt x="973" y="274"/>
                      </a:lnTo>
                      <a:cubicBezTo>
                        <a:pt x="973" y="274"/>
                        <a:pt x="973" y="244"/>
                        <a:pt x="1003" y="244"/>
                      </a:cubicBezTo>
                      <a:lnTo>
                        <a:pt x="973" y="183"/>
                      </a:lnTo>
                      <a:cubicBezTo>
                        <a:pt x="973" y="183"/>
                        <a:pt x="960" y="197"/>
                        <a:pt x="951" y="197"/>
                      </a:cubicBezTo>
                      <a:cubicBezTo>
                        <a:pt x="946" y="197"/>
                        <a:pt x="943" y="193"/>
                        <a:pt x="943" y="183"/>
                      </a:cubicBezTo>
                      <a:lnTo>
                        <a:pt x="973" y="183"/>
                      </a:lnTo>
                      <a:cubicBezTo>
                        <a:pt x="973" y="161"/>
                        <a:pt x="956" y="155"/>
                        <a:pt x="936" y="155"/>
                      </a:cubicBezTo>
                      <a:cubicBezTo>
                        <a:pt x="913" y="155"/>
                        <a:pt x="885" y="162"/>
                        <a:pt x="867" y="162"/>
                      </a:cubicBezTo>
                      <a:cubicBezTo>
                        <a:pt x="858" y="162"/>
                        <a:pt x="851" y="160"/>
                        <a:pt x="851" y="153"/>
                      </a:cubicBezTo>
                      <a:cubicBezTo>
                        <a:pt x="836" y="168"/>
                        <a:pt x="829" y="168"/>
                        <a:pt x="821" y="168"/>
                      </a:cubicBezTo>
                      <a:cubicBezTo>
                        <a:pt x="813" y="168"/>
                        <a:pt x="806" y="168"/>
                        <a:pt x="791" y="183"/>
                      </a:cubicBezTo>
                      <a:cubicBezTo>
                        <a:pt x="806" y="168"/>
                        <a:pt x="806" y="168"/>
                        <a:pt x="802" y="168"/>
                      </a:cubicBezTo>
                      <a:cubicBezTo>
                        <a:pt x="798" y="168"/>
                        <a:pt x="791" y="168"/>
                        <a:pt x="791" y="153"/>
                      </a:cubicBezTo>
                      <a:cubicBezTo>
                        <a:pt x="791" y="153"/>
                        <a:pt x="760" y="153"/>
                        <a:pt x="791" y="122"/>
                      </a:cubicBezTo>
                      <a:cubicBezTo>
                        <a:pt x="760" y="122"/>
                        <a:pt x="730" y="153"/>
                        <a:pt x="730" y="153"/>
                      </a:cubicBezTo>
                      <a:cubicBezTo>
                        <a:pt x="730" y="122"/>
                        <a:pt x="760" y="122"/>
                        <a:pt x="730" y="92"/>
                      </a:cubicBezTo>
                      <a:cubicBezTo>
                        <a:pt x="730" y="92"/>
                        <a:pt x="716" y="105"/>
                        <a:pt x="707" y="105"/>
                      </a:cubicBezTo>
                      <a:cubicBezTo>
                        <a:pt x="703" y="105"/>
                        <a:pt x="699" y="102"/>
                        <a:pt x="699" y="92"/>
                      </a:cubicBezTo>
                      <a:lnTo>
                        <a:pt x="730" y="92"/>
                      </a:lnTo>
                      <a:cubicBezTo>
                        <a:pt x="699" y="92"/>
                        <a:pt x="699" y="92"/>
                        <a:pt x="699" y="62"/>
                      </a:cubicBezTo>
                      <a:cubicBezTo>
                        <a:pt x="699" y="92"/>
                        <a:pt x="699" y="92"/>
                        <a:pt x="669" y="92"/>
                      </a:cubicBezTo>
                      <a:lnTo>
                        <a:pt x="639" y="92"/>
                      </a:lnTo>
                      <a:cubicBezTo>
                        <a:pt x="639" y="92"/>
                        <a:pt x="639" y="62"/>
                        <a:pt x="608" y="62"/>
                      </a:cubicBezTo>
                      <a:cubicBezTo>
                        <a:pt x="608" y="62"/>
                        <a:pt x="608" y="92"/>
                        <a:pt x="608" y="92"/>
                      </a:cubicBezTo>
                      <a:cubicBezTo>
                        <a:pt x="608" y="92"/>
                        <a:pt x="608" y="92"/>
                        <a:pt x="578" y="122"/>
                      </a:cubicBezTo>
                      <a:cubicBezTo>
                        <a:pt x="578" y="92"/>
                        <a:pt x="578" y="62"/>
                        <a:pt x="608" y="62"/>
                      </a:cubicBezTo>
                      <a:cubicBezTo>
                        <a:pt x="608" y="62"/>
                        <a:pt x="578" y="62"/>
                        <a:pt x="608" y="31"/>
                      </a:cubicBezTo>
                      <a:lnTo>
                        <a:pt x="608" y="31"/>
                      </a:lnTo>
                      <a:lnTo>
                        <a:pt x="578" y="62"/>
                      </a:lnTo>
                      <a:cubicBezTo>
                        <a:pt x="578" y="92"/>
                        <a:pt x="578" y="92"/>
                        <a:pt x="548" y="122"/>
                      </a:cubicBezTo>
                      <a:lnTo>
                        <a:pt x="574" y="122"/>
                      </a:lnTo>
                      <a:cubicBezTo>
                        <a:pt x="572" y="127"/>
                        <a:pt x="568" y="131"/>
                        <a:pt x="563" y="131"/>
                      </a:cubicBezTo>
                      <a:cubicBezTo>
                        <a:pt x="559" y="131"/>
                        <a:pt x="554" y="129"/>
                        <a:pt x="548" y="122"/>
                      </a:cubicBezTo>
                      <a:cubicBezTo>
                        <a:pt x="548" y="107"/>
                        <a:pt x="540" y="107"/>
                        <a:pt x="532" y="107"/>
                      </a:cubicBezTo>
                      <a:cubicBezTo>
                        <a:pt x="525" y="107"/>
                        <a:pt x="517" y="107"/>
                        <a:pt x="517" y="92"/>
                      </a:cubicBezTo>
                      <a:cubicBezTo>
                        <a:pt x="517" y="62"/>
                        <a:pt x="517" y="62"/>
                        <a:pt x="517" y="62"/>
                      </a:cubicBezTo>
                      <a:cubicBezTo>
                        <a:pt x="532" y="46"/>
                        <a:pt x="532" y="46"/>
                        <a:pt x="529" y="46"/>
                      </a:cubicBezTo>
                      <a:cubicBezTo>
                        <a:pt x="525" y="46"/>
                        <a:pt x="517" y="46"/>
                        <a:pt x="517" y="31"/>
                      </a:cubicBezTo>
                      <a:cubicBezTo>
                        <a:pt x="517" y="62"/>
                        <a:pt x="517" y="62"/>
                        <a:pt x="487" y="62"/>
                      </a:cubicBezTo>
                      <a:cubicBezTo>
                        <a:pt x="487" y="46"/>
                        <a:pt x="487" y="31"/>
                        <a:pt x="487" y="31"/>
                      </a:cubicBezTo>
                      <a:cubicBezTo>
                        <a:pt x="472" y="46"/>
                        <a:pt x="472" y="46"/>
                        <a:pt x="475" y="46"/>
                      </a:cubicBezTo>
                      <a:cubicBezTo>
                        <a:pt x="479" y="46"/>
                        <a:pt x="487" y="46"/>
                        <a:pt x="487" y="62"/>
                      </a:cubicBezTo>
                      <a:cubicBezTo>
                        <a:pt x="456" y="62"/>
                        <a:pt x="456" y="31"/>
                        <a:pt x="456" y="31"/>
                      </a:cubicBezTo>
                      <a:cubicBezTo>
                        <a:pt x="426" y="31"/>
                        <a:pt x="426" y="31"/>
                        <a:pt x="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589;p31"/>
                <p:cNvSpPr/>
                <p:nvPr/>
              </p:nvSpPr>
              <p:spPr>
                <a:xfrm>
                  <a:off x="1267464" y="478443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590;p31"/>
                <p:cNvSpPr/>
                <p:nvPr/>
              </p:nvSpPr>
              <p:spPr>
                <a:xfrm>
                  <a:off x="1277239" y="4784432"/>
                  <a:ext cx="1029" cy="997"/>
                </a:xfrm>
                <a:custGeom>
                  <a:avLst/>
                  <a:gdLst/>
                  <a:ahLst/>
                  <a:cxnLst/>
                  <a:rect l="l" t="t" r="r" b="b"/>
                  <a:pathLst>
                    <a:path w="32" h="31" extrusionOk="0">
                      <a:moveTo>
                        <a:pt x="1" y="31"/>
                      </a:moveTo>
                      <a:lnTo>
                        <a:pt x="31" y="1"/>
                      </a:lnTo>
                      <a:cubicBezTo>
                        <a:pt x="3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591;p31"/>
                <p:cNvSpPr/>
                <p:nvPr/>
              </p:nvSpPr>
              <p:spPr>
                <a:xfrm>
                  <a:off x="1280165" y="478539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592;p31"/>
                <p:cNvSpPr/>
                <p:nvPr/>
              </p:nvSpPr>
              <p:spPr>
                <a:xfrm>
                  <a:off x="1264537" y="4788355"/>
                  <a:ext cx="32" cy="997"/>
                </a:xfrm>
                <a:custGeom>
                  <a:avLst/>
                  <a:gdLst/>
                  <a:ahLst/>
                  <a:cxnLst/>
                  <a:rect l="l" t="t" r="r" b="b"/>
                  <a:pathLst>
                    <a:path w="1" h="31" extrusionOk="0">
                      <a:moveTo>
                        <a:pt x="1" y="31"/>
                      </a:moveTo>
                      <a:cubicBezTo>
                        <a:pt x="1" y="0"/>
                        <a:pt x="1" y="0"/>
                        <a:pt x="1" y="0"/>
                      </a:cubicBez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593;p31"/>
                <p:cNvSpPr/>
                <p:nvPr/>
              </p:nvSpPr>
              <p:spPr>
                <a:xfrm>
                  <a:off x="1258685" y="4799095"/>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594;p31"/>
                <p:cNvSpPr/>
                <p:nvPr/>
              </p:nvSpPr>
              <p:spPr>
                <a:xfrm>
                  <a:off x="1259650" y="4798130"/>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595;p31"/>
                <p:cNvSpPr/>
                <p:nvPr/>
              </p:nvSpPr>
              <p:spPr>
                <a:xfrm>
                  <a:off x="1266499" y="4786393"/>
                  <a:ext cx="32" cy="997"/>
                </a:xfrm>
                <a:custGeom>
                  <a:avLst/>
                  <a:gdLst/>
                  <a:ahLst/>
                  <a:cxnLst/>
                  <a:rect l="l" t="t" r="r" b="b"/>
                  <a:pathLst>
                    <a:path w="1" h="31" extrusionOk="0">
                      <a:moveTo>
                        <a:pt x="0" y="31"/>
                      </a:moveTo>
                      <a:cubicBezTo>
                        <a:pt x="0" y="31"/>
                        <a:pt x="0" y="0"/>
                        <a:pt x="0" y="0"/>
                      </a:cubicBez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596;p31"/>
                <p:cNvSpPr/>
                <p:nvPr/>
              </p:nvSpPr>
              <p:spPr>
                <a:xfrm>
                  <a:off x="1259650" y="4798130"/>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597;p31"/>
                <p:cNvSpPr/>
                <p:nvPr/>
              </p:nvSpPr>
              <p:spPr>
                <a:xfrm>
                  <a:off x="1257688" y="4799095"/>
                  <a:ext cx="1029" cy="32"/>
                </a:xfrm>
                <a:custGeom>
                  <a:avLst/>
                  <a:gdLst/>
                  <a:ahLst/>
                  <a:cxnLst/>
                  <a:rect l="l" t="t" r="r" b="b"/>
                  <a:pathLst>
                    <a:path w="32" h="1" extrusionOk="0">
                      <a:moveTo>
                        <a:pt x="1" y="0"/>
                      </a:moveTo>
                      <a:cubicBezTo>
                        <a:pt x="1" y="0"/>
                        <a:pt x="31" y="0"/>
                        <a:pt x="3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598;p31"/>
                <p:cNvSpPr/>
                <p:nvPr/>
              </p:nvSpPr>
              <p:spPr>
                <a:xfrm>
                  <a:off x="1262576" y="479224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599;p31"/>
                <p:cNvSpPr/>
                <p:nvPr/>
              </p:nvSpPr>
              <p:spPr>
                <a:xfrm>
                  <a:off x="1257688" y="4797133"/>
                  <a:ext cx="1029" cy="32"/>
                </a:xfrm>
                <a:custGeom>
                  <a:avLst/>
                  <a:gdLst/>
                  <a:ahLst/>
                  <a:cxnLst/>
                  <a:rect l="l" t="t" r="r" b="b"/>
                  <a:pathLst>
                    <a:path w="32" h="1" extrusionOk="0">
                      <a:moveTo>
                        <a:pt x="1" y="1"/>
                      </a:moveTo>
                      <a:lnTo>
                        <a:pt x="3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600;p31"/>
                <p:cNvSpPr/>
                <p:nvPr/>
              </p:nvSpPr>
              <p:spPr>
                <a:xfrm>
                  <a:off x="1257688" y="4800059"/>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601;p31"/>
                <p:cNvSpPr/>
                <p:nvPr/>
              </p:nvSpPr>
              <p:spPr>
                <a:xfrm>
                  <a:off x="1259650" y="4794207"/>
                  <a:ext cx="997" cy="32"/>
                </a:xfrm>
                <a:custGeom>
                  <a:avLst/>
                  <a:gdLst/>
                  <a:ahLst/>
                  <a:cxnLst/>
                  <a:rect l="l" t="t" r="r" b="b"/>
                  <a:pathLst>
                    <a:path w="31" h="1" extrusionOk="0">
                      <a:moveTo>
                        <a:pt x="1" y="1"/>
                      </a:moveTo>
                      <a:cubicBezTo>
                        <a:pt x="31" y="1"/>
                        <a:pt x="3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602;p31"/>
                <p:cNvSpPr/>
                <p:nvPr/>
              </p:nvSpPr>
              <p:spPr>
                <a:xfrm>
                  <a:off x="2331826" y="5092316"/>
                  <a:ext cx="1029" cy="32"/>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603;p31"/>
                <p:cNvSpPr/>
                <p:nvPr/>
              </p:nvSpPr>
              <p:spPr>
                <a:xfrm>
                  <a:off x="2335749" y="509131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604;p31"/>
                <p:cNvSpPr/>
                <p:nvPr/>
              </p:nvSpPr>
              <p:spPr>
                <a:xfrm>
                  <a:off x="2330862" y="5094245"/>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605;p31"/>
                <p:cNvSpPr/>
                <p:nvPr/>
              </p:nvSpPr>
              <p:spPr>
                <a:xfrm>
                  <a:off x="2335749" y="5091319"/>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606;p31"/>
                <p:cNvSpPr/>
                <p:nvPr/>
              </p:nvSpPr>
              <p:spPr>
                <a:xfrm>
                  <a:off x="2336714" y="509131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607;p31"/>
                <p:cNvSpPr/>
                <p:nvPr/>
              </p:nvSpPr>
              <p:spPr>
                <a:xfrm>
                  <a:off x="2324012" y="509620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608;p31"/>
                <p:cNvSpPr/>
                <p:nvPr/>
              </p:nvSpPr>
              <p:spPr>
                <a:xfrm>
                  <a:off x="2327935" y="509913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609;p31"/>
                <p:cNvSpPr/>
                <p:nvPr/>
              </p:nvSpPr>
              <p:spPr>
                <a:xfrm>
                  <a:off x="2327935" y="5097204"/>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610;p31"/>
                <p:cNvSpPr/>
                <p:nvPr/>
              </p:nvSpPr>
              <p:spPr>
                <a:xfrm>
                  <a:off x="2327935" y="509720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611;p31"/>
                <p:cNvSpPr/>
                <p:nvPr/>
              </p:nvSpPr>
              <p:spPr>
                <a:xfrm>
                  <a:off x="2341601" y="5085467"/>
                  <a:ext cx="997" cy="32"/>
                </a:xfrm>
                <a:custGeom>
                  <a:avLst/>
                  <a:gdLst/>
                  <a:ahLst/>
                  <a:cxnLst/>
                  <a:rect l="l" t="t" r="r" b="b"/>
                  <a:pathLst>
                    <a:path w="31" h="1" extrusionOk="0">
                      <a:moveTo>
                        <a:pt x="31" y="0"/>
                      </a:move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612;p31"/>
                <p:cNvSpPr/>
                <p:nvPr/>
              </p:nvSpPr>
              <p:spPr>
                <a:xfrm>
                  <a:off x="2333788" y="5093281"/>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613;p31"/>
                <p:cNvSpPr/>
                <p:nvPr/>
              </p:nvSpPr>
              <p:spPr>
                <a:xfrm>
                  <a:off x="2337711" y="508546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614;p31"/>
                <p:cNvSpPr/>
                <p:nvPr/>
              </p:nvSpPr>
              <p:spPr>
                <a:xfrm>
                  <a:off x="2321086" y="5093281"/>
                  <a:ext cx="997" cy="997"/>
                </a:xfrm>
                <a:custGeom>
                  <a:avLst/>
                  <a:gdLst/>
                  <a:ahLst/>
                  <a:cxnLst/>
                  <a:rect l="l" t="t" r="r" b="b"/>
                  <a:pathLst>
                    <a:path w="31" h="31" extrusionOk="0">
                      <a:moveTo>
                        <a:pt x="0" y="1"/>
                      </a:moveTo>
                      <a:cubicBezTo>
                        <a:pt x="0" y="1"/>
                        <a:pt x="0" y="31"/>
                        <a:pt x="31" y="31"/>
                      </a:cubicBezTo>
                      <a:cubicBezTo>
                        <a:pt x="0"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615;p31"/>
                <p:cNvSpPr/>
                <p:nvPr/>
              </p:nvSpPr>
              <p:spPr>
                <a:xfrm>
                  <a:off x="2352341" y="509816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616;p31"/>
                <p:cNvSpPr/>
                <p:nvPr/>
              </p:nvSpPr>
              <p:spPr>
                <a:xfrm>
                  <a:off x="2337711" y="5085467"/>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617;p31"/>
                <p:cNvSpPr/>
                <p:nvPr/>
              </p:nvSpPr>
              <p:spPr>
                <a:xfrm>
                  <a:off x="2334752" y="509524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618;p31"/>
                <p:cNvSpPr/>
                <p:nvPr/>
              </p:nvSpPr>
              <p:spPr>
                <a:xfrm>
                  <a:off x="2334752" y="5095242"/>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619;p31"/>
                <p:cNvSpPr/>
                <p:nvPr/>
              </p:nvSpPr>
              <p:spPr>
                <a:xfrm>
                  <a:off x="2340637" y="5085467"/>
                  <a:ext cx="997" cy="32"/>
                </a:xfrm>
                <a:custGeom>
                  <a:avLst/>
                  <a:gdLst/>
                  <a:ahLst/>
                  <a:cxnLst/>
                  <a:rect l="l" t="t" r="r" b="b"/>
                  <a:pathLst>
                    <a:path w="31" h="1" extrusionOk="0">
                      <a:moveTo>
                        <a:pt x="31" y="0"/>
                      </a:moveTo>
                      <a:lnTo>
                        <a:pt x="0"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620;p31"/>
                <p:cNvSpPr/>
                <p:nvPr/>
              </p:nvSpPr>
              <p:spPr>
                <a:xfrm>
                  <a:off x="2346489" y="509720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621;p31"/>
                <p:cNvSpPr/>
                <p:nvPr/>
              </p:nvSpPr>
              <p:spPr>
                <a:xfrm>
                  <a:off x="2336714" y="509131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622;p31"/>
                <p:cNvSpPr/>
                <p:nvPr/>
              </p:nvSpPr>
              <p:spPr>
                <a:xfrm>
                  <a:off x="2338675" y="507861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623;p31"/>
                <p:cNvSpPr/>
                <p:nvPr/>
              </p:nvSpPr>
              <p:spPr>
                <a:xfrm>
                  <a:off x="2338675" y="5077653"/>
                  <a:ext cx="32" cy="997"/>
                </a:xfrm>
                <a:custGeom>
                  <a:avLst/>
                  <a:gdLst/>
                  <a:ahLst/>
                  <a:cxnLst/>
                  <a:rect l="l" t="t" r="r" b="b"/>
                  <a:pathLst>
                    <a:path w="1" h="31" extrusionOk="0">
                      <a:moveTo>
                        <a:pt x="0" y="31"/>
                      </a:moveTo>
                      <a:cubicBezTo>
                        <a:pt x="0" y="31"/>
                        <a:pt x="0" y="31"/>
                        <a:pt x="0" y="31"/>
                      </a:cubicBez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624;p31"/>
                <p:cNvSpPr/>
                <p:nvPr/>
              </p:nvSpPr>
              <p:spPr>
                <a:xfrm>
                  <a:off x="2339640" y="507861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625;p31"/>
                <p:cNvSpPr/>
                <p:nvPr/>
              </p:nvSpPr>
              <p:spPr>
                <a:xfrm>
                  <a:off x="2330862" y="507765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626;p31"/>
                <p:cNvSpPr/>
                <p:nvPr/>
              </p:nvSpPr>
              <p:spPr>
                <a:xfrm>
                  <a:off x="2332823" y="507765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627;p31"/>
                <p:cNvSpPr/>
                <p:nvPr/>
              </p:nvSpPr>
              <p:spPr>
                <a:xfrm>
                  <a:off x="2343563" y="507861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628;p31"/>
                <p:cNvSpPr/>
                <p:nvPr/>
              </p:nvSpPr>
              <p:spPr>
                <a:xfrm>
                  <a:off x="2321086" y="5075692"/>
                  <a:ext cx="34245" cy="39133"/>
                </a:xfrm>
                <a:custGeom>
                  <a:avLst/>
                  <a:gdLst/>
                  <a:ahLst/>
                  <a:cxnLst/>
                  <a:rect l="l" t="t" r="r" b="b"/>
                  <a:pathLst>
                    <a:path w="1065" h="1217" extrusionOk="0">
                      <a:moveTo>
                        <a:pt x="578" y="61"/>
                      </a:moveTo>
                      <a:cubicBezTo>
                        <a:pt x="583" y="67"/>
                        <a:pt x="588" y="72"/>
                        <a:pt x="592" y="78"/>
                      </a:cubicBezTo>
                      <a:lnTo>
                        <a:pt x="592" y="78"/>
                      </a:lnTo>
                      <a:cubicBezTo>
                        <a:pt x="596" y="73"/>
                        <a:pt x="601" y="68"/>
                        <a:pt x="608" y="61"/>
                      </a:cubicBezTo>
                      <a:close/>
                      <a:moveTo>
                        <a:pt x="487" y="31"/>
                      </a:moveTo>
                      <a:cubicBezTo>
                        <a:pt x="487" y="61"/>
                        <a:pt x="487" y="61"/>
                        <a:pt x="487" y="61"/>
                      </a:cubicBezTo>
                      <a:lnTo>
                        <a:pt x="487" y="92"/>
                      </a:lnTo>
                      <a:cubicBezTo>
                        <a:pt x="487" y="61"/>
                        <a:pt x="487" y="61"/>
                        <a:pt x="517" y="61"/>
                      </a:cubicBezTo>
                      <a:cubicBezTo>
                        <a:pt x="517" y="54"/>
                        <a:pt x="515" y="52"/>
                        <a:pt x="513" y="52"/>
                      </a:cubicBezTo>
                      <a:cubicBezTo>
                        <a:pt x="509" y="52"/>
                        <a:pt x="502" y="59"/>
                        <a:pt x="496" y="59"/>
                      </a:cubicBezTo>
                      <a:cubicBezTo>
                        <a:pt x="491" y="59"/>
                        <a:pt x="487" y="53"/>
                        <a:pt x="487" y="31"/>
                      </a:cubicBezTo>
                      <a:close/>
                      <a:moveTo>
                        <a:pt x="692" y="65"/>
                      </a:moveTo>
                      <a:cubicBezTo>
                        <a:pt x="688" y="65"/>
                        <a:pt x="684" y="68"/>
                        <a:pt x="680" y="73"/>
                      </a:cubicBezTo>
                      <a:lnTo>
                        <a:pt x="680" y="73"/>
                      </a:lnTo>
                      <a:cubicBezTo>
                        <a:pt x="677" y="70"/>
                        <a:pt x="674" y="69"/>
                        <a:pt x="673" y="69"/>
                      </a:cubicBezTo>
                      <a:cubicBezTo>
                        <a:pt x="669" y="69"/>
                        <a:pt x="669" y="76"/>
                        <a:pt x="669" y="92"/>
                      </a:cubicBezTo>
                      <a:cubicBezTo>
                        <a:pt x="669" y="92"/>
                        <a:pt x="674" y="81"/>
                        <a:pt x="680" y="73"/>
                      </a:cubicBezTo>
                      <a:lnTo>
                        <a:pt x="680" y="73"/>
                      </a:lnTo>
                      <a:cubicBezTo>
                        <a:pt x="685" y="77"/>
                        <a:pt x="691" y="83"/>
                        <a:pt x="699" y="92"/>
                      </a:cubicBezTo>
                      <a:cubicBezTo>
                        <a:pt x="699" y="71"/>
                        <a:pt x="696" y="65"/>
                        <a:pt x="692" y="65"/>
                      </a:cubicBezTo>
                      <a:close/>
                      <a:moveTo>
                        <a:pt x="578" y="61"/>
                      </a:moveTo>
                      <a:lnTo>
                        <a:pt x="547" y="92"/>
                      </a:lnTo>
                      <a:cubicBezTo>
                        <a:pt x="547" y="92"/>
                        <a:pt x="547" y="122"/>
                        <a:pt x="547" y="122"/>
                      </a:cubicBezTo>
                      <a:cubicBezTo>
                        <a:pt x="547" y="92"/>
                        <a:pt x="577" y="62"/>
                        <a:pt x="578" y="61"/>
                      </a:cubicBezTo>
                      <a:close/>
                      <a:moveTo>
                        <a:pt x="243" y="92"/>
                      </a:moveTo>
                      <a:lnTo>
                        <a:pt x="243" y="92"/>
                      </a:lnTo>
                      <a:cubicBezTo>
                        <a:pt x="244" y="108"/>
                        <a:pt x="252" y="124"/>
                        <a:pt x="260" y="136"/>
                      </a:cubicBezTo>
                      <a:lnTo>
                        <a:pt x="260" y="136"/>
                      </a:lnTo>
                      <a:lnTo>
                        <a:pt x="274" y="122"/>
                      </a:lnTo>
                      <a:cubicBezTo>
                        <a:pt x="274" y="122"/>
                        <a:pt x="244" y="122"/>
                        <a:pt x="243" y="92"/>
                      </a:cubicBezTo>
                      <a:close/>
                      <a:moveTo>
                        <a:pt x="243" y="152"/>
                      </a:moveTo>
                      <a:cubicBezTo>
                        <a:pt x="243" y="152"/>
                        <a:pt x="213" y="152"/>
                        <a:pt x="243" y="183"/>
                      </a:cubicBezTo>
                      <a:cubicBezTo>
                        <a:pt x="243" y="183"/>
                        <a:pt x="243" y="152"/>
                        <a:pt x="243" y="152"/>
                      </a:cubicBezTo>
                      <a:close/>
                      <a:moveTo>
                        <a:pt x="152" y="183"/>
                      </a:moveTo>
                      <a:cubicBezTo>
                        <a:pt x="152" y="213"/>
                        <a:pt x="183" y="213"/>
                        <a:pt x="183" y="213"/>
                      </a:cubicBezTo>
                      <a:lnTo>
                        <a:pt x="183" y="213"/>
                      </a:lnTo>
                      <a:cubicBezTo>
                        <a:pt x="165" y="196"/>
                        <a:pt x="152" y="183"/>
                        <a:pt x="152" y="183"/>
                      </a:cubicBezTo>
                      <a:close/>
                      <a:moveTo>
                        <a:pt x="61" y="487"/>
                      </a:moveTo>
                      <a:cubicBezTo>
                        <a:pt x="61" y="487"/>
                        <a:pt x="61" y="487"/>
                        <a:pt x="61" y="487"/>
                      </a:cubicBezTo>
                      <a:cubicBezTo>
                        <a:pt x="61" y="487"/>
                        <a:pt x="61" y="487"/>
                        <a:pt x="61" y="487"/>
                      </a:cubicBezTo>
                      <a:close/>
                      <a:moveTo>
                        <a:pt x="61" y="487"/>
                      </a:moveTo>
                      <a:cubicBezTo>
                        <a:pt x="61" y="487"/>
                        <a:pt x="61" y="487"/>
                        <a:pt x="61" y="487"/>
                      </a:cubicBezTo>
                      <a:cubicBezTo>
                        <a:pt x="61" y="487"/>
                        <a:pt x="61" y="487"/>
                        <a:pt x="61" y="487"/>
                      </a:cubicBezTo>
                      <a:close/>
                      <a:moveTo>
                        <a:pt x="31" y="487"/>
                      </a:moveTo>
                      <a:cubicBezTo>
                        <a:pt x="31" y="487"/>
                        <a:pt x="44" y="500"/>
                        <a:pt x="53" y="500"/>
                      </a:cubicBezTo>
                      <a:cubicBezTo>
                        <a:pt x="55" y="500"/>
                        <a:pt x="56" y="500"/>
                        <a:pt x="57" y="499"/>
                      </a:cubicBezTo>
                      <a:lnTo>
                        <a:pt x="57" y="499"/>
                      </a:lnTo>
                      <a:cubicBezTo>
                        <a:pt x="60" y="500"/>
                        <a:pt x="62" y="501"/>
                        <a:pt x="64" y="502"/>
                      </a:cubicBezTo>
                      <a:lnTo>
                        <a:pt x="64" y="502"/>
                      </a:lnTo>
                      <a:cubicBezTo>
                        <a:pt x="62" y="498"/>
                        <a:pt x="61" y="493"/>
                        <a:pt x="61" y="487"/>
                      </a:cubicBezTo>
                      <a:cubicBezTo>
                        <a:pt x="61" y="493"/>
                        <a:pt x="60" y="497"/>
                        <a:pt x="57" y="499"/>
                      </a:cubicBezTo>
                      <a:lnTo>
                        <a:pt x="57" y="499"/>
                      </a:lnTo>
                      <a:cubicBezTo>
                        <a:pt x="42" y="492"/>
                        <a:pt x="31" y="487"/>
                        <a:pt x="31" y="487"/>
                      </a:cubicBezTo>
                      <a:close/>
                      <a:moveTo>
                        <a:pt x="1003" y="578"/>
                      </a:moveTo>
                      <a:cubicBezTo>
                        <a:pt x="1034" y="578"/>
                        <a:pt x="1003" y="578"/>
                        <a:pt x="1034" y="608"/>
                      </a:cubicBezTo>
                      <a:cubicBezTo>
                        <a:pt x="1034" y="578"/>
                        <a:pt x="1034" y="578"/>
                        <a:pt x="1003" y="578"/>
                      </a:cubicBezTo>
                      <a:close/>
                      <a:moveTo>
                        <a:pt x="213" y="730"/>
                      </a:moveTo>
                      <a:cubicBezTo>
                        <a:pt x="213" y="730"/>
                        <a:pt x="213" y="730"/>
                        <a:pt x="213" y="730"/>
                      </a:cubicBezTo>
                      <a:lnTo>
                        <a:pt x="213" y="730"/>
                      </a:lnTo>
                      <a:cubicBezTo>
                        <a:pt x="213" y="742"/>
                        <a:pt x="208" y="749"/>
                        <a:pt x="202" y="754"/>
                      </a:cubicBezTo>
                      <a:lnTo>
                        <a:pt x="202" y="754"/>
                      </a:lnTo>
                      <a:cubicBezTo>
                        <a:pt x="205" y="748"/>
                        <a:pt x="208" y="740"/>
                        <a:pt x="213" y="730"/>
                      </a:cubicBezTo>
                      <a:lnTo>
                        <a:pt x="213" y="730"/>
                      </a:lnTo>
                      <a:cubicBezTo>
                        <a:pt x="207" y="736"/>
                        <a:pt x="202" y="740"/>
                        <a:pt x="198" y="742"/>
                      </a:cubicBezTo>
                      <a:lnTo>
                        <a:pt x="198" y="742"/>
                      </a:lnTo>
                      <a:cubicBezTo>
                        <a:pt x="198" y="735"/>
                        <a:pt x="200" y="730"/>
                        <a:pt x="213" y="730"/>
                      </a:cubicBezTo>
                      <a:close/>
                      <a:moveTo>
                        <a:pt x="152" y="791"/>
                      </a:moveTo>
                      <a:cubicBezTo>
                        <a:pt x="122" y="791"/>
                        <a:pt x="152" y="791"/>
                        <a:pt x="122" y="821"/>
                      </a:cubicBezTo>
                      <a:lnTo>
                        <a:pt x="91" y="821"/>
                      </a:lnTo>
                      <a:cubicBezTo>
                        <a:pt x="98" y="827"/>
                        <a:pt x="104" y="830"/>
                        <a:pt x="109" y="830"/>
                      </a:cubicBezTo>
                      <a:cubicBezTo>
                        <a:pt x="133" y="830"/>
                        <a:pt x="152" y="791"/>
                        <a:pt x="152" y="791"/>
                      </a:cubicBezTo>
                      <a:close/>
                      <a:moveTo>
                        <a:pt x="395" y="0"/>
                      </a:moveTo>
                      <a:cubicBezTo>
                        <a:pt x="395" y="0"/>
                        <a:pt x="365" y="0"/>
                        <a:pt x="365" y="31"/>
                      </a:cubicBezTo>
                      <a:cubicBezTo>
                        <a:pt x="385" y="31"/>
                        <a:pt x="392" y="17"/>
                        <a:pt x="394" y="17"/>
                      </a:cubicBezTo>
                      <a:cubicBezTo>
                        <a:pt x="395" y="17"/>
                        <a:pt x="395" y="21"/>
                        <a:pt x="395" y="31"/>
                      </a:cubicBezTo>
                      <a:lnTo>
                        <a:pt x="395" y="61"/>
                      </a:lnTo>
                      <a:lnTo>
                        <a:pt x="365" y="61"/>
                      </a:lnTo>
                      <a:cubicBezTo>
                        <a:pt x="365" y="61"/>
                        <a:pt x="365" y="61"/>
                        <a:pt x="365" y="92"/>
                      </a:cubicBezTo>
                      <a:cubicBezTo>
                        <a:pt x="365" y="92"/>
                        <a:pt x="365" y="122"/>
                        <a:pt x="365" y="122"/>
                      </a:cubicBezTo>
                      <a:cubicBezTo>
                        <a:pt x="335" y="92"/>
                        <a:pt x="365" y="92"/>
                        <a:pt x="365" y="92"/>
                      </a:cubicBezTo>
                      <a:cubicBezTo>
                        <a:pt x="355" y="81"/>
                        <a:pt x="348" y="78"/>
                        <a:pt x="344" y="78"/>
                      </a:cubicBezTo>
                      <a:cubicBezTo>
                        <a:pt x="335" y="78"/>
                        <a:pt x="335" y="92"/>
                        <a:pt x="335" y="92"/>
                      </a:cubicBezTo>
                      <a:lnTo>
                        <a:pt x="304" y="61"/>
                      </a:lnTo>
                      <a:lnTo>
                        <a:pt x="304" y="61"/>
                      </a:lnTo>
                      <a:cubicBezTo>
                        <a:pt x="315" y="84"/>
                        <a:pt x="318" y="90"/>
                        <a:pt x="318" y="90"/>
                      </a:cubicBezTo>
                      <a:cubicBezTo>
                        <a:pt x="317" y="90"/>
                        <a:pt x="312" y="83"/>
                        <a:pt x="308" y="83"/>
                      </a:cubicBezTo>
                      <a:cubicBezTo>
                        <a:pt x="306" y="83"/>
                        <a:pt x="304" y="85"/>
                        <a:pt x="304" y="92"/>
                      </a:cubicBezTo>
                      <a:cubicBezTo>
                        <a:pt x="274" y="92"/>
                        <a:pt x="304" y="152"/>
                        <a:pt x="304" y="183"/>
                      </a:cubicBezTo>
                      <a:cubicBezTo>
                        <a:pt x="304" y="183"/>
                        <a:pt x="274" y="152"/>
                        <a:pt x="274" y="152"/>
                      </a:cubicBezTo>
                      <a:cubicBezTo>
                        <a:pt x="274" y="152"/>
                        <a:pt x="267" y="146"/>
                        <a:pt x="260" y="136"/>
                      </a:cubicBezTo>
                      <a:lnTo>
                        <a:pt x="260" y="136"/>
                      </a:lnTo>
                      <a:lnTo>
                        <a:pt x="243" y="152"/>
                      </a:lnTo>
                      <a:cubicBezTo>
                        <a:pt x="274" y="152"/>
                        <a:pt x="274" y="152"/>
                        <a:pt x="274" y="183"/>
                      </a:cubicBezTo>
                      <a:lnTo>
                        <a:pt x="243" y="183"/>
                      </a:lnTo>
                      <a:cubicBezTo>
                        <a:pt x="213" y="183"/>
                        <a:pt x="243" y="213"/>
                        <a:pt x="243" y="213"/>
                      </a:cubicBezTo>
                      <a:lnTo>
                        <a:pt x="213" y="213"/>
                      </a:lnTo>
                      <a:lnTo>
                        <a:pt x="213" y="244"/>
                      </a:lnTo>
                      <a:cubicBezTo>
                        <a:pt x="203" y="233"/>
                        <a:pt x="192" y="222"/>
                        <a:pt x="183" y="213"/>
                      </a:cubicBezTo>
                      <a:lnTo>
                        <a:pt x="183" y="213"/>
                      </a:lnTo>
                      <a:cubicBezTo>
                        <a:pt x="152" y="213"/>
                        <a:pt x="152" y="213"/>
                        <a:pt x="122" y="183"/>
                      </a:cubicBezTo>
                      <a:lnTo>
                        <a:pt x="91" y="183"/>
                      </a:lnTo>
                      <a:cubicBezTo>
                        <a:pt x="122" y="213"/>
                        <a:pt x="122" y="213"/>
                        <a:pt x="152" y="213"/>
                      </a:cubicBezTo>
                      <a:cubicBezTo>
                        <a:pt x="122" y="244"/>
                        <a:pt x="183" y="274"/>
                        <a:pt x="152" y="274"/>
                      </a:cubicBezTo>
                      <a:lnTo>
                        <a:pt x="183" y="274"/>
                      </a:lnTo>
                      <a:cubicBezTo>
                        <a:pt x="183" y="304"/>
                        <a:pt x="183" y="304"/>
                        <a:pt x="183" y="304"/>
                      </a:cubicBezTo>
                      <a:cubicBezTo>
                        <a:pt x="162" y="304"/>
                        <a:pt x="142" y="291"/>
                        <a:pt x="131" y="291"/>
                      </a:cubicBezTo>
                      <a:cubicBezTo>
                        <a:pt x="125" y="291"/>
                        <a:pt x="122" y="294"/>
                        <a:pt x="122" y="304"/>
                      </a:cubicBezTo>
                      <a:lnTo>
                        <a:pt x="152" y="304"/>
                      </a:lnTo>
                      <a:lnTo>
                        <a:pt x="152" y="335"/>
                      </a:lnTo>
                      <a:cubicBezTo>
                        <a:pt x="152" y="335"/>
                        <a:pt x="139" y="321"/>
                        <a:pt x="130" y="321"/>
                      </a:cubicBezTo>
                      <a:cubicBezTo>
                        <a:pt x="125" y="321"/>
                        <a:pt x="122" y="325"/>
                        <a:pt x="122" y="335"/>
                      </a:cubicBezTo>
                      <a:cubicBezTo>
                        <a:pt x="152" y="365"/>
                        <a:pt x="122" y="365"/>
                        <a:pt x="91" y="365"/>
                      </a:cubicBezTo>
                      <a:cubicBezTo>
                        <a:pt x="122" y="365"/>
                        <a:pt x="152" y="365"/>
                        <a:pt x="152" y="396"/>
                      </a:cubicBezTo>
                      <a:cubicBezTo>
                        <a:pt x="122" y="380"/>
                        <a:pt x="114" y="380"/>
                        <a:pt x="110" y="380"/>
                      </a:cubicBezTo>
                      <a:cubicBezTo>
                        <a:pt x="107" y="380"/>
                        <a:pt x="107" y="380"/>
                        <a:pt x="91" y="365"/>
                      </a:cubicBezTo>
                      <a:cubicBezTo>
                        <a:pt x="91" y="365"/>
                        <a:pt x="91" y="365"/>
                        <a:pt x="91" y="383"/>
                      </a:cubicBezTo>
                      <a:lnTo>
                        <a:pt x="91" y="383"/>
                      </a:lnTo>
                      <a:cubicBezTo>
                        <a:pt x="85" y="378"/>
                        <a:pt x="76" y="373"/>
                        <a:pt x="61" y="365"/>
                      </a:cubicBezTo>
                      <a:lnTo>
                        <a:pt x="61" y="365"/>
                      </a:lnTo>
                      <a:lnTo>
                        <a:pt x="91" y="396"/>
                      </a:lnTo>
                      <a:cubicBezTo>
                        <a:pt x="91" y="391"/>
                        <a:pt x="91" y="386"/>
                        <a:pt x="91" y="383"/>
                      </a:cubicBezTo>
                      <a:lnTo>
                        <a:pt x="91" y="383"/>
                      </a:lnTo>
                      <a:cubicBezTo>
                        <a:pt x="111" y="397"/>
                        <a:pt x="99" y="403"/>
                        <a:pt x="122" y="426"/>
                      </a:cubicBezTo>
                      <a:cubicBezTo>
                        <a:pt x="91" y="411"/>
                        <a:pt x="91" y="411"/>
                        <a:pt x="91" y="411"/>
                      </a:cubicBezTo>
                      <a:cubicBezTo>
                        <a:pt x="91" y="411"/>
                        <a:pt x="91" y="411"/>
                        <a:pt x="61" y="396"/>
                      </a:cubicBezTo>
                      <a:lnTo>
                        <a:pt x="61" y="396"/>
                      </a:lnTo>
                      <a:cubicBezTo>
                        <a:pt x="91" y="426"/>
                        <a:pt x="61" y="426"/>
                        <a:pt x="91" y="426"/>
                      </a:cubicBezTo>
                      <a:cubicBezTo>
                        <a:pt x="91" y="436"/>
                        <a:pt x="88" y="439"/>
                        <a:pt x="84" y="439"/>
                      </a:cubicBezTo>
                      <a:cubicBezTo>
                        <a:pt x="75" y="439"/>
                        <a:pt x="61" y="426"/>
                        <a:pt x="61" y="426"/>
                      </a:cubicBezTo>
                      <a:lnTo>
                        <a:pt x="61" y="456"/>
                      </a:lnTo>
                      <a:cubicBezTo>
                        <a:pt x="51" y="446"/>
                        <a:pt x="44" y="443"/>
                        <a:pt x="40" y="443"/>
                      </a:cubicBezTo>
                      <a:cubicBezTo>
                        <a:pt x="31" y="443"/>
                        <a:pt x="31" y="456"/>
                        <a:pt x="31" y="456"/>
                      </a:cubicBezTo>
                      <a:lnTo>
                        <a:pt x="61" y="487"/>
                      </a:lnTo>
                      <a:cubicBezTo>
                        <a:pt x="89" y="487"/>
                        <a:pt x="66" y="487"/>
                        <a:pt x="84" y="509"/>
                      </a:cubicBezTo>
                      <a:lnTo>
                        <a:pt x="84" y="509"/>
                      </a:lnTo>
                      <a:cubicBezTo>
                        <a:pt x="77" y="507"/>
                        <a:pt x="71" y="504"/>
                        <a:pt x="64" y="502"/>
                      </a:cubicBezTo>
                      <a:lnTo>
                        <a:pt x="64" y="502"/>
                      </a:lnTo>
                      <a:cubicBezTo>
                        <a:pt x="72" y="517"/>
                        <a:pt x="91" y="517"/>
                        <a:pt x="91" y="517"/>
                      </a:cubicBezTo>
                      <a:cubicBezTo>
                        <a:pt x="89" y="514"/>
                        <a:pt x="86" y="512"/>
                        <a:pt x="84" y="509"/>
                      </a:cubicBezTo>
                      <a:lnTo>
                        <a:pt x="84" y="509"/>
                      </a:lnTo>
                      <a:cubicBezTo>
                        <a:pt x="98" y="514"/>
                        <a:pt x="112" y="517"/>
                        <a:pt x="122" y="517"/>
                      </a:cubicBezTo>
                      <a:lnTo>
                        <a:pt x="91" y="517"/>
                      </a:lnTo>
                      <a:lnTo>
                        <a:pt x="152" y="548"/>
                      </a:lnTo>
                      <a:lnTo>
                        <a:pt x="122" y="548"/>
                      </a:lnTo>
                      <a:cubicBezTo>
                        <a:pt x="122" y="548"/>
                        <a:pt x="95" y="534"/>
                        <a:pt x="77" y="534"/>
                      </a:cubicBezTo>
                      <a:cubicBezTo>
                        <a:pt x="68" y="534"/>
                        <a:pt x="61" y="537"/>
                        <a:pt x="61" y="548"/>
                      </a:cubicBezTo>
                      <a:cubicBezTo>
                        <a:pt x="61" y="548"/>
                        <a:pt x="31" y="517"/>
                        <a:pt x="31" y="517"/>
                      </a:cubicBezTo>
                      <a:lnTo>
                        <a:pt x="0" y="517"/>
                      </a:lnTo>
                      <a:cubicBezTo>
                        <a:pt x="0" y="532"/>
                        <a:pt x="8" y="532"/>
                        <a:pt x="15" y="532"/>
                      </a:cubicBezTo>
                      <a:cubicBezTo>
                        <a:pt x="23" y="532"/>
                        <a:pt x="31" y="532"/>
                        <a:pt x="31" y="548"/>
                      </a:cubicBezTo>
                      <a:cubicBezTo>
                        <a:pt x="91" y="548"/>
                        <a:pt x="91" y="578"/>
                        <a:pt x="122" y="578"/>
                      </a:cubicBezTo>
                      <a:lnTo>
                        <a:pt x="91" y="578"/>
                      </a:lnTo>
                      <a:cubicBezTo>
                        <a:pt x="91" y="578"/>
                        <a:pt x="61" y="608"/>
                        <a:pt x="61" y="608"/>
                      </a:cubicBezTo>
                      <a:lnTo>
                        <a:pt x="0" y="608"/>
                      </a:lnTo>
                      <a:cubicBezTo>
                        <a:pt x="0" y="608"/>
                        <a:pt x="31" y="639"/>
                        <a:pt x="61" y="639"/>
                      </a:cubicBezTo>
                      <a:cubicBezTo>
                        <a:pt x="61" y="639"/>
                        <a:pt x="91" y="608"/>
                        <a:pt x="91" y="608"/>
                      </a:cubicBezTo>
                      <a:lnTo>
                        <a:pt x="91" y="639"/>
                      </a:lnTo>
                      <a:cubicBezTo>
                        <a:pt x="91" y="649"/>
                        <a:pt x="91" y="652"/>
                        <a:pt x="93" y="652"/>
                      </a:cubicBezTo>
                      <a:cubicBezTo>
                        <a:pt x="95" y="652"/>
                        <a:pt x="102" y="639"/>
                        <a:pt x="122" y="639"/>
                      </a:cubicBezTo>
                      <a:cubicBezTo>
                        <a:pt x="122" y="669"/>
                        <a:pt x="122" y="669"/>
                        <a:pt x="91" y="669"/>
                      </a:cubicBezTo>
                      <a:cubicBezTo>
                        <a:pt x="91" y="669"/>
                        <a:pt x="91" y="669"/>
                        <a:pt x="91" y="700"/>
                      </a:cubicBezTo>
                      <a:lnTo>
                        <a:pt x="122" y="700"/>
                      </a:lnTo>
                      <a:cubicBezTo>
                        <a:pt x="61" y="730"/>
                        <a:pt x="122" y="730"/>
                        <a:pt x="122" y="730"/>
                      </a:cubicBezTo>
                      <a:cubicBezTo>
                        <a:pt x="132" y="720"/>
                        <a:pt x="135" y="716"/>
                        <a:pt x="138" y="716"/>
                      </a:cubicBezTo>
                      <a:cubicBezTo>
                        <a:pt x="141" y="716"/>
                        <a:pt x="142" y="725"/>
                        <a:pt x="164" y="729"/>
                      </a:cubicBezTo>
                      <a:lnTo>
                        <a:pt x="164" y="729"/>
                      </a:lnTo>
                      <a:cubicBezTo>
                        <a:pt x="163" y="731"/>
                        <a:pt x="163" y="734"/>
                        <a:pt x="163" y="736"/>
                      </a:cubicBezTo>
                      <a:lnTo>
                        <a:pt x="163" y="736"/>
                      </a:lnTo>
                      <a:cubicBezTo>
                        <a:pt x="150" y="745"/>
                        <a:pt x="144" y="760"/>
                        <a:pt x="122" y="760"/>
                      </a:cubicBezTo>
                      <a:lnTo>
                        <a:pt x="152" y="760"/>
                      </a:lnTo>
                      <a:cubicBezTo>
                        <a:pt x="122" y="760"/>
                        <a:pt x="122" y="760"/>
                        <a:pt x="91" y="791"/>
                      </a:cubicBezTo>
                      <a:cubicBezTo>
                        <a:pt x="91" y="791"/>
                        <a:pt x="119" y="777"/>
                        <a:pt x="137" y="777"/>
                      </a:cubicBezTo>
                      <a:cubicBezTo>
                        <a:pt x="146" y="777"/>
                        <a:pt x="152" y="781"/>
                        <a:pt x="152" y="791"/>
                      </a:cubicBezTo>
                      <a:cubicBezTo>
                        <a:pt x="163" y="791"/>
                        <a:pt x="166" y="794"/>
                        <a:pt x="166" y="799"/>
                      </a:cubicBezTo>
                      <a:lnTo>
                        <a:pt x="166" y="799"/>
                      </a:lnTo>
                      <a:cubicBezTo>
                        <a:pt x="170" y="794"/>
                        <a:pt x="175" y="791"/>
                        <a:pt x="183" y="791"/>
                      </a:cubicBezTo>
                      <a:cubicBezTo>
                        <a:pt x="174" y="795"/>
                        <a:pt x="169" y="799"/>
                        <a:pt x="165" y="802"/>
                      </a:cubicBezTo>
                      <a:lnTo>
                        <a:pt x="165" y="802"/>
                      </a:lnTo>
                      <a:cubicBezTo>
                        <a:pt x="165" y="805"/>
                        <a:pt x="163" y="808"/>
                        <a:pt x="161" y="811"/>
                      </a:cubicBezTo>
                      <a:lnTo>
                        <a:pt x="161" y="811"/>
                      </a:lnTo>
                      <a:cubicBezTo>
                        <a:pt x="160" y="808"/>
                        <a:pt x="161" y="805"/>
                        <a:pt x="165" y="802"/>
                      </a:cubicBezTo>
                      <a:lnTo>
                        <a:pt x="165" y="802"/>
                      </a:lnTo>
                      <a:cubicBezTo>
                        <a:pt x="166" y="801"/>
                        <a:pt x="166" y="800"/>
                        <a:pt x="166" y="799"/>
                      </a:cubicBezTo>
                      <a:lnTo>
                        <a:pt x="166" y="799"/>
                      </a:lnTo>
                      <a:cubicBezTo>
                        <a:pt x="161" y="804"/>
                        <a:pt x="158" y="811"/>
                        <a:pt x="156" y="817"/>
                      </a:cubicBezTo>
                      <a:lnTo>
                        <a:pt x="156" y="817"/>
                      </a:lnTo>
                      <a:cubicBezTo>
                        <a:pt x="158" y="815"/>
                        <a:pt x="159" y="813"/>
                        <a:pt x="161" y="811"/>
                      </a:cubicBezTo>
                      <a:lnTo>
                        <a:pt x="161" y="811"/>
                      </a:lnTo>
                      <a:cubicBezTo>
                        <a:pt x="163" y="821"/>
                        <a:pt x="193" y="821"/>
                        <a:pt x="155" y="821"/>
                      </a:cubicBezTo>
                      <a:lnTo>
                        <a:pt x="155" y="821"/>
                      </a:lnTo>
                      <a:cubicBezTo>
                        <a:pt x="155" y="820"/>
                        <a:pt x="156" y="818"/>
                        <a:pt x="156" y="817"/>
                      </a:cubicBezTo>
                      <a:lnTo>
                        <a:pt x="156" y="817"/>
                      </a:lnTo>
                      <a:cubicBezTo>
                        <a:pt x="154" y="819"/>
                        <a:pt x="152" y="821"/>
                        <a:pt x="152" y="821"/>
                      </a:cubicBezTo>
                      <a:cubicBezTo>
                        <a:pt x="152" y="821"/>
                        <a:pt x="152" y="821"/>
                        <a:pt x="152" y="852"/>
                      </a:cubicBezTo>
                      <a:lnTo>
                        <a:pt x="91" y="1216"/>
                      </a:lnTo>
                      <a:lnTo>
                        <a:pt x="547" y="1125"/>
                      </a:lnTo>
                      <a:cubicBezTo>
                        <a:pt x="563" y="1125"/>
                        <a:pt x="585" y="1133"/>
                        <a:pt x="608" y="1133"/>
                      </a:cubicBezTo>
                      <a:cubicBezTo>
                        <a:pt x="631" y="1133"/>
                        <a:pt x="654" y="1125"/>
                        <a:pt x="669" y="1095"/>
                      </a:cubicBezTo>
                      <a:cubicBezTo>
                        <a:pt x="699" y="1095"/>
                        <a:pt x="699" y="1064"/>
                        <a:pt x="730" y="1064"/>
                      </a:cubicBezTo>
                      <a:lnTo>
                        <a:pt x="730" y="1034"/>
                      </a:lnTo>
                      <a:cubicBezTo>
                        <a:pt x="736" y="1040"/>
                        <a:pt x="741" y="1042"/>
                        <a:pt x="745" y="1042"/>
                      </a:cubicBezTo>
                      <a:cubicBezTo>
                        <a:pt x="761" y="1042"/>
                        <a:pt x="766" y="1003"/>
                        <a:pt x="791" y="1003"/>
                      </a:cubicBezTo>
                      <a:cubicBezTo>
                        <a:pt x="791" y="1003"/>
                        <a:pt x="791" y="973"/>
                        <a:pt x="821" y="973"/>
                      </a:cubicBezTo>
                      <a:cubicBezTo>
                        <a:pt x="821" y="973"/>
                        <a:pt x="851" y="973"/>
                        <a:pt x="882" y="943"/>
                      </a:cubicBezTo>
                      <a:cubicBezTo>
                        <a:pt x="882" y="912"/>
                        <a:pt x="912" y="882"/>
                        <a:pt x="912" y="852"/>
                      </a:cubicBezTo>
                      <a:cubicBezTo>
                        <a:pt x="943" y="852"/>
                        <a:pt x="912" y="821"/>
                        <a:pt x="943" y="821"/>
                      </a:cubicBezTo>
                      <a:lnTo>
                        <a:pt x="912" y="821"/>
                      </a:lnTo>
                      <a:lnTo>
                        <a:pt x="912" y="791"/>
                      </a:lnTo>
                      <a:cubicBezTo>
                        <a:pt x="912" y="821"/>
                        <a:pt x="943" y="821"/>
                        <a:pt x="943" y="821"/>
                      </a:cubicBezTo>
                      <a:cubicBezTo>
                        <a:pt x="973" y="791"/>
                        <a:pt x="943" y="760"/>
                        <a:pt x="943" y="730"/>
                      </a:cubicBezTo>
                      <a:cubicBezTo>
                        <a:pt x="963" y="730"/>
                        <a:pt x="956" y="716"/>
                        <a:pt x="967" y="716"/>
                      </a:cubicBezTo>
                      <a:cubicBezTo>
                        <a:pt x="973" y="716"/>
                        <a:pt x="983" y="720"/>
                        <a:pt x="1003" y="730"/>
                      </a:cubicBezTo>
                      <a:cubicBezTo>
                        <a:pt x="988" y="715"/>
                        <a:pt x="981" y="715"/>
                        <a:pt x="973" y="715"/>
                      </a:cubicBezTo>
                      <a:cubicBezTo>
                        <a:pt x="965" y="715"/>
                        <a:pt x="958" y="715"/>
                        <a:pt x="943" y="700"/>
                      </a:cubicBezTo>
                      <a:lnTo>
                        <a:pt x="973" y="700"/>
                      </a:lnTo>
                      <a:cubicBezTo>
                        <a:pt x="973" y="669"/>
                        <a:pt x="1003" y="669"/>
                        <a:pt x="1003" y="639"/>
                      </a:cubicBezTo>
                      <a:lnTo>
                        <a:pt x="973" y="639"/>
                      </a:lnTo>
                      <a:cubicBezTo>
                        <a:pt x="943" y="608"/>
                        <a:pt x="1003" y="608"/>
                        <a:pt x="973" y="608"/>
                      </a:cubicBezTo>
                      <a:lnTo>
                        <a:pt x="1003" y="608"/>
                      </a:lnTo>
                      <a:cubicBezTo>
                        <a:pt x="1003" y="578"/>
                        <a:pt x="973" y="578"/>
                        <a:pt x="1003" y="578"/>
                      </a:cubicBezTo>
                      <a:cubicBezTo>
                        <a:pt x="1003" y="570"/>
                        <a:pt x="1003" y="565"/>
                        <a:pt x="1004" y="560"/>
                      </a:cubicBezTo>
                      <a:lnTo>
                        <a:pt x="1004" y="560"/>
                      </a:lnTo>
                      <a:cubicBezTo>
                        <a:pt x="1004" y="561"/>
                        <a:pt x="1004" y="561"/>
                        <a:pt x="1004" y="561"/>
                      </a:cubicBezTo>
                      <a:cubicBezTo>
                        <a:pt x="1007" y="561"/>
                        <a:pt x="1013" y="548"/>
                        <a:pt x="1034" y="548"/>
                      </a:cubicBezTo>
                      <a:cubicBezTo>
                        <a:pt x="1011" y="548"/>
                        <a:pt x="1005" y="548"/>
                        <a:pt x="1004" y="560"/>
                      </a:cubicBezTo>
                      <a:lnTo>
                        <a:pt x="1004" y="560"/>
                      </a:lnTo>
                      <a:cubicBezTo>
                        <a:pt x="1003" y="559"/>
                        <a:pt x="1003" y="555"/>
                        <a:pt x="1003" y="548"/>
                      </a:cubicBezTo>
                      <a:cubicBezTo>
                        <a:pt x="1003" y="548"/>
                        <a:pt x="1003" y="517"/>
                        <a:pt x="1003" y="517"/>
                      </a:cubicBezTo>
                      <a:lnTo>
                        <a:pt x="1034" y="517"/>
                      </a:lnTo>
                      <a:cubicBezTo>
                        <a:pt x="1003" y="517"/>
                        <a:pt x="1064" y="487"/>
                        <a:pt x="1034" y="487"/>
                      </a:cubicBezTo>
                      <a:cubicBezTo>
                        <a:pt x="1034" y="426"/>
                        <a:pt x="1003" y="365"/>
                        <a:pt x="973" y="335"/>
                      </a:cubicBezTo>
                      <a:cubicBezTo>
                        <a:pt x="943" y="335"/>
                        <a:pt x="943" y="304"/>
                        <a:pt x="943" y="304"/>
                      </a:cubicBezTo>
                      <a:lnTo>
                        <a:pt x="973" y="274"/>
                      </a:lnTo>
                      <a:lnTo>
                        <a:pt x="943" y="274"/>
                      </a:lnTo>
                      <a:cubicBezTo>
                        <a:pt x="973" y="274"/>
                        <a:pt x="943" y="244"/>
                        <a:pt x="973" y="244"/>
                      </a:cubicBezTo>
                      <a:lnTo>
                        <a:pt x="943" y="183"/>
                      </a:lnTo>
                      <a:cubicBezTo>
                        <a:pt x="943" y="183"/>
                        <a:pt x="929" y="196"/>
                        <a:pt x="920" y="196"/>
                      </a:cubicBezTo>
                      <a:cubicBezTo>
                        <a:pt x="916" y="196"/>
                        <a:pt x="912" y="193"/>
                        <a:pt x="912" y="183"/>
                      </a:cubicBezTo>
                      <a:lnTo>
                        <a:pt x="943" y="183"/>
                      </a:lnTo>
                      <a:cubicBezTo>
                        <a:pt x="943" y="160"/>
                        <a:pt x="930" y="154"/>
                        <a:pt x="913" y="154"/>
                      </a:cubicBezTo>
                      <a:cubicBezTo>
                        <a:pt x="894" y="154"/>
                        <a:pt x="869" y="161"/>
                        <a:pt x="849" y="161"/>
                      </a:cubicBezTo>
                      <a:cubicBezTo>
                        <a:pt x="838" y="161"/>
                        <a:pt x="828" y="159"/>
                        <a:pt x="821" y="152"/>
                      </a:cubicBezTo>
                      <a:lnTo>
                        <a:pt x="821" y="152"/>
                      </a:lnTo>
                      <a:cubicBezTo>
                        <a:pt x="806" y="168"/>
                        <a:pt x="798" y="168"/>
                        <a:pt x="794" y="168"/>
                      </a:cubicBezTo>
                      <a:cubicBezTo>
                        <a:pt x="791" y="168"/>
                        <a:pt x="791" y="168"/>
                        <a:pt x="791" y="183"/>
                      </a:cubicBezTo>
                      <a:cubicBezTo>
                        <a:pt x="791" y="173"/>
                        <a:pt x="787" y="169"/>
                        <a:pt x="783" y="169"/>
                      </a:cubicBezTo>
                      <a:cubicBezTo>
                        <a:pt x="774" y="169"/>
                        <a:pt x="760" y="183"/>
                        <a:pt x="760" y="183"/>
                      </a:cubicBezTo>
                      <a:cubicBezTo>
                        <a:pt x="760" y="152"/>
                        <a:pt x="730" y="152"/>
                        <a:pt x="760" y="122"/>
                      </a:cubicBezTo>
                      <a:cubicBezTo>
                        <a:pt x="730" y="122"/>
                        <a:pt x="730" y="152"/>
                        <a:pt x="699" y="152"/>
                      </a:cubicBezTo>
                      <a:cubicBezTo>
                        <a:pt x="730" y="122"/>
                        <a:pt x="730" y="122"/>
                        <a:pt x="730" y="122"/>
                      </a:cubicBezTo>
                      <a:lnTo>
                        <a:pt x="699" y="122"/>
                      </a:lnTo>
                      <a:cubicBezTo>
                        <a:pt x="699" y="122"/>
                        <a:pt x="699" y="122"/>
                        <a:pt x="699" y="92"/>
                      </a:cubicBezTo>
                      <a:cubicBezTo>
                        <a:pt x="699" y="92"/>
                        <a:pt x="699" y="105"/>
                        <a:pt x="690" y="105"/>
                      </a:cubicBezTo>
                      <a:cubicBezTo>
                        <a:pt x="686" y="105"/>
                        <a:pt x="679" y="102"/>
                        <a:pt x="669" y="92"/>
                      </a:cubicBezTo>
                      <a:cubicBezTo>
                        <a:pt x="669" y="92"/>
                        <a:pt x="669" y="92"/>
                        <a:pt x="669" y="122"/>
                      </a:cubicBezTo>
                      <a:cubicBezTo>
                        <a:pt x="659" y="112"/>
                        <a:pt x="652" y="108"/>
                        <a:pt x="648" y="108"/>
                      </a:cubicBezTo>
                      <a:cubicBezTo>
                        <a:pt x="639" y="108"/>
                        <a:pt x="639" y="122"/>
                        <a:pt x="639" y="122"/>
                      </a:cubicBezTo>
                      <a:lnTo>
                        <a:pt x="639" y="92"/>
                      </a:lnTo>
                      <a:cubicBezTo>
                        <a:pt x="630" y="101"/>
                        <a:pt x="623" y="104"/>
                        <a:pt x="618" y="104"/>
                      </a:cubicBezTo>
                      <a:cubicBezTo>
                        <a:pt x="609" y="104"/>
                        <a:pt x="603" y="92"/>
                        <a:pt x="592" y="78"/>
                      </a:cubicBezTo>
                      <a:lnTo>
                        <a:pt x="592" y="78"/>
                      </a:lnTo>
                      <a:cubicBezTo>
                        <a:pt x="578" y="92"/>
                        <a:pt x="578" y="92"/>
                        <a:pt x="578" y="92"/>
                      </a:cubicBezTo>
                      <a:cubicBezTo>
                        <a:pt x="578" y="92"/>
                        <a:pt x="578" y="122"/>
                        <a:pt x="578" y="122"/>
                      </a:cubicBezTo>
                      <a:cubicBezTo>
                        <a:pt x="578" y="116"/>
                        <a:pt x="577" y="113"/>
                        <a:pt x="575" y="113"/>
                      </a:cubicBezTo>
                      <a:cubicBezTo>
                        <a:pt x="567" y="113"/>
                        <a:pt x="547" y="152"/>
                        <a:pt x="547" y="152"/>
                      </a:cubicBezTo>
                      <a:cubicBezTo>
                        <a:pt x="547" y="122"/>
                        <a:pt x="547" y="122"/>
                        <a:pt x="547" y="122"/>
                      </a:cubicBezTo>
                      <a:cubicBezTo>
                        <a:pt x="517" y="122"/>
                        <a:pt x="547" y="92"/>
                        <a:pt x="547" y="92"/>
                      </a:cubicBezTo>
                      <a:lnTo>
                        <a:pt x="547" y="92"/>
                      </a:lnTo>
                      <a:cubicBezTo>
                        <a:pt x="526" y="113"/>
                        <a:pt x="520" y="135"/>
                        <a:pt x="518" y="135"/>
                      </a:cubicBezTo>
                      <a:cubicBezTo>
                        <a:pt x="517" y="135"/>
                        <a:pt x="517" y="131"/>
                        <a:pt x="517" y="122"/>
                      </a:cubicBezTo>
                      <a:cubicBezTo>
                        <a:pt x="517" y="107"/>
                        <a:pt x="509" y="107"/>
                        <a:pt x="502" y="107"/>
                      </a:cubicBezTo>
                      <a:cubicBezTo>
                        <a:pt x="494" y="107"/>
                        <a:pt x="487" y="107"/>
                        <a:pt x="487" y="92"/>
                      </a:cubicBezTo>
                      <a:cubicBezTo>
                        <a:pt x="481" y="104"/>
                        <a:pt x="477" y="109"/>
                        <a:pt x="475" y="109"/>
                      </a:cubicBezTo>
                      <a:cubicBezTo>
                        <a:pt x="466" y="109"/>
                        <a:pt x="481" y="31"/>
                        <a:pt x="456" y="31"/>
                      </a:cubicBezTo>
                      <a:cubicBezTo>
                        <a:pt x="447" y="40"/>
                        <a:pt x="443" y="46"/>
                        <a:pt x="443" y="51"/>
                      </a:cubicBezTo>
                      <a:lnTo>
                        <a:pt x="443" y="51"/>
                      </a:lnTo>
                      <a:cubicBezTo>
                        <a:pt x="440" y="49"/>
                        <a:pt x="437" y="48"/>
                        <a:pt x="434" y="48"/>
                      </a:cubicBezTo>
                      <a:cubicBezTo>
                        <a:pt x="429" y="48"/>
                        <a:pt x="426" y="51"/>
                        <a:pt x="426" y="61"/>
                      </a:cubicBezTo>
                      <a:cubicBezTo>
                        <a:pt x="426" y="31"/>
                        <a:pt x="395" y="31"/>
                        <a:pt x="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629;p31"/>
                <p:cNvSpPr/>
                <p:nvPr/>
              </p:nvSpPr>
              <p:spPr>
                <a:xfrm>
                  <a:off x="2330862" y="507765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630;p31"/>
                <p:cNvSpPr/>
                <p:nvPr/>
              </p:nvSpPr>
              <p:spPr>
                <a:xfrm>
                  <a:off x="2341601" y="507861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631;p31"/>
                <p:cNvSpPr/>
                <p:nvPr/>
              </p:nvSpPr>
              <p:spPr>
                <a:xfrm>
                  <a:off x="2343563" y="5078618"/>
                  <a:ext cx="997" cy="32"/>
                </a:xfrm>
                <a:custGeom>
                  <a:avLst/>
                  <a:gdLst/>
                  <a:ahLst/>
                  <a:cxnLst/>
                  <a:rect l="l" t="t" r="r" b="b"/>
                  <a:pathLst>
                    <a:path w="31" h="1" extrusionOk="0">
                      <a:moveTo>
                        <a:pt x="31" y="1"/>
                      </a:moveTo>
                      <a:cubicBezTo>
                        <a:pt x="0" y="1"/>
                        <a:pt x="0" y="1"/>
                        <a:pt x="0" y="1"/>
                      </a:cubicBez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632;p31"/>
                <p:cNvSpPr/>
                <p:nvPr/>
              </p:nvSpPr>
              <p:spPr>
                <a:xfrm>
                  <a:off x="2327935" y="5081544"/>
                  <a:ext cx="32" cy="1029"/>
                </a:xfrm>
                <a:custGeom>
                  <a:avLst/>
                  <a:gdLst/>
                  <a:ahLst/>
                  <a:cxnLst/>
                  <a:rect l="l" t="t" r="r" b="b"/>
                  <a:pathLst>
                    <a:path w="1" h="32" extrusionOk="0">
                      <a:moveTo>
                        <a:pt x="0" y="31"/>
                      </a:moveTo>
                      <a:cubicBezTo>
                        <a:pt x="0" y="31"/>
                        <a:pt x="0" y="31"/>
                        <a:pt x="0"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633;p31"/>
                <p:cNvSpPr/>
                <p:nvPr/>
              </p:nvSpPr>
              <p:spPr>
                <a:xfrm>
                  <a:off x="2322051" y="5092316"/>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634;p31"/>
                <p:cNvSpPr/>
                <p:nvPr/>
              </p:nvSpPr>
              <p:spPr>
                <a:xfrm>
                  <a:off x="2323048" y="5091319"/>
                  <a:ext cx="32" cy="1029"/>
                </a:xfrm>
                <a:custGeom>
                  <a:avLst/>
                  <a:gdLst/>
                  <a:ahLst/>
                  <a:cxnLst/>
                  <a:rect l="l" t="t" r="r" b="b"/>
                  <a:pathLst>
                    <a:path w="1" h="32" extrusionOk="0">
                      <a:moveTo>
                        <a:pt x="0" y="31"/>
                      </a:moveTo>
                      <a:cubicBezTo>
                        <a:pt x="0" y="3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635;p31"/>
                <p:cNvSpPr/>
                <p:nvPr/>
              </p:nvSpPr>
              <p:spPr>
                <a:xfrm>
                  <a:off x="2329865" y="5079615"/>
                  <a:ext cx="32" cy="997"/>
                </a:xfrm>
                <a:custGeom>
                  <a:avLst/>
                  <a:gdLst/>
                  <a:ahLst/>
                  <a:cxnLst/>
                  <a:rect l="l" t="t" r="r" b="b"/>
                  <a:pathLst>
                    <a:path w="1" h="31" extrusionOk="0">
                      <a:moveTo>
                        <a:pt x="1" y="30"/>
                      </a:moveTo>
                      <a:cubicBezTo>
                        <a:pt x="1" y="30"/>
                        <a:pt x="1" y="30"/>
                        <a:pt x="1" y="0"/>
                      </a:cubicBezTo>
                      <a:cubicBezTo>
                        <a:pt x="1" y="30"/>
                        <a:pt x="1" y="30"/>
                        <a:pt x="1"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636;p31"/>
                <p:cNvSpPr/>
                <p:nvPr/>
              </p:nvSpPr>
              <p:spPr>
                <a:xfrm>
                  <a:off x="2323048" y="509131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637;p31"/>
                <p:cNvSpPr/>
                <p:nvPr/>
              </p:nvSpPr>
              <p:spPr>
                <a:xfrm>
                  <a:off x="2322051" y="5092316"/>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638;p31"/>
                <p:cNvSpPr/>
                <p:nvPr/>
              </p:nvSpPr>
              <p:spPr>
                <a:xfrm>
                  <a:off x="2325974" y="5085467"/>
                  <a:ext cx="32" cy="997"/>
                </a:xfrm>
                <a:custGeom>
                  <a:avLst/>
                  <a:gdLst/>
                  <a:ahLst/>
                  <a:cxnLst/>
                  <a:rect l="l" t="t" r="r" b="b"/>
                  <a:pathLst>
                    <a:path w="1" h="31" extrusionOk="0">
                      <a:moveTo>
                        <a:pt x="0" y="31"/>
                      </a:moveTo>
                      <a:lnTo>
                        <a:pt x="0" y="31"/>
                      </a:ln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639;p31"/>
                <p:cNvSpPr/>
                <p:nvPr/>
              </p:nvSpPr>
              <p:spPr>
                <a:xfrm>
                  <a:off x="2322051" y="509035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640;p31"/>
                <p:cNvSpPr/>
                <p:nvPr/>
              </p:nvSpPr>
              <p:spPr>
                <a:xfrm>
                  <a:off x="2321086" y="5093281"/>
                  <a:ext cx="32" cy="32"/>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641;p31"/>
                <p:cNvSpPr/>
                <p:nvPr/>
              </p:nvSpPr>
              <p:spPr>
                <a:xfrm>
                  <a:off x="2324012" y="508742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642;p31"/>
                <p:cNvSpPr/>
                <p:nvPr/>
              </p:nvSpPr>
              <p:spPr>
                <a:xfrm>
                  <a:off x="1061253" y="4729704"/>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643;p31"/>
                <p:cNvSpPr/>
                <p:nvPr/>
              </p:nvSpPr>
              <p:spPr>
                <a:xfrm>
                  <a:off x="1063215" y="4732630"/>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644;p31"/>
                <p:cNvSpPr/>
                <p:nvPr/>
              </p:nvSpPr>
              <p:spPr>
                <a:xfrm>
                  <a:off x="1058327" y="472870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645;p31"/>
                <p:cNvSpPr/>
                <p:nvPr/>
              </p:nvSpPr>
              <p:spPr>
                <a:xfrm>
                  <a:off x="1062218" y="473655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646;p31"/>
                <p:cNvSpPr/>
                <p:nvPr/>
              </p:nvSpPr>
              <p:spPr>
                <a:xfrm>
                  <a:off x="1063215" y="4735556"/>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647;p31"/>
                <p:cNvSpPr/>
                <p:nvPr/>
              </p:nvSpPr>
              <p:spPr>
                <a:xfrm>
                  <a:off x="1052443" y="472285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648;p31"/>
                <p:cNvSpPr/>
                <p:nvPr/>
              </p:nvSpPr>
              <p:spPr>
                <a:xfrm>
                  <a:off x="1050482" y="4726778"/>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649;p31"/>
                <p:cNvSpPr/>
                <p:nvPr/>
              </p:nvSpPr>
              <p:spPr>
                <a:xfrm>
                  <a:off x="1052443" y="472677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650;p31"/>
                <p:cNvSpPr/>
                <p:nvPr/>
              </p:nvSpPr>
              <p:spPr>
                <a:xfrm>
                  <a:off x="1052443" y="472677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651;p31"/>
                <p:cNvSpPr/>
                <p:nvPr/>
              </p:nvSpPr>
              <p:spPr>
                <a:xfrm>
                  <a:off x="1053440" y="4717967"/>
                  <a:ext cx="997" cy="32"/>
                </a:xfrm>
                <a:custGeom>
                  <a:avLst/>
                  <a:gdLst/>
                  <a:ahLst/>
                  <a:cxnLst/>
                  <a:rect l="l" t="t" r="r" b="b"/>
                  <a:pathLst>
                    <a:path w="31" h="1" extrusionOk="0">
                      <a:moveTo>
                        <a:pt x="30" y="1"/>
                      </a:move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652;p31"/>
                <p:cNvSpPr/>
                <p:nvPr/>
              </p:nvSpPr>
              <p:spPr>
                <a:xfrm>
                  <a:off x="1061253" y="473655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653;p31"/>
                <p:cNvSpPr/>
                <p:nvPr/>
              </p:nvSpPr>
              <p:spPr>
                <a:xfrm>
                  <a:off x="1050482" y="471600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654;p31"/>
                <p:cNvSpPr/>
                <p:nvPr/>
              </p:nvSpPr>
              <p:spPr>
                <a:xfrm>
                  <a:off x="1053440" y="4719929"/>
                  <a:ext cx="997" cy="997"/>
                </a:xfrm>
                <a:custGeom>
                  <a:avLst/>
                  <a:gdLst/>
                  <a:ahLst/>
                  <a:cxnLst/>
                  <a:rect l="l" t="t" r="r" b="b"/>
                  <a:pathLst>
                    <a:path w="31" h="31" extrusionOk="0">
                      <a:moveTo>
                        <a:pt x="30" y="0"/>
                      </a:moveTo>
                      <a:lnTo>
                        <a:pt x="30" y="0"/>
                      </a:lnTo>
                      <a:cubicBezTo>
                        <a:pt x="30" y="0"/>
                        <a:pt x="0" y="0"/>
                        <a:pt x="0" y="31"/>
                      </a:cubicBezTo>
                      <a:lnTo>
                        <a:pt x="0" y="31"/>
                      </a:lnTo>
                      <a:cubicBezTo>
                        <a:pt x="0" y="16"/>
                        <a:pt x="8" y="16"/>
                        <a:pt x="15" y="16"/>
                      </a:cubicBezTo>
                      <a:cubicBezTo>
                        <a:pt x="23" y="16"/>
                        <a:pt x="30" y="16"/>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655;p31"/>
                <p:cNvSpPr/>
                <p:nvPr/>
              </p:nvSpPr>
              <p:spPr>
                <a:xfrm>
                  <a:off x="1047555" y="4751216"/>
                  <a:ext cx="1029" cy="32"/>
                </a:xfrm>
                <a:custGeom>
                  <a:avLst/>
                  <a:gdLst/>
                  <a:ahLst/>
                  <a:cxnLst/>
                  <a:rect l="l" t="t" r="r" b="b"/>
                  <a:pathLst>
                    <a:path w="32" h="1" extrusionOk="0">
                      <a:moveTo>
                        <a:pt x="3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656;p31"/>
                <p:cNvSpPr/>
                <p:nvPr/>
              </p:nvSpPr>
              <p:spPr>
                <a:xfrm>
                  <a:off x="1050482" y="4716006"/>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657;p31"/>
                <p:cNvSpPr/>
                <p:nvPr/>
              </p:nvSpPr>
              <p:spPr>
                <a:xfrm>
                  <a:off x="1057331" y="473166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658;p31"/>
                <p:cNvSpPr/>
                <p:nvPr/>
              </p:nvSpPr>
              <p:spPr>
                <a:xfrm>
                  <a:off x="1057331" y="4731215"/>
                  <a:ext cx="1029" cy="482"/>
                </a:xfrm>
                <a:custGeom>
                  <a:avLst/>
                  <a:gdLst/>
                  <a:ahLst/>
                  <a:cxnLst/>
                  <a:rect l="l" t="t" r="r" b="b"/>
                  <a:pathLst>
                    <a:path w="32" h="15" extrusionOk="0">
                      <a:moveTo>
                        <a:pt x="30" y="1"/>
                      </a:moveTo>
                      <a:cubicBezTo>
                        <a:pt x="28" y="1"/>
                        <a:pt x="21" y="14"/>
                        <a:pt x="1" y="14"/>
                      </a:cubicBezTo>
                      <a:lnTo>
                        <a:pt x="31" y="14"/>
                      </a:lnTo>
                      <a:cubicBezTo>
                        <a:pt x="31" y="4"/>
                        <a:pt x="31"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659;p31"/>
                <p:cNvSpPr/>
                <p:nvPr/>
              </p:nvSpPr>
              <p:spPr>
                <a:xfrm>
                  <a:off x="1053440" y="471796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660;p31"/>
                <p:cNvSpPr/>
                <p:nvPr/>
              </p:nvSpPr>
              <p:spPr>
                <a:xfrm>
                  <a:off x="1055369" y="4727743"/>
                  <a:ext cx="1029" cy="32"/>
                </a:xfrm>
                <a:custGeom>
                  <a:avLst/>
                  <a:gdLst/>
                  <a:ahLst/>
                  <a:cxnLst/>
                  <a:rect l="l" t="t" r="r" b="b"/>
                  <a:pathLst>
                    <a:path w="32" h="1" extrusionOk="0">
                      <a:moveTo>
                        <a:pt x="1" y="1"/>
                      </a:move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661;p31"/>
                <p:cNvSpPr/>
                <p:nvPr/>
              </p:nvSpPr>
              <p:spPr>
                <a:xfrm>
                  <a:off x="1063215" y="473459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662;p31"/>
                <p:cNvSpPr/>
                <p:nvPr/>
              </p:nvSpPr>
              <p:spPr>
                <a:xfrm>
                  <a:off x="1070032" y="474632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663;p31"/>
                <p:cNvSpPr/>
                <p:nvPr/>
              </p:nvSpPr>
              <p:spPr>
                <a:xfrm>
                  <a:off x="1069067" y="4745331"/>
                  <a:ext cx="997" cy="1029"/>
                </a:xfrm>
                <a:custGeom>
                  <a:avLst/>
                  <a:gdLst/>
                  <a:ahLst/>
                  <a:cxnLst/>
                  <a:rect l="l" t="t" r="r" b="b"/>
                  <a:pathLst>
                    <a:path w="31" h="32" extrusionOk="0">
                      <a:moveTo>
                        <a:pt x="0" y="1"/>
                      </a:moveTo>
                      <a:cubicBezTo>
                        <a:pt x="0" y="1"/>
                        <a:pt x="0" y="31"/>
                        <a:pt x="31" y="31"/>
                      </a:cubicBezTo>
                      <a:cubicBezTo>
                        <a:pt x="31" y="31"/>
                        <a:pt x="31"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664;p31"/>
                <p:cNvSpPr/>
                <p:nvPr/>
              </p:nvSpPr>
              <p:spPr>
                <a:xfrm>
                  <a:off x="1069067" y="474729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665;p31"/>
                <p:cNvSpPr/>
                <p:nvPr/>
              </p:nvSpPr>
              <p:spPr>
                <a:xfrm>
                  <a:off x="1072958" y="4736553"/>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666;p31"/>
                <p:cNvSpPr/>
                <p:nvPr/>
              </p:nvSpPr>
              <p:spPr>
                <a:xfrm>
                  <a:off x="1072958" y="473947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667;p31"/>
                <p:cNvSpPr/>
                <p:nvPr/>
              </p:nvSpPr>
              <p:spPr>
                <a:xfrm>
                  <a:off x="1068103" y="475414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668;p31"/>
                <p:cNvSpPr/>
                <p:nvPr/>
              </p:nvSpPr>
              <p:spPr>
                <a:xfrm>
                  <a:off x="1035819" y="4715041"/>
                  <a:ext cx="38168" cy="45467"/>
                </a:xfrm>
                <a:custGeom>
                  <a:avLst/>
                  <a:gdLst/>
                  <a:ahLst/>
                  <a:cxnLst/>
                  <a:rect l="l" t="t" r="r" b="b"/>
                  <a:pathLst>
                    <a:path w="1187" h="1414" extrusionOk="0">
                      <a:moveTo>
                        <a:pt x="457" y="0"/>
                      </a:moveTo>
                      <a:lnTo>
                        <a:pt x="457" y="31"/>
                      </a:lnTo>
                      <a:lnTo>
                        <a:pt x="487" y="31"/>
                      </a:lnTo>
                      <a:lnTo>
                        <a:pt x="457" y="0"/>
                      </a:lnTo>
                      <a:close/>
                      <a:moveTo>
                        <a:pt x="577" y="151"/>
                      </a:moveTo>
                      <a:lnTo>
                        <a:pt x="578" y="152"/>
                      </a:lnTo>
                      <a:cubicBezTo>
                        <a:pt x="578" y="152"/>
                        <a:pt x="578" y="152"/>
                        <a:pt x="578" y="183"/>
                      </a:cubicBezTo>
                      <a:cubicBezTo>
                        <a:pt x="578" y="172"/>
                        <a:pt x="578" y="161"/>
                        <a:pt x="577" y="151"/>
                      </a:cubicBezTo>
                      <a:close/>
                      <a:moveTo>
                        <a:pt x="639" y="183"/>
                      </a:moveTo>
                      <a:cubicBezTo>
                        <a:pt x="639" y="183"/>
                        <a:pt x="639" y="198"/>
                        <a:pt x="643" y="213"/>
                      </a:cubicBezTo>
                      <a:lnTo>
                        <a:pt x="639" y="213"/>
                      </a:lnTo>
                      <a:cubicBezTo>
                        <a:pt x="639" y="213"/>
                        <a:pt x="639" y="183"/>
                        <a:pt x="639" y="183"/>
                      </a:cubicBezTo>
                      <a:close/>
                      <a:moveTo>
                        <a:pt x="548" y="213"/>
                      </a:moveTo>
                      <a:lnTo>
                        <a:pt x="548" y="213"/>
                      </a:lnTo>
                      <a:cubicBezTo>
                        <a:pt x="548" y="213"/>
                        <a:pt x="578" y="213"/>
                        <a:pt x="578" y="244"/>
                      </a:cubicBezTo>
                      <a:cubicBezTo>
                        <a:pt x="578" y="244"/>
                        <a:pt x="548" y="213"/>
                        <a:pt x="548" y="213"/>
                      </a:cubicBezTo>
                      <a:close/>
                      <a:moveTo>
                        <a:pt x="39" y="261"/>
                      </a:moveTo>
                      <a:cubicBezTo>
                        <a:pt x="35" y="261"/>
                        <a:pt x="31" y="264"/>
                        <a:pt x="31" y="274"/>
                      </a:cubicBezTo>
                      <a:cubicBezTo>
                        <a:pt x="31" y="274"/>
                        <a:pt x="39" y="266"/>
                        <a:pt x="47" y="263"/>
                      </a:cubicBezTo>
                      <a:lnTo>
                        <a:pt x="47" y="263"/>
                      </a:lnTo>
                      <a:cubicBezTo>
                        <a:pt x="54" y="266"/>
                        <a:pt x="62" y="274"/>
                        <a:pt x="62" y="274"/>
                      </a:cubicBezTo>
                      <a:cubicBezTo>
                        <a:pt x="62" y="264"/>
                        <a:pt x="58" y="261"/>
                        <a:pt x="54" y="261"/>
                      </a:cubicBezTo>
                      <a:cubicBezTo>
                        <a:pt x="52" y="261"/>
                        <a:pt x="49" y="261"/>
                        <a:pt x="47" y="263"/>
                      </a:cubicBezTo>
                      <a:lnTo>
                        <a:pt x="47" y="263"/>
                      </a:lnTo>
                      <a:cubicBezTo>
                        <a:pt x="44" y="261"/>
                        <a:pt x="41" y="261"/>
                        <a:pt x="39" y="261"/>
                      </a:cubicBezTo>
                      <a:close/>
                      <a:moveTo>
                        <a:pt x="668" y="244"/>
                      </a:moveTo>
                      <a:lnTo>
                        <a:pt x="668" y="244"/>
                      </a:lnTo>
                      <a:cubicBezTo>
                        <a:pt x="669" y="244"/>
                        <a:pt x="669" y="244"/>
                        <a:pt x="670" y="244"/>
                      </a:cubicBezTo>
                      <a:cubicBezTo>
                        <a:pt x="670" y="274"/>
                        <a:pt x="670" y="274"/>
                        <a:pt x="670" y="274"/>
                      </a:cubicBezTo>
                      <a:cubicBezTo>
                        <a:pt x="670" y="266"/>
                        <a:pt x="670" y="256"/>
                        <a:pt x="668" y="244"/>
                      </a:cubicBezTo>
                      <a:close/>
                      <a:moveTo>
                        <a:pt x="943" y="304"/>
                      </a:moveTo>
                      <a:lnTo>
                        <a:pt x="943" y="304"/>
                      </a:lnTo>
                      <a:cubicBezTo>
                        <a:pt x="943" y="304"/>
                        <a:pt x="943" y="304"/>
                        <a:pt x="943" y="304"/>
                      </a:cubicBezTo>
                      <a:close/>
                      <a:moveTo>
                        <a:pt x="1141" y="508"/>
                      </a:moveTo>
                      <a:cubicBezTo>
                        <a:pt x="1131" y="508"/>
                        <a:pt x="1127" y="522"/>
                        <a:pt x="1126" y="525"/>
                      </a:cubicBezTo>
                      <a:lnTo>
                        <a:pt x="1126" y="525"/>
                      </a:lnTo>
                      <a:cubicBezTo>
                        <a:pt x="1135" y="521"/>
                        <a:pt x="1146" y="517"/>
                        <a:pt x="1156" y="517"/>
                      </a:cubicBezTo>
                      <a:cubicBezTo>
                        <a:pt x="1150" y="511"/>
                        <a:pt x="1144" y="508"/>
                        <a:pt x="1141" y="508"/>
                      </a:cubicBezTo>
                      <a:close/>
                      <a:moveTo>
                        <a:pt x="1126" y="525"/>
                      </a:moveTo>
                      <a:cubicBezTo>
                        <a:pt x="1126" y="525"/>
                        <a:pt x="1126" y="525"/>
                        <a:pt x="1126" y="526"/>
                      </a:cubicBezTo>
                      <a:lnTo>
                        <a:pt x="1126" y="526"/>
                      </a:lnTo>
                      <a:cubicBezTo>
                        <a:pt x="1126" y="526"/>
                        <a:pt x="1126" y="526"/>
                        <a:pt x="1126" y="526"/>
                      </a:cubicBezTo>
                      <a:cubicBezTo>
                        <a:pt x="1126" y="526"/>
                        <a:pt x="1126" y="526"/>
                        <a:pt x="1126" y="525"/>
                      </a:cubicBezTo>
                      <a:close/>
                      <a:moveTo>
                        <a:pt x="743" y="630"/>
                      </a:moveTo>
                      <a:cubicBezTo>
                        <a:pt x="741" y="630"/>
                        <a:pt x="737" y="632"/>
                        <a:pt x="730" y="639"/>
                      </a:cubicBezTo>
                      <a:lnTo>
                        <a:pt x="746" y="639"/>
                      </a:lnTo>
                      <a:cubicBezTo>
                        <a:pt x="746" y="634"/>
                        <a:pt x="746" y="630"/>
                        <a:pt x="743" y="630"/>
                      </a:cubicBezTo>
                      <a:close/>
                      <a:moveTo>
                        <a:pt x="761" y="639"/>
                      </a:moveTo>
                      <a:cubicBezTo>
                        <a:pt x="761" y="639"/>
                        <a:pt x="761" y="639"/>
                        <a:pt x="761" y="639"/>
                      </a:cubicBezTo>
                      <a:cubicBezTo>
                        <a:pt x="761" y="639"/>
                        <a:pt x="761" y="639"/>
                        <a:pt x="761" y="639"/>
                      </a:cubicBezTo>
                      <a:close/>
                      <a:moveTo>
                        <a:pt x="746" y="639"/>
                      </a:moveTo>
                      <a:cubicBezTo>
                        <a:pt x="746" y="639"/>
                        <a:pt x="746" y="639"/>
                        <a:pt x="746" y="639"/>
                      </a:cubicBezTo>
                      <a:lnTo>
                        <a:pt x="746" y="639"/>
                      </a:lnTo>
                      <a:cubicBezTo>
                        <a:pt x="750" y="639"/>
                        <a:pt x="755" y="639"/>
                        <a:pt x="761" y="639"/>
                      </a:cubicBezTo>
                      <a:close/>
                      <a:moveTo>
                        <a:pt x="761" y="639"/>
                      </a:moveTo>
                      <a:cubicBezTo>
                        <a:pt x="761" y="653"/>
                        <a:pt x="761" y="654"/>
                        <a:pt x="757" y="654"/>
                      </a:cubicBezTo>
                      <a:lnTo>
                        <a:pt x="757" y="654"/>
                      </a:lnTo>
                      <a:cubicBezTo>
                        <a:pt x="760" y="650"/>
                        <a:pt x="761" y="645"/>
                        <a:pt x="761" y="639"/>
                      </a:cubicBezTo>
                      <a:close/>
                      <a:moveTo>
                        <a:pt x="822" y="639"/>
                      </a:moveTo>
                      <a:lnTo>
                        <a:pt x="852" y="669"/>
                      </a:lnTo>
                      <a:lnTo>
                        <a:pt x="852" y="669"/>
                      </a:lnTo>
                      <a:cubicBezTo>
                        <a:pt x="852" y="669"/>
                        <a:pt x="852" y="639"/>
                        <a:pt x="822" y="639"/>
                      </a:cubicBezTo>
                      <a:close/>
                      <a:moveTo>
                        <a:pt x="791" y="639"/>
                      </a:moveTo>
                      <a:lnTo>
                        <a:pt x="791" y="639"/>
                      </a:lnTo>
                      <a:cubicBezTo>
                        <a:pt x="776" y="654"/>
                        <a:pt x="768" y="662"/>
                        <a:pt x="765" y="669"/>
                      </a:cubicBezTo>
                      <a:lnTo>
                        <a:pt x="787" y="669"/>
                      </a:lnTo>
                      <a:cubicBezTo>
                        <a:pt x="791" y="662"/>
                        <a:pt x="791" y="654"/>
                        <a:pt x="791" y="639"/>
                      </a:cubicBezTo>
                      <a:close/>
                      <a:moveTo>
                        <a:pt x="610" y="374"/>
                      </a:moveTo>
                      <a:cubicBezTo>
                        <a:pt x="615" y="396"/>
                        <a:pt x="639" y="396"/>
                        <a:pt x="639" y="396"/>
                      </a:cubicBezTo>
                      <a:cubicBezTo>
                        <a:pt x="646" y="396"/>
                        <a:pt x="649" y="394"/>
                        <a:pt x="651" y="392"/>
                      </a:cubicBezTo>
                      <a:lnTo>
                        <a:pt x="651" y="392"/>
                      </a:lnTo>
                      <a:cubicBezTo>
                        <a:pt x="660" y="401"/>
                        <a:pt x="670" y="409"/>
                        <a:pt x="670" y="426"/>
                      </a:cubicBezTo>
                      <a:lnTo>
                        <a:pt x="670" y="396"/>
                      </a:lnTo>
                      <a:cubicBezTo>
                        <a:pt x="700" y="396"/>
                        <a:pt x="700" y="396"/>
                        <a:pt x="700" y="426"/>
                      </a:cubicBezTo>
                      <a:lnTo>
                        <a:pt x="700" y="396"/>
                      </a:lnTo>
                      <a:cubicBezTo>
                        <a:pt x="715" y="411"/>
                        <a:pt x="715" y="411"/>
                        <a:pt x="715" y="411"/>
                      </a:cubicBezTo>
                      <a:cubicBezTo>
                        <a:pt x="715" y="411"/>
                        <a:pt x="715" y="411"/>
                        <a:pt x="730" y="426"/>
                      </a:cubicBezTo>
                      <a:cubicBezTo>
                        <a:pt x="761" y="426"/>
                        <a:pt x="761" y="456"/>
                        <a:pt x="761" y="456"/>
                      </a:cubicBezTo>
                      <a:cubicBezTo>
                        <a:pt x="761" y="456"/>
                        <a:pt x="761" y="456"/>
                        <a:pt x="761" y="426"/>
                      </a:cubicBezTo>
                      <a:cubicBezTo>
                        <a:pt x="761" y="441"/>
                        <a:pt x="761" y="441"/>
                        <a:pt x="765" y="441"/>
                      </a:cubicBezTo>
                      <a:cubicBezTo>
                        <a:pt x="768" y="441"/>
                        <a:pt x="776" y="441"/>
                        <a:pt x="791" y="456"/>
                      </a:cubicBezTo>
                      <a:lnTo>
                        <a:pt x="791" y="487"/>
                      </a:lnTo>
                      <a:lnTo>
                        <a:pt x="822" y="487"/>
                      </a:lnTo>
                      <a:cubicBezTo>
                        <a:pt x="822" y="487"/>
                        <a:pt x="822" y="517"/>
                        <a:pt x="822" y="517"/>
                      </a:cubicBezTo>
                      <a:lnTo>
                        <a:pt x="852" y="517"/>
                      </a:lnTo>
                      <a:cubicBezTo>
                        <a:pt x="852" y="517"/>
                        <a:pt x="852" y="548"/>
                        <a:pt x="852" y="548"/>
                      </a:cubicBezTo>
                      <a:lnTo>
                        <a:pt x="852" y="578"/>
                      </a:lnTo>
                      <a:cubicBezTo>
                        <a:pt x="882" y="578"/>
                        <a:pt x="852" y="608"/>
                        <a:pt x="852" y="608"/>
                      </a:cubicBezTo>
                      <a:cubicBezTo>
                        <a:pt x="852" y="608"/>
                        <a:pt x="852" y="639"/>
                        <a:pt x="852" y="639"/>
                      </a:cubicBezTo>
                      <a:cubicBezTo>
                        <a:pt x="852" y="669"/>
                        <a:pt x="852" y="669"/>
                        <a:pt x="852" y="669"/>
                      </a:cubicBezTo>
                      <a:cubicBezTo>
                        <a:pt x="852" y="669"/>
                        <a:pt x="839" y="656"/>
                        <a:pt x="830" y="656"/>
                      </a:cubicBezTo>
                      <a:cubicBezTo>
                        <a:pt x="825" y="656"/>
                        <a:pt x="822" y="659"/>
                        <a:pt x="822" y="669"/>
                      </a:cubicBezTo>
                      <a:lnTo>
                        <a:pt x="822" y="700"/>
                      </a:lnTo>
                      <a:cubicBezTo>
                        <a:pt x="822" y="706"/>
                        <a:pt x="820" y="708"/>
                        <a:pt x="818" y="708"/>
                      </a:cubicBezTo>
                      <a:cubicBezTo>
                        <a:pt x="811" y="708"/>
                        <a:pt x="791" y="669"/>
                        <a:pt x="791" y="669"/>
                      </a:cubicBezTo>
                      <a:lnTo>
                        <a:pt x="787" y="669"/>
                      </a:lnTo>
                      <a:cubicBezTo>
                        <a:pt x="784" y="677"/>
                        <a:pt x="776" y="684"/>
                        <a:pt x="761" y="700"/>
                      </a:cubicBezTo>
                      <a:cubicBezTo>
                        <a:pt x="761" y="684"/>
                        <a:pt x="761" y="677"/>
                        <a:pt x="765" y="669"/>
                      </a:cubicBezTo>
                      <a:lnTo>
                        <a:pt x="761" y="669"/>
                      </a:lnTo>
                      <a:cubicBezTo>
                        <a:pt x="761" y="669"/>
                        <a:pt x="761" y="639"/>
                        <a:pt x="761" y="639"/>
                      </a:cubicBezTo>
                      <a:lnTo>
                        <a:pt x="761" y="639"/>
                      </a:lnTo>
                      <a:cubicBezTo>
                        <a:pt x="761" y="639"/>
                        <a:pt x="761" y="639"/>
                        <a:pt x="761" y="639"/>
                      </a:cubicBezTo>
                      <a:lnTo>
                        <a:pt x="761" y="639"/>
                      </a:lnTo>
                      <a:cubicBezTo>
                        <a:pt x="754" y="645"/>
                        <a:pt x="751" y="648"/>
                        <a:pt x="749" y="648"/>
                      </a:cubicBezTo>
                      <a:cubicBezTo>
                        <a:pt x="746" y="648"/>
                        <a:pt x="746" y="643"/>
                        <a:pt x="746" y="639"/>
                      </a:cubicBezTo>
                      <a:lnTo>
                        <a:pt x="746" y="639"/>
                      </a:lnTo>
                      <a:cubicBezTo>
                        <a:pt x="729" y="640"/>
                        <a:pt x="724" y="645"/>
                        <a:pt x="700" y="669"/>
                      </a:cubicBezTo>
                      <a:cubicBezTo>
                        <a:pt x="730" y="639"/>
                        <a:pt x="730" y="639"/>
                        <a:pt x="730" y="608"/>
                      </a:cubicBezTo>
                      <a:lnTo>
                        <a:pt x="730" y="608"/>
                      </a:lnTo>
                      <a:lnTo>
                        <a:pt x="700" y="639"/>
                      </a:lnTo>
                      <a:cubicBezTo>
                        <a:pt x="730" y="608"/>
                        <a:pt x="700" y="608"/>
                        <a:pt x="730" y="578"/>
                      </a:cubicBezTo>
                      <a:cubicBezTo>
                        <a:pt x="705" y="578"/>
                        <a:pt x="680" y="578"/>
                        <a:pt x="672" y="561"/>
                      </a:cubicBezTo>
                      <a:lnTo>
                        <a:pt x="672" y="561"/>
                      </a:lnTo>
                      <a:cubicBezTo>
                        <a:pt x="679" y="537"/>
                        <a:pt x="694" y="517"/>
                        <a:pt x="670" y="517"/>
                      </a:cubicBezTo>
                      <a:cubicBezTo>
                        <a:pt x="657" y="524"/>
                        <a:pt x="651" y="526"/>
                        <a:pt x="649" y="526"/>
                      </a:cubicBezTo>
                      <a:cubicBezTo>
                        <a:pt x="645" y="526"/>
                        <a:pt x="660" y="515"/>
                        <a:pt x="670" y="510"/>
                      </a:cubicBezTo>
                      <a:lnTo>
                        <a:pt x="670" y="510"/>
                      </a:lnTo>
                      <a:cubicBezTo>
                        <a:pt x="670" y="517"/>
                        <a:pt x="670" y="517"/>
                        <a:pt x="670" y="517"/>
                      </a:cubicBezTo>
                      <a:cubicBezTo>
                        <a:pt x="676" y="511"/>
                        <a:pt x="677" y="508"/>
                        <a:pt x="675" y="508"/>
                      </a:cubicBezTo>
                      <a:cubicBezTo>
                        <a:pt x="674" y="508"/>
                        <a:pt x="672" y="509"/>
                        <a:pt x="670" y="510"/>
                      </a:cubicBezTo>
                      <a:lnTo>
                        <a:pt x="670" y="510"/>
                      </a:lnTo>
                      <a:cubicBezTo>
                        <a:pt x="670" y="506"/>
                        <a:pt x="670" y="499"/>
                        <a:pt x="670" y="487"/>
                      </a:cubicBezTo>
                      <a:cubicBezTo>
                        <a:pt x="670" y="487"/>
                        <a:pt x="655" y="487"/>
                        <a:pt x="637" y="496"/>
                      </a:cubicBezTo>
                      <a:lnTo>
                        <a:pt x="637" y="496"/>
                      </a:lnTo>
                      <a:cubicBezTo>
                        <a:pt x="640" y="487"/>
                        <a:pt x="619" y="487"/>
                        <a:pt x="639" y="487"/>
                      </a:cubicBezTo>
                      <a:cubicBezTo>
                        <a:pt x="639" y="487"/>
                        <a:pt x="639" y="456"/>
                        <a:pt x="670" y="456"/>
                      </a:cubicBezTo>
                      <a:cubicBezTo>
                        <a:pt x="639" y="456"/>
                        <a:pt x="639" y="426"/>
                        <a:pt x="639" y="426"/>
                      </a:cubicBezTo>
                      <a:cubicBezTo>
                        <a:pt x="609" y="426"/>
                        <a:pt x="609" y="396"/>
                        <a:pt x="609" y="396"/>
                      </a:cubicBezTo>
                      <a:lnTo>
                        <a:pt x="578" y="396"/>
                      </a:lnTo>
                      <a:cubicBezTo>
                        <a:pt x="590" y="396"/>
                        <a:pt x="593" y="387"/>
                        <a:pt x="593" y="380"/>
                      </a:cubicBezTo>
                      <a:lnTo>
                        <a:pt x="593" y="380"/>
                      </a:lnTo>
                      <a:lnTo>
                        <a:pt x="609" y="396"/>
                      </a:lnTo>
                      <a:cubicBezTo>
                        <a:pt x="609" y="386"/>
                        <a:pt x="609" y="379"/>
                        <a:pt x="610" y="374"/>
                      </a:cubicBezTo>
                      <a:close/>
                      <a:moveTo>
                        <a:pt x="1186" y="791"/>
                      </a:moveTo>
                      <a:cubicBezTo>
                        <a:pt x="1156" y="791"/>
                        <a:pt x="1186" y="821"/>
                        <a:pt x="1156" y="821"/>
                      </a:cubicBezTo>
                      <a:lnTo>
                        <a:pt x="1186" y="821"/>
                      </a:lnTo>
                      <a:cubicBezTo>
                        <a:pt x="1156" y="821"/>
                        <a:pt x="1186" y="791"/>
                        <a:pt x="1186" y="791"/>
                      </a:cubicBezTo>
                      <a:close/>
                      <a:moveTo>
                        <a:pt x="1065" y="882"/>
                      </a:moveTo>
                      <a:cubicBezTo>
                        <a:pt x="1065" y="912"/>
                        <a:pt x="1095" y="912"/>
                        <a:pt x="1065" y="912"/>
                      </a:cubicBezTo>
                      <a:cubicBezTo>
                        <a:pt x="1072" y="919"/>
                        <a:pt x="1075" y="921"/>
                        <a:pt x="1078" y="921"/>
                      </a:cubicBezTo>
                      <a:cubicBezTo>
                        <a:pt x="1081" y="921"/>
                        <a:pt x="1079" y="914"/>
                        <a:pt x="1080" y="914"/>
                      </a:cubicBezTo>
                      <a:lnTo>
                        <a:pt x="1080" y="914"/>
                      </a:lnTo>
                      <a:cubicBezTo>
                        <a:pt x="1081" y="914"/>
                        <a:pt x="1084" y="920"/>
                        <a:pt x="1095" y="943"/>
                      </a:cubicBezTo>
                      <a:cubicBezTo>
                        <a:pt x="1095" y="912"/>
                        <a:pt x="1095" y="912"/>
                        <a:pt x="1095" y="882"/>
                      </a:cubicBezTo>
                      <a:close/>
                      <a:moveTo>
                        <a:pt x="1036" y="976"/>
                      </a:moveTo>
                      <a:lnTo>
                        <a:pt x="1065" y="1034"/>
                      </a:lnTo>
                      <a:cubicBezTo>
                        <a:pt x="1065" y="1015"/>
                        <a:pt x="1053" y="995"/>
                        <a:pt x="1036" y="976"/>
                      </a:cubicBezTo>
                      <a:close/>
                      <a:moveTo>
                        <a:pt x="275" y="1034"/>
                      </a:moveTo>
                      <a:cubicBezTo>
                        <a:pt x="259" y="1049"/>
                        <a:pt x="267" y="1049"/>
                        <a:pt x="275" y="1049"/>
                      </a:cubicBezTo>
                      <a:cubicBezTo>
                        <a:pt x="282" y="1049"/>
                        <a:pt x="290" y="1049"/>
                        <a:pt x="275" y="1064"/>
                      </a:cubicBezTo>
                      <a:cubicBezTo>
                        <a:pt x="290" y="1049"/>
                        <a:pt x="290" y="1049"/>
                        <a:pt x="286" y="1049"/>
                      </a:cubicBezTo>
                      <a:cubicBezTo>
                        <a:pt x="282" y="1049"/>
                        <a:pt x="275" y="1049"/>
                        <a:pt x="275" y="1034"/>
                      </a:cubicBezTo>
                      <a:close/>
                      <a:moveTo>
                        <a:pt x="1020" y="1171"/>
                      </a:moveTo>
                      <a:cubicBezTo>
                        <a:pt x="1019" y="1176"/>
                        <a:pt x="1019" y="1181"/>
                        <a:pt x="1019" y="1186"/>
                      </a:cubicBezTo>
                      <a:lnTo>
                        <a:pt x="1019" y="1186"/>
                      </a:lnTo>
                      <a:cubicBezTo>
                        <a:pt x="1029" y="1185"/>
                        <a:pt x="1029" y="1182"/>
                        <a:pt x="1020" y="1171"/>
                      </a:cubicBezTo>
                      <a:close/>
                      <a:moveTo>
                        <a:pt x="1019" y="1186"/>
                      </a:moveTo>
                      <a:cubicBezTo>
                        <a:pt x="1015" y="1186"/>
                        <a:pt x="1010" y="1186"/>
                        <a:pt x="1004" y="1186"/>
                      </a:cubicBezTo>
                      <a:cubicBezTo>
                        <a:pt x="1010" y="1192"/>
                        <a:pt x="1014" y="1194"/>
                        <a:pt x="1016" y="1194"/>
                      </a:cubicBezTo>
                      <a:cubicBezTo>
                        <a:pt x="1019" y="1194"/>
                        <a:pt x="1019" y="1191"/>
                        <a:pt x="1019" y="1186"/>
                      </a:cubicBezTo>
                      <a:close/>
                      <a:moveTo>
                        <a:pt x="974" y="1186"/>
                      </a:moveTo>
                      <a:cubicBezTo>
                        <a:pt x="974" y="1216"/>
                        <a:pt x="974" y="1216"/>
                        <a:pt x="1004" y="1216"/>
                      </a:cubicBezTo>
                      <a:lnTo>
                        <a:pt x="974" y="1186"/>
                      </a:lnTo>
                      <a:close/>
                      <a:moveTo>
                        <a:pt x="518" y="1216"/>
                      </a:moveTo>
                      <a:cubicBezTo>
                        <a:pt x="487" y="1247"/>
                        <a:pt x="487" y="1247"/>
                        <a:pt x="487" y="1247"/>
                      </a:cubicBezTo>
                      <a:cubicBezTo>
                        <a:pt x="487" y="1247"/>
                        <a:pt x="518" y="1247"/>
                        <a:pt x="518" y="1216"/>
                      </a:cubicBezTo>
                      <a:close/>
                      <a:moveTo>
                        <a:pt x="936" y="1334"/>
                      </a:moveTo>
                      <a:cubicBezTo>
                        <a:pt x="933" y="1334"/>
                        <a:pt x="931" y="1335"/>
                        <a:pt x="929" y="1338"/>
                      </a:cubicBezTo>
                      <a:lnTo>
                        <a:pt x="943" y="1338"/>
                      </a:lnTo>
                      <a:cubicBezTo>
                        <a:pt x="940" y="1335"/>
                        <a:pt x="938" y="1334"/>
                        <a:pt x="936" y="1334"/>
                      </a:cubicBezTo>
                      <a:close/>
                      <a:moveTo>
                        <a:pt x="335" y="31"/>
                      </a:moveTo>
                      <a:cubicBezTo>
                        <a:pt x="335" y="31"/>
                        <a:pt x="335" y="44"/>
                        <a:pt x="326" y="44"/>
                      </a:cubicBezTo>
                      <a:cubicBezTo>
                        <a:pt x="322" y="44"/>
                        <a:pt x="315" y="41"/>
                        <a:pt x="305" y="31"/>
                      </a:cubicBezTo>
                      <a:lnTo>
                        <a:pt x="305" y="31"/>
                      </a:lnTo>
                      <a:cubicBezTo>
                        <a:pt x="305" y="61"/>
                        <a:pt x="335" y="61"/>
                        <a:pt x="335" y="61"/>
                      </a:cubicBezTo>
                      <a:lnTo>
                        <a:pt x="275" y="61"/>
                      </a:lnTo>
                      <a:cubicBezTo>
                        <a:pt x="244" y="61"/>
                        <a:pt x="153" y="61"/>
                        <a:pt x="153" y="92"/>
                      </a:cubicBezTo>
                      <a:lnTo>
                        <a:pt x="123" y="92"/>
                      </a:lnTo>
                      <a:cubicBezTo>
                        <a:pt x="153" y="122"/>
                        <a:pt x="92" y="122"/>
                        <a:pt x="62" y="122"/>
                      </a:cubicBezTo>
                      <a:lnTo>
                        <a:pt x="92" y="152"/>
                      </a:lnTo>
                      <a:cubicBezTo>
                        <a:pt x="31" y="152"/>
                        <a:pt x="62" y="213"/>
                        <a:pt x="31" y="244"/>
                      </a:cubicBezTo>
                      <a:cubicBezTo>
                        <a:pt x="62" y="244"/>
                        <a:pt x="62" y="244"/>
                        <a:pt x="62" y="274"/>
                      </a:cubicBezTo>
                      <a:cubicBezTo>
                        <a:pt x="1" y="274"/>
                        <a:pt x="31" y="365"/>
                        <a:pt x="1" y="426"/>
                      </a:cubicBezTo>
                      <a:cubicBezTo>
                        <a:pt x="31" y="487"/>
                        <a:pt x="1" y="578"/>
                        <a:pt x="31" y="639"/>
                      </a:cubicBezTo>
                      <a:cubicBezTo>
                        <a:pt x="31" y="624"/>
                        <a:pt x="47" y="616"/>
                        <a:pt x="58" y="612"/>
                      </a:cubicBezTo>
                      <a:lnTo>
                        <a:pt x="58" y="612"/>
                      </a:lnTo>
                      <a:cubicBezTo>
                        <a:pt x="5" y="668"/>
                        <a:pt x="91" y="640"/>
                        <a:pt x="62" y="700"/>
                      </a:cubicBezTo>
                      <a:cubicBezTo>
                        <a:pt x="92" y="730"/>
                        <a:pt x="31" y="791"/>
                        <a:pt x="123" y="791"/>
                      </a:cubicBezTo>
                      <a:lnTo>
                        <a:pt x="92" y="791"/>
                      </a:lnTo>
                      <a:cubicBezTo>
                        <a:pt x="92" y="806"/>
                        <a:pt x="92" y="806"/>
                        <a:pt x="92" y="806"/>
                      </a:cubicBezTo>
                      <a:cubicBezTo>
                        <a:pt x="92" y="806"/>
                        <a:pt x="92" y="806"/>
                        <a:pt x="92" y="821"/>
                      </a:cubicBezTo>
                      <a:cubicBezTo>
                        <a:pt x="92" y="821"/>
                        <a:pt x="123" y="821"/>
                        <a:pt x="123" y="852"/>
                      </a:cubicBezTo>
                      <a:lnTo>
                        <a:pt x="153" y="821"/>
                      </a:lnTo>
                      <a:lnTo>
                        <a:pt x="153" y="821"/>
                      </a:lnTo>
                      <a:cubicBezTo>
                        <a:pt x="153" y="852"/>
                        <a:pt x="123" y="852"/>
                        <a:pt x="153" y="852"/>
                      </a:cubicBezTo>
                      <a:cubicBezTo>
                        <a:pt x="123" y="882"/>
                        <a:pt x="183" y="882"/>
                        <a:pt x="153" y="882"/>
                      </a:cubicBezTo>
                      <a:cubicBezTo>
                        <a:pt x="183" y="882"/>
                        <a:pt x="183" y="912"/>
                        <a:pt x="183" y="912"/>
                      </a:cubicBezTo>
                      <a:cubicBezTo>
                        <a:pt x="183" y="943"/>
                        <a:pt x="183" y="943"/>
                        <a:pt x="183" y="973"/>
                      </a:cubicBezTo>
                      <a:cubicBezTo>
                        <a:pt x="214" y="973"/>
                        <a:pt x="244" y="1004"/>
                        <a:pt x="244" y="1034"/>
                      </a:cubicBezTo>
                      <a:lnTo>
                        <a:pt x="305" y="1034"/>
                      </a:lnTo>
                      <a:cubicBezTo>
                        <a:pt x="305" y="1064"/>
                        <a:pt x="305" y="1064"/>
                        <a:pt x="275" y="1064"/>
                      </a:cubicBezTo>
                      <a:cubicBezTo>
                        <a:pt x="305" y="1095"/>
                        <a:pt x="335" y="1095"/>
                        <a:pt x="366" y="1095"/>
                      </a:cubicBezTo>
                      <a:cubicBezTo>
                        <a:pt x="335" y="1125"/>
                        <a:pt x="396" y="1125"/>
                        <a:pt x="335" y="1155"/>
                      </a:cubicBezTo>
                      <a:cubicBezTo>
                        <a:pt x="366" y="1155"/>
                        <a:pt x="366" y="1125"/>
                        <a:pt x="396" y="1095"/>
                      </a:cubicBezTo>
                      <a:cubicBezTo>
                        <a:pt x="396" y="1125"/>
                        <a:pt x="396" y="1125"/>
                        <a:pt x="396" y="1125"/>
                      </a:cubicBezTo>
                      <a:cubicBezTo>
                        <a:pt x="396" y="1155"/>
                        <a:pt x="396" y="1155"/>
                        <a:pt x="396" y="1155"/>
                      </a:cubicBezTo>
                      <a:cubicBezTo>
                        <a:pt x="420" y="1155"/>
                        <a:pt x="406" y="1194"/>
                        <a:pt x="430" y="1194"/>
                      </a:cubicBezTo>
                      <a:cubicBezTo>
                        <a:pt x="436" y="1194"/>
                        <a:pt x="445" y="1192"/>
                        <a:pt x="457" y="1186"/>
                      </a:cubicBezTo>
                      <a:cubicBezTo>
                        <a:pt x="463" y="1180"/>
                        <a:pt x="467" y="1177"/>
                        <a:pt x="469" y="1177"/>
                      </a:cubicBezTo>
                      <a:cubicBezTo>
                        <a:pt x="478" y="1177"/>
                        <a:pt x="463" y="1216"/>
                        <a:pt x="487" y="1216"/>
                      </a:cubicBezTo>
                      <a:cubicBezTo>
                        <a:pt x="487" y="1216"/>
                        <a:pt x="487" y="1203"/>
                        <a:pt x="496" y="1203"/>
                      </a:cubicBezTo>
                      <a:cubicBezTo>
                        <a:pt x="501" y="1203"/>
                        <a:pt x="508" y="1206"/>
                        <a:pt x="518" y="1216"/>
                      </a:cubicBezTo>
                      <a:cubicBezTo>
                        <a:pt x="548" y="1247"/>
                        <a:pt x="548" y="1247"/>
                        <a:pt x="578" y="1277"/>
                      </a:cubicBezTo>
                      <a:cubicBezTo>
                        <a:pt x="578" y="1271"/>
                        <a:pt x="578" y="1269"/>
                        <a:pt x="579" y="1269"/>
                      </a:cubicBezTo>
                      <a:cubicBezTo>
                        <a:pt x="580" y="1269"/>
                        <a:pt x="585" y="1307"/>
                        <a:pt x="609" y="1307"/>
                      </a:cubicBezTo>
                      <a:cubicBezTo>
                        <a:pt x="624" y="1323"/>
                        <a:pt x="654" y="1323"/>
                        <a:pt x="685" y="1323"/>
                      </a:cubicBezTo>
                      <a:cubicBezTo>
                        <a:pt x="715" y="1323"/>
                        <a:pt x="746" y="1323"/>
                        <a:pt x="761" y="1338"/>
                      </a:cubicBezTo>
                      <a:cubicBezTo>
                        <a:pt x="791" y="1307"/>
                        <a:pt x="791" y="1307"/>
                        <a:pt x="822" y="1307"/>
                      </a:cubicBezTo>
                      <a:lnTo>
                        <a:pt x="822" y="1338"/>
                      </a:lnTo>
                      <a:cubicBezTo>
                        <a:pt x="822" y="1368"/>
                        <a:pt x="852" y="1368"/>
                        <a:pt x="852" y="1399"/>
                      </a:cubicBezTo>
                      <a:lnTo>
                        <a:pt x="882" y="1399"/>
                      </a:lnTo>
                      <a:cubicBezTo>
                        <a:pt x="888" y="1409"/>
                        <a:pt x="892" y="1413"/>
                        <a:pt x="896" y="1413"/>
                      </a:cubicBezTo>
                      <a:cubicBezTo>
                        <a:pt x="909" y="1413"/>
                        <a:pt x="915" y="1354"/>
                        <a:pt x="929" y="1338"/>
                      </a:cubicBezTo>
                      <a:lnTo>
                        <a:pt x="913" y="1338"/>
                      </a:lnTo>
                      <a:cubicBezTo>
                        <a:pt x="943" y="1307"/>
                        <a:pt x="943" y="1307"/>
                        <a:pt x="943" y="1307"/>
                      </a:cubicBezTo>
                      <a:cubicBezTo>
                        <a:pt x="935" y="1292"/>
                        <a:pt x="931" y="1286"/>
                        <a:pt x="930" y="1286"/>
                      </a:cubicBezTo>
                      <a:cubicBezTo>
                        <a:pt x="926" y="1286"/>
                        <a:pt x="932" y="1314"/>
                        <a:pt x="923" y="1314"/>
                      </a:cubicBezTo>
                      <a:cubicBezTo>
                        <a:pt x="921" y="1314"/>
                        <a:pt x="917" y="1312"/>
                        <a:pt x="913" y="1307"/>
                      </a:cubicBezTo>
                      <a:cubicBezTo>
                        <a:pt x="913" y="1247"/>
                        <a:pt x="913" y="1277"/>
                        <a:pt x="913" y="1247"/>
                      </a:cubicBezTo>
                      <a:cubicBezTo>
                        <a:pt x="943" y="1247"/>
                        <a:pt x="913" y="1216"/>
                        <a:pt x="943" y="1216"/>
                      </a:cubicBezTo>
                      <a:cubicBezTo>
                        <a:pt x="943" y="1247"/>
                        <a:pt x="943" y="1247"/>
                        <a:pt x="974" y="1277"/>
                      </a:cubicBezTo>
                      <a:cubicBezTo>
                        <a:pt x="974" y="1247"/>
                        <a:pt x="974" y="1186"/>
                        <a:pt x="974" y="1186"/>
                      </a:cubicBezTo>
                      <a:cubicBezTo>
                        <a:pt x="974" y="1186"/>
                        <a:pt x="974" y="1186"/>
                        <a:pt x="974" y="1186"/>
                      </a:cubicBezTo>
                      <a:lnTo>
                        <a:pt x="974" y="1186"/>
                      </a:lnTo>
                      <a:cubicBezTo>
                        <a:pt x="974" y="1186"/>
                        <a:pt x="1004" y="1186"/>
                        <a:pt x="1004" y="1216"/>
                      </a:cubicBezTo>
                      <a:lnTo>
                        <a:pt x="1004" y="1216"/>
                      </a:lnTo>
                      <a:cubicBezTo>
                        <a:pt x="1004" y="1186"/>
                        <a:pt x="974" y="1155"/>
                        <a:pt x="1004" y="1155"/>
                      </a:cubicBezTo>
                      <a:cubicBezTo>
                        <a:pt x="1011" y="1162"/>
                        <a:pt x="1016" y="1167"/>
                        <a:pt x="1020" y="1171"/>
                      </a:cubicBezTo>
                      <a:lnTo>
                        <a:pt x="1020" y="1171"/>
                      </a:lnTo>
                      <a:cubicBezTo>
                        <a:pt x="1021" y="1163"/>
                        <a:pt x="1024" y="1155"/>
                        <a:pt x="1034" y="1155"/>
                      </a:cubicBezTo>
                      <a:cubicBezTo>
                        <a:pt x="1004" y="1125"/>
                        <a:pt x="1004" y="1155"/>
                        <a:pt x="1004" y="1095"/>
                      </a:cubicBezTo>
                      <a:cubicBezTo>
                        <a:pt x="1004" y="1064"/>
                        <a:pt x="1004" y="1064"/>
                        <a:pt x="1004" y="1064"/>
                      </a:cubicBezTo>
                      <a:lnTo>
                        <a:pt x="1034" y="1064"/>
                      </a:lnTo>
                      <a:cubicBezTo>
                        <a:pt x="1004" y="1034"/>
                        <a:pt x="1034" y="1034"/>
                        <a:pt x="1034" y="1034"/>
                      </a:cubicBezTo>
                      <a:cubicBezTo>
                        <a:pt x="1034" y="1034"/>
                        <a:pt x="1034" y="1004"/>
                        <a:pt x="1034" y="1004"/>
                      </a:cubicBezTo>
                      <a:cubicBezTo>
                        <a:pt x="1034" y="1004"/>
                        <a:pt x="1034" y="979"/>
                        <a:pt x="1012" y="974"/>
                      </a:cubicBezTo>
                      <a:lnTo>
                        <a:pt x="1012" y="974"/>
                      </a:lnTo>
                      <a:cubicBezTo>
                        <a:pt x="1007" y="958"/>
                        <a:pt x="983" y="912"/>
                        <a:pt x="1004" y="912"/>
                      </a:cubicBezTo>
                      <a:cubicBezTo>
                        <a:pt x="1004" y="912"/>
                        <a:pt x="1004" y="912"/>
                        <a:pt x="1004" y="912"/>
                      </a:cubicBezTo>
                      <a:lnTo>
                        <a:pt x="1004" y="912"/>
                      </a:lnTo>
                      <a:cubicBezTo>
                        <a:pt x="1004" y="913"/>
                        <a:pt x="1034" y="943"/>
                        <a:pt x="1004" y="943"/>
                      </a:cubicBezTo>
                      <a:cubicBezTo>
                        <a:pt x="1015" y="954"/>
                        <a:pt x="1026" y="965"/>
                        <a:pt x="1036" y="976"/>
                      </a:cubicBezTo>
                      <a:lnTo>
                        <a:pt x="1036" y="976"/>
                      </a:lnTo>
                      <a:lnTo>
                        <a:pt x="1034" y="973"/>
                      </a:lnTo>
                      <a:lnTo>
                        <a:pt x="1065" y="973"/>
                      </a:lnTo>
                      <a:cubicBezTo>
                        <a:pt x="1050" y="958"/>
                        <a:pt x="1042" y="950"/>
                        <a:pt x="1034" y="943"/>
                      </a:cubicBezTo>
                      <a:cubicBezTo>
                        <a:pt x="1034" y="912"/>
                        <a:pt x="1004" y="882"/>
                        <a:pt x="1034" y="882"/>
                      </a:cubicBezTo>
                      <a:cubicBezTo>
                        <a:pt x="1034" y="882"/>
                        <a:pt x="1034" y="912"/>
                        <a:pt x="1034" y="912"/>
                      </a:cubicBezTo>
                      <a:cubicBezTo>
                        <a:pt x="1034" y="912"/>
                        <a:pt x="1034" y="873"/>
                        <a:pt x="1050" y="873"/>
                      </a:cubicBezTo>
                      <a:cubicBezTo>
                        <a:pt x="1054" y="873"/>
                        <a:pt x="1059" y="876"/>
                        <a:pt x="1065" y="882"/>
                      </a:cubicBezTo>
                      <a:cubicBezTo>
                        <a:pt x="1056" y="856"/>
                        <a:pt x="1057" y="847"/>
                        <a:pt x="1063" y="847"/>
                      </a:cubicBezTo>
                      <a:cubicBezTo>
                        <a:pt x="1076" y="847"/>
                        <a:pt x="1111" y="887"/>
                        <a:pt x="1122" y="887"/>
                      </a:cubicBezTo>
                      <a:cubicBezTo>
                        <a:pt x="1124" y="887"/>
                        <a:pt x="1126" y="885"/>
                        <a:pt x="1126" y="882"/>
                      </a:cubicBezTo>
                      <a:cubicBezTo>
                        <a:pt x="1126" y="867"/>
                        <a:pt x="1126" y="867"/>
                        <a:pt x="1122" y="867"/>
                      </a:cubicBezTo>
                      <a:cubicBezTo>
                        <a:pt x="1118" y="867"/>
                        <a:pt x="1110" y="867"/>
                        <a:pt x="1095" y="852"/>
                      </a:cubicBezTo>
                      <a:cubicBezTo>
                        <a:pt x="1095" y="852"/>
                        <a:pt x="1126" y="852"/>
                        <a:pt x="1126" y="821"/>
                      </a:cubicBezTo>
                      <a:lnTo>
                        <a:pt x="1156" y="821"/>
                      </a:lnTo>
                      <a:lnTo>
                        <a:pt x="1126" y="791"/>
                      </a:lnTo>
                      <a:cubicBezTo>
                        <a:pt x="1126" y="791"/>
                        <a:pt x="1126" y="760"/>
                        <a:pt x="1156" y="760"/>
                      </a:cubicBezTo>
                      <a:cubicBezTo>
                        <a:pt x="1126" y="760"/>
                        <a:pt x="1126" y="760"/>
                        <a:pt x="1126" y="730"/>
                      </a:cubicBezTo>
                      <a:cubicBezTo>
                        <a:pt x="1126" y="700"/>
                        <a:pt x="1095" y="700"/>
                        <a:pt x="1095" y="669"/>
                      </a:cubicBezTo>
                      <a:cubicBezTo>
                        <a:pt x="1126" y="669"/>
                        <a:pt x="1126" y="700"/>
                        <a:pt x="1126" y="700"/>
                      </a:cubicBezTo>
                      <a:cubicBezTo>
                        <a:pt x="1156" y="700"/>
                        <a:pt x="1126" y="700"/>
                        <a:pt x="1126" y="669"/>
                      </a:cubicBezTo>
                      <a:cubicBezTo>
                        <a:pt x="1156" y="669"/>
                        <a:pt x="1126" y="669"/>
                        <a:pt x="1156" y="700"/>
                      </a:cubicBezTo>
                      <a:lnTo>
                        <a:pt x="1156" y="669"/>
                      </a:lnTo>
                      <a:cubicBezTo>
                        <a:pt x="1126" y="639"/>
                        <a:pt x="1156" y="639"/>
                        <a:pt x="1156" y="608"/>
                      </a:cubicBezTo>
                      <a:cubicBezTo>
                        <a:pt x="1156" y="578"/>
                        <a:pt x="1095" y="578"/>
                        <a:pt x="1065" y="548"/>
                      </a:cubicBezTo>
                      <a:lnTo>
                        <a:pt x="1095" y="548"/>
                      </a:lnTo>
                      <a:cubicBezTo>
                        <a:pt x="1095" y="548"/>
                        <a:pt x="1108" y="535"/>
                        <a:pt x="1126" y="526"/>
                      </a:cubicBezTo>
                      <a:lnTo>
                        <a:pt x="1126" y="526"/>
                      </a:lnTo>
                      <a:cubicBezTo>
                        <a:pt x="1126" y="525"/>
                        <a:pt x="1126" y="522"/>
                        <a:pt x="1126" y="517"/>
                      </a:cubicBezTo>
                      <a:lnTo>
                        <a:pt x="1095" y="487"/>
                      </a:lnTo>
                      <a:cubicBezTo>
                        <a:pt x="1095" y="517"/>
                        <a:pt x="1095" y="517"/>
                        <a:pt x="1065" y="517"/>
                      </a:cubicBezTo>
                      <a:cubicBezTo>
                        <a:pt x="1065" y="487"/>
                        <a:pt x="1065" y="487"/>
                        <a:pt x="1065" y="487"/>
                      </a:cubicBezTo>
                      <a:cubicBezTo>
                        <a:pt x="1065" y="487"/>
                        <a:pt x="1095" y="456"/>
                        <a:pt x="1095" y="456"/>
                      </a:cubicBezTo>
                      <a:lnTo>
                        <a:pt x="1065" y="456"/>
                      </a:lnTo>
                      <a:cubicBezTo>
                        <a:pt x="1065" y="463"/>
                        <a:pt x="1063" y="465"/>
                        <a:pt x="1061" y="465"/>
                      </a:cubicBezTo>
                      <a:cubicBezTo>
                        <a:pt x="1056" y="465"/>
                        <a:pt x="1047" y="453"/>
                        <a:pt x="1041" y="449"/>
                      </a:cubicBezTo>
                      <a:lnTo>
                        <a:pt x="1041" y="449"/>
                      </a:lnTo>
                      <a:cubicBezTo>
                        <a:pt x="1060" y="426"/>
                        <a:pt x="1034" y="426"/>
                        <a:pt x="1034" y="426"/>
                      </a:cubicBezTo>
                      <a:cubicBezTo>
                        <a:pt x="1034" y="426"/>
                        <a:pt x="1034" y="426"/>
                        <a:pt x="1034" y="396"/>
                      </a:cubicBezTo>
                      <a:cubicBezTo>
                        <a:pt x="1034" y="396"/>
                        <a:pt x="1034" y="396"/>
                        <a:pt x="1034" y="365"/>
                      </a:cubicBezTo>
                      <a:cubicBezTo>
                        <a:pt x="1034" y="365"/>
                        <a:pt x="1034" y="396"/>
                        <a:pt x="1004" y="396"/>
                      </a:cubicBezTo>
                      <a:lnTo>
                        <a:pt x="1004" y="365"/>
                      </a:lnTo>
                      <a:cubicBezTo>
                        <a:pt x="1004" y="365"/>
                        <a:pt x="1034" y="335"/>
                        <a:pt x="1065" y="335"/>
                      </a:cubicBezTo>
                      <a:lnTo>
                        <a:pt x="1065" y="335"/>
                      </a:lnTo>
                      <a:cubicBezTo>
                        <a:pt x="1044" y="335"/>
                        <a:pt x="1024" y="348"/>
                        <a:pt x="1013" y="348"/>
                      </a:cubicBezTo>
                      <a:cubicBezTo>
                        <a:pt x="1007" y="348"/>
                        <a:pt x="1004" y="345"/>
                        <a:pt x="1004" y="335"/>
                      </a:cubicBezTo>
                      <a:cubicBezTo>
                        <a:pt x="1034" y="335"/>
                        <a:pt x="1004" y="304"/>
                        <a:pt x="1034" y="304"/>
                      </a:cubicBezTo>
                      <a:cubicBezTo>
                        <a:pt x="1065" y="274"/>
                        <a:pt x="1034" y="244"/>
                        <a:pt x="1034" y="244"/>
                      </a:cubicBezTo>
                      <a:cubicBezTo>
                        <a:pt x="1004" y="274"/>
                        <a:pt x="1034" y="274"/>
                        <a:pt x="1004" y="304"/>
                      </a:cubicBezTo>
                      <a:cubicBezTo>
                        <a:pt x="998" y="298"/>
                        <a:pt x="991" y="296"/>
                        <a:pt x="985" y="296"/>
                      </a:cubicBezTo>
                      <a:cubicBezTo>
                        <a:pt x="968" y="296"/>
                        <a:pt x="954" y="313"/>
                        <a:pt x="947" y="313"/>
                      </a:cubicBezTo>
                      <a:cubicBezTo>
                        <a:pt x="945" y="313"/>
                        <a:pt x="943" y="311"/>
                        <a:pt x="943" y="304"/>
                      </a:cubicBezTo>
                      <a:lnTo>
                        <a:pt x="943" y="335"/>
                      </a:lnTo>
                      <a:lnTo>
                        <a:pt x="913" y="335"/>
                      </a:lnTo>
                      <a:cubicBezTo>
                        <a:pt x="913" y="304"/>
                        <a:pt x="943" y="244"/>
                        <a:pt x="913" y="244"/>
                      </a:cubicBezTo>
                      <a:cubicBezTo>
                        <a:pt x="913" y="244"/>
                        <a:pt x="913" y="274"/>
                        <a:pt x="913" y="304"/>
                      </a:cubicBezTo>
                      <a:lnTo>
                        <a:pt x="882" y="304"/>
                      </a:lnTo>
                      <a:cubicBezTo>
                        <a:pt x="882" y="304"/>
                        <a:pt x="882" y="285"/>
                        <a:pt x="882" y="274"/>
                      </a:cubicBezTo>
                      <a:lnTo>
                        <a:pt x="882" y="244"/>
                      </a:lnTo>
                      <a:cubicBezTo>
                        <a:pt x="852" y="244"/>
                        <a:pt x="852" y="244"/>
                        <a:pt x="852" y="274"/>
                      </a:cubicBezTo>
                      <a:cubicBezTo>
                        <a:pt x="822" y="274"/>
                        <a:pt x="822" y="244"/>
                        <a:pt x="822" y="244"/>
                      </a:cubicBezTo>
                      <a:cubicBezTo>
                        <a:pt x="822" y="244"/>
                        <a:pt x="822" y="274"/>
                        <a:pt x="822" y="274"/>
                      </a:cubicBezTo>
                      <a:cubicBezTo>
                        <a:pt x="822" y="213"/>
                        <a:pt x="791" y="244"/>
                        <a:pt x="791" y="213"/>
                      </a:cubicBezTo>
                      <a:lnTo>
                        <a:pt x="791" y="183"/>
                      </a:lnTo>
                      <a:cubicBezTo>
                        <a:pt x="791" y="244"/>
                        <a:pt x="791" y="244"/>
                        <a:pt x="761" y="244"/>
                      </a:cubicBezTo>
                      <a:cubicBezTo>
                        <a:pt x="761" y="213"/>
                        <a:pt x="761" y="213"/>
                        <a:pt x="761" y="213"/>
                      </a:cubicBezTo>
                      <a:cubicBezTo>
                        <a:pt x="761" y="213"/>
                        <a:pt x="761" y="213"/>
                        <a:pt x="761" y="183"/>
                      </a:cubicBezTo>
                      <a:cubicBezTo>
                        <a:pt x="761" y="198"/>
                        <a:pt x="753" y="198"/>
                        <a:pt x="746" y="198"/>
                      </a:cubicBezTo>
                      <a:cubicBezTo>
                        <a:pt x="738" y="198"/>
                        <a:pt x="730" y="198"/>
                        <a:pt x="730" y="213"/>
                      </a:cubicBezTo>
                      <a:cubicBezTo>
                        <a:pt x="730" y="219"/>
                        <a:pt x="730" y="222"/>
                        <a:pt x="730" y="222"/>
                      </a:cubicBezTo>
                      <a:cubicBezTo>
                        <a:pt x="729" y="222"/>
                        <a:pt x="724" y="183"/>
                        <a:pt x="700" y="183"/>
                      </a:cubicBezTo>
                      <a:cubicBezTo>
                        <a:pt x="700" y="183"/>
                        <a:pt x="700" y="152"/>
                        <a:pt x="670" y="152"/>
                      </a:cubicBezTo>
                      <a:lnTo>
                        <a:pt x="670" y="183"/>
                      </a:lnTo>
                      <a:cubicBezTo>
                        <a:pt x="670" y="198"/>
                        <a:pt x="670" y="208"/>
                        <a:pt x="670" y="213"/>
                      </a:cubicBezTo>
                      <a:lnTo>
                        <a:pt x="661" y="213"/>
                      </a:lnTo>
                      <a:cubicBezTo>
                        <a:pt x="651" y="182"/>
                        <a:pt x="628" y="141"/>
                        <a:pt x="578" y="92"/>
                      </a:cubicBezTo>
                      <a:cubicBezTo>
                        <a:pt x="548" y="92"/>
                        <a:pt x="548" y="92"/>
                        <a:pt x="518" y="61"/>
                      </a:cubicBezTo>
                      <a:lnTo>
                        <a:pt x="548" y="61"/>
                      </a:lnTo>
                      <a:cubicBezTo>
                        <a:pt x="518" y="61"/>
                        <a:pt x="488" y="31"/>
                        <a:pt x="457" y="31"/>
                      </a:cubicBezTo>
                      <a:lnTo>
                        <a:pt x="457" y="31"/>
                      </a:lnTo>
                      <a:cubicBezTo>
                        <a:pt x="488" y="31"/>
                        <a:pt x="518" y="61"/>
                        <a:pt x="487" y="61"/>
                      </a:cubicBezTo>
                      <a:lnTo>
                        <a:pt x="457" y="61"/>
                      </a:lnTo>
                      <a:lnTo>
                        <a:pt x="457"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669;p31"/>
                <p:cNvSpPr/>
                <p:nvPr/>
              </p:nvSpPr>
              <p:spPr>
                <a:xfrm>
                  <a:off x="1072958" y="4735556"/>
                  <a:ext cx="1029" cy="1029"/>
                </a:xfrm>
                <a:custGeom>
                  <a:avLst/>
                  <a:gdLst/>
                  <a:ahLst/>
                  <a:cxnLst/>
                  <a:rect l="l" t="t" r="r" b="b"/>
                  <a:pathLst>
                    <a:path w="32" h="32" extrusionOk="0">
                      <a:moveTo>
                        <a:pt x="1" y="1"/>
                      </a:moveTo>
                      <a:lnTo>
                        <a:pt x="1" y="31"/>
                      </a:lnTo>
                      <a:lnTo>
                        <a:pt x="3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670;p31"/>
                <p:cNvSpPr/>
                <p:nvPr/>
              </p:nvSpPr>
              <p:spPr>
                <a:xfrm>
                  <a:off x="1069067" y="4749254"/>
                  <a:ext cx="32" cy="997"/>
                </a:xfrm>
                <a:custGeom>
                  <a:avLst/>
                  <a:gdLst/>
                  <a:ahLst/>
                  <a:cxnLst/>
                  <a:rect l="l" t="t" r="r" b="b"/>
                  <a:pathLst>
                    <a:path w="1" h="31" extrusionOk="0">
                      <a:moveTo>
                        <a:pt x="0" y="0"/>
                      </a:moveTo>
                      <a:cubicBezTo>
                        <a:pt x="0" y="31"/>
                        <a:pt x="0" y="31"/>
                        <a:pt x="0" y="31"/>
                      </a:cubicBezTo>
                      <a:cubicBezTo>
                        <a:pt x="0" y="31"/>
                        <a:pt x="0"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671;p31"/>
                <p:cNvSpPr/>
                <p:nvPr/>
              </p:nvSpPr>
              <p:spPr>
                <a:xfrm>
                  <a:off x="1068103" y="4754142"/>
                  <a:ext cx="32" cy="997"/>
                </a:xfrm>
                <a:custGeom>
                  <a:avLst/>
                  <a:gdLst/>
                  <a:ahLst/>
                  <a:cxnLst/>
                  <a:rect l="l" t="t" r="r" b="b"/>
                  <a:pathLst>
                    <a:path w="1" h="31" extrusionOk="0">
                      <a:moveTo>
                        <a:pt x="0" y="31"/>
                      </a:moveTo>
                      <a:cubicBezTo>
                        <a:pt x="0" y="0"/>
                        <a:pt x="0" y="0"/>
                        <a:pt x="0" y="0"/>
                      </a:cubicBez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672;p31"/>
                <p:cNvSpPr/>
                <p:nvPr/>
              </p:nvSpPr>
              <p:spPr>
                <a:xfrm>
                  <a:off x="1069067" y="472774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673;p31"/>
                <p:cNvSpPr/>
                <p:nvPr/>
              </p:nvSpPr>
              <p:spPr>
                <a:xfrm>
                  <a:off x="1055369" y="4719929"/>
                  <a:ext cx="32" cy="997"/>
                </a:xfrm>
                <a:custGeom>
                  <a:avLst/>
                  <a:gdLst/>
                  <a:ahLst/>
                  <a:cxnLst/>
                  <a:rect l="l" t="t" r="r" b="b"/>
                  <a:pathLst>
                    <a:path w="1" h="31" extrusionOk="0">
                      <a:moveTo>
                        <a:pt x="1" y="0"/>
                      </a:moveTo>
                      <a:cubicBezTo>
                        <a:pt x="1" y="0"/>
                        <a:pt x="1" y="31"/>
                        <a:pt x="1" y="31"/>
                      </a:cubicBez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674;p31"/>
                <p:cNvSpPr/>
                <p:nvPr/>
              </p:nvSpPr>
              <p:spPr>
                <a:xfrm>
                  <a:off x="1056366" y="472189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675;p31"/>
                <p:cNvSpPr/>
                <p:nvPr/>
              </p:nvSpPr>
              <p:spPr>
                <a:xfrm>
                  <a:off x="1071029" y="473263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676;p31"/>
                <p:cNvSpPr/>
                <p:nvPr/>
              </p:nvSpPr>
              <p:spPr>
                <a:xfrm>
                  <a:off x="1057331" y="4720894"/>
                  <a:ext cx="32" cy="1029"/>
                </a:xfrm>
                <a:custGeom>
                  <a:avLst/>
                  <a:gdLst/>
                  <a:ahLst/>
                  <a:cxnLst/>
                  <a:rect l="l" t="t" r="r" b="b"/>
                  <a:pathLst>
                    <a:path w="1" h="32" extrusionOk="0">
                      <a:moveTo>
                        <a:pt x="1" y="1"/>
                      </a:moveTo>
                      <a:lnTo>
                        <a:pt x="1" y="31"/>
                      </a:ln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677;p31"/>
                <p:cNvSpPr/>
                <p:nvPr/>
              </p:nvSpPr>
              <p:spPr>
                <a:xfrm>
                  <a:off x="1055369" y="471992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678;p31"/>
                <p:cNvSpPr/>
                <p:nvPr/>
              </p:nvSpPr>
              <p:spPr>
                <a:xfrm>
                  <a:off x="1064180" y="4724077"/>
                  <a:ext cx="514" cy="772"/>
                </a:xfrm>
                <a:custGeom>
                  <a:avLst/>
                  <a:gdLst/>
                  <a:ahLst/>
                  <a:cxnLst/>
                  <a:rect l="l" t="t" r="r" b="b"/>
                  <a:pathLst>
                    <a:path w="16" h="24" extrusionOk="0">
                      <a:moveTo>
                        <a:pt x="12" y="1"/>
                      </a:moveTo>
                      <a:cubicBezTo>
                        <a:pt x="8" y="1"/>
                        <a:pt x="0" y="8"/>
                        <a:pt x="0" y="23"/>
                      </a:cubicBezTo>
                      <a:cubicBezTo>
                        <a:pt x="16" y="8"/>
                        <a:pt x="16"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679;p31"/>
                <p:cNvSpPr/>
                <p:nvPr/>
              </p:nvSpPr>
              <p:spPr>
                <a:xfrm>
                  <a:off x="1057331" y="4719929"/>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680;p31"/>
                <p:cNvSpPr/>
                <p:nvPr/>
              </p:nvSpPr>
              <p:spPr>
                <a:xfrm>
                  <a:off x="1054404" y="4719929"/>
                  <a:ext cx="32" cy="3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681;p31"/>
                <p:cNvSpPr/>
                <p:nvPr/>
              </p:nvSpPr>
              <p:spPr>
                <a:xfrm>
                  <a:off x="1061253" y="4721890"/>
                  <a:ext cx="997" cy="32"/>
                </a:xfrm>
                <a:custGeom>
                  <a:avLst/>
                  <a:gdLst/>
                  <a:ahLst/>
                  <a:cxnLst/>
                  <a:rect l="l" t="t" r="r" b="b"/>
                  <a:pathLst>
                    <a:path w="31" h="1" extrusionOk="0">
                      <a:moveTo>
                        <a:pt x="31" y="0"/>
                      </a:moveTo>
                      <a:cubicBezTo>
                        <a:pt x="0" y="0"/>
                        <a:pt x="0" y="0"/>
                        <a:pt x="0" y="0"/>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682;p31"/>
                <p:cNvSpPr/>
                <p:nvPr/>
              </p:nvSpPr>
              <p:spPr>
                <a:xfrm>
                  <a:off x="2151019" y="5202736"/>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683;p31"/>
                <p:cNvSpPr/>
                <p:nvPr/>
              </p:nvSpPr>
              <p:spPr>
                <a:xfrm>
                  <a:off x="2152980" y="5205694"/>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684;p31"/>
                <p:cNvSpPr/>
                <p:nvPr/>
              </p:nvSpPr>
              <p:spPr>
                <a:xfrm>
                  <a:off x="2148092" y="5200807"/>
                  <a:ext cx="997" cy="997"/>
                </a:xfrm>
                <a:custGeom>
                  <a:avLst/>
                  <a:gdLst/>
                  <a:ahLst/>
                  <a:cxnLst/>
                  <a:rect l="l" t="t" r="r" b="b"/>
                  <a:pathLst>
                    <a:path w="31" h="31" extrusionOk="0">
                      <a:moveTo>
                        <a:pt x="31" y="3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685;p31"/>
                <p:cNvSpPr/>
                <p:nvPr/>
              </p:nvSpPr>
              <p:spPr>
                <a:xfrm>
                  <a:off x="2152980" y="520958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686;p31"/>
                <p:cNvSpPr/>
                <p:nvPr/>
              </p:nvSpPr>
              <p:spPr>
                <a:xfrm>
                  <a:off x="2153945" y="520762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687;p31"/>
                <p:cNvSpPr/>
                <p:nvPr/>
              </p:nvSpPr>
              <p:spPr>
                <a:xfrm>
                  <a:off x="2142208" y="5195919"/>
                  <a:ext cx="1029" cy="32"/>
                </a:xfrm>
                <a:custGeom>
                  <a:avLst/>
                  <a:gdLst/>
                  <a:ahLst/>
                  <a:cxnLst/>
                  <a:rect l="l" t="t" r="r" b="b"/>
                  <a:pathLst>
                    <a:path w="32" h="1" extrusionOk="0">
                      <a:moveTo>
                        <a:pt x="1" y="0"/>
                      </a:moveTo>
                      <a:lnTo>
                        <a:pt x="31" y="0"/>
                      </a:ln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688;p31"/>
                <p:cNvSpPr/>
                <p:nvPr/>
              </p:nvSpPr>
              <p:spPr>
                <a:xfrm>
                  <a:off x="2140279" y="5199810"/>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689;p31"/>
                <p:cNvSpPr/>
                <p:nvPr/>
              </p:nvSpPr>
              <p:spPr>
                <a:xfrm>
                  <a:off x="2143205" y="519981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690;p31"/>
                <p:cNvSpPr/>
                <p:nvPr/>
              </p:nvSpPr>
              <p:spPr>
                <a:xfrm>
                  <a:off x="2143205" y="519981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691;p31"/>
                <p:cNvSpPr/>
                <p:nvPr/>
              </p:nvSpPr>
              <p:spPr>
                <a:xfrm>
                  <a:off x="2144170" y="5191032"/>
                  <a:ext cx="1029" cy="32"/>
                </a:xfrm>
                <a:custGeom>
                  <a:avLst/>
                  <a:gdLst/>
                  <a:ahLst/>
                  <a:cxnLst/>
                  <a:rect l="l" t="t" r="r" b="b"/>
                  <a:pathLst>
                    <a:path w="32" h="1" extrusionOk="0">
                      <a:moveTo>
                        <a:pt x="31" y="0"/>
                      </a:move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692;p31"/>
                <p:cNvSpPr/>
                <p:nvPr/>
              </p:nvSpPr>
              <p:spPr>
                <a:xfrm>
                  <a:off x="2151019" y="520958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693;p31"/>
                <p:cNvSpPr/>
                <p:nvPr/>
              </p:nvSpPr>
              <p:spPr>
                <a:xfrm>
                  <a:off x="2141243" y="5188074"/>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694;p31"/>
                <p:cNvSpPr/>
                <p:nvPr/>
              </p:nvSpPr>
              <p:spPr>
                <a:xfrm>
                  <a:off x="2144170" y="5192961"/>
                  <a:ext cx="1029" cy="32"/>
                </a:xfrm>
                <a:custGeom>
                  <a:avLst/>
                  <a:gdLst/>
                  <a:ahLst/>
                  <a:cxnLst/>
                  <a:rect l="l" t="t" r="r" b="b"/>
                  <a:pathLst>
                    <a:path w="32" h="1" extrusionOk="0">
                      <a:moveTo>
                        <a:pt x="1" y="1"/>
                      </a:moveTo>
                      <a:cubicBezTo>
                        <a:pt x="1" y="1"/>
                        <a:pt x="3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695;p31"/>
                <p:cNvSpPr/>
                <p:nvPr/>
              </p:nvSpPr>
              <p:spPr>
                <a:xfrm>
                  <a:off x="2138317" y="5224248"/>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696;p31"/>
                <p:cNvSpPr/>
                <p:nvPr/>
              </p:nvSpPr>
              <p:spPr>
                <a:xfrm>
                  <a:off x="2141243" y="5188074"/>
                  <a:ext cx="32" cy="1029"/>
                </a:xfrm>
                <a:custGeom>
                  <a:avLst/>
                  <a:gdLst/>
                  <a:ahLst/>
                  <a:cxnLst/>
                  <a:rect l="l" t="t" r="r" b="b"/>
                  <a:pathLst>
                    <a:path w="1" h="32" extrusionOk="0">
                      <a:moveTo>
                        <a:pt x="0" y="1"/>
                      </a:moveTo>
                      <a:lnTo>
                        <a:pt x="0" y="1"/>
                      </a:ln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697;p31"/>
                <p:cNvSpPr/>
                <p:nvPr/>
              </p:nvSpPr>
              <p:spPr>
                <a:xfrm>
                  <a:off x="2147096" y="5204698"/>
                  <a:ext cx="1029" cy="32"/>
                </a:xfrm>
                <a:custGeom>
                  <a:avLst/>
                  <a:gdLst/>
                  <a:ahLst/>
                  <a:cxnLst/>
                  <a:rect l="l" t="t" r="r" b="b"/>
                  <a:pathLst>
                    <a:path w="32" h="1" extrusionOk="0">
                      <a:moveTo>
                        <a:pt x="1" y="1"/>
                      </a:moveTo>
                      <a:lnTo>
                        <a:pt x="1"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698;p31"/>
                <p:cNvSpPr/>
                <p:nvPr/>
              </p:nvSpPr>
              <p:spPr>
                <a:xfrm>
                  <a:off x="2148092" y="520373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699;p31"/>
                <p:cNvSpPr/>
                <p:nvPr/>
              </p:nvSpPr>
              <p:spPr>
                <a:xfrm>
                  <a:off x="2144170" y="5190035"/>
                  <a:ext cx="32" cy="1029"/>
                </a:xfrm>
                <a:custGeom>
                  <a:avLst/>
                  <a:gdLst/>
                  <a:ahLst/>
                  <a:cxnLst/>
                  <a:rect l="l" t="t" r="r" b="b"/>
                  <a:pathLst>
                    <a:path w="1" h="32" extrusionOk="0">
                      <a:moveTo>
                        <a:pt x="1" y="31"/>
                      </a:moveTo>
                      <a:lnTo>
                        <a:pt x="1" y="1"/>
                      </a:ln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700;p31"/>
                <p:cNvSpPr/>
                <p:nvPr/>
              </p:nvSpPr>
              <p:spPr>
                <a:xfrm>
                  <a:off x="2146131" y="5200807"/>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701;p31"/>
                <p:cNvSpPr/>
                <p:nvPr/>
              </p:nvSpPr>
              <p:spPr>
                <a:xfrm>
                  <a:off x="2153945" y="5207624"/>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702;p31"/>
                <p:cNvSpPr/>
                <p:nvPr/>
              </p:nvSpPr>
              <p:spPr>
                <a:xfrm>
                  <a:off x="2159829" y="5219360"/>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703;p31"/>
                <p:cNvSpPr/>
                <p:nvPr/>
              </p:nvSpPr>
              <p:spPr>
                <a:xfrm>
                  <a:off x="2159829" y="5218396"/>
                  <a:ext cx="32" cy="997"/>
                </a:xfrm>
                <a:custGeom>
                  <a:avLst/>
                  <a:gdLst/>
                  <a:ahLst/>
                  <a:cxnLst/>
                  <a:rect l="l" t="t" r="r" b="b"/>
                  <a:pathLst>
                    <a:path w="1" h="31" extrusionOk="0">
                      <a:moveTo>
                        <a:pt x="0" y="0"/>
                      </a:moveTo>
                      <a:cubicBezTo>
                        <a:pt x="0" y="0"/>
                        <a:pt x="0" y="0"/>
                        <a:pt x="0" y="31"/>
                      </a:cubicBez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704;p31"/>
                <p:cNvSpPr/>
                <p:nvPr/>
              </p:nvSpPr>
              <p:spPr>
                <a:xfrm>
                  <a:off x="2159829" y="522032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705;p31"/>
                <p:cNvSpPr/>
                <p:nvPr/>
              </p:nvSpPr>
              <p:spPr>
                <a:xfrm>
                  <a:off x="2163720" y="5208621"/>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706;p31"/>
                <p:cNvSpPr/>
                <p:nvPr/>
              </p:nvSpPr>
              <p:spPr>
                <a:xfrm>
                  <a:off x="2162755" y="521154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707;p31"/>
                <p:cNvSpPr/>
                <p:nvPr/>
              </p:nvSpPr>
              <p:spPr>
                <a:xfrm>
                  <a:off x="2157868" y="5226209"/>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708;p31"/>
                <p:cNvSpPr/>
                <p:nvPr/>
              </p:nvSpPr>
              <p:spPr>
                <a:xfrm>
                  <a:off x="2126581" y="5188074"/>
                  <a:ext cx="37814" cy="45146"/>
                </a:xfrm>
                <a:custGeom>
                  <a:avLst/>
                  <a:gdLst/>
                  <a:ahLst/>
                  <a:cxnLst/>
                  <a:rect l="l" t="t" r="r" b="b"/>
                  <a:pathLst>
                    <a:path w="1176" h="1404" extrusionOk="0">
                      <a:moveTo>
                        <a:pt x="388" y="18"/>
                      </a:moveTo>
                      <a:cubicBezTo>
                        <a:pt x="386" y="18"/>
                        <a:pt x="386" y="20"/>
                        <a:pt x="392" y="27"/>
                      </a:cubicBezTo>
                      <a:lnTo>
                        <a:pt x="392" y="27"/>
                      </a:lnTo>
                      <a:cubicBezTo>
                        <a:pt x="397" y="23"/>
                        <a:pt x="391" y="18"/>
                        <a:pt x="388" y="18"/>
                      </a:cubicBezTo>
                      <a:close/>
                      <a:moveTo>
                        <a:pt x="456" y="31"/>
                      </a:moveTo>
                      <a:lnTo>
                        <a:pt x="456" y="31"/>
                      </a:lnTo>
                      <a:cubicBezTo>
                        <a:pt x="457" y="31"/>
                        <a:pt x="517" y="62"/>
                        <a:pt x="487" y="62"/>
                      </a:cubicBezTo>
                      <a:cubicBezTo>
                        <a:pt x="487" y="62"/>
                        <a:pt x="457" y="31"/>
                        <a:pt x="456" y="31"/>
                      </a:cubicBezTo>
                      <a:close/>
                      <a:moveTo>
                        <a:pt x="700" y="153"/>
                      </a:moveTo>
                      <a:lnTo>
                        <a:pt x="700" y="153"/>
                      </a:lnTo>
                      <a:cubicBezTo>
                        <a:pt x="700" y="153"/>
                        <a:pt x="700" y="153"/>
                        <a:pt x="700" y="153"/>
                      </a:cubicBezTo>
                      <a:close/>
                      <a:moveTo>
                        <a:pt x="641" y="185"/>
                      </a:moveTo>
                      <a:cubicBezTo>
                        <a:pt x="654" y="198"/>
                        <a:pt x="654" y="198"/>
                        <a:pt x="650" y="198"/>
                      </a:cubicBezTo>
                      <a:cubicBezTo>
                        <a:pt x="650" y="198"/>
                        <a:pt x="649" y="198"/>
                        <a:pt x="649" y="199"/>
                      </a:cubicBezTo>
                      <a:lnTo>
                        <a:pt x="649" y="199"/>
                      </a:lnTo>
                      <a:cubicBezTo>
                        <a:pt x="646" y="194"/>
                        <a:pt x="644" y="190"/>
                        <a:pt x="641" y="185"/>
                      </a:cubicBezTo>
                      <a:close/>
                      <a:moveTo>
                        <a:pt x="343" y="356"/>
                      </a:moveTo>
                      <a:cubicBezTo>
                        <a:pt x="345" y="357"/>
                        <a:pt x="347" y="357"/>
                        <a:pt x="348" y="358"/>
                      </a:cubicBezTo>
                      <a:lnTo>
                        <a:pt x="348" y="358"/>
                      </a:lnTo>
                      <a:cubicBezTo>
                        <a:pt x="347" y="358"/>
                        <a:pt x="345" y="357"/>
                        <a:pt x="343" y="356"/>
                      </a:cubicBezTo>
                      <a:close/>
                      <a:moveTo>
                        <a:pt x="329" y="352"/>
                      </a:moveTo>
                      <a:cubicBezTo>
                        <a:pt x="331" y="352"/>
                        <a:pt x="333" y="353"/>
                        <a:pt x="335" y="353"/>
                      </a:cubicBezTo>
                      <a:lnTo>
                        <a:pt x="335" y="353"/>
                      </a:lnTo>
                      <a:cubicBezTo>
                        <a:pt x="335" y="360"/>
                        <a:pt x="335" y="366"/>
                        <a:pt x="335" y="366"/>
                      </a:cubicBezTo>
                      <a:cubicBezTo>
                        <a:pt x="325" y="356"/>
                        <a:pt x="325" y="352"/>
                        <a:pt x="329" y="352"/>
                      </a:cubicBezTo>
                      <a:close/>
                      <a:moveTo>
                        <a:pt x="517" y="366"/>
                      </a:moveTo>
                      <a:cubicBezTo>
                        <a:pt x="517" y="366"/>
                        <a:pt x="548" y="366"/>
                        <a:pt x="548" y="396"/>
                      </a:cubicBezTo>
                      <a:lnTo>
                        <a:pt x="517" y="366"/>
                      </a:lnTo>
                      <a:close/>
                      <a:moveTo>
                        <a:pt x="578" y="366"/>
                      </a:moveTo>
                      <a:lnTo>
                        <a:pt x="578" y="396"/>
                      </a:lnTo>
                      <a:cubicBezTo>
                        <a:pt x="578" y="396"/>
                        <a:pt x="569" y="377"/>
                        <a:pt x="571" y="366"/>
                      </a:cubicBezTo>
                      <a:close/>
                      <a:moveTo>
                        <a:pt x="639" y="396"/>
                      </a:moveTo>
                      <a:cubicBezTo>
                        <a:pt x="669" y="396"/>
                        <a:pt x="669" y="396"/>
                        <a:pt x="669" y="426"/>
                      </a:cubicBezTo>
                      <a:lnTo>
                        <a:pt x="669" y="396"/>
                      </a:lnTo>
                      <a:close/>
                      <a:moveTo>
                        <a:pt x="1071" y="443"/>
                      </a:moveTo>
                      <a:cubicBezTo>
                        <a:pt x="1068" y="443"/>
                        <a:pt x="1064" y="447"/>
                        <a:pt x="1064" y="457"/>
                      </a:cubicBezTo>
                      <a:cubicBezTo>
                        <a:pt x="1085" y="457"/>
                        <a:pt x="1078" y="443"/>
                        <a:pt x="1071" y="443"/>
                      </a:cubicBezTo>
                      <a:close/>
                      <a:moveTo>
                        <a:pt x="820" y="479"/>
                      </a:moveTo>
                      <a:cubicBezTo>
                        <a:pt x="818" y="487"/>
                        <a:pt x="811" y="487"/>
                        <a:pt x="791" y="487"/>
                      </a:cubicBezTo>
                      <a:lnTo>
                        <a:pt x="821" y="487"/>
                      </a:lnTo>
                      <a:cubicBezTo>
                        <a:pt x="821" y="484"/>
                        <a:pt x="821" y="481"/>
                        <a:pt x="820" y="479"/>
                      </a:cubicBezTo>
                      <a:close/>
                      <a:moveTo>
                        <a:pt x="730" y="609"/>
                      </a:moveTo>
                      <a:cubicBezTo>
                        <a:pt x="730" y="609"/>
                        <a:pt x="730" y="609"/>
                        <a:pt x="730" y="609"/>
                      </a:cubicBezTo>
                      <a:lnTo>
                        <a:pt x="730" y="609"/>
                      </a:lnTo>
                      <a:close/>
                      <a:moveTo>
                        <a:pt x="821" y="639"/>
                      </a:moveTo>
                      <a:cubicBezTo>
                        <a:pt x="821" y="639"/>
                        <a:pt x="821" y="639"/>
                        <a:pt x="821" y="639"/>
                      </a:cubicBezTo>
                      <a:lnTo>
                        <a:pt x="821" y="639"/>
                      </a:lnTo>
                      <a:close/>
                      <a:moveTo>
                        <a:pt x="821" y="639"/>
                      </a:moveTo>
                      <a:cubicBezTo>
                        <a:pt x="821" y="639"/>
                        <a:pt x="821" y="639"/>
                        <a:pt x="821" y="639"/>
                      </a:cubicBezTo>
                      <a:lnTo>
                        <a:pt x="821" y="639"/>
                      </a:lnTo>
                      <a:close/>
                      <a:moveTo>
                        <a:pt x="821" y="639"/>
                      </a:moveTo>
                      <a:cubicBezTo>
                        <a:pt x="821" y="639"/>
                        <a:pt x="821" y="639"/>
                        <a:pt x="821" y="639"/>
                      </a:cubicBezTo>
                      <a:lnTo>
                        <a:pt x="821" y="639"/>
                      </a:lnTo>
                      <a:close/>
                      <a:moveTo>
                        <a:pt x="791" y="639"/>
                      </a:moveTo>
                      <a:cubicBezTo>
                        <a:pt x="760" y="639"/>
                        <a:pt x="760" y="670"/>
                        <a:pt x="760" y="670"/>
                      </a:cubicBezTo>
                      <a:lnTo>
                        <a:pt x="791" y="639"/>
                      </a:lnTo>
                      <a:close/>
                      <a:moveTo>
                        <a:pt x="1125" y="639"/>
                      </a:moveTo>
                      <a:lnTo>
                        <a:pt x="1125" y="639"/>
                      </a:lnTo>
                      <a:cubicBezTo>
                        <a:pt x="1156" y="670"/>
                        <a:pt x="1125" y="670"/>
                        <a:pt x="1156" y="670"/>
                      </a:cubicBezTo>
                      <a:lnTo>
                        <a:pt x="1125" y="639"/>
                      </a:lnTo>
                      <a:close/>
                      <a:moveTo>
                        <a:pt x="598" y="361"/>
                      </a:moveTo>
                      <a:lnTo>
                        <a:pt x="598" y="361"/>
                      </a:lnTo>
                      <a:cubicBezTo>
                        <a:pt x="601" y="362"/>
                        <a:pt x="605" y="364"/>
                        <a:pt x="608" y="366"/>
                      </a:cubicBezTo>
                      <a:lnTo>
                        <a:pt x="624" y="366"/>
                      </a:lnTo>
                      <a:cubicBezTo>
                        <a:pt x="631" y="373"/>
                        <a:pt x="639" y="381"/>
                        <a:pt x="639" y="396"/>
                      </a:cubicBezTo>
                      <a:cubicBezTo>
                        <a:pt x="639" y="396"/>
                        <a:pt x="639" y="366"/>
                        <a:pt x="639" y="366"/>
                      </a:cubicBezTo>
                      <a:cubicBezTo>
                        <a:pt x="639" y="366"/>
                        <a:pt x="639" y="396"/>
                        <a:pt x="669" y="396"/>
                      </a:cubicBezTo>
                      <a:cubicBezTo>
                        <a:pt x="678" y="387"/>
                        <a:pt x="684" y="383"/>
                        <a:pt x="689" y="383"/>
                      </a:cubicBezTo>
                      <a:cubicBezTo>
                        <a:pt x="700" y="383"/>
                        <a:pt x="700" y="405"/>
                        <a:pt x="700" y="426"/>
                      </a:cubicBezTo>
                      <a:lnTo>
                        <a:pt x="700" y="396"/>
                      </a:lnTo>
                      <a:cubicBezTo>
                        <a:pt x="710" y="406"/>
                        <a:pt x="713" y="410"/>
                        <a:pt x="714" y="410"/>
                      </a:cubicBezTo>
                      <a:cubicBezTo>
                        <a:pt x="717" y="410"/>
                        <a:pt x="710" y="396"/>
                        <a:pt x="730" y="396"/>
                      </a:cubicBezTo>
                      <a:lnTo>
                        <a:pt x="730" y="396"/>
                      </a:lnTo>
                      <a:cubicBezTo>
                        <a:pt x="700" y="396"/>
                        <a:pt x="730" y="426"/>
                        <a:pt x="730" y="426"/>
                      </a:cubicBezTo>
                      <a:cubicBezTo>
                        <a:pt x="730" y="426"/>
                        <a:pt x="730" y="426"/>
                        <a:pt x="730" y="396"/>
                      </a:cubicBezTo>
                      <a:cubicBezTo>
                        <a:pt x="730" y="426"/>
                        <a:pt x="760" y="426"/>
                        <a:pt x="760" y="457"/>
                      </a:cubicBezTo>
                      <a:cubicBezTo>
                        <a:pt x="760" y="457"/>
                        <a:pt x="760" y="457"/>
                        <a:pt x="760" y="426"/>
                      </a:cubicBezTo>
                      <a:cubicBezTo>
                        <a:pt x="776" y="442"/>
                        <a:pt x="783" y="442"/>
                        <a:pt x="787" y="442"/>
                      </a:cubicBezTo>
                      <a:cubicBezTo>
                        <a:pt x="791" y="442"/>
                        <a:pt x="791" y="442"/>
                        <a:pt x="791" y="457"/>
                      </a:cubicBezTo>
                      <a:cubicBezTo>
                        <a:pt x="791" y="472"/>
                        <a:pt x="798" y="472"/>
                        <a:pt x="806" y="472"/>
                      </a:cubicBezTo>
                      <a:cubicBezTo>
                        <a:pt x="812" y="472"/>
                        <a:pt x="818" y="472"/>
                        <a:pt x="820" y="479"/>
                      </a:cubicBezTo>
                      <a:lnTo>
                        <a:pt x="820" y="479"/>
                      </a:lnTo>
                      <a:cubicBezTo>
                        <a:pt x="821" y="474"/>
                        <a:pt x="821" y="467"/>
                        <a:pt x="821" y="457"/>
                      </a:cubicBezTo>
                      <a:cubicBezTo>
                        <a:pt x="821" y="457"/>
                        <a:pt x="821" y="487"/>
                        <a:pt x="821" y="487"/>
                      </a:cubicBezTo>
                      <a:lnTo>
                        <a:pt x="821" y="518"/>
                      </a:lnTo>
                      <a:cubicBezTo>
                        <a:pt x="842" y="518"/>
                        <a:pt x="835" y="531"/>
                        <a:pt x="837" y="531"/>
                      </a:cubicBezTo>
                      <a:cubicBezTo>
                        <a:pt x="838" y="531"/>
                        <a:pt x="841" y="528"/>
                        <a:pt x="851" y="518"/>
                      </a:cubicBezTo>
                      <a:lnTo>
                        <a:pt x="851" y="518"/>
                      </a:lnTo>
                      <a:lnTo>
                        <a:pt x="821" y="548"/>
                      </a:lnTo>
                      <a:cubicBezTo>
                        <a:pt x="831" y="538"/>
                        <a:pt x="835" y="535"/>
                        <a:pt x="836" y="535"/>
                      </a:cubicBezTo>
                      <a:cubicBezTo>
                        <a:pt x="838" y="535"/>
                        <a:pt x="831" y="548"/>
                        <a:pt x="852" y="548"/>
                      </a:cubicBezTo>
                      <a:lnTo>
                        <a:pt x="852" y="548"/>
                      </a:lnTo>
                      <a:lnTo>
                        <a:pt x="852" y="548"/>
                      </a:lnTo>
                      <a:cubicBezTo>
                        <a:pt x="851" y="548"/>
                        <a:pt x="821" y="578"/>
                        <a:pt x="852" y="578"/>
                      </a:cubicBezTo>
                      <a:cubicBezTo>
                        <a:pt x="852" y="589"/>
                        <a:pt x="848" y="592"/>
                        <a:pt x="844" y="592"/>
                      </a:cubicBezTo>
                      <a:cubicBezTo>
                        <a:pt x="835" y="592"/>
                        <a:pt x="822" y="579"/>
                        <a:pt x="821" y="578"/>
                      </a:cubicBezTo>
                      <a:lnTo>
                        <a:pt x="821" y="578"/>
                      </a:lnTo>
                      <a:cubicBezTo>
                        <a:pt x="836" y="594"/>
                        <a:pt x="844" y="594"/>
                        <a:pt x="848" y="594"/>
                      </a:cubicBezTo>
                      <a:cubicBezTo>
                        <a:pt x="852" y="594"/>
                        <a:pt x="852" y="594"/>
                        <a:pt x="852" y="609"/>
                      </a:cubicBezTo>
                      <a:lnTo>
                        <a:pt x="821" y="609"/>
                      </a:lnTo>
                      <a:cubicBezTo>
                        <a:pt x="821" y="609"/>
                        <a:pt x="852" y="639"/>
                        <a:pt x="852" y="639"/>
                      </a:cubicBezTo>
                      <a:cubicBezTo>
                        <a:pt x="831" y="639"/>
                        <a:pt x="838" y="653"/>
                        <a:pt x="836" y="653"/>
                      </a:cubicBezTo>
                      <a:cubicBezTo>
                        <a:pt x="835" y="653"/>
                        <a:pt x="832" y="649"/>
                        <a:pt x="822" y="640"/>
                      </a:cubicBezTo>
                      <a:lnTo>
                        <a:pt x="822" y="640"/>
                      </a:lnTo>
                      <a:cubicBezTo>
                        <a:pt x="824" y="642"/>
                        <a:pt x="830" y="648"/>
                        <a:pt x="852" y="670"/>
                      </a:cubicBezTo>
                      <a:lnTo>
                        <a:pt x="821" y="670"/>
                      </a:lnTo>
                      <a:lnTo>
                        <a:pt x="821" y="639"/>
                      </a:lnTo>
                      <a:cubicBezTo>
                        <a:pt x="821" y="649"/>
                        <a:pt x="821" y="653"/>
                        <a:pt x="820" y="653"/>
                      </a:cubicBezTo>
                      <a:cubicBezTo>
                        <a:pt x="818" y="653"/>
                        <a:pt x="811" y="639"/>
                        <a:pt x="791" y="639"/>
                      </a:cubicBezTo>
                      <a:lnTo>
                        <a:pt x="791" y="639"/>
                      </a:lnTo>
                      <a:cubicBezTo>
                        <a:pt x="821" y="639"/>
                        <a:pt x="821" y="670"/>
                        <a:pt x="821" y="670"/>
                      </a:cubicBezTo>
                      <a:lnTo>
                        <a:pt x="802" y="670"/>
                      </a:lnTo>
                      <a:cubicBezTo>
                        <a:pt x="800" y="665"/>
                        <a:pt x="797" y="661"/>
                        <a:pt x="794" y="661"/>
                      </a:cubicBezTo>
                      <a:cubicBezTo>
                        <a:pt x="792" y="661"/>
                        <a:pt x="791" y="663"/>
                        <a:pt x="791" y="670"/>
                      </a:cubicBezTo>
                      <a:lnTo>
                        <a:pt x="760" y="670"/>
                      </a:lnTo>
                      <a:cubicBezTo>
                        <a:pt x="760" y="670"/>
                        <a:pt x="747" y="683"/>
                        <a:pt x="738" y="683"/>
                      </a:cubicBezTo>
                      <a:cubicBezTo>
                        <a:pt x="733" y="683"/>
                        <a:pt x="730" y="680"/>
                        <a:pt x="730" y="670"/>
                      </a:cubicBezTo>
                      <a:cubicBezTo>
                        <a:pt x="738" y="670"/>
                        <a:pt x="743" y="668"/>
                        <a:pt x="748" y="665"/>
                      </a:cubicBezTo>
                      <a:lnTo>
                        <a:pt x="748" y="665"/>
                      </a:lnTo>
                      <a:cubicBezTo>
                        <a:pt x="749" y="668"/>
                        <a:pt x="753" y="670"/>
                        <a:pt x="760" y="670"/>
                      </a:cubicBezTo>
                      <a:cubicBezTo>
                        <a:pt x="760" y="670"/>
                        <a:pt x="760" y="670"/>
                        <a:pt x="760" y="639"/>
                      </a:cubicBezTo>
                      <a:cubicBezTo>
                        <a:pt x="760" y="639"/>
                        <a:pt x="760" y="656"/>
                        <a:pt x="748" y="665"/>
                      </a:cubicBezTo>
                      <a:lnTo>
                        <a:pt x="748" y="665"/>
                      </a:lnTo>
                      <a:cubicBezTo>
                        <a:pt x="743" y="656"/>
                        <a:pt x="760" y="639"/>
                        <a:pt x="760" y="639"/>
                      </a:cubicBezTo>
                      <a:lnTo>
                        <a:pt x="760" y="639"/>
                      </a:lnTo>
                      <a:cubicBezTo>
                        <a:pt x="748" y="646"/>
                        <a:pt x="740" y="648"/>
                        <a:pt x="736" y="648"/>
                      </a:cubicBezTo>
                      <a:cubicBezTo>
                        <a:pt x="725" y="648"/>
                        <a:pt x="740" y="630"/>
                        <a:pt x="739" y="630"/>
                      </a:cubicBezTo>
                      <a:lnTo>
                        <a:pt x="739" y="630"/>
                      </a:lnTo>
                      <a:cubicBezTo>
                        <a:pt x="739" y="630"/>
                        <a:pt x="736" y="633"/>
                        <a:pt x="730" y="639"/>
                      </a:cubicBezTo>
                      <a:lnTo>
                        <a:pt x="730" y="609"/>
                      </a:lnTo>
                      <a:cubicBezTo>
                        <a:pt x="730" y="639"/>
                        <a:pt x="700" y="639"/>
                        <a:pt x="700" y="639"/>
                      </a:cubicBezTo>
                      <a:cubicBezTo>
                        <a:pt x="730" y="609"/>
                        <a:pt x="700" y="609"/>
                        <a:pt x="700" y="548"/>
                      </a:cubicBezTo>
                      <a:cubicBezTo>
                        <a:pt x="700" y="548"/>
                        <a:pt x="686" y="562"/>
                        <a:pt x="677" y="562"/>
                      </a:cubicBezTo>
                      <a:cubicBezTo>
                        <a:pt x="673" y="562"/>
                        <a:pt x="669" y="558"/>
                        <a:pt x="669" y="548"/>
                      </a:cubicBezTo>
                      <a:cubicBezTo>
                        <a:pt x="669" y="548"/>
                        <a:pt x="669" y="518"/>
                        <a:pt x="669" y="518"/>
                      </a:cubicBezTo>
                      <a:cubicBezTo>
                        <a:pt x="608" y="518"/>
                        <a:pt x="700" y="487"/>
                        <a:pt x="669" y="487"/>
                      </a:cubicBezTo>
                      <a:lnTo>
                        <a:pt x="608" y="487"/>
                      </a:lnTo>
                      <a:cubicBezTo>
                        <a:pt x="639" y="487"/>
                        <a:pt x="639" y="487"/>
                        <a:pt x="639" y="457"/>
                      </a:cubicBezTo>
                      <a:cubicBezTo>
                        <a:pt x="639" y="457"/>
                        <a:pt x="608" y="457"/>
                        <a:pt x="669" y="426"/>
                      </a:cubicBezTo>
                      <a:cubicBezTo>
                        <a:pt x="608" y="426"/>
                        <a:pt x="608" y="426"/>
                        <a:pt x="639" y="396"/>
                      </a:cubicBezTo>
                      <a:lnTo>
                        <a:pt x="608" y="396"/>
                      </a:lnTo>
                      <a:cubicBezTo>
                        <a:pt x="608" y="366"/>
                        <a:pt x="608" y="366"/>
                        <a:pt x="608" y="366"/>
                      </a:cubicBezTo>
                      <a:cubicBezTo>
                        <a:pt x="592" y="366"/>
                        <a:pt x="593" y="366"/>
                        <a:pt x="598" y="361"/>
                      </a:cubicBezTo>
                      <a:close/>
                      <a:moveTo>
                        <a:pt x="1156" y="761"/>
                      </a:moveTo>
                      <a:lnTo>
                        <a:pt x="1156" y="761"/>
                      </a:lnTo>
                      <a:cubicBezTo>
                        <a:pt x="1135" y="781"/>
                        <a:pt x="1156" y="788"/>
                        <a:pt x="1162" y="799"/>
                      </a:cubicBezTo>
                      <a:lnTo>
                        <a:pt x="1162" y="799"/>
                      </a:lnTo>
                      <a:cubicBezTo>
                        <a:pt x="1169" y="788"/>
                        <a:pt x="1176" y="781"/>
                        <a:pt x="1156" y="761"/>
                      </a:cubicBezTo>
                      <a:close/>
                      <a:moveTo>
                        <a:pt x="1162" y="799"/>
                      </a:moveTo>
                      <a:cubicBezTo>
                        <a:pt x="1159" y="805"/>
                        <a:pt x="1156" y="811"/>
                        <a:pt x="1156" y="822"/>
                      </a:cubicBezTo>
                      <a:cubicBezTo>
                        <a:pt x="1166" y="811"/>
                        <a:pt x="1166" y="805"/>
                        <a:pt x="1162" y="799"/>
                      </a:cubicBezTo>
                      <a:close/>
                      <a:moveTo>
                        <a:pt x="1004" y="882"/>
                      </a:moveTo>
                      <a:cubicBezTo>
                        <a:pt x="1004" y="894"/>
                        <a:pt x="1004" y="905"/>
                        <a:pt x="1004" y="913"/>
                      </a:cubicBezTo>
                      <a:cubicBezTo>
                        <a:pt x="1004" y="906"/>
                        <a:pt x="1005" y="904"/>
                        <a:pt x="1007" y="904"/>
                      </a:cubicBezTo>
                      <a:cubicBezTo>
                        <a:pt x="1013" y="904"/>
                        <a:pt x="1025" y="922"/>
                        <a:pt x="1031" y="922"/>
                      </a:cubicBezTo>
                      <a:cubicBezTo>
                        <a:pt x="1033" y="922"/>
                        <a:pt x="1034" y="919"/>
                        <a:pt x="1034" y="913"/>
                      </a:cubicBezTo>
                      <a:cubicBezTo>
                        <a:pt x="1034" y="882"/>
                        <a:pt x="1004" y="882"/>
                        <a:pt x="1004" y="882"/>
                      </a:cubicBezTo>
                      <a:close/>
                      <a:moveTo>
                        <a:pt x="1004" y="913"/>
                      </a:moveTo>
                      <a:cubicBezTo>
                        <a:pt x="1004" y="926"/>
                        <a:pt x="1010" y="934"/>
                        <a:pt x="1016" y="941"/>
                      </a:cubicBezTo>
                      <a:lnTo>
                        <a:pt x="1016" y="941"/>
                      </a:lnTo>
                      <a:cubicBezTo>
                        <a:pt x="1013" y="932"/>
                        <a:pt x="1009" y="923"/>
                        <a:pt x="1004" y="913"/>
                      </a:cubicBezTo>
                      <a:close/>
                      <a:moveTo>
                        <a:pt x="456" y="1217"/>
                      </a:moveTo>
                      <a:cubicBezTo>
                        <a:pt x="472" y="1232"/>
                        <a:pt x="479" y="1240"/>
                        <a:pt x="483" y="1240"/>
                      </a:cubicBezTo>
                      <a:cubicBezTo>
                        <a:pt x="487" y="1240"/>
                        <a:pt x="487" y="1232"/>
                        <a:pt x="487" y="1218"/>
                      </a:cubicBezTo>
                      <a:lnTo>
                        <a:pt x="487" y="1218"/>
                      </a:lnTo>
                      <a:cubicBezTo>
                        <a:pt x="487" y="1227"/>
                        <a:pt x="487" y="1230"/>
                        <a:pt x="486" y="1230"/>
                      </a:cubicBezTo>
                      <a:cubicBezTo>
                        <a:pt x="484" y="1230"/>
                        <a:pt x="477" y="1217"/>
                        <a:pt x="456" y="1217"/>
                      </a:cubicBezTo>
                      <a:close/>
                      <a:moveTo>
                        <a:pt x="335" y="1"/>
                      </a:moveTo>
                      <a:cubicBezTo>
                        <a:pt x="335" y="31"/>
                        <a:pt x="335" y="31"/>
                        <a:pt x="335" y="31"/>
                      </a:cubicBezTo>
                      <a:cubicBezTo>
                        <a:pt x="335" y="31"/>
                        <a:pt x="335" y="45"/>
                        <a:pt x="326" y="45"/>
                      </a:cubicBezTo>
                      <a:cubicBezTo>
                        <a:pt x="321" y="45"/>
                        <a:pt x="315" y="41"/>
                        <a:pt x="305" y="31"/>
                      </a:cubicBezTo>
                      <a:cubicBezTo>
                        <a:pt x="274" y="31"/>
                        <a:pt x="335" y="62"/>
                        <a:pt x="305" y="62"/>
                      </a:cubicBezTo>
                      <a:cubicBezTo>
                        <a:pt x="305" y="62"/>
                        <a:pt x="274" y="31"/>
                        <a:pt x="274" y="31"/>
                      </a:cubicBezTo>
                      <a:cubicBezTo>
                        <a:pt x="244" y="62"/>
                        <a:pt x="153" y="62"/>
                        <a:pt x="153" y="92"/>
                      </a:cubicBezTo>
                      <a:lnTo>
                        <a:pt x="122" y="92"/>
                      </a:lnTo>
                      <a:cubicBezTo>
                        <a:pt x="137" y="107"/>
                        <a:pt x="122" y="107"/>
                        <a:pt x="103" y="107"/>
                      </a:cubicBezTo>
                      <a:cubicBezTo>
                        <a:pt x="84" y="107"/>
                        <a:pt x="61" y="107"/>
                        <a:pt x="61" y="122"/>
                      </a:cubicBezTo>
                      <a:lnTo>
                        <a:pt x="92" y="122"/>
                      </a:lnTo>
                      <a:cubicBezTo>
                        <a:pt x="39" y="149"/>
                        <a:pt x="55" y="176"/>
                        <a:pt x="40" y="223"/>
                      </a:cubicBezTo>
                      <a:lnTo>
                        <a:pt x="40" y="223"/>
                      </a:lnTo>
                      <a:cubicBezTo>
                        <a:pt x="37" y="220"/>
                        <a:pt x="34" y="217"/>
                        <a:pt x="31" y="214"/>
                      </a:cubicBezTo>
                      <a:lnTo>
                        <a:pt x="31" y="244"/>
                      </a:lnTo>
                      <a:cubicBezTo>
                        <a:pt x="35" y="236"/>
                        <a:pt x="38" y="229"/>
                        <a:pt x="40" y="223"/>
                      </a:cubicBezTo>
                      <a:lnTo>
                        <a:pt x="40" y="223"/>
                      </a:lnTo>
                      <a:cubicBezTo>
                        <a:pt x="61" y="244"/>
                        <a:pt x="61" y="244"/>
                        <a:pt x="61" y="244"/>
                      </a:cubicBezTo>
                      <a:cubicBezTo>
                        <a:pt x="1" y="274"/>
                        <a:pt x="1" y="335"/>
                        <a:pt x="1" y="396"/>
                      </a:cubicBezTo>
                      <a:cubicBezTo>
                        <a:pt x="1" y="487"/>
                        <a:pt x="1" y="548"/>
                        <a:pt x="31" y="609"/>
                      </a:cubicBezTo>
                      <a:lnTo>
                        <a:pt x="61" y="609"/>
                      </a:lnTo>
                      <a:cubicBezTo>
                        <a:pt x="1" y="670"/>
                        <a:pt x="92" y="639"/>
                        <a:pt x="31" y="670"/>
                      </a:cubicBezTo>
                      <a:cubicBezTo>
                        <a:pt x="92" y="700"/>
                        <a:pt x="31" y="761"/>
                        <a:pt x="92" y="791"/>
                      </a:cubicBezTo>
                      <a:cubicBezTo>
                        <a:pt x="92" y="822"/>
                        <a:pt x="122" y="822"/>
                        <a:pt x="122" y="822"/>
                      </a:cubicBezTo>
                      <a:cubicBezTo>
                        <a:pt x="153" y="822"/>
                        <a:pt x="122" y="852"/>
                        <a:pt x="122" y="852"/>
                      </a:cubicBezTo>
                      <a:lnTo>
                        <a:pt x="153" y="852"/>
                      </a:lnTo>
                      <a:cubicBezTo>
                        <a:pt x="122" y="852"/>
                        <a:pt x="153" y="852"/>
                        <a:pt x="153" y="882"/>
                      </a:cubicBezTo>
                      <a:cubicBezTo>
                        <a:pt x="153" y="882"/>
                        <a:pt x="183" y="882"/>
                        <a:pt x="183" y="913"/>
                      </a:cubicBezTo>
                      <a:cubicBezTo>
                        <a:pt x="183" y="913"/>
                        <a:pt x="183" y="943"/>
                        <a:pt x="183" y="943"/>
                      </a:cubicBezTo>
                      <a:cubicBezTo>
                        <a:pt x="213" y="974"/>
                        <a:pt x="213" y="1004"/>
                        <a:pt x="244" y="1034"/>
                      </a:cubicBezTo>
                      <a:lnTo>
                        <a:pt x="274" y="1004"/>
                      </a:lnTo>
                      <a:cubicBezTo>
                        <a:pt x="274" y="1034"/>
                        <a:pt x="274" y="1034"/>
                        <a:pt x="274" y="1034"/>
                      </a:cubicBezTo>
                      <a:cubicBezTo>
                        <a:pt x="274" y="1034"/>
                        <a:pt x="288" y="1021"/>
                        <a:pt x="297" y="1021"/>
                      </a:cubicBezTo>
                      <a:cubicBezTo>
                        <a:pt x="301" y="1021"/>
                        <a:pt x="305" y="1024"/>
                        <a:pt x="305" y="1034"/>
                      </a:cubicBezTo>
                      <a:cubicBezTo>
                        <a:pt x="305" y="1034"/>
                        <a:pt x="274" y="1065"/>
                        <a:pt x="274" y="1065"/>
                      </a:cubicBezTo>
                      <a:cubicBezTo>
                        <a:pt x="289" y="1080"/>
                        <a:pt x="305" y="1080"/>
                        <a:pt x="320" y="1080"/>
                      </a:cubicBezTo>
                      <a:cubicBezTo>
                        <a:pt x="335" y="1080"/>
                        <a:pt x="350" y="1080"/>
                        <a:pt x="365" y="1095"/>
                      </a:cubicBezTo>
                      <a:cubicBezTo>
                        <a:pt x="350" y="1110"/>
                        <a:pt x="350" y="1110"/>
                        <a:pt x="350" y="1110"/>
                      </a:cubicBezTo>
                      <a:cubicBezTo>
                        <a:pt x="350" y="1110"/>
                        <a:pt x="350" y="1110"/>
                        <a:pt x="335" y="1126"/>
                      </a:cubicBezTo>
                      <a:cubicBezTo>
                        <a:pt x="365" y="1126"/>
                        <a:pt x="365" y="1095"/>
                        <a:pt x="396" y="1095"/>
                      </a:cubicBezTo>
                      <a:cubicBezTo>
                        <a:pt x="396" y="1095"/>
                        <a:pt x="365" y="1126"/>
                        <a:pt x="365" y="1126"/>
                      </a:cubicBezTo>
                      <a:cubicBezTo>
                        <a:pt x="426" y="1126"/>
                        <a:pt x="396" y="1186"/>
                        <a:pt x="426" y="1186"/>
                      </a:cubicBezTo>
                      <a:cubicBezTo>
                        <a:pt x="456" y="1186"/>
                        <a:pt x="426" y="1186"/>
                        <a:pt x="456" y="1156"/>
                      </a:cubicBezTo>
                      <a:cubicBezTo>
                        <a:pt x="481" y="1156"/>
                        <a:pt x="466" y="1195"/>
                        <a:pt x="475" y="1195"/>
                      </a:cubicBezTo>
                      <a:cubicBezTo>
                        <a:pt x="477" y="1195"/>
                        <a:pt x="481" y="1192"/>
                        <a:pt x="487" y="1186"/>
                      </a:cubicBezTo>
                      <a:lnTo>
                        <a:pt x="487" y="1186"/>
                      </a:lnTo>
                      <a:lnTo>
                        <a:pt x="456" y="1217"/>
                      </a:lnTo>
                      <a:cubicBezTo>
                        <a:pt x="477" y="1217"/>
                        <a:pt x="484" y="1203"/>
                        <a:pt x="486" y="1203"/>
                      </a:cubicBezTo>
                      <a:cubicBezTo>
                        <a:pt x="487" y="1203"/>
                        <a:pt x="487" y="1207"/>
                        <a:pt x="487" y="1217"/>
                      </a:cubicBezTo>
                      <a:cubicBezTo>
                        <a:pt x="517" y="1217"/>
                        <a:pt x="517" y="1247"/>
                        <a:pt x="517" y="1247"/>
                      </a:cubicBezTo>
                      <a:cubicBezTo>
                        <a:pt x="517" y="1247"/>
                        <a:pt x="517" y="1217"/>
                        <a:pt x="517" y="1217"/>
                      </a:cubicBezTo>
                      <a:cubicBezTo>
                        <a:pt x="517" y="1247"/>
                        <a:pt x="548" y="1247"/>
                        <a:pt x="578" y="1247"/>
                      </a:cubicBezTo>
                      <a:cubicBezTo>
                        <a:pt x="548" y="1278"/>
                        <a:pt x="548" y="1278"/>
                        <a:pt x="548" y="1278"/>
                      </a:cubicBezTo>
                      <a:lnTo>
                        <a:pt x="548" y="1278"/>
                      </a:lnTo>
                      <a:cubicBezTo>
                        <a:pt x="554" y="1271"/>
                        <a:pt x="557" y="1269"/>
                        <a:pt x="560" y="1269"/>
                      </a:cubicBezTo>
                      <a:cubicBezTo>
                        <a:pt x="568" y="1269"/>
                        <a:pt x="554" y="1308"/>
                        <a:pt x="578" y="1308"/>
                      </a:cubicBezTo>
                      <a:cubicBezTo>
                        <a:pt x="639" y="1308"/>
                        <a:pt x="700" y="1308"/>
                        <a:pt x="760" y="1338"/>
                      </a:cubicBezTo>
                      <a:cubicBezTo>
                        <a:pt x="791" y="1308"/>
                        <a:pt x="791" y="1308"/>
                        <a:pt x="821" y="1308"/>
                      </a:cubicBezTo>
                      <a:lnTo>
                        <a:pt x="821" y="1338"/>
                      </a:lnTo>
                      <a:cubicBezTo>
                        <a:pt x="821" y="1338"/>
                        <a:pt x="852" y="1338"/>
                        <a:pt x="821" y="1369"/>
                      </a:cubicBezTo>
                      <a:lnTo>
                        <a:pt x="852" y="1399"/>
                      </a:lnTo>
                      <a:cubicBezTo>
                        <a:pt x="876" y="1399"/>
                        <a:pt x="861" y="1360"/>
                        <a:pt x="870" y="1360"/>
                      </a:cubicBezTo>
                      <a:cubicBezTo>
                        <a:pt x="872" y="1360"/>
                        <a:pt x="876" y="1363"/>
                        <a:pt x="882" y="1369"/>
                      </a:cubicBezTo>
                      <a:cubicBezTo>
                        <a:pt x="882" y="1369"/>
                        <a:pt x="882" y="1369"/>
                        <a:pt x="882" y="1399"/>
                      </a:cubicBezTo>
                      <a:cubicBezTo>
                        <a:pt x="885" y="1402"/>
                        <a:pt x="887" y="1403"/>
                        <a:pt x="889" y="1403"/>
                      </a:cubicBezTo>
                      <a:cubicBezTo>
                        <a:pt x="906" y="1403"/>
                        <a:pt x="889" y="1304"/>
                        <a:pt x="906" y="1304"/>
                      </a:cubicBezTo>
                      <a:cubicBezTo>
                        <a:pt x="907" y="1304"/>
                        <a:pt x="910" y="1305"/>
                        <a:pt x="912" y="1308"/>
                      </a:cubicBezTo>
                      <a:cubicBezTo>
                        <a:pt x="912" y="1247"/>
                        <a:pt x="912" y="1278"/>
                        <a:pt x="912" y="1217"/>
                      </a:cubicBezTo>
                      <a:cubicBezTo>
                        <a:pt x="943" y="1247"/>
                        <a:pt x="943" y="1217"/>
                        <a:pt x="973" y="1278"/>
                      </a:cubicBezTo>
                      <a:cubicBezTo>
                        <a:pt x="973" y="1247"/>
                        <a:pt x="943" y="1186"/>
                        <a:pt x="943" y="1156"/>
                      </a:cubicBezTo>
                      <a:lnTo>
                        <a:pt x="943" y="1156"/>
                      </a:lnTo>
                      <a:cubicBezTo>
                        <a:pt x="973" y="1186"/>
                        <a:pt x="973" y="1217"/>
                        <a:pt x="973" y="1217"/>
                      </a:cubicBezTo>
                      <a:lnTo>
                        <a:pt x="973" y="1186"/>
                      </a:lnTo>
                      <a:cubicBezTo>
                        <a:pt x="973" y="1186"/>
                        <a:pt x="973" y="1156"/>
                        <a:pt x="973" y="1156"/>
                      </a:cubicBezTo>
                      <a:lnTo>
                        <a:pt x="1004" y="1186"/>
                      </a:lnTo>
                      <a:cubicBezTo>
                        <a:pt x="1008" y="1191"/>
                        <a:pt x="1011" y="1193"/>
                        <a:pt x="1013" y="1193"/>
                      </a:cubicBezTo>
                      <a:cubicBezTo>
                        <a:pt x="1026" y="1193"/>
                        <a:pt x="1004" y="1126"/>
                        <a:pt x="1004" y="1126"/>
                      </a:cubicBezTo>
                      <a:cubicBezTo>
                        <a:pt x="1004" y="1126"/>
                        <a:pt x="1004" y="1126"/>
                        <a:pt x="973" y="1095"/>
                      </a:cubicBezTo>
                      <a:cubicBezTo>
                        <a:pt x="998" y="1095"/>
                        <a:pt x="983" y="1056"/>
                        <a:pt x="992" y="1056"/>
                      </a:cubicBezTo>
                      <a:cubicBezTo>
                        <a:pt x="994" y="1056"/>
                        <a:pt x="998" y="1059"/>
                        <a:pt x="1004" y="1065"/>
                      </a:cubicBezTo>
                      <a:cubicBezTo>
                        <a:pt x="1004" y="1034"/>
                        <a:pt x="1034" y="1034"/>
                        <a:pt x="1034" y="1034"/>
                      </a:cubicBezTo>
                      <a:cubicBezTo>
                        <a:pt x="1034" y="1004"/>
                        <a:pt x="1034" y="1004"/>
                        <a:pt x="1064" y="1004"/>
                      </a:cubicBezTo>
                      <a:lnTo>
                        <a:pt x="1034" y="974"/>
                      </a:lnTo>
                      <a:cubicBezTo>
                        <a:pt x="1034" y="957"/>
                        <a:pt x="1025" y="949"/>
                        <a:pt x="1016" y="941"/>
                      </a:cubicBezTo>
                      <a:lnTo>
                        <a:pt x="1016" y="941"/>
                      </a:lnTo>
                      <a:cubicBezTo>
                        <a:pt x="1027" y="967"/>
                        <a:pt x="1031" y="986"/>
                        <a:pt x="1033" y="1003"/>
                      </a:cubicBezTo>
                      <a:lnTo>
                        <a:pt x="1033" y="1003"/>
                      </a:lnTo>
                      <a:cubicBezTo>
                        <a:pt x="1004" y="974"/>
                        <a:pt x="1004" y="973"/>
                        <a:pt x="1004" y="943"/>
                      </a:cubicBezTo>
                      <a:lnTo>
                        <a:pt x="1004" y="943"/>
                      </a:lnTo>
                      <a:cubicBezTo>
                        <a:pt x="1008" y="948"/>
                        <a:pt x="1010" y="949"/>
                        <a:pt x="1012" y="949"/>
                      </a:cubicBezTo>
                      <a:cubicBezTo>
                        <a:pt x="1019" y="949"/>
                        <a:pt x="978" y="882"/>
                        <a:pt x="1004" y="882"/>
                      </a:cubicBezTo>
                      <a:cubicBezTo>
                        <a:pt x="1024" y="882"/>
                        <a:pt x="1031" y="869"/>
                        <a:pt x="1042" y="869"/>
                      </a:cubicBezTo>
                      <a:cubicBezTo>
                        <a:pt x="1048" y="869"/>
                        <a:pt x="1054" y="872"/>
                        <a:pt x="1064" y="882"/>
                      </a:cubicBezTo>
                      <a:cubicBezTo>
                        <a:pt x="1064" y="882"/>
                        <a:pt x="1064" y="913"/>
                        <a:pt x="1064" y="913"/>
                      </a:cubicBezTo>
                      <a:cubicBezTo>
                        <a:pt x="1064" y="919"/>
                        <a:pt x="1064" y="922"/>
                        <a:pt x="1065" y="922"/>
                      </a:cubicBezTo>
                      <a:cubicBezTo>
                        <a:pt x="1065" y="922"/>
                        <a:pt x="1068" y="909"/>
                        <a:pt x="1075" y="905"/>
                      </a:cubicBezTo>
                      <a:lnTo>
                        <a:pt x="1075" y="905"/>
                      </a:lnTo>
                      <a:cubicBezTo>
                        <a:pt x="1078" y="910"/>
                        <a:pt x="1085" y="913"/>
                        <a:pt x="1095" y="913"/>
                      </a:cubicBezTo>
                      <a:cubicBezTo>
                        <a:pt x="1088" y="906"/>
                        <a:pt x="1083" y="904"/>
                        <a:pt x="1079" y="904"/>
                      </a:cubicBezTo>
                      <a:cubicBezTo>
                        <a:pt x="1078" y="904"/>
                        <a:pt x="1076" y="904"/>
                        <a:pt x="1075" y="905"/>
                      </a:cubicBezTo>
                      <a:lnTo>
                        <a:pt x="1075" y="905"/>
                      </a:lnTo>
                      <a:cubicBezTo>
                        <a:pt x="1068" y="896"/>
                        <a:pt x="1074" y="882"/>
                        <a:pt x="1095" y="882"/>
                      </a:cubicBezTo>
                      <a:lnTo>
                        <a:pt x="1082" y="869"/>
                      </a:lnTo>
                      <a:lnTo>
                        <a:pt x="1082" y="869"/>
                      </a:lnTo>
                      <a:cubicBezTo>
                        <a:pt x="1083" y="869"/>
                        <a:pt x="1084" y="870"/>
                        <a:pt x="1085" y="870"/>
                      </a:cubicBezTo>
                      <a:cubicBezTo>
                        <a:pt x="1091" y="870"/>
                        <a:pt x="1095" y="865"/>
                        <a:pt x="1095" y="852"/>
                      </a:cubicBezTo>
                      <a:cubicBezTo>
                        <a:pt x="1095" y="837"/>
                        <a:pt x="1102" y="837"/>
                        <a:pt x="1110" y="837"/>
                      </a:cubicBezTo>
                      <a:cubicBezTo>
                        <a:pt x="1118" y="837"/>
                        <a:pt x="1125" y="837"/>
                        <a:pt x="1125" y="822"/>
                      </a:cubicBezTo>
                      <a:lnTo>
                        <a:pt x="1156" y="822"/>
                      </a:lnTo>
                      <a:lnTo>
                        <a:pt x="1125" y="791"/>
                      </a:lnTo>
                      <a:cubicBezTo>
                        <a:pt x="1125" y="761"/>
                        <a:pt x="1125" y="761"/>
                        <a:pt x="1125" y="730"/>
                      </a:cubicBezTo>
                      <a:cubicBezTo>
                        <a:pt x="1095" y="700"/>
                        <a:pt x="1064" y="700"/>
                        <a:pt x="1095" y="670"/>
                      </a:cubicBezTo>
                      <a:cubicBezTo>
                        <a:pt x="1125" y="670"/>
                        <a:pt x="1095" y="670"/>
                        <a:pt x="1125" y="700"/>
                      </a:cubicBezTo>
                      <a:cubicBezTo>
                        <a:pt x="1125" y="670"/>
                        <a:pt x="1125" y="670"/>
                        <a:pt x="1125" y="639"/>
                      </a:cubicBezTo>
                      <a:lnTo>
                        <a:pt x="1156" y="639"/>
                      </a:lnTo>
                      <a:cubicBezTo>
                        <a:pt x="1095" y="639"/>
                        <a:pt x="1156" y="639"/>
                        <a:pt x="1125" y="609"/>
                      </a:cubicBezTo>
                      <a:cubicBezTo>
                        <a:pt x="1125" y="548"/>
                        <a:pt x="1095" y="548"/>
                        <a:pt x="1064" y="548"/>
                      </a:cubicBezTo>
                      <a:lnTo>
                        <a:pt x="1095" y="548"/>
                      </a:lnTo>
                      <a:cubicBezTo>
                        <a:pt x="1095" y="548"/>
                        <a:pt x="1125" y="518"/>
                        <a:pt x="1125" y="518"/>
                      </a:cubicBezTo>
                      <a:cubicBezTo>
                        <a:pt x="1125" y="508"/>
                        <a:pt x="1125" y="504"/>
                        <a:pt x="1124" y="504"/>
                      </a:cubicBezTo>
                      <a:cubicBezTo>
                        <a:pt x="1122" y="504"/>
                        <a:pt x="1115" y="518"/>
                        <a:pt x="1095" y="518"/>
                      </a:cubicBezTo>
                      <a:lnTo>
                        <a:pt x="1095" y="487"/>
                      </a:lnTo>
                      <a:cubicBezTo>
                        <a:pt x="1075" y="487"/>
                        <a:pt x="1068" y="501"/>
                        <a:pt x="1066" y="501"/>
                      </a:cubicBezTo>
                      <a:cubicBezTo>
                        <a:pt x="1064" y="501"/>
                        <a:pt x="1064" y="497"/>
                        <a:pt x="1064" y="487"/>
                      </a:cubicBezTo>
                      <a:cubicBezTo>
                        <a:pt x="1064" y="487"/>
                        <a:pt x="1064" y="487"/>
                        <a:pt x="1064" y="457"/>
                      </a:cubicBezTo>
                      <a:cubicBezTo>
                        <a:pt x="1064" y="457"/>
                        <a:pt x="1051" y="443"/>
                        <a:pt x="1033" y="443"/>
                      </a:cubicBezTo>
                      <a:cubicBezTo>
                        <a:pt x="1024" y="443"/>
                        <a:pt x="1014" y="447"/>
                        <a:pt x="1004" y="457"/>
                      </a:cubicBezTo>
                      <a:lnTo>
                        <a:pt x="1034" y="426"/>
                      </a:lnTo>
                      <a:cubicBezTo>
                        <a:pt x="1034" y="426"/>
                        <a:pt x="1034" y="396"/>
                        <a:pt x="1034" y="396"/>
                      </a:cubicBezTo>
                      <a:cubicBezTo>
                        <a:pt x="1004" y="396"/>
                        <a:pt x="1004" y="396"/>
                        <a:pt x="1033" y="366"/>
                      </a:cubicBezTo>
                      <a:lnTo>
                        <a:pt x="1033" y="366"/>
                      </a:lnTo>
                      <a:cubicBezTo>
                        <a:pt x="1029" y="371"/>
                        <a:pt x="1004" y="396"/>
                        <a:pt x="1004" y="396"/>
                      </a:cubicBezTo>
                      <a:lnTo>
                        <a:pt x="1004" y="366"/>
                      </a:lnTo>
                      <a:cubicBezTo>
                        <a:pt x="1004" y="366"/>
                        <a:pt x="1034" y="305"/>
                        <a:pt x="1034" y="305"/>
                      </a:cubicBezTo>
                      <a:lnTo>
                        <a:pt x="1034" y="305"/>
                      </a:lnTo>
                      <a:cubicBezTo>
                        <a:pt x="1034" y="305"/>
                        <a:pt x="1004" y="335"/>
                        <a:pt x="1004" y="335"/>
                      </a:cubicBezTo>
                      <a:cubicBezTo>
                        <a:pt x="1034" y="305"/>
                        <a:pt x="1004" y="305"/>
                        <a:pt x="1034" y="274"/>
                      </a:cubicBezTo>
                      <a:cubicBezTo>
                        <a:pt x="1034" y="244"/>
                        <a:pt x="1034" y="244"/>
                        <a:pt x="1004" y="244"/>
                      </a:cubicBezTo>
                      <a:cubicBezTo>
                        <a:pt x="1004" y="244"/>
                        <a:pt x="1004" y="244"/>
                        <a:pt x="1004" y="274"/>
                      </a:cubicBezTo>
                      <a:cubicBezTo>
                        <a:pt x="979" y="274"/>
                        <a:pt x="955" y="313"/>
                        <a:pt x="931" y="313"/>
                      </a:cubicBezTo>
                      <a:cubicBezTo>
                        <a:pt x="925" y="313"/>
                        <a:pt x="919" y="311"/>
                        <a:pt x="912" y="305"/>
                      </a:cubicBezTo>
                      <a:cubicBezTo>
                        <a:pt x="912" y="305"/>
                        <a:pt x="912" y="305"/>
                        <a:pt x="912" y="335"/>
                      </a:cubicBezTo>
                      <a:cubicBezTo>
                        <a:pt x="912" y="305"/>
                        <a:pt x="912" y="244"/>
                        <a:pt x="882" y="244"/>
                      </a:cubicBezTo>
                      <a:cubicBezTo>
                        <a:pt x="882" y="244"/>
                        <a:pt x="912" y="274"/>
                        <a:pt x="882" y="305"/>
                      </a:cubicBezTo>
                      <a:lnTo>
                        <a:pt x="882" y="274"/>
                      </a:lnTo>
                      <a:cubicBezTo>
                        <a:pt x="882" y="274"/>
                        <a:pt x="882" y="247"/>
                        <a:pt x="873" y="247"/>
                      </a:cubicBezTo>
                      <a:cubicBezTo>
                        <a:pt x="869" y="247"/>
                        <a:pt x="862" y="254"/>
                        <a:pt x="852" y="274"/>
                      </a:cubicBezTo>
                      <a:lnTo>
                        <a:pt x="852" y="244"/>
                      </a:lnTo>
                      <a:cubicBezTo>
                        <a:pt x="843" y="253"/>
                        <a:pt x="836" y="257"/>
                        <a:pt x="832" y="257"/>
                      </a:cubicBezTo>
                      <a:cubicBezTo>
                        <a:pt x="821" y="257"/>
                        <a:pt x="821" y="235"/>
                        <a:pt x="821" y="214"/>
                      </a:cubicBezTo>
                      <a:cubicBezTo>
                        <a:pt x="821" y="244"/>
                        <a:pt x="821" y="274"/>
                        <a:pt x="821" y="274"/>
                      </a:cubicBezTo>
                      <a:cubicBezTo>
                        <a:pt x="821" y="214"/>
                        <a:pt x="791" y="244"/>
                        <a:pt x="791" y="214"/>
                      </a:cubicBezTo>
                      <a:lnTo>
                        <a:pt x="791" y="183"/>
                      </a:lnTo>
                      <a:cubicBezTo>
                        <a:pt x="791" y="214"/>
                        <a:pt x="760" y="214"/>
                        <a:pt x="760" y="214"/>
                      </a:cubicBezTo>
                      <a:cubicBezTo>
                        <a:pt x="760" y="191"/>
                        <a:pt x="760" y="185"/>
                        <a:pt x="759" y="185"/>
                      </a:cubicBezTo>
                      <a:cubicBezTo>
                        <a:pt x="757" y="185"/>
                        <a:pt x="754" y="192"/>
                        <a:pt x="746" y="192"/>
                      </a:cubicBezTo>
                      <a:cubicBezTo>
                        <a:pt x="742" y="192"/>
                        <a:pt x="737" y="190"/>
                        <a:pt x="730" y="183"/>
                      </a:cubicBezTo>
                      <a:cubicBezTo>
                        <a:pt x="730" y="198"/>
                        <a:pt x="730" y="198"/>
                        <a:pt x="730" y="198"/>
                      </a:cubicBezTo>
                      <a:cubicBezTo>
                        <a:pt x="730" y="198"/>
                        <a:pt x="730" y="198"/>
                        <a:pt x="730" y="214"/>
                      </a:cubicBezTo>
                      <a:cubicBezTo>
                        <a:pt x="700" y="214"/>
                        <a:pt x="700" y="183"/>
                        <a:pt x="700" y="153"/>
                      </a:cubicBezTo>
                      <a:lnTo>
                        <a:pt x="700" y="183"/>
                      </a:lnTo>
                      <a:cubicBezTo>
                        <a:pt x="700" y="153"/>
                        <a:pt x="669" y="153"/>
                        <a:pt x="669" y="153"/>
                      </a:cubicBezTo>
                      <a:lnTo>
                        <a:pt x="669" y="183"/>
                      </a:lnTo>
                      <a:lnTo>
                        <a:pt x="639" y="153"/>
                      </a:lnTo>
                      <a:lnTo>
                        <a:pt x="639" y="153"/>
                      </a:lnTo>
                      <a:cubicBezTo>
                        <a:pt x="639" y="183"/>
                        <a:pt x="639" y="183"/>
                        <a:pt x="669" y="183"/>
                      </a:cubicBezTo>
                      <a:lnTo>
                        <a:pt x="640" y="183"/>
                      </a:lnTo>
                      <a:cubicBezTo>
                        <a:pt x="625" y="159"/>
                        <a:pt x="604" y="131"/>
                        <a:pt x="578" y="92"/>
                      </a:cubicBezTo>
                      <a:cubicBezTo>
                        <a:pt x="548" y="92"/>
                        <a:pt x="548" y="62"/>
                        <a:pt x="517" y="62"/>
                      </a:cubicBezTo>
                      <a:cubicBezTo>
                        <a:pt x="517" y="62"/>
                        <a:pt x="504" y="49"/>
                        <a:pt x="487" y="31"/>
                      </a:cubicBezTo>
                      <a:lnTo>
                        <a:pt x="426" y="31"/>
                      </a:lnTo>
                      <a:cubicBezTo>
                        <a:pt x="456" y="31"/>
                        <a:pt x="426" y="1"/>
                        <a:pt x="426" y="1"/>
                      </a:cubicBezTo>
                      <a:cubicBezTo>
                        <a:pt x="418" y="9"/>
                        <a:pt x="415" y="14"/>
                        <a:pt x="413" y="18"/>
                      </a:cubicBezTo>
                      <a:lnTo>
                        <a:pt x="413" y="18"/>
                      </a:lnTo>
                      <a:cubicBezTo>
                        <a:pt x="409" y="14"/>
                        <a:pt x="403" y="9"/>
                        <a:pt x="396" y="1"/>
                      </a:cubicBezTo>
                      <a:lnTo>
                        <a:pt x="396" y="31"/>
                      </a:lnTo>
                      <a:cubicBezTo>
                        <a:pt x="394" y="30"/>
                        <a:pt x="393" y="28"/>
                        <a:pt x="392" y="27"/>
                      </a:cubicBezTo>
                      <a:lnTo>
                        <a:pt x="392" y="27"/>
                      </a:lnTo>
                      <a:cubicBezTo>
                        <a:pt x="388" y="29"/>
                        <a:pt x="381" y="31"/>
                        <a:pt x="365" y="31"/>
                      </a:cubicBezTo>
                      <a:cubicBezTo>
                        <a:pt x="365" y="31"/>
                        <a:pt x="365" y="3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709;p31"/>
                <p:cNvSpPr/>
                <p:nvPr/>
              </p:nvSpPr>
              <p:spPr>
                <a:xfrm>
                  <a:off x="2163720" y="5208621"/>
                  <a:ext cx="32" cy="997"/>
                </a:xfrm>
                <a:custGeom>
                  <a:avLst/>
                  <a:gdLst/>
                  <a:ahLst/>
                  <a:cxnLst/>
                  <a:rect l="l" t="t" r="r" b="b"/>
                  <a:pathLst>
                    <a:path w="1" h="31" extrusionOk="0">
                      <a:moveTo>
                        <a:pt x="1" y="0"/>
                      </a:moveTo>
                      <a:lnTo>
                        <a:pt x="1" y="0"/>
                      </a:ln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710;p31"/>
                <p:cNvSpPr/>
                <p:nvPr/>
              </p:nvSpPr>
              <p:spPr>
                <a:xfrm>
                  <a:off x="2158832" y="5222286"/>
                  <a:ext cx="32" cy="1029"/>
                </a:xfrm>
                <a:custGeom>
                  <a:avLst/>
                  <a:gdLst/>
                  <a:ahLst/>
                  <a:cxnLst/>
                  <a:rect l="l" t="t" r="r" b="b"/>
                  <a:pathLst>
                    <a:path w="1" h="32" extrusionOk="0">
                      <a:moveTo>
                        <a:pt x="1" y="1"/>
                      </a:moveTo>
                      <a:cubicBezTo>
                        <a:pt x="1" y="1"/>
                        <a:pt x="1" y="1"/>
                        <a:pt x="1" y="3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711;p31"/>
                <p:cNvSpPr/>
                <p:nvPr/>
              </p:nvSpPr>
              <p:spPr>
                <a:xfrm>
                  <a:off x="2157868" y="5226209"/>
                  <a:ext cx="997" cy="997"/>
                </a:xfrm>
                <a:custGeom>
                  <a:avLst/>
                  <a:gdLst/>
                  <a:ahLst/>
                  <a:cxnLst/>
                  <a:rect l="l" t="t" r="r" b="b"/>
                  <a:pathLst>
                    <a:path w="31" h="31" extrusionOk="0">
                      <a:moveTo>
                        <a:pt x="0" y="0"/>
                      </a:moveTo>
                      <a:cubicBezTo>
                        <a:pt x="0" y="31"/>
                        <a:pt x="0" y="31"/>
                        <a:pt x="31" y="31"/>
                      </a:cubicBezTo>
                      <a:cubicBezTo>
                        <a:pt x="31" y="31"/>
                        <a:pt x="0"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712;p31"/>
                <p:cNvSpPr/>
                <p:nvPr/>
              </p:nvSpPr>
              <p:spPr>
                <a:xfrm>
                  <a:off x="2159829" y="520080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713;p31"/>
                <p:cNvSpPr/>
                <p:nvPr/>
              </p:nvSpPr>
              <p:spPr>
                <a:xfrm>
                  <a:off x="2146131" y="519296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714;p31"/>
                <p:cNvSpPr/>
                <p:nvPr/>
              </p:nvSpPr>
              <p:spPr>
                <a:xfrm>
                  <a:off x="2147096" y="519395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715;p31"/>
                <p:cNvSpPr/>
                <p:nvPr/>
              </p:nvSpPr>
              <p:spPr>
                <a:xfrm>
                  <a:off x="2161758" y="520569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716;p31"/>
                <p:cNvSpPr/>
                <p:nvPr/>
              </p:nvSpPr>
              <p:spPr>
                <a:xfrm>
                  <a:off x="2147096" y="519395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717;p31"/>
                <p:cNvSpPr/>
                <p:nvPr/>
              </p:nvSpPr>
              <p:spPr>
                <a:xfrm>
                  <a:off x="2145166" y="5192961"/>
                  <a:ext cx="997" cy="32"/>
                </a:xfrm>
                <a:custGeom>
                  <a:avLst/>
                  <a:gdLst/>
                  <a:ahLst/>
                  <a:cxnLst/>
                  <a:rect l="l" t="t" r="r" b="b"/>
                  <a:pathLst>
                    <a:path w="31" h="1" extrusionOk="0">
                      <a:moveTo>
                        <a:pt x="0" y="1"/>
                      </a:moveTo>
                      <a:cubicBezTo>
                        <a:pt x="0" y="1"/>
                        <a:pt x="30" y="1"/>
                        <a:pt x="3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718;p31"/>
                <p:cNvSpPr/>
                <p:nvPr/>
              </p:nvSpPr>
              <p:spPr>
                <a:xfrm>
                  <a:off x="2154942" y="519688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719;p31"/>
                <p:cNvSpPr/>
                <p:nvPr/>
              </p:nvSpPr>
              <p:spPr>
                <a:xfrm>
                  <a:off x="2148092" y="5191996"/>
                  <a:ext cx="32" cy="997"/>
                </a:xfrm>
                <a:custGeom>
                  <a:avLst/>
                  <a:gdLst/>
                  <a:ahLst/>
                  <a:cxnLst/>
                  <a:rect l="l" t="t" r="r" b="b"/>
                  <a:pathLst>
                    <a:path w="1" h="31" extrusionOk="0">
                      <a:moveTo>
                        <a:pt x="0" y="31"/>
                      </a:moveTo>
                      <a:lnTo>
                        <a:pt x="0"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720;p31"/>
                <p:cNvSpPr/>
                <p:nvPr/>
              </p:nvSpPr>
              <p:spPr>
                <a:xfrm>
                  <a:off x="2144170" y="5192961"/>
                  <a:ext cx="32" cy="32"/>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721;p31"/>
                <p:cNvSpPr/>
                <p:nvPr/>
              </p:nvSpPr>
              <p:spPr>
                <a:xfrm>
                  <a:off x="2151983" y="5193958"/>
                  <a:ext cx="32" cy="997"/>
                </a:xfrm>
                <a:custGeom>
                  <a:avLst/>
                  <a:gdLst/>
                  <a:ahLst/>
                  <a:cxnLst/>
                  <a:rect l="l" t="t" r="r" b="b"/>
                  <a:pathLst>
                    <a:path w="1" h="31" extrusionOk="0">
                      <a:moveTo>
                        <a:pt x="1" y="0"/>
                      </a:moveTo>
                      <a:cubicBezTo>
                        <a:pt x="1" y="31"/>
                        <a:pt x="1" y="31"/>
                        <a:pt x="1" y="31"/>
                      </a:cubicBezTo>
                      <a:cubicBezTo>
                        <a:pt x="1" y="31"/>
                        <a:pt x="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722;p31"/>
                <p:cNvSpPr/>
                <p:nvPr/>
              </p:nvSpPr>
              <p:spPr>
                <a:xfrm>
                  <a:off x="1215662" y="495742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723;p31"/>
                <p:cNvSpPr/>
                <p:nvPr/>
              </p:nvSpPr>
              <p:spPr>
                <a:xfrm>
                  <a:off x="1211771" y="4964275"/>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724;p31"/>
                <p:cNvSpPr/>
                <p:nvPr/>
              </p:nvSpPr>
              <p:spPr>
                <a:xfrm>
                  <a:off x="1218588" y="4953503"/>
                  <a:ext cx="1029" cy="32"/>
                </a:xfrm>
                <a:custGeom>
                  <a:avLst/>
                  <a:gdLst/>
                  <a:ahLst/>
                  <a:cxnLst/>
                  <a:rect l="l" t="t" r="r" b="b"/>
                  <a:pathLst>
                    <a:path w="32" h="1" extrusionOk="0">
                      <a:moveTo>
                        <a:pt x="1" y="1"/>
                      </a:moveTo>
                      <a:lnTo>
                        <a:pt x="1" y="1"/>
                      </a:ln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725;p31"/>
                <p:cNvSpPr/>
                <p:nvPr/>
              </p:nvSpPr>
              <p:spPr>
                <a:xfrm>
                  <a:off x="1216659" y="498186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726;p31"/>
                <p:cNvSpPr/>
                <p:nvPr/>
              </p:nvSpPr>
              <p:spPr>
                <a:xfrm>
                  <a:off x="1212736" y="497112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727;p31"/>
                <p:cNvSpPr/>
                <p:nvPr/>
              </p:nvSpPr>
              <p:spPr>
                <a:xfrm>
                  <a:off x="1225437" y="4957426"/>
                  <a:ext cx="32" cy="997"/>
                </a:xfrm>
                <a:custGeom>
                  <a:avLst/>
                  <a:gdLst/>
                  <a:ahLst/>
                  <a:cxnLst/>
                  <a:rect l="l" t="t" r="r" b="b"/>
                  <a:pathLst>
                    <a:path w="1" h="31" extrusionOk="0">
                      <a:moveTo>
                        <a:pt x="1" y="3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728;p31"/>
                <p:cNvSpPr/>
                <p:nvPr/>
              </p:nvSpPr>
              <p:spPr>
                <a:xfrm>
                  <a:off x="1226434" y="4955464"/>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729;p31"/>
                <p:cNvSpPr/>
                <p:nvPr/>
              </p:nvSpPr>
              <p:spPr>
                <a:xfrm>
                  <a:off x="1224472" y="495350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730;p31"/>
                <p:cNvSpPr/>
                <p:nvPr/>
              </p:nvSpPr>
              <p:spPr>
                <a:xfrm>
                  <a:off x="1224472" y="4953503"/>
                  <a:ext cx="32" cy="1029"/>
                </a:xfrm>
                <a:custGeom>
                  <a:avLst/>
                  <a:gdLst/>
                  <a:ahLst/>
                  <a:cxnLst/>
                  <a:rect l="l" t="t" r="r" b="b"/>
                  <a:pathLst>
                    <a:path w="1" h="32" extrusionOk="0">
                      <a:moveTo>
                        <a:pt x="0" y="31"/>
                      </a:moveTo>
                      <a:lnTo>
                        <a:pt x="0" y="1"/>
                      </a:ln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731;p31"/>
                <p:cNvSpPr/>
                <p:nvPr/>
              </p:nvSpPr>
              <p:spPr>
                <a:xfrm>
                  <a:off x="1227398" y="4945689"/>
                  <a:ext cx="32" cy="1029"/>
                </a:xfrm>
                <a:custGeom>
                  <a:avLst/>
                  <a:gdLst/>
                  <a:ahLst/>
                  <a:cxnLst/>
                  <a:rect l="l" t="t" r="r" b="b"/>
                  <a:pathLst>
                    <a:path w="1" h="32" extrusionOk="0">
                      <a:moveTo>
                        <a:pt x="1" y="1"/>
                      </a:move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732;p31"/>
                <p:cNvSpPr/>
                <p:nvPr/>
              </p:nvSpPr>
              <p:spPr>
                <a:xfrm>
                  <a:off x="1237173" y="498578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733;p31"/>
                <p:cNvSpPr/>
                <p:nvPr/>
              </p:nvSpPr>
              <p:spPr>
                <a:xfrm>
                  <a:off x="1227398" y="4950577"/>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734;p31"/>
                <p:cNvSpPr/>
                <p:nvPr/>
              </p:nvSpPr>
              <p:spPr>
                <a:xfrm>
                  <a:off x="1225758" y="4959387"/>
                  <a:ext cx="707" cy="450"/>
                </a:xfrm>
                <a:custGeom>
                  <a:avLst/>
                  <a:gdLst/>
                  <a:ahLst/>
                  <a:cxnLst/>
                  <a:rect l="l" t="t" r="r" b="b"/>
                  <a:pathLst>
                    <a:path w="22" h="14" extrusionOk="0">
                      <a:moveTo>
                        <a:pt x="21" y="0"/>
                      </a:moveTo>
                      <a:cubicBezTo>
                        <a:pt x="1" y="0"/>
                        <a:pt x="8" y="14"/>
                        <a:pt x="14" y="14"/>
                      </a:cubicBezTo>
                      <a:cubicBezTo>
                        <a:pt x="18" y="14"/>
                        <a:pt x="21" y="1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735;p31"/>
                <p:cNvSpPr/>
                <p:nvPr/>
              </p:nvSpPr>
              <p:spPr>
                <a:xfrm>
                  <a:off x="1229360" y="496916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736;p31"/>
                <p:cNvSpPr/>
                <p:nvPr/>
              </p:nvSpPr>
              <p:spPr>
                <a:xfrm>
                  <a:off x="1227398" y="4950577"/>
                  <a:ext cx="32" cy="32"/>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737;p31"/>
                <p:cNvSpPr/>
                <p:nvPr/>
              </p:nvSpPr>
              <p:spPr>
                <a:xfrm>
                  <a:off x="1248910" y="4968165"/>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738;p31"/>
                <p:cNvSpPr/>
                <p:nvPr/>
              </p:nvSpPr>
              <p:spPr>
                <a:xfrm>
                  <a:off x="1249875" y="4967201"/>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739;p31"/>
                <p:cNvSpPr/>
                <p:nvPr/>
              </p:nvSpPr>
              <p:spPr>
                <a:xfrm>
                  <a:off x="1226434" y="4946686"/>
                  <a:ext cx="997" cy="32"/>
                </a:xfrm>
                <a:custGeom>
                  <a:avLst/>
                  <a:gdLst/>
                  <a:ahLst/>
                  <a:cxnLst/>
                  <a:rect l="l" t="t" r="r" b="b"/>
                  <a:pathLst>
                    <a:path w="31" h="1" extrusionOk="0">
                      <a:moveTo>
                        <a:pt x="31" y="0"/>
                      </a:moveTo>
                      <a:lnTo>
                        <a:pt x="0"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740;p31"/>
                <p:cNvSpPr/>
                <p:nvPr/>
              </p:nvSpPr>
              <p:spPr>
                <a:xfrm>
                  <a:off x="1246949" y="495742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741;p31"/>
                <p:cNvSpPr/>
                <p:nvPr/>
              </p:nvSpPr>
              <p:spPr>
                <a:xfrm>
                  <a:off x="1212736" y="4970127"/>
                  <a:ext cx="32" cy="1029"/>
                </a:xfrm>
                <a:custGeom>
                  <a:avLst/>
                  <a:gdLst/>
                  <a:ahLst/>
                  <a:cxnLst/>
                  <a:rect l="l" t="t" r="r" b="b"/>
                  <a:pathLst>
                    <a:path w="1" h="32" extrusionOk="0">
                      <a:moveTo>
                        <a:pt x="1" y="3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742;p31"/>
                <p:cNvSpPr/>
                <p:nvPr/>
              </p:nvSpPr>
              <p:spPr>
                <a:xfrm>
                  <a:off x="1226434" y="496916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743;p31"/>
                <p:cNvSpPr/>
                <p:nvPr/>
              </p:nvSpPr>
              <p:spPr>
                <a:xfrm>
                  <a:off x="1226434" y="4969162"/>
                  <a:ext cx="32" cy="997"/>
                </a:xfrm>
                <a:custGeom>
                  <a:avLst/>
                  <a:gdLst/>
                  <a:ahLst/>
                  <a:cxnLst/>
                  <a:rect l="l" t="t" r="r" b="b"/>
                  <a:pathLst>
                    <a:path w="1" h="31" extrusionOk="0">
                      <a:moveTo>
                        <a:pt x="0" y="0"/>
                      </a:moveTo>
                      <a:cubicBezTo>
                        <a:pt x="0" y="31"/>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744;p31"/>
                <p:cNvSpPr/>
                <p:nvPr/>
              </p:nvSpPr>
              <p:spPr>
                <a:xfrm>
                  <a:off x="1226434" y="497012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745;p31"/>
                <p:cNvSpPr/>
                <p:nvPr/>
              </p:nvSpPr>
              <p:spPr>
                <a:xfrm>
                  <a:off x="1226434" y="4967201"/>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746;p31"/>
                <p:cNvSpPr/>
                <p:nvPr/>
              </p:nvSpPr>
              <p:spPr>
                <a:xfrm>
                  <a:off x="1226434" y="496720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747;p31"/>
                <p:cNvSpPr/>
                <p:nvPr/>
              </p:nvSpPr>
              <p:spPr>
                <a:xfrm>
                  <a:off x="1228363" y="4970127"/>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748;p31"/>
                <p:cNvSpPr/>
                <p:nvPr/>
              </p:nvSpPr>
              <p:spPr>
                <a:xfrm>
                  <a:off x="1210774" y="4942763"/>
                  <a:ext cx="39133" cy="45435"/>
                </a:xfrm>
                <a:custGeom>
                  <a:avLst/>
                  <a:gdLst/>
                  <a:ahLst/>
                  <a:cxnLst/>
                  <a:rect l="l" t="t" r="r" b="b"/>
                  <a:pathLst>
                    <a:path w="1217" h="1413" extrusionOk="0">
                      <a:moveTo>
                        <a:pt x="508" y="230"/>
                      </a:moveTo>
                      <a:cubicBezTo>
                        <a:pt x="499" y="231"/>
                        <a:pt x="487" y="244"/>
                        <a:pt x="487" y="244"/>
                      </a:cubicBezTo>
                      <a:lnTo>
                        <a:pt x="518" y="244"/>
                      </a:lnTo>
                      <a:cubicBezTo>
                        <a:pt x="513" y="240"/>
                        <a:pt x="511" y="235"/>
                        <a:pt x="508" y="230"/>
                      </a:cubicBezTo>
                      <a:close/>
                      <a:moveTo>
                        <a:pt x="548" y="244"/>
                      </a:moveTo>
                      <a:cubicBezTo>
                        <a:pt x="533" y="244"/>
                        <a:pt x="533" y="251"/>
                        <a:pt x="533" y="259"/>
                      </a:cubicBezTo>
                      <a:cubicBezTo>
                        <a:pt x="540" y="251"/>
                        <a:pt x="548" y="244"/>
                        <a:pt x="548" y="244"/>
                      </a:cubicBezTo>
                      <a:close/>
                      <a:moveTo>
                        <a:pt x="533" y="259"/>
                      </a:moveTo>
                      <a:cubicBezTo>
                        <a:pt x="525" y="267"/>
                        <a:pt x="518" y="274"/>
                        <a:pt x="518" y="274"/>
                      </a:cubicBezTo>
                      <a:cubicBezTo>
                        <a:pt x="533" y="274"/>
                        <a:pt x="533" y="267"/>
                        <a:pt x="533" y="259"/>
                      </a:cubicBezTo>
                      <a:close/>
                      <a:moveTo>
                        <a:pt x="396" y="305"/>
                      </a:moveTo>
                      <a:lnTo>
                        <a:pt x="396" y="305"/>
                      </a:lnTo>
                      <a:lnTo>
                        <a:pt x="396" y="305"/>
                      </a:lnTo>
                      <a:cubicBezTo>
                        <a:pt x="396" y="305"/>
                        <a:pt x="396" y="305"/>
                        <a:pt x="396" y="305"/>
                      </a:cubicBezTo>
                      <a:close/>
                      <a:moveTo>
                        <a:pt x="396" y="305"/>
                      </a:moveTo>
                      <a:lnTo>
                        <a:pt x="396" y="305"/>
                      </a:lnTo>
                      <a:cubicBezTo>
                        <a:pt x="396" y="305"/>
                        <a:pt x="396" y="305"/>
                        <a:pt x="396" y="305"/>
                      </a:cubicBezTo>
                      <a:close/>
                      <a:moveTo>
                        <a:pt x="609" y="335"/>
                      </a:moveTo>
                      <a:cubicBezTo>
                        <a:pt x="609" y="350"/>
                        <a:pt x="601" y="350"/>
                        <a:pt x="593" y="350"/>
                      </a:cubicBezTo>
                      <a:cubicBezTo>
                        <a:pt x="601" y="343"/>
                        <a:pt x="609" y="335"/>
                        <a:pt x="609" y="335"/>
                      </a:cubicBezTo>
                      <a:close/>
                      <a:moveTo>
                        <a:pt x="445" y="326"/>
                      </a:moveTo>
                      <a:cubicBezTo>
                        <a:pt x="437" y="326"/>
                        <a:pt x="457" y="365"/>
                        <a:pt x="457" y="365"/>
                      </a:cubicBezTo>
                      <a:cubicBezTo>
                        <a:pt x="457" y="365"/>
                        <a:pt x="457" y="335"/>
                        <a:pt x="457" y="335"/>
                      </a:cubicBezTo>
                      <a:cubicBezTo>
                        <a:pt x="451" y="329"/>
                        <a:pt x="447" y="326"/>
                        <a:pt x="445" y="326"/>
                      </a:cubicBezTo>
                      <a:close/>
                      <a:moveTo>
                        <a:pt x="214" y="365"/>
                      </a:moveTo>
                      <a:cubicBezTo>
                        <a:pt x="214" y="365"/>
                        <a:pt x="214" y="365"/>
                        <a:pt x="214" y="365"/>
                      </a:cubicBezTo>
                      <a:cubicBezTo>
                        <a:pt x="214" y="365"/>
                        <a:pt x="214" y="365"/>
                        <a:pt x="214" y="365"/>
                      </a:cubicBezTo>
                      <a:close/>
                      <a:moveTo>
                        <a:pt x="418" y="491"/>
                      </a:moveTo>
                      <a:cubicBezTo>
                        <a:pt x="422" y="498"/>
                        <a:pt x="432" y="505"/>
                        <a:pt x="457" y="517"/>
                      </a:cubicBezTo>
                      <a:lnTo>
                        <a:pt x="457" y="517"/>
                      </a:lnTo>
                      <a:cubicBezTo>
                        <a:pt x="457" y="517"/>
                        <a:pt x="435" y="507"/>
                        <a:pt x="418" y="491"/>
                      </a:cubicBezTo>
                      <a:close/>
                      <a:moveTo>
                        <a:pt x="92" y="517"/>
                      </a:moveTo>
                      <a:lnTo>
                        <a:pt x="92" y="517"/>
                      </a:lnTo>
                      <a:cubicBezTo>
                        <a:pt x="92" y="517"/>
                        <a:pt x="92" y="517"/>
                        <a:pt x="92" y="517"/>
                      </a:cubicBezTo>
                      <a:close/>
                      <a:moveTo>
                        <a:pt x="457" y="517"/>
                      </a:moveTo>
                      <a:cubicBezTo>
                        <a:pt x="457" y="517"/>
                        <a:pt x="457" y="548"/>
                        <a:pt x="487" y="548"/>
                      </a:cubicBezTo>
                      <a:cubicBezTo>
                        <a:pt x="487" y="548"/>
                        <a:pt x="462" y="522"/>
                        <a:pt x="457" y="518"/>
                      </a:cubicBezTo>
                      <a:lnTo>
                        <a:pt x="457" y="518"/>
                      </a:lnTo>
                      <a:cubicBezTo>
                        <a:pt x="472" y="533"/>
                        <a:pt x="480" y="540"/>
                        <a:pt x="487" y="544"/>
                      </a:cubicBezTo>
                      <a:lnTo>
                        <a:pt x="487" y="544"/>
                      </a:lnTo>
                      <a:cubicBezTo>
                        <a:pt x="487" y="517"/>
                        <a:pt x="486" y="517"/>
                        <a:pt x="457" y="517"/>
                      </a:cubicBezTo>
                      <a:close/>
                      <a:moveTo>
                        <a:pt x="487" y="544"/>
                      </a:moveTo>
                      <a:cubicBezTo>
                        <a:pt x="487" y="545"/>
                        <a:pt x="487" y="546"/>
                        <a:pt x="487" y="548"/>
                      </a:cubicBezTo>
                      <a:lnTo>
                        <a:pt x="518" y="548"/>
                      </a:lnTo>
                      <a:cubicBezTo>
                        <a:pt x="502" y="548"/>
                        <a:pt x="495" y="548"/>
                        <a:pt x="487" y="544"/>
                      </a:cubicBezTo>
                      <a:close/>
                      <a:moveTo>
                        <a:pt x="411" y="556"/>
                      </a:moveTo>
                      <a:cubicBezTo>
                        <a:pt x="412" y="560"/>
                        <a:pt x="415" y="567"/>
                        <a:pt x="426" y="578"/>
                      </a:cubicBezTo>
                      <a:lnTo>
                        <a:pt x="426" y="578"/>
                      </a:lnTo>
                      <a:cubicBezTo>
                        <a:pt x="411" y="563"/>
                        <a:pt x="419" y="563"/>
                        <a:pt x="423" y="563"/>
                      </a:cubicBezTo>
                      <a:cubicBezTo>
                        <a:pt x="426" y="563"/>
                        <a:pt x="426" y="563"/>
                        <a:pt x="411" y="556"/>
                      </a:cubicBezTo>
                      <a:close/>
                      <a:moveTo>
                        <a:pt x="548" y="578"/>
                      </a:moveTo>
                      <a:cubicBezTo>
                        <a:pt x="563" y="578"/>
                        <a:pt x="563" y="586"/>
                        <a:pt x="563" y="586"/>
                      </a:cubicBezTo>
                      <a:cubicBezTo>
                        <a:pt x="563" y="586"/>
                        <a:pt x="563" y="584"/>
                        <a:pt x="565" y="578"/>
                      </a:cubicBezTo>
                      <a:close/>
                      <a:moveTo>
                        <a:pt x="486" y="656"/>
                      </a:moveTo>
                      <a:cubicBezTo>
                        <a:pt x="484" y="656"/>
                        <a:pt x="477" y="669"/>
                        <a:pt x="457" y="669"/>
                      </a:cubicBezTo>
                      <a:lnTo>
                        <a:pt x="487" y="669"/>
                      </a:lnTo>
                      <a:cubicBezTo>
                        <a:pt x="487" y="659"/>
                        <a:pt x="487" y="656"/>
                        <a:pt x="486" y="656"/>
                      </a:cubicBezTo>
                      <a:close/>
                      <a:moveTo>
                        <a:pt x="426" y="669"/>
                      </a:moveTo>
                      <a:lnTo>
                        <a:pt x="426" y="669"/>
                      </a:lnTo>
                      <a:cubicBezTo>
                        <a:pt x="426" y="669"/>
                        <a:pt x="396" y="700"/>
                        <a:pt x="396" y="700"/>
                      </a:cubicBezTo>
                      <a:lnTo>
                        <a:pt x="426" y="700"/>
                      </a:lnTo>
                      <a:cubicBezTo>
                        <a:pt x="396" y="700"/>
                        <a:pt x="426" y="700"/>
                        <a:pt x="426" y="669"/>
                      </a:cubicBezTo>
                      <a:close/>
                      <a:moveTo>
                        <a:pt x="31" y="700"/>
                      </a:moveTo>
                      <a:lnTo>
                        <a:pt x="31" y="700"/>
                      </a:lnTo>
                      <a:lnTo>
                        <a:pt x="31" y="700"/>
                      </a:lnTo>
                      <a:cubicBezTo>
                        <a:pt x="31" y="700"/>
                        <a:pt x="32" y="700"/>
                        <a:pt x="32" y="700"/>
                      </a:cubicBezTo>
                      <a:lnTo>
                        <a:pt x="32" y="700"/>
                      </a:lnTo>
                      <a:cubicBezTo>
                        <a:pt x="32" y="700"/>
                        <a:pt x="31" y="700"/>
                        <a:pt x="31" y="700"/>
                      </a:cubicBezTo>
                      <a:close/>
                      <a:moveTo>
                        <a:pt x="31" y="700"/>
                      </a:moveTo>
                      <a:cubicBezTo>
                        <a:pt x="12" y="702"/>
                        <a:pt x="24" y="707"/>
                        <a:pt x="1" y="730"/>
                      </a:cubicBezTo>
                      <a:lnTo>
                        <a:pt x="31" y="700"/>
                      </a:lnTo>
                      <a:close/>
                      <a:moveTo>
                        <a:pt x="548" y="791"/>
                      </a:moveTo>
                      <a:cubicBezTo>
                        <a:pt x="548" y="791"/>
                        <a:pt x="578" y="821"/>
                        <a:pt x="578" y="821"/>
                      </a:cubicBezTo>
                      <a:cubicBezTo>
                        <a:pt x="548" y="791"/>
                        <a:pt x="578" y="791"/>
                        <a:pt x="578" y="791"/>
                      </a:cubicBezTo>
                      <a:close/>
                      <a:moveTo>
                        <a:pt x="548" y="821"/>
                      </a:moveTo>
                      <a:cubicBezTo>
                        <a:pt x="548" y="821"/>
                        <a:pt x="548" y="821"/>
                        <a:pt x="548" y="821"/>
                      </a:cubicBezTo>
                      <a:lnTo>
                        <a:pt x="548" y="821"/>
                      </a:lnTo>
                      <a:close/>
                      <a:moveTo>
                        <a:pt x="548" y="821"/>
                      </a:moveTo>
                      <a:cubicBezTo>
                        <a:pt x="548" y="821"/>
                        <a:pt x="548" y="821"/>
                        <a:pt x="548" y="821"/>
                      </a:cubicBezTo>
                      <a:lnTo>
                        <a:pt x="548" y="821"/>
                      </a:lnTo>
                      <a:close/>
                      <a:moveTo>
                        <a:pt x="548" y="821"/>
                      </a:moveTo>
                      <a:cubicBezTo>
                        <a:pt x="548" y="821"/>
                        <a:pt x="548" y="821"/>
                        <a:pt x="548" y="821"/>
                      </a:cubicBezTo>
                      <a:lnTo>
                        <a:pt x="548" y="821"/>
                      </a:lnTo>
                      <a:close/>
                      <a:moveTo>
                        <a:pt x="548" y="821"/>
                      </a:moveTo>
                      <a:cubicBezTo>
                        <a:pt x="548" y="821"/>
                        <a:pt x="548" y="821"/>
                        <a:pt x="548" y="821"/>
                      </a:cubicBezTo>
                      <a:lnTo>
                        <a:pt x="548" y="821"/>
                      </a:lnTo>
                      <a:close/>
                      <a:moveTo>
                        <a:pt x="487" y="821"/>
                      </a:moveTo>
                      <a:cubicBezTo>
                        <a:pt x="487" y="829"/>
                        <a:pt x="485" y="835"/>
                        <a:pt x="482" y="839"/>
                      </a:cubicBezTo>
                      <a:lnTo>
                        <a:pt x="482" y="839"/>
                      </a:lnTo>
                      <a:cubicBezTo>
                        <a:pt x="481" y="838"/>
                        <a:pt x="480" y="838"/>
                        <a:pt x="479" y="838"/>
                      </a:cubicBezTo>
                      <a:cubicBezTo>
                        <a:pt x="470" y="838"/>
                        <a:pt x="457" y="852"/>
                        <a:pt x="457" y="852"/>
                      </a:cubicBezTo>
                      <a:cubicBezTo>
                        <a:pt x="457" y="852"/>
                        <a:pt x="474" y="852"/>
                        <a:pt x="482" y="839"/>
                      </a:cubicBezTo>
                      <a:lnTo>
                        <a:pt x="482" y="839"/>
                      </a:lnTo>
                      <a:cubicBezTo>
                        <a:pt x="484" y="840"/>
                        <a:pt x="485" y="841"/>
                        <a:pt x="486" y="844"/>
                      </a:cubicBezTo>
                      <a:lnTo>
                        <a:pt x="486" y="844"/>
                      </a:lnTo>
                      <a:cubicBezTo>
                        <a:pt x="504" y="835"/>
                        <a:pt x="517" y="822"/>
                        <a:pt x="518" y="821"/>
                      </a:cubicBezTo>
                      <a:lnTo>
                        <a:pt x="518" y="821"/>
                      </a:lnTo>
                      <a:cubicBezTo>
                        <a:pt x="517" y="822"/>
                        <a:pt x="487" y="852"/>
                        <a:pt x="487" y="852"/>
                      </a:cubicBezTo>
                      <a:cubicBezTo>
                        <a:pt x="487" y="848"/>
                        <a:pt x="487" y="846"/>
                        <a:pt x="486" y="844"/>
                      </a:cubicBezTo>
                      <a:lnTo>
                        <a:pt x="486" y="844"/>
                      </a:lnTo>
                      <a:cubicBezTo>
                        <a:pt x="477" y="848"/>
                        <a:pt x="467" y="852"/>
                        <a:pt x="457" y="852"/>
                      </a:cubicBezTo>
                      <a:cubicBezTo>
                        <a:pt x="477" y="852"/>
                        <a:pt x="457" y="865"/>
                        <a:pt x="450" y="865"/>
                      </a:cubicBezTo>
                      <a:cubicBezTo>
                        <a:pt x="447" y="865"/>
                        <a:pt x="447" y="862"/>
                        <a:pt x="457" y="852"/>
                      </a:cubicBezTo>
                      <a:cubicBezTo>
                        <a:pt x="457" y="852"/>
                        <a:pt x="457" y="852"/>
                        <a:pt x="487" y="821"/>
                      </a:cubicBezTo>
                      <a:close/>
                      <a:moveTo>
                        <a:pt x="913" y="1262"/>
                      </a:moveTo>
                      <a:cubicBezTo>
                        <a:pt x="913" y="1266"/>
                        <a:pt x="913" y="1271"/>
                        <a:pt x="913" y="1277"/>
                      </a:cubicBezTo>
                      <a:lnTo>
                        <a:pt x="943" y="1277"/>
                      </a:lnTo>
                      <a:cubicBezTo>
                        <a:pt x="919" y="1277"/>
                        <a:pt x="914" y="1277"/>
                        <a:pt x="913" y="1262"/>
                      </a:cubicBezTo>
                      <a:close/>
                      <a:moveTo>
                        <a:pt x="711" y="1"/>
                      </a:moveTo>
                      <a:cubicBezTo>
                        <a:pt x="624" y="1"/>
                        <a:pt x="548" y="31"/>
                        <a:pt x="518" y="92"/>
                      </a:cubicBezTo>
                      <a:cubicBezTo>
                        <a:pt x="518" y="122"/>
                        <a:pt x="518" y="122"/>
                        <a:pt x="518" y="153"/>
                      </a:cubicBezTo>
                      <a:cubicBezTo>
                        <a:pt x="518" y="153"/>
                        <a:pt x="504" y="139"/>
                        <a:pt x="495" y="139"/>
                      </a:cubicBezTo>
                      <a:cubicBezTo>
                        <a:pt x="490" y="139"/>
                        <a:pt x="487" y="142"/>
                        <a:pt x="487" y="153"/>
                      </a:cubicBezTo>
                      <a:cubicBezTo>
                        <a:pt x="513" y="153"/>
                        <a:pt x="494" y="198"/>
                        <a:pt x="508" y="230"/>
                      </a:cubicBezTo>
                      <a:lnTo>
                        <a:pt x="508" y="230"/>
                      </a:lnTo>
                      <a:cubicBezTo>
                        <a:pt x="509" y="230"/>
                        <a:pt x="509" y="230"/>
                        <a:pt x="510" y="230"/>
                      </a:cubicBezTo>
                      <a:cubicBezTo>
                        <a:pt x="514" y="230"/>
                        <a:pt x="518" y="234"/>
                        <a:pt x="518" y="244"/>
                      </a:cubicBezTo>
                      <a:cubicBezTo>
                        <a:pt x="518" y="219"/>
                        <a:pt x="518" y="175"/>
                        <a:pt x="534" y="175"/>
                      </a:cubicBezTo>
                      <a:cubicBezTo>
                        <a:pt x="537" y="175"/>
                        <a:pt x="542" y="177"/>
                        <a:pt x="548" y="183"/>
                      </a:cubicBezTo>
                      <a:cubicBezTo>
                        <a:pt x="548" y="183"/>
                        <a:pt x="548" y="213"/>
                        <a:pt x="548" y="213"/>
                      </a:cubicBezTo>
                      <a:lnTo>
                        <a:pt x="548" y="244"/>
                      </a:lnTo>
                      <a:cubicBezTo>
                        <a:pt x="548" y="244"/>
                        <a:pt x="548" y="274"/>
                        <a:pt x="548" y="274"/>
                      </a:cubicBezTo>
                      <a:cubicBezTo>
                        <a:pt x="548" y="291"/>
                        <a:pt x="550" y="296"/>
                        <a:pt x="554" y="296"/>
                      </a:cubicBezTo>
                      <a:cubicBezTo>
                        <a:pt x="559" y="296"/>
                        <a:pt x="567" y="283"/>
                        <a:pt x="573" y="283"/>
                      </a:cubicBezTo>
                      <a:cubicBezTo>
                        <a:pt x="576" y="283"/>
                        <a:pt x="578" y="288"/>
                        <a:pt x="578" y="305"/>
                      </a:cubicBezTo>
                      <a:cubicBezTo>
                        <a:pt x="548" y="305"/>
                        <a:pt x="548" y="305"/>
                        <a:pt x="548" y="335"/>
                      </a:cubicBezTo>
                      <a:lnTo>
                        <a:pt x="578" y="335"/>
                      </a:lnTo>
                      <a:cubicBezTo>
                        <a:pt x="578" y="335"/>
                        <a:pt x="578" y="335"/>
                        <a:pt x="578" y="365"/>
                      </a:cubicBezTo>
                      <a:lnTo>
                        <a:pt x="609" y="365"/>
                      </a:lnTo>
                      <a:cubicBezTo>
                        <a:pt x="609" y="365"/>
                        <a:pt x="595" y="379"/>
                        <a:pt x="586" y="379"/>
                      </a:cubicBezTo>
                      <a:lnTo>
                        <a:pt x="586" y="379"/>
                      </a:lnTo>
                      <a:cubicBezTo>
                        <a:pt x="584" y="373"/>
                        <a:pt x="582" y="369"/>
                        <a:pt x="578" y="365"/>
                      </a:cubicBezTo>
                      <a:lnTo>
                        <a:pt x="578" y="365"/>
                      </a:lnTo>
                      <a:cubicBezTo>
                        <a:pt x="578" y="376"/>
                        <a:pt x="582" y="379"/>
                        <a:pt x="586" y="379"/>
                      </a:cubicBezTo>
                      <a:cubicBezTo>
                        <a:pt x="586" y="379"/>
                        <a:pt x="586" y="379"/>
                        <a:pt x="586" y="379"/>
                      </a:cubicBezTo>
                      <a:lnTo>
                        <a:pt x="586" y="379"/>
                      </a:lnTo>
                      <a:cubicBezTo>
                        <a:pt x="600" y="416"/>
                        <a:pt x="584" y="492"/>
                        <a:pt x="579" y="492"/>
                      </a:cubicBezTo>
                      <a:cubicBezTo>
                        <a:pt x="579" y="492"/>
                        <a:pt x="578" y="490"/>
                        <a:pt x="578" y="487"/>
                      </a:cubicBezTo>
                      <a:cubicBezTo>
                        <a:pt x="578" y="502"/>
                        <a:pt x="578" y="502"/>
                        <a:pt x="578" y="502"/>
                      </a:cubicBezTo>
                      <a:cubicBezTo>
                        <a:pt x="578" y="502"/>
                        <a:pt x="578" y="502"/>
                        <a:pt x="578" y="517"/>
                      </a:cubicBezTo>
                      <a:lnTo>
                        <a:pt x="578" y="517"/>
                      </a:lnTo>
                      <a:cubicBezTo>
                        <a:pt x="567" y="529"/>
                        <a:pt x="548" y="548"/>
                        <a:pt x="548" y="548"/>
                      </a:cubicBezTo>
                      <a:lnTo>
                        <a:pt x="578" y="548"/>
                      </a:lnTo>
                      <a:cubicBezTo>
                        <a:pt x="571" y="563"/>
                        <a:pt x="567" y="572"/>
                        <a:pt x="565" y="578"/>
                      </a:cubicBezTo>
                      <a:lnTo>
                        <a:pt x="578" y="578"/>
                      </a:lnTo>
                      <a:cubicBezTo>
                        <a:pt x="548" y="609"/>
                        <a:pt x="548" y="609"/>
                        <a:pt x="548" y="639"/>
                      </a:cubicBezTo>
                      <a:cubicBezTo>
                        <a:pt x="578" y="639"/>
                        <a:pt x="548" y="669"/>
                        <a:pt x="548" y="700"/>
                      </a:cubicBezTo>
                      <a:lnTo>
                        <a:pt x="578" y="700"/>
                      </a:lnTo>
                      <a:cubicBezTo>
                        <a:pt x="518" y="700"/>
                        <a:pt x="609" y="700"/>
                        <a:pt x="548" y="730"/>
                      </a:cubicBezTo>
                      <a:cubicBezTo>
                        <a:pt x="578" y="730"/>
                        <a:pt x="518" y="730"/>
                        <a:pt x="578" y="761"/>
                      </a:cubicBezTo>
                      <a:cubicBezTo>
                        <a:pt x="558" y="761"/>
                        <a:pt x="565" y="774"/>
                        <a:pt x="563" y="774"/>
                      </a:cubicBezTo>
                      <a:cubicBezTo>
                        <a:pt x="561" y="774"/>
                        <a:pt x="558" y="771"/>
                        <a:pt x="548" y="761"/>
                      </a:cubicBezTo>
                      <a:lnTo>
                        <a:pt x="548" y="761"/>
                      </a:lnTo>
                      <a:cubicBezTo>
                        <a:pt x="578" y="791"/>
                        <a:pt x="578" y="791"/>
                        <a:pt x="578" y="791"/>
                      </a:cubicBezTo>
                      <a:cubicBezTo>
                        <a:pt x="578" y="806"/>
                        <a:pt x="578" y="821"/>
                        <a:pt x="578" y="821"/>
                      </a:cubicBezTo>
                      <a:cubicBezTo>
                        <a:pt x="578" y="822"/>
                        <a:pt x="578" y="822"/>
                        <a:pt x="578" y="822"/>
                      </a:cubicBezTo>
                      <a:lnTo>
                        <a:pt x="578" y="822"/>
                      </a:lnTo>
                      <a:cubicBezTo>
                        <a:pt x="563" y="837"/>
                        <a:pt x="555" y="844"/>
                        <a:pt x="548" y="848"/>
                      </a:cubicBezTo>
                      <a:lnTo>
                        <a:pt x="548" y="848"/>
                      </a:lnTo>
                      <a:lnTo>
                        <a:pt x="548" y="821"/>
                      </a:lnTo>
                      <a:cubicBezTo>
                        <a:pt x="548" y="852"/>
                        <a:pt x="548" y="852"/>
                        <a:pt x="518" y="852"/>
                      </a:cubicBezTo>
                      <a:cubicBezTo>
                        <a:pt x="487" y="852"/>
                        <a:pt x="518" y="852"/>
                        <a:pt x="518" y="821"/>
                      </a:cubicBezTo>
                      <a:lnTo>
                        <a:pt x="487" y="821"/>
                      </a:lnTo>
                      <a:cubicBezTo>
                        <a:pt x="487" y="821"/>
                        <a:pt x="487" y="821"/>
                        <a:pt x="487" y="821"/>
                      </a:cubicBezTo>
                      <a:lnTo>
                        <a:pt x="487" y="821"/>
                      </a:lnTo>
                      <a:cubicBezTo>
                        <a:pt x="469" y="827"/>
                        <a:pt x="459" y="830"/>
                        <a:pt x="455" y="830"/>
                      </a:cubicBezTo>
                      <a:cubicBezTo>
                        <a:pt x="447" y="830"/>
                        <a:pt x="467" y="818"/>
                        <a:pt x="487" y="807"/>
                      </a:cubicBezTo>
                      <a:lnTo>
                        <a:pt x="487" y="807"/>
                      </a:lnTo>
                      <a:lnTo>
                        <a:pt x="487" y="821"/>
                      </a:lnTo>
                      <a:cubicBezTo>
                        <a:pt x="502" y="806"/>
                        <a:pt x="502" y="806"/>
                        <a:pt x="502" y="806"/>
                      </a:cubicBezTo>
                      <a:cubicBezTo>
                        <a:pt x="502" y="806"/>
                        <a:pt x="502" y="806"/>
                        <a:pt x="517" y="791"/>
                      </a:cubicBezTo>
                      <a:lnTo>
                        <a:pt x="517" y="791"/>
                      </a:lnTo>
                      <a:cubicBezTo>
                        <a:pt x="507" y="801"/>
                        <a:pt x="501" y="804"/>
                        <a:pt x="496" y="804"/>
                      </a:cubicBezTo>
                      <a:cubicBezTo>
                        <a:pt x="495" y="804"/>
                        <a:pt x="494" y="804"/>
                        <a:pt x="493" y="804"/>
                      </a:cubicBezTo>
                      <a:lnTo>
                        <a:pt x="493" y="804"/>
                      </a:lnTo>
                      <a:cubicBezTo>
                        <a:pt x="506" y="797"/>
                        <a:pt x="518" y="791"/>
                        <a:pt x="518" y="791"/>
                      </a:cubicBezTo>
                      <a:lnTo>
                        <a:pt x="487" y="791"/>
                      </a:lnTo>
                      <a:cubicBezTo>
                        <a:pt x="518" y="791"/>
                        <a:pt x="518" y="761"/>
                        <a:pt x="548" y="761"/>
                      </a:cubicBezTo>
                      <a:lnTo>
                        <a:pt x="518" y="761"/>
                      </a:lnTo>
                      <a:lnTo>
                        <a:pt x="487" y="791"/>
                      </a:lnTo>
                      <a:cubicBezTo>
                        <a:pt x="487" y="761"/>
                        <a:pt x="487" y="761"/>
                        <a:pt x="487" y="761"/>
                      </a:cubicBezTo>
                      <a:cubicBezTo>
                        <a:pt x="467" y="761"/>
                        <a:pt x="447" y="774"/>
                        <a:pt x="444" y="774"/>
                      </a:cubicBezTo>
                      <a:cubicBezTo>
                        <a:pt x="443" y="774"/>
                        <a:pt x="447" y="771"/>
                        <a:pt x="457" y="761"/>
                      </a:cubicBezTo>
                      <a:lnTo>
                        <a:pt x="487" y="761"/>
                      </a:lnTo>
                      <a:cubicBezTo>
                        <a:pt x="457" y="761"/>
                        <a:pt x="487" y="730"/>
                        <a:pt x="487" y="730"/>
                      </a:cubicBezTo>
                      <a:lnTo>
                        <a:pt x="426" y="730"/>
                      </a:lnTo>
                      <a:cubicBezTo>
                        <a:pt x="426" y="730"/>
                        <a:pt x="457" y="700"/>
                        <a:pt x="426" y="700"/>
                      </a:cubicBezTo>
                      <a:cubicBezTo>
                        <a:pt x="426" y="710"/>
                        <a:pt x="426" y="713"/>
                        <a:pt x="425" y="713"/>
                      </a:cubicBezTo>
                      <a:cubicBezTo>
                        <a:pt x="423" y="713"/>
                        <a:pt x="416" y="700"/>
                        <a:pt x="396" y="700"/>
                      </a:cubicBezTo>
                      <a:lnTo>
                        <a:pt x="396" y="669"/>
                      </a:lnTo>
                      <a:lnTo>
                        <a:pt x="457" y="669"/>
                      </a:lnTo>
                      <a:cubicBezTo>
                        <a:pt x="457" y="639"/>
                        <a:pt x="366" y="639"/>
                        <a:pt x="396" y="639"/>
                      </a:cubicBezTo>
                      <a:lnTo>
                        <a:pt x="366" y="639"/>
                      </a:lnTo>
                      <a:cubicBezTo>
                        <a:pt x="396" y="639"/>
                        <a:pt x="426" y="639"/>
                        <a:pt x="426" y="609"/>
                      </a:cubicBezTo>
                      <a:lnTo>
                        <a:pt x="426" y="609"/>
                      </a:lnTo>
                      <a:cubicBezTo>
                        <a:pt x="426" y="609"/>
                        <a:pt x="413" y="622"/>
                        <a:pt x="395" y="622"/>
                      </a:cubicBezTo>
                      <a:cubicBezTo>
                        <a:pt x="386" y="622"/>
                        <a:pt x="376" y="619"/>
                        <a:pt x="366" y="609"/>
                      </a:cubicBezTo>
                      <a:lnTo>
                        <a:pt x="396" y="609"/>
                      </a:lnTo>
                      <a:cubicBezTo>
                        <a:pt x="366" y="578"/>
                        <a:pt x="396" y="578"/>
                        <a:pt x="396" y="578"/>
                      </a:cubicBezTo>
                      <a:lnTo>
                        <a:pt x="426" y="578"/>
                      </a:lnTo>
                      <a:cubicBezTo>
                        <a:pt x="396" y="578"/>
                        <a:pt x="396" y="548"/>
                        <a:pt x="396" y="548"/>
                      </a:cubicBezTo>
                      <a:lnTo>
                        <a:pt x="396" y="548"/>
                      </a:lnTo>
                      <a:cubicBezTo>
                        <a:pt x="402" y="551"/>
                        <a:pt x="407" y="554"/>
                        <a:pt x="411" y="556"/>
                      </a:cubicBezTo>
                      <a:lnTo>
                        <a:pt x="411" y="556"/>
                      </a:lnTo>
                      <a:cubicBezTo>
                        <a:pt x="410" y="548"/>
                        <a:pt x="415" y="548"/>
                        <a:pt x="396" y="548"/>
                      </a:cubicBezTo>
                      <a:lnTo>
                        <a:pt x="457" y="548"/>
                      </a:lnTo>
                      <a:lnTo>
                        <a:pt x="426" y="517"/>
                      </a:lnTo>
                      <a:lnTo>
                        <a:pt x="457" y="517"/>
                      </a:lnTo>
                      <a:cubicBezTo>
                        <a:pt x="457" y="517"/>
                        <a:pt x="396" y="487"/>
                        <a:pt x="396" y="487"/>
                      </a:cubicBezTo>
                      <a:cubicBezTo>
                        <a:pt x="366" y="487"/>
                        <a:pt x="366" y="457"/>
                        <a:pt x="366" y="457"/>
                      </a:cubicBezTo>
                      <a:lnTo>
                        <a:pt x="396" y="457"/>
                      </a:lnTo>
                      <a:cubicBezTo>
                        <a:pt x="396" y="469"/>
                        <a:pt x="406" y="481"/>
                        <a:pt x="418" y="491"/>
                      </a:cubicBezTo>
                      <a:lnTo>
                        <a:pt x="418" y="491"/>
                      </a:lnTo>
                      <a:cubicBezTo>
                        <a:pt x="411" y="482"/>
                        <a:pt x="414" y="475"/>
                        <a:pt x="396" y="457"/>
                      </a:cubicBezTo>
                      <a:lnTo>
                        <a:pt x="396" y="457"/>
                      </a:lnTo>
                      <a:cubicBezTo>
                        <a:pt x="426" y="487"/>
                        <a:pt x="426" y="487"/>
                        <a:pt x="457" y="487"/>
                      </a:cubicBezTo>
                      <a:cubicBezTo>
                        <a:pt x="457" y="487"/>
                        <a:pt x="426" y="487"/>
                        <a:pt x="426" y="457"/>
                      </a:cubicBezTo>
                      <a:lnTo>
                        <a:pt x="457" y="457"/>
                      </a:lnTo>
                      <a:cubicBezTo>
                        <a:pt x="467" y="467"/>
                        <a:pt x="474" y="470"/>
                        <a:pt x="478" y="470"/>
                      </a:cubicBezTo>
                      <a:cubicBezTo>
                        <a:pt x="487" y="470"/>
                        <a:pt x="487" y="457"/>
                        <a:pt x="487" y="457"/>
                      </a:cubicBezTo>
                      <a:cubicBezTo>
                        <a:pt x="472" y="426"/>
                        <a:pt x="472" y="426"/>
                        <a:pt x="472" y="426"/>
                      </a:cubicBezTo>
                      <a:cubicBezTo>
                        <a:pt x="472" y="426"/>
                        <a:pt x="472" y="426"/>
                        <a:pt x="457" y="396"/>
                      </a:cubicBezTo>
                      <a:lnTo>
                        <a:pt x="457" y="396"/>
                      </a:lnTo>
                      <a:cubicBezTo>
                        <a:pt x="487" y="426"/>
                        <a:pt x="487" y="426"/>
                        <a:pt x="487" y="457"/>
                      </a:cubicBezTo>
                      <a:cubicBezTo>
                        <a:pt x="487" y="457"/>
                        <a:pt x="487" y="457"/>
                        <a:pt x="518" y="487"/>
                      </a:cubicBezTo>
                      <a:cubicBezTo>
                        <a:pt x="518" y="487"/>
                        <a:pt x="487" y="457"/>
                        <a:pt x="518" y="457"/>
                      </a:cubicBezTo>
                      <a:cubicBezTo>
                        <a:pt x="518" y="445"/>
                        <a:pt x="518" y="435"/>
                        <a:pt x="518" y="426"/>
                      </a:cubicBezTo>
                      <a:cubicBezTo>
                        <a:pt x="502" y="396"/>
                        <a:pt x="502" y="396"/>
                        <a:pt x="502" y="396"/>
                      </a:cubicBezTo>
                      <a:cubicBezTo>
                        <a:pt x="502" y="396"/>
                        <a:pt x="502" y="396"/>
                        <a:pt x="487" y="365"/>
                      </a:cubicBezTo>
                      <a:cubicBezTo>
                        <a:pt x="487" y="377"/>
                        <a:pt x="487" y="388"/>
                        <a:pt x="487" y="396"/>
                      </a:cubicBezTo>
                      <a:cubicBezTo>
                        <a:pt x="487" y="396"/>
                        <a:pt x="487" y="365"/>
                        <a:pt x="457" y="365"/>
                      </a:cubicBezTo>
                      <a:cubicBezTo>
                        <a:pt x="426" y="365"/>
                        <a:pt x="457" y="365"/>
                        <a:pt x="426" y="335"/>
                      </a:cubicBezTo>
                      <a:cubicBezTo>
                        <a:pt x="426" y="335"/>
                        <a:pt x="426" y="335"/>
                        <a:pt x="426" y="365"/>
                      </a:cubicBezTo>
                      <a:cubicBezTo>
                        <a:pt x="426" y="350"/>
                        <a:pt x="426" y="343"/>
                        <a:pt x="423" y="335"/>
                      </a:cubicBezTo>
                      <a:lnTo>
                        <a:pt x="423" y="335"/>
                      </a:lnTo>
                      <a:cubicBezTo>
                        <a:pt x="424" y="335"/>
                        <a:pt x="425" y="335"/>
                        <a:pt x="426" y="335"/>
                      </a:cubicBezTo>
                      <a:lnTo>
                        <a:pt x="397" y="305"/>
                      </a:lnTo>
                      <a:lnTo>
                        <a:pt x="397" y="305"/>
                      </a:lnTo>
                      <a:cubicBezTo>
                        <a:pt x="411" y="320"/>
                        <a:pt x="419" y="327"/>
                        <a:pt x="423" y="335"/>
                      </a:cubicBezTo>
                      <a:lnTo>
                        <a:pt x="423" y="335"/>
                      </a:lnTo>
                      <a:cubicBezTo>
                        <a:pt x="396" y="335"/>
                        <a:pt x="396" y="334"/>
                        <a:pt x="396" y="305"/>
                      </a:cubicBezTo>
                      <a:lnTo>
                        <a:pt x="396" y="335"/>
                      </a:lnTo>
                      <a:lnTo>
                        <a:pt x="366" y="305"/>
                      </a:lnTo>
                      <a:cubicBezTo>
                        <a:pt x="366" y="335"/>
                        <a:pt x="335" y="335"/>
                        <a:pt x="366" y="365"/>
                      </a:cubicBezTo>
                      <a:cubicBezTo>
                        <a:pt x="353" y="352"/>
                        <a:pt x="340" y="345"/>
                        <a:pt x="329" y="341"/>
                      </a:cubicBezTo>
                      <a:lnTo>
                        <a:pt x="329" y="341"/>
                      </a:lnTo>
                      <a:cubicBezTo>
                        <a:pt x="333" y="348"/>
                        <a:pt x="335" y="357"/>
                        <a:pt x="335" y="365"/>
                      </a:cubicBezTo>
                      <a:cubicBezTo>
                        <a:pt x="320" y="350"/>
                        <a:pt x="312" y="343"/>
                        <a:pt x="305" y="335"/>
                      </a:cubicBezTo>
                      <a:lnTo>
                        <a:pt x="305" y="335"/>
                      </a:lnTo>
                      <a:cubicBezTo>
                        <a:pt x="305" y="335"/>
                        <a:pt x="315" y="335"/>
                        <a:pt x="329" y="341"/>
                      </a:cubicBezTo>
                      <a:lnTo>
                        <a:pt x="329" y="341"/>
                      </a:lnTo>
                      <a:cubicBezTo>
                        <a:pt x="324" y="330"/>
                        <a:pt x="316" y="322"/>
                        <a:pt x="311" y="322"/>
                      </a:cubicBezTo>
                      <a:cubicBezTo>
                        <a:pt x="307" y="322"/>
                        <a:pt x="305" y="326"/>
                        <a:pt x="305" y="335"/>
                      </a:cubicBezTo>
                      <a:cubicBezTo>
                        <a:pt x="274" y="335"/>
                        <a:pt x="274" y="305"/>
                        <a:pt x="274" y="305"/>
                      </a:cubicBezTo>
                      <a:lnTo>
                        <a:pt x="274" y="305"/>
                      </a:lnTo>
                      <a:cubicBezTo>
                        <a:pt x="274" y="305"/>
                        <a:pt x="274" y="305"/>
                        <a:pt x="274" y="305"/>
                      </a:cubicBezTo>
                      <a:lnTo>
                        <a:pt x="274" y="335"/>
                      </a:lnTo>
                      <a:lnTo>
                        <a:pt x="274" y="365"/>
                      </a:lnTo>
                      <a:cubicBezTo>
                        <a:pt x="274" y="350"/>
                        <a:pt x="274" y="350"/>
                        <a:pt x="271" y="350"/>
                      </a:cubicBezTo>
                      <a:cubicBezTo>
                        <a:pt x="267" y="350"/>
                        <a:pt x="259" y="350"/>
                        <a:pt x="244" y="335"/>
                      </a:cubicBezTo>
                      <a:cubicBezTo>
                        <a:pt x="244" y="335"/>
                        <a:pt x="244" y="335"/>
                        <a:pt x="244" y="365"/>
                      </a:cubicBezTo>
                      <a:cubicBezTo>
                        <a:pt x="214" y="365"/>
                        <a:pt x="244" y="396"/>
                        <a:pt x="214" y="396"/>
                      </a:cubicBezTo>
                      <a:cubicBezTo>
                        <a:pt x="214" y="396"/>
                        <a:pt x="214" y="365"/>
                        <a:pt x="214" y="365"/>
                      </a:cubicBezTo>
                      <a:cubicBezTo>
                        <a:pt x="214" y="396"/>
                        <a:pt x="183" y="396"/>
                        <a:pt x="214" y="426"/>
                      </a:cubicBezTo>
                      <a:cubicBezTo>
                        <a:pt x="193" y="426"/>
                        <a:pt x="187" y="413"/>
                        <a:pt x="175" y="413"/>
                      </a:cubicBezTo>
                      <a:cubicBezTo>
                        <a:pt x="170" y="413"/>
                        <a:pt x="163" y="416"/>
                        <a:pt x="153" y="426"/>
                      </a:cubicBezTo>
                      <a:lnTo>
                        <a:pt x="183" y="426"/>
                      </a:lnTo>
                      <a:cubicBezTo>
                        <a:pt x="153" y="426"/>
                        <a:pt x="183" y="457"/>
                        <a:pt x="153" y="457"/>
                      </a:cubicBezTo>
                      <a:lnTo>
                        <a:pt x="183" y="457"/>
                      </a:lnTo>
                      <a:cubicBezTo>
                        <a:pt x="122" y="457"/>
                        <a:pt x="183" y="487"/>
                        <a:pt x="153" y="487"/>
                      </a:cubicBezTo>
                      <a:lnTo>
                        <a:pt x="122" y="487"/>
                      </a:lnTo>
                      <a:cubicBezTo>
                        <a:pt x="122" y="487"/>
                        <a:pt x="122" y="517"/>
                        <a:pt x="122" y="517"/>
                      </a:cubicBezTo>
                      <a:cubicBezTo>
                        <a:pt x="96" y="517"/>
                        <a:pt x="116" y="541"/>
                        <a:pt x="101" y="547"/>
                      </a:cubicBezTo>
                      <a:lnTo>
                        <a:pt x="101" y="547"/>
                      </a:lnTo>
                      <a:cubicBezTo>
                        <a:pt x="92" y="544"/>
                        <a:pt x="92" y="537"/>
                        <a:pt x="92" y="517"/>
                      </a:cubicBezTo>
                      <a:lnTo>
                        <a:pt x="92" y="548"/>
                      </a:lnTo>
                      <a:cubicBezTo>
                        <a:pt x="96" y="548"/>
                        <a:pt x="98" y="547"/>
                        <a:pt x="101" y="547"/>
                      </a:cubicBezTo>
                      <a:lnTo>
                        <a:pt x="101" y="547"/>
                      </a:lnTo>
                      <a:cubicBezTo>
                        <a:pt x="105" y="548"/>
                        <a:pt x="112" y="548"/>
                        <a:pt x="122" y="548"/>
                      </a:cubicBezTo>
                      <a:cubicBezTo>
                        <a:pt x="122" y="548"/>
                        <a:pt x="122" y="578"/>
                        <a:pt x="122" y="578"/>
                      </a:cubicBezTo>
                      <a:lnTo>
                        <a:pt x="92" y="578"/>
                      </a:lnTo>
                      <a:cubicBezTo>
                        <a:pt x="92" y="578"/>
                        <a:pt x="92" y="578"/>
                        <a:pt x="92" y="609"/>
                      </a:cubicBezTo>
                      <a:cubicBezTo>
                        <a:pt x="92" y="639"/>
                        <a:pt x="31" y="639"/>
                        <a:pt x="62" y="639"/>
                      </a:cubicBezTo>
                      <a:cubicBezTo>
                        <a:pt x="92" y="669"/>
                        <a:pt x="31" y="669"/>
                        <a:pt x="62" y="669"/>
                      </a:cubicBezTo>
                      <a:lnTo>
                        <a:pt x="31" y="700"/>
                      </a:lnTo>
                      <a:lnTo>
                        <a:pt x="62" y="700"/>
                      </a:lnTo>
                      <a:cubicBezTo>
                        <a:pt x="47" y="700"/>
                        <a:pt x="38" y="700"/>
                        <a:pt x="32" y="700"/>
                      </a:cubicBezTo>
                      <a:lnTo>
                        <a:pt x="32" y="700"/>
                      </a:lnTo>
                      <a:cubicBezTo>
                        <a:pt x="91" y="730"/>
                        <a:pt x="1" y="761"/>
                        <a:pt x="31" y="791"/>
                      </a:cubicBezTo>
                      <a:lnTo>
                        <a:pt x="62" y="821"/>
                      </a:lnTo>
                      <a:lnTo>
                        <a:pt x="31" y="821"/>
                      </a:lnTo>
                      <a:cubicBezTo>
                        <a:pt x="62" y="821"/>
                        <a:pt x="62" y="852"/>
                        <a:pt x="62" y="852"/>
                      </a:cubicBezTo>
                      <a:cubicBezTo>
                        <a:pt x="92" y="852"/>
                        <a:pt x="62" y="882"/>
                        <a:pt x="62" y="882"/>
                      </a:cubicBezTo>
                      <a:cubicBezTo>
                        <a:pt x="62" y="882"/>
                        <a:pt x="62" y="912"/>
                        <a:pt x="62" y="912"/>
                      </a:cubicBezTo>
                      <a:lnTo>
                        <a:pt x="31" y="912"/>
                      </a:lnTo>
                      <a:cubicBezTo>
                        <a:pt x="31" y="912"/>
                        <a:pt x="62" y="912"/>
                        <a:pt x="31" y="943"/>
                      </a:cubicBezTo>
                      <a:cubicBezTo>
                        <a:pt x="59" y="915"/>
                        <a:pt x="61" y="913"/>
                        <a:pt x="62" y="913"/>
                      </a:cubicBezTo>
                      <a:lnTo>
                        <a:pt x="62" y="913"/>
                      </a:lnTo>
                      <a:cubicBezTo>
                        <a:pt x="31" y="943"/>
                        <a:pt x="92" y="943"/>
                        <a:pt x="92" y="943"/>
                      </a:cubicBezTo>
                      <a:cubicBezTo>
                        <a:pt x="82" y="953"/>
                        <a:pt x="75" y="956"/>
                        <a:pt x="71" y="956"/>
                      </a:cubicBezTo>
                      <a:cubicBezTo>
                        <a:pt x="62" y="956"/>
                        <a:pt x="62" y="943"/>
                        <a:pt x="62" y="943"/>
                      </a:cubicBezTo>
                      <a:lnTo>
                        <a:pt x="62" y="943"/>
                      </a:lnTo>
                      <a:cubicBezTo>
                        <a:pt x="62" y="973"/>
                        <a:pt x="62" y="973"/>
                        <a:pt x="92" y="973"/>
                      </a:cubicBezTo>
                      <a:cubicBezTo>
                        <a:pt x="62" y="1004"/>
                        <a:pt x="122" y="1004"/>
                        <a:pt x="92" y="1004"/>
                      </a:cubicBezTo>
                      <a:cubicBezTo>
                        <a:pt x="92" y="1014"/>
                        <a:pt x="92" y="1017"/>
                        <a:pt x="93" y="1017"/>
                      </a:cubicBezTo>
                      <a:cubicBezTo>
                        <a:pt x="95" y="1017"/>
                        <a:pt x="98" y="1011"/>
                        <a:pt x="107" y="1007"/>
                      </a:cubicBezTo>
                      <a:lnTo>
                        <a:pt x="107" y="1007"/>
                      </a:lnTo>
                      <a:cubicBezTo>
                        <a:pt x="107" y="1010"/>
                        <a:pt x="108" y="1018"/>
                        <a:pt x="92" y="1034"/>
                      </a:cubicBezTo>
                      <a:lnTo>
                        <a:pt x="122" y="1034"/>
                      </a:lnTo>
                      <a:cubicBezTo>
                        <a:pt x="122" y="1034"/>
                        <a:pt x="153" y="1034"/>
                        <a:pt x="122" y="1064"/>
                      </a:cubicBezTo>
                      <a:cubicBezTo>
                        <a:pt x="122" y="1064"/>
                        <a:pt x="62" y="1125"/>
                        <a:pt x="122" y="1125"/>
                      </a:cubicBezTo>
                      <a:lnTo>
                        <a:pt x="153" y="1125"/>
                      </a:lnTo>
                      <a:lnTo>
                        <a:pt x="122" y="1156"/>
                      </a:lnTo>
                      <a:cubicBezTo>
                        <a:pt x="122" y="1156"/>
                        <a:pt x="153" y="1186"/>
                        <a:pt x="183" y="1186"/>
                      </a:cubicBezTo>
                      <a:lnTo>
                        <a:pt x="153" y="1186"/>
                      </a:lnTo>
                      <a:cubicBezTo>
                        <a:pt x="183" y="1186"/>
                        <a:pt x="183" y="1216"/>
                        <a:pt x="183" y="1216"/>
                      </a:cubicBezTo>
                      <a:lnTo>
                        <a:pt x="214" y="1216"/>
                      </a:lnTo>
                      <a:lnTo>
                        <a:pt x="183" y="1247"/>
                      </a:lnTo>
                      <a:cubicBezTo>
                        <a:pt x="190" y="1240"/>
                        <a:pt x="193" y="1238"/>
                        <a:pt x="195" y="1238"/>
                      </a:cubicBezTo>
                      <a:cubicBezTo>
                        <a:pt x="201" y="1238"/>
                        <a:pt x="195" y="1256"/>
                        <a:pt x="201" y="1256"/>
                      </a:cubicBezTo>
                      <a:cubicBezTo>
                        <a:pt x="203" y="1256"/>
                        <a:pt x="207" y="1253"/>
                        <a:pt x="214" y="1247"/>
                      </a:cubicBezTo>
                      <a:lnTo>
                        <a:pt x="244" y="1247"/>
                      </a:lnTo>
                      <a:cubicBezTo>
                        <a:pt x="244" y="1247"/>
                        <a:pt x="244" y="1247"/>
                        <a:pt x="244" y="1277"/>
                      </a:cubicBezTo>
                      <a:lnTo>
                        <a:pt x="274" y="1277"/>
                      </a:lnTo>
                      <a:lnTo>
                        <a:pt x="274" y="1308"/>
                      </a:lnTo>
                      <a:cubicBezTo>
                        <a:pt x="281" y="1301"/>
                        <a:pt x="284" y="1299"/>
                        <a:pt x="287" y="1299"/>
                      </a:cubicBezTo>
                      <a:cubicBezTo>
                        <a:pt x="294" y="1299"/>
                        <a:pt x="291" y="1316"/>
                        <a:pt x="307" y="1316"/>
                      </a:cubicBezTo>
                      <a:cubicBezTo>
                        <a:pt x="314" y="1316"/>
                        <a:pt x="322" y="1314"/>
                        <a:pt x="335" y="1308"/>
                      </a:cubicBezTo>
                      <a:cubicBezTo>
                        <a:pt x="335" y="1308"/>
                        <a:pt x="335" y="1308"/>
                        <a:pt x="335" y="1338"/>
                      </a:cubicBezTo>
                      <a:lnTo>
                        <a:pt x="396" y="1338"/>
                      </a:lnTo>
                      <a:cubicBezTo>
                        <a:pt x="396" y="1353"/>
                        <a:pt x="404" y="1353"/>
                        <a:pt x="411" y="1353"/>
                      </a:cubicBezTo>
                      <a:cubicBezTo>
                        <a:pt x="419" y="1353"/>
                        <a:pt x="426" y="1353"/>
                        <a:pt x="426" y="1368"/>
                      </a:cubicBezTo>
                      <a:lnTo>
                        <a:pt x="426" y="1338"/>
                      </a:lnTo>
                      <a:cubicBezTo>
                        <a:pt x="457" y="1338"/>
                        <a:pt x="487" y="1399"/>
                        <a:pt x="518" y="1399"/>
                      </a:cubicBezTo>
                      <a:cubicBezTo>
                        <a:pt x="558" y="1399"/>
                        <a:pt x="585" y="1412"/>
                        <a:pt x="617" y="1412"/>
                      </a:cubicBezTo>
                      <a:cubicBezTo>
                        <a:pt x="632" y="1412"/>
                        <a:pt x="649" y="1409"/>
                        <a:pt x="669" y="1399"/>
                      </a:cubicBezTo>
                      <a:cubicBezTo>
                        <a:pt x="669" y="1399"/>
                        <a:pt x="669" y="1368"/>
                        <a:pt x="700" y="1368"/>
                      </a:cubicBezTo>
                      <a:cubicBezTo>
                        <a:pt x="730" y="1368"/>
                        <a:pt x="730" y="1338"/>
                        <a:pt x="761" y="1338"/>
                      </a:cubicBezTo>
                      <a:cubicBezTo>
                        <a:pt x="761" y="1368"/>
                        <a:pt x="791" y="1368"/>
                        <a:pt x="791" y="1368"/>
                      </a:cubicBezTo>
                      <a:lnTo>
                        <a:pt x="791" y="1338"/>
                      </a:lnTo>
                      <a:cubicBezTo>
                        <a:pt x="791" y="1338"/>
                        <a:pt x="821" y="1338"/>
                        <a:pt x="821" y="1368"/>
                      </a:cubicBezTo>
                      <a:lnTo>
                        <a:pt x="821" y="1338"/>
                      </a:lnTo>
                      <a:lnTo>
                        <a:pt x="821" y="1308"/>
                      </a:lnTo>
                      <a:lnTo>
                        <a:pt x="852" y="1338"/>
                      </a:lnTo>
                      <a:cubicBezTo>
                        <a:pt x="852" y="1338"/>
                        <a:pt x="852" y="1308"/>
                        <a:pt x="852" y="1308"/>
                      </a:cubicBezTo>
                      <a:lnTo>
                        <a:pt x="913" y="1277"/>
                      </a:lnTo>
                      <a:cubicBezTo>
                        <a:pt x="882" y="1277"/>
                        <a:pt x="882" y="1247"/>
                        <a:pt x="913" y="1247"/>
                      </a:cubicBezTo>
                      <a:cubicBezTo>
                        <a:pt x="913" y="1253"/>
                        <a:pt x="913" y="1258"/>
                        <a:pt x="913" y="1262"/>
                      </a:cubicBezTo>
                      <a:lnTo>
                        <a:pt x="913" y="1262"/>
                      </a:lnTo>
                      <a:cubicBezTo>
                        <a:pt x="914" y="1247"/>
                        <a:pt x="919" y="1247"/>
                        <a:pt x="943" y="1247"/>
                      </a:cubicBezTo>
                      <a:lnTo>
                        <a:pt x="973" y="1247"/>
                      </a:lnTo>
                      <a:cubicBezTo>
                        <a:pt x="973" y="1232"/>
                        <a:pt x="973" y="1232"/>
                        <a:pt x="973" y="1232"/>
                      </a:cubicBezTo>
                      <a:cubicBezTo>
                        <a:pt x="973" y="1232"/>
                        <a:pt x="973" y="1232"/>
                        <a:pt x="973" y="1216"/>
                      </a:cubicBezTo>
                      <a:cubicBezTo>
                        <a:pt x="973" y="1206"/>
                        <a:pt x="973" y="1203"/>
                        <a:pt x="975" y="1203"/>
                      </a:cubicBezTo>
                      <a:cubicBezTo>
                        <a:pt x="977" y="1203"/>
                        <a:pt x="984" y="1216"/>
                        <a:pt x="1004" y="1216"/>
                      </a:cubicBezTo>
                      <a:cubicBezTo>
                        <a:pt x="984" y="1216"/>
                        <a:pt x="990" y="1203"/>
                        <a:pt x="1006" y="1203"/>
                      </a:cubicBezTo>
                      <a:cubicBezTo>
                        <a:pt x="1014" y="1203"/>
                        <a:pt x="1024" y="1206"/>
                        <a:pt x="1034" y="1216"/>
                      </a:cubicBezTo>
                      <a:cubicBezTo>
                        <a:pt x="973" y="1156"/>
                        <a:pt x="1065" y="1186"/>
                        <a:pt x="1034" y="1156"/>
                      </a:cubicBezTo>
                      <a:lnTo>
                        <a:pt x="1065" y="1156"/>
                      </a:lnTo>
                      <a:cubicBezTo>
                        <a:pt x="1034" y="1156"/>
                        <a:pt x="1034" y="1125"/>
                        <a:pt x="1034" y="1125"/>
                      </a:cubicBezTo>
                      <a:cubicBezTo>
                        <a:pt x="1095" y="1095"/>
                        <a:pt x="1095" y="1034"/>
                        <a:pt x="1156" y="1004"/>
                      </a:cubicBezTo>
                      <a:cubicBezTo>
                        <a:pt x="1156" y="973"/>
                        <a:pt x="1156" y="943"/>
                        <a:pt x="1156" y="912"/>
                      </a:cubicBezTo>
                      <a:cubicBezTo>
                        <a:pt x="1156" y="882"/>
                        <a:pt x="1156" y="882"/>
                        <a:pt x="1156" y="882"/>
                      </a:cubicBezTo>
                      <a:cubicBezTo>
                        <a:pt x="1156" y="852"/>
                        <a:pt x="1217" y="821"/>
                        <a:pt x="1186" y="791"/>
                      </a:cubicBezTo>
                      <a:cubicBezTo>
                        <a:pt x="1156" y="776"/>
                        <a:pt x="1163" y="776"/>
                        <a:pt x="1175" y="776"/>
                      </a:cubicBezTo>
                      <a:cubicBezTo>
                        <a:pt x="1186" y="776"/>
                        <a:pt x="1201" y="776"/>
                        <a:pt x="1186" y="761"/>
                      </a:cubicBezTo>
                      <a:lnTo>
                        <a:pt x="1217" y="761"/>
                      </a:lnTo>
                      <a:cubicBezTo>
                        <a:pt x="1186" y="730"/>
                        <a:pt x="1186" y="730"/>
                        <a:pt x="1156" y="700"/>
                      </a:cubicBezTo>
                      <a:cubicBezTo>
                        <a:pt x="1156" y="700"/>
                        <a:pt x="1156" y="669"/>
                        <a:pt x="1186" y="669"/>
                      </a:cubicBezTo>
                      <a:cubicBezTo>
                        <a:pt x="1186" y="669"/>
                        <a:pt x="1156" y="639"/>
                        <a:pt x="1217" y="609"/>
                      </a:cubicBezTo>
                      <a:cubicBezTo>
                        <a:pt x="1156" y="609"/>
                        <a:pt x="1156" y="548"/>
                        <a:pt x="1156" y="517"/>
                      </a:cubicBezTo>
                      <a:cubicBezTo>
                        <a:pt x="1156" y="517"/>
                        <a:pt x="1156" y="487"/>
                        <a:pt x="1125" y="487"/>
                      </a:cubicBezTo>
                      <a:lnTo>
                        <a:pt x="1156" y="457"/>
                      </a:lnTo>
                      <a:lnTo>
                        <a:pt x="1125" y="457"/>
                      </a:lnTo>
                      <a:cubicBezTo>
                        <a:pt x="1125" y="457"/>
                        <a:pt x="1125" y="426"/>
                        <a:pt x="1125" y="426"/>
                      </a:cubicBezTo>
                      <a:cubicBezTo>
                        <a:pt x="1106" y="426"/>
                        <a:pt x="1112" y="413"/>
                        <a:pt x="1127" y="404"/>
                      </a:cubicBezTo>
                      <a:lnTo>
                        <a:pt x="1127" y="404"/>
                      </a:lnTo>
                      <a:cubicBezTo>
                        <a:pt x="1128" y="404"/>
                        <a:pt x="1128" y="404"/>
                        <a:pt x="1129" y="404"/>
                      </a:cubicBezTo>
                      <a:cubicBezTo>
                        <a:pt x="1135" y="404"/>
                        <a:pt x="1144" y="402"/>
                        <a:pt x="1156" y="396"/>
                      </a:cubicBezTo>
                      <a:cubicBezTo>
                        <a:pt x="1145" y="396"/>
                        <a:pt x="1135" y="399"/>
                        <a:pt x="1127" y="404"/>
                      </a:cubicBezTo>
                      <a:lnTo>
                        <a:pt x="1127" y="404"/>
                      </a:lnTo>
                      <a:cubicBezTo>
                        <a:pt x="1107" y="401"/>
                        <a:pt x="1125" y="365"/>
                        <a:pt x="1125" y="365"/>
                      </a:cubicBezTo>
                      <a:cubicBezTo>
                        <a:pt x="1125" y="365"/>
                        <a:pt x="1125" y="244"/>
                        <a:pt x="973" y="92"/>
                      </a:cubicBezTo>
                      <a:cubicBezTo>
                        <a:pt x="897" y="31"/>
                        <a:pt x="799" y="1"/>
                        <a:pt x="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749;p31"/>
                <p:cNvSpPr/>
                <p:nvPr/>
              </p:nvSpPr>
              <p:spPr>
                <a:xfrm>
                  <a:off x="1226434" y="4967201"/>
                  <a:ext cx="997" cy="32"/>
                </a:xfrm>
                <a:custGeom>
                  <a:avLst/>
                  <a:gdLst/>
                  <a:ahLst/>
                  <a:cxnLst/>
                  <a:rect l="l" t="t" r="r" b="b"/>
                  <a:pathLst>
                    <a:path w="31" h="1" extrusionOk="0">
                      <a:moveTo>
                        <a:pt x="0" y="1"/>
                      </a:moveTo>
                      <a:lnTo>
                        <a:pt x="0"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750;p31"/>
                <p:cNvSpPr/>
                <p:nvPr/>
              </p:nvSpPr>
              <p:spPr>
                <a:xfrm>
                  <a:off x="1227398" y="4970127"/>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751;p31"/>
                <p:cNvSpPr/>
                <p:nvPr/>
              </p:nvSpPr>
              <p:spPr>
                <a:xfrm>
                  <a:off x="1228363" y="4969162"/>
                  <a:ext cx="1029" cy="997"/>
                </a:xfrm>
                <a:custGeom>
                  <a:avLst/>
                  <a:gdLst/>
                  <a:ahLst/>
                  <a:cxnLst/>
                  <a:rect l="l" t="t" r="r" b="b"/>
                  <a:pathLst>
                    <a:path w="32" h="31" extrusionOk="0">
                      <a:moveTo>
                        <a:pt x="31" y="0"/>
                      </a:moveTo>
                      <a:cubicBezTo>
                        <a:pt x="1" y="0"/>
                        <a:pt x="1" y="0"/>
                        <a:pt x="1" y="31"/>
                      </a:cubicBez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752;p31"/>
                <p:cNvSpPr/>
                <p:nvPr/>
              </p:nvSpPr>
              <p:spPr>
                <a:xfrm>
                  <a:off x="1224472" y="496523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753;p31"/>
                <p:cNvSpPr/>
                <p:nvPr/>
              </p:nvSpPr>
              <p:spPr>
                <a:xfrm>
                  <a:off x="1225437" y="4959387"/>
                  <a:ext cx="32" cy="997"/>
                </a:xfrm>
                <a:custGeom>
                  <a:avLst/>
                  <a:gdLst/>
                  <a:ahLst/>
                  <a:cxnLst/>
                  <a:rect l="l" t="t" r="r" b="b"/>
                  <a:pathLst>
                    <a:path w="1" h="31" extrusionOk="0">
                      <a:moveTo>
                        <a:pt x="1" y="3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754;p31"/>
                <p:cNvSpPr/>
                <p:nvPr/>
              </p:nvSpPr>
              <p:spPr>
                <a:xfrm>
                  <a:off x="1224472" y="495938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755;p31"/>
                <p:cNvSpPr/>
                <p:nvPr/>
              </p:nvSpPr>
              <p:spPr>
                <a:xfrm>
                  <a:off x="1224472" y="4966236"/>
                  <a:ext cx="997" cy="32"/>
                </a:xfrm>
                <a:custGeom>
                  <a:avLst/>
                  <a:gdLst/>
                  <a:ahLst/>
                  <a:cxnLst/>
                  <a:rect l="l" t="t" r="r" b="b"/>
                  <a:pathLst>
                    <a:path w="31" h="1" extrusionOk="0">
                      <a:moveTo>
                        <a:pt x="0" y="0"/>
                      </a:moveTo>
                      <a:cubicBezTo>
                        <a:pt x="0" y="0"/>
                        <a:pt x="0" y="0"/>
                        <a:pt x="31" y="0"/>
                      </a:cubicBez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756;p31"/>
                <p:cNvSpPr/>
                <p:nvPr/>
              </p:nvSpPr>
              <p:spPr>
                <a:xfrm>
                  <a:off x="1224472" y="495938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757;p31"/>
                <p:cNvSpPr/>
                <p:nvPr/>
              </p:nvSpPr>
              <p:spPr>
                <a:xfrm>
                  <a:off x="1225437" y="4960352"/>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758;p31"/>
                <p:cNvSpPr/>
                <p:nvPr/>
              </p:nvSpPr>
              <p:spPr>
                <a:xfrm>
                  <a:off x="1223475" y="4962313"/>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759;p31"/>
                <p:cNvSpPr/>
                <p:nvPr/>
              </p:nvSpPr>
              <p:spPr>
                <a:xfrm>
                  <a:off x="1225437" y="4960352"/>
                  <a:ext cx="1029" cy="32"/>
                </a:xfrm>
                <a:custGeom>
                  <a:avLst/>
                  <a:gdLst/>
                  <a:ahLst/>
                  <a:cxnLst/>
                  <a:rect l="l" t="t" r="r" b="b"/>
                  <a:pathLst>
                    <a:path w="32" h="1" extrusionOk="0">
                      <a:moveTo>
                        <a:pt x="1" y="1"/>
                      </a:moveTo>
                      <a:lnTo>
                        <a:pt x="1"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760;p31"/>
                <p:cNvSpPr/>
                <p:nvPr/>
              </p:nvSpPr>
              <p:spPr>
                <a:xfrm>
                  <a:off x="1226434" y="4959387"/>
                  <a:ext cx="32" cy="997"/>
                </a:xfrm>
                <a:custGeom>
                  <a:avLst/>
                  <a:gdLst/>
                  <a:ahLst/>
                  <a:cxnLst/>
                  <a:rect l="l" t="t" r="r" b="b"/>
                  <a:pathLst>
                    <a:path w="1" h="31" extrusionOk="0">
                      <a:moveTo>
                        <a:pt x="0" y="0"/>
                      </a:moveTo>
                      <a:lnTo>
                        <a:pt x="0" y="31"/>
                      </a:ln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761;p31"/>
                <p:cNvSpPr/>
                <p:nvPr/>
              </p:nvSpPr>
              <p:spPr>
                <a:xfrm>
                  <a:off x="1224472" y="496134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762;p31"/>
                <p:cNvSpPr/>
                <p:nvPr/>
              </p:nvSpPr>
              <p:spPr>
                <a:xfrm>
                  <a:off x="1531360" y="4738482"/>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763;p31"/>
                <p:cNvSpPr/>
                <p:nvPr/>
              </p:nvSpPr>
              <p:spPr>
                <a:xfrm>
                  <a:off x="1537212" y="473848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764;p31"/>
                <p:cNvSpPr/>
                <p:nvPr/>
              </p:nvSpPr>
              <p:spPr>
                <a:xfrm>
                  <a:off x="1527437" y="473947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765;p31"/>
                <p:cNvSpPr/>
                <p:nvPr/>
              </p:nvSpPr>
              <p:spPr>
                <a:xfrm>
                  <a:off x="1538209" y="4738482"/>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766;p31"/>
                <p:cNvSpPr/>
                <p:nvPr/>
              </p:nvSpPr>
              <p:spPr>
                <a:xfrm>
                  <a:off x="1542099" y="4737518"/>
                  <a:ext cx="32" cy="997"/>
                </a:xfrm>
                <a:custGeom>
                  <a:avLst/>
                  <a:gdLst/>
                  <a:ahLst/>
                  <a:cxnLst/>
                  <a:rect l="l" t="t" r="r" b="b"/>
                  <a:pathLst>
                    <a:path w="1" h="31" extrusionOk="0">
                      <a:moveTo>
                        <a:pt x="1" y="31"/>
                      </a:moveTo>
                      <a:cubicBezTo>
                        <a:pt x="1" y="1"/>
                        <a:pt x="1" y="1"/>
                        <a:pt x="1" y="1"/>
                      </a:cubicBez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767;p31"/>
                <p:cNvSpPr/>
                <p:nvPr/>
              </p:nvSpPr>
              <p:spPr>
                <a:xfrm>
                  <a:off x="1521584" y="473459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768;p31"/>
                <p:cNvSpPr/>
                <p:nvPr/>
              </p:nvSpPr>
              <p:spPr>
                <a:xfrm>
                  <a:off x="1519623" y="4738482"/>
                  <a:ext cx="32" cy="1029"/>
                </a:xfrm>
                <a:custGeom>
                  <a:avLst/>
                  <a:gdLst/>
                  <a:ahLst/>
                  <a:cxnLst/>
                  <a:rect l="l" t="t" r="r" b="b"/>
                  <a:pathLst>
                    <a:path w="1" h="32" extrusionOk="0">
                      <a:moveTo>
                        <a:pt x="1" y="1"/>
                      </a:moveTo>
                      <a:lnTo>
                        <a:pt x="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769;p31"/>
                <p:cNvSpPr/>
                <p:nvPr/>
              </p:nvSpPr>
              <p:spPr>
                <a:xfrm>
                  <a:off x="1521584" y="473947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770;p31"/>
                <p:cNvSpPr/>
                <p:nvPr/>
              </p:nvSpPr>
              <p:spPr>
                <a:xfrm>
                  <a:off x="1521584" y="473947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771;p31"/>
                <p:cNvSpPr/>
                <p:nvPr/>
              </p:nvSpPr>
              <p:spPr>
                <a:xfrm>
                  <a:off x="1535283" y="4729704"/>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772;p31"/>
                <p:cNvSpPr/>
                <p:nvPr/>
              </p:nvSpPr>
              <p:spPr>
                <a:xfrm>
                  <a:off x="1541135" y="473751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773;p31"/>
                <p:cNvSpPr/>
                <p:nvPr/>
              </p:nvSpPr>
              <p:spPr>
                <a:xfrm>
                  <a:off x="1532324" y="472677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774;p31"/>
                <p:cNvSpPr/>
                <p:nvPr/>
              </p:nvSpPr>
              <p:spPr>
                <a:xfrm>
                  <a:off x="1521584" y="4731665"/>
                  <a:ext cx="1029" cy="32"/>
                </a:xfrm>
                <a:custGeom>
                  <a:avLst/>
                  <a:gdLst/>
                  <a:ahLst/>
                  <a:cxnLst/>
                  <a:rect l="l" t="t" r="r" b="b"/>
                  <a:pathLst>
                    <a:path w="32" h="1" extrusionOk="0">
                      <a:moveTo>
                        <a:pt x="31" y="0"/>
                      </a:moveTo>
                      <a:cubicBezTo>
                        <a:pt x="31" y="0"/>
                        <a:pt x="31" y="0"/>
                        <a:pt x="31" y="0"/>
                      </a:cubicBezTo>
                      <a:cubicBezTo>
                        <a:pt x="3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775;p31"/>
                <p:cNvSpPr/>
                <p:nvPr/>
              </p:nvSpPr>
              <p:spPr>
                <a:xfrm>
                  <a:off x="1546022" y="4756103"/>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776;p31"/>
                <p:cNvSpPr/>
                <p:nvPr/>
              </p:nvSpPr>
              <p:spPr>
                <a:xfrm>
                  <a:off x="1532324" y="4726778"/>
                  <a:ext cx="32" cy="32"/>
                </a:xfrm>
                <a:custGeom>
                  <a:avLst/>
                  <a:gdLst/>
                  <a:ahLst/>
                  <a:cxnLst/>
                  <a:rect l="l" t="t" r="r" b="b"/>
                  <a:pathLst>
                    <a:path w="1" h="1" extrusionOk="0">
                      <a:moveTo>
                        <a:pt x="1" y="0"/>
                      </a:moveTo>
                      <a:lnTo>
                        <a:pt x="1" y="0"/>
                      </a:ln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777;p31"/>
                <p:cNvSpPr/>
                <p:nvPr/>
              </p:nvSpPr>
              <p:spPr>
                <a:xfrm>
                  <a:off x="1538209" y="473751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778;p31"/>
                <p:cNvSpPr/>
                <p:nvPr/>
              </p:nvSpPr>
              <p:spPr>
                <a:xfrm>
                  <a:off x="1538209" y="473655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779;p31"/>
                <p:cNvSpPr/>
                <p:nvPr/>
              </p:nvSpPr>
              <p:spPr>
                <a:xfrm>
                  <a:off x="1535283" y="4728707"/>
                  <a:ext cx="32" cy="1029"/>
                </a:xfrm>
                <a:custGeom>
                  <a:avLst/>
                  <a:gdLst/>
                  <a:ahLst/>
                  <a:cxnLst/>
                  <a:rect l="l" t="t" r="r" b="b"/>
                  <a:pathLst>
                    <a:path w="1" h="32" extrusionOk="0">
                      <a:moveTo>
                        <a:pt x="0" y="31"/>
                      </a:moveTo>
                      <a:lnTo>
                        <a:pt x="0" y="1"/>
                      </a:ln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780;p31"/>
                <p:cNvSpPr/>
                <p:nvPr/>
              </p:nvSpPr>
              <p:spPr>
                <a:xfrm>
                  <a:off x="1537212" y="473655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781;p31"/>
                <p:cNvSpPr/>
                <p:nvPr/>
              </p:nvSpPr>
              <p:spPr>
                <a:xfrm>
                  <a:off x="1541135" y="4737518"/>
                  <a:ext cx="32" cy="997"/>
                </a:xfrm>
                <a:custGeom>
                  <a:avLst/>
                  <a:gdLst/>
                  <a:ahLst/>
                  <a:cxnLst/>
                  <a:rect l="l" t="t" r="r" b="b"/>
                  <a:pathLst>
                    <a:path w="1" h="31" extrusionOk="0">
                      <a:moveTo>
                        <a:pt x="1" y="1"/>
                      </a:moveTo>
                      <a:lnTo>
                        <a:pt x="1" y="1"/>
                      </a:lnTo>
                      <a:cubicBezTo>
                        <a:pt x="1" y="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782;p31"/>
                <p:cNvSpPr/>
                <p:nvPr/>
              </p:nvSpPr>
              <p:spPr>
                <a:xfrm>
                  <a:off x="1548948" y="4727743"/>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783;p31"/>
                <p:cNvSpPr/>
                <p:nvPr/>
              </p:nvSpPr>
              <p:spPr>
                <a:xfrm>
                  <a:off x="1548948" y="472774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784;p31"/>
                <p:cNvSpPr/>
                <p:nvPr/>
              </p:nvSpPr>
              <p:spPr>
                <a:xfrm>
                  <a:off x="1549945" y="472870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785;p31"/>
                <p:cNvSpPr/>
                <p:nvPr/>
              </p:nvSpPr>
              <p:spPr>
                <a:xfrm>
                  <a:off x="1538209" y="472385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786;p31"/>
                <p:cNvSpPr/>
                <p:nvPr/>
              </p:nvSpPr>
              <p:spPr>
                <a:xfrm>
                  <a:off x="1540170" y="4722855"/>
                  <a:ext cx="32" cy="1029"/>
                </a:xfrm>
                <a:custGeom>
                  <a:avLst/>
                  <a:gdLst/>
                  <a:ahLst/>
                  <a:cxnLst/>
                  <a:rect l="l" t="t" r="r" b="b"/>
                  <a:pathLst>
                    <a:path w="1" h="32" extrusionOk="0">
                      <a:moveTo>
                        <a:pt x="0" y="1"/>
                      </a:moveTo>
                      <a:cubicBezTo>
                        <a:pt x="0" y="31"/>
                        <a:pt x="0" y="31"/>
                        <a:pt x="0" y="31"/>
                      </a:cubicBez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787;p31"/>
                <p:cNvSpPr/>
                <p:nvPr/>
              </p:nvSpPr>
              <p:spPr>
                <a:xfrm>
                  <a:off x="1552871" y="473066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788;p31"/>
                <p:cNvSpPr/>
                <p:nvPr/>
              </p:nvSpPr>
              <p:spPr>
                <a:xfrm>
                  <a:off x="1515732" y="4721890"/>
                  <a:ext cx="44020" cy="36174"/>
                </a:xfrm>
                <a:custGeom>
                  <a:avLst/>
                  <a:gdLst/>
                  <a:ahLst/>
                  <a:cxnLst/>
                  <a:rect l="l" t="t" r="r" b="b"/>
                  <a:pathLst>
                    <a:path w="1369" h="1125" extrusionOk="0">
                      <a:moveTo>
                        <a:pt x="760" y="0"/>
                      </a:moveTo>
                      <a:cubicBezTo>
                        <a:pt x="760" y="7"/>
                        <a:pt x="760" y="9"/>
                        <a:pt x="760" y="9"/>
                      </a:cubicBezTo>
                      <a:cubicBezTo>
                        <a:pt x="761" y="9"/>
                        <a:pt x="763" y="2"/>
                        <a:pt x="768" y="2"/>
                      </a:cubicBezTo>
                      <a:cubicBezTo>
                        <a:pt x="772" y="2"/>
                        <a:pt x="779" y="8"/>
                        <a:pt x="791" y="31"/>
                      </a:cubicBezTo>
                      <a:cubicBezTo>
                        <a:pt x="791" y="23"/>
                        <a:pt x="791" y="15"/>
                        <a:pt x="791" y="0"/>
                      </a:cubicBezTo>
                      <a:close/>
                      <a:moveTo>
                        <a:pt x="639" y="61"/>
                      </a:moveTo>
                      <a:cubicBezTo>
                        <a:pt x="639" y="72"/>
                        <a:pt x="642" y="82"/>
                        <a:pt x="647" y="91"/>
                      </a:cubicBezTo>
                      <a:lnTo>
                        <a:pt x="647" y="91"/>
                      </a:lnTo>
                      <a:cubicBezTo>
                        <a:pt x="662" y="91"/>
                        <a:pt x="639" y="88"/>
                        <a:pt x="639" y="61"/>
                      </a:cubicBezTo>
                      <a:close/>
                      <a:moveTo>
                        <a:pt x="426" y="122"/>
                      </a:moveTo>
                      <a:lnTo>
                        <a:pt x="426" y="122"/>
                      </a:lnTo>
                      <a:cubicBezTo>
                        <a:pt x="426" y="122"/>
                        <a:pt x="426" y="122"/>
                        <a:pt x="426" y="122"/>
                      </a:cubicBezTo>
                      <a:close/>
                      <a:moveTo>
                        <a:pt x="395" y="122"/>
                      </a:moveTo>
                      <a:cubicBezTo>
                        <a:pt x="395" y="122"/>
                        <a:pt x="395" y="139"/>
                        <a:pt x="408" y="147"/>
                      </a:cubicBezTo>
                      <a:lnTo>
                        <a:pt x="408" y="147"/>
                      </a:lnTo>
                      <a:cubicBezTo>
                        <a:pt x="412" y="139"/>
                        <a:pt x="395" y="122"/>
                        <a:pt x="395" y="122"/>
                      </a:cubicBezTo>
                      <a:close/>
                      <a:moveTo>
                        <a:pt x="1094" y="153"/>
                      </a:moveTo>
                      <a:lnTo>
                        <a:pt x="1064" y="183"/>
                      </a:lnTo>
                      <a:lnTo>
                        <a:pt x="1034" y="183"/>
                      </a:lnTo>
                      <a:cubicBezTo>
                        <a:pt x="1034" y="183"/>
                        <a:pt x="1034" y="213"/>
                        <a:pt x="1003" y="213"/>
                      </a:cubicBezTo>
                      <a:cubicBezTo>
                        <a:pt x="1034" y="213"/>
                        <a:pt x="1064" y="183"/>
                        <a:pt x="1094" y="183"/>
                      </a:cubicBezTo>
                      <a:lnTo>
                        <a:pt x="1094" y="183"/>
                      </a:lnTo>
                      <a:cubicBezTo>
                        <a:pt x="1064" y="183"/>
                        <a:pt x="1064" y="213"/>
                        <a:pt x="1064" y="213"/>
                      </a:cubicBezTo>
                      <a:lnTo>
                        <a:pt x="1094" y="183"/>
                      </a:lnTo>
                      <a:cubicBezTo>
                        <a:pt x="1064" y="183"/>
                        <a:pt x="1064" y="183"/>
                        <a:pt x="1094" y="153"/>
                      </a:cubicBezTo>
                      <a:close/>
                      <a:moveTo>
                        <a:pt x="1161" y="230"/>
                      </a:moveTo>
                      <a:cubicBezTo>
                        <a:pt x="1152" y="230"/>
                        <a:pt x="1125" y="243"/>
                        <a:pt x="1125" y="243"/>
                      </a:cubicBezTo>
                      <a:lnTo>
                        <a:pt x="1155" y="243"/>
                      </a:lnTo>
                      <a:cubicBezTo>
                        <a:pt x="1165" y="233"/>
                        <a:pt x="1165" y="230"/>
                        <a:pt x="1161" y="230"/>
                      </a:cubicBezTo>
                      <a:close/>
                      <a:moveTo>
                        <a:pt x="304" y="243"/>
                      </a:moveTo>
                      <a:lnTo>
                        <a:pt x="335" y="274"/>
                      </a:lnTo>
                      <a:cubicBezTo>
                        <a:pt x="328" y="268"/>
                        <a:pt x="323" y="264"/>
                        <a:pt x="319" y="262"/>
                      </a:cubicBezTo>
                      <a:lnTo>
                        <a:pt x="319" y="262"/>
                      </a:lnTo>
                      <a:cubicBezTo>
                        <a:pt x="315" y="256"/>
                        <a:pt x="310" y="250"/>
                        <a:pt x="304" y="243"/>
                      </a:cubicBezTo>
                      <a:close/>
                      <a:moveTo>
                        <a:pt x="213" y="274"/>
                      </a:moveTo>
                      <a:cubicBezTo>
                        <a:pt x="213" y="304"/>
                        <a:pt x="213" y="304"/>
                        <a:pt x="213" y="304"/>
                      </a:cubicBezTo>
                      <a:cubicBezTo>
                        <a:pt x="213" y="274"/>
                        <a:pt x="213" y="274"/>
                        <a:pt x="183" y="274"/>
                      </a:cubicBezTo>
                      <a:close/>
                      <a:moveTo>
                        <a:pt x="274" y="304"/>
                      </a:moveTo>
                      <a:cubicBezTo>
                        <a:pt x="274" y="304"/>
                        <a:pt x="274" y="304"/>
                        <a:pt x="274" y="304"/>
                      </a:cubicBezTo>
                      <a:lnTo>
                        <a:pt x="274" y="304"/>
                      </a:lnTo>
                      <a:cubicBezTo>
                        <a:pt x="274" y="304"/>
                        <a:pt x="274" y="304"/>
                        <a:pt x="274" y="304"/>
                      </a:cubicBezTo>
                      <a:close/>
                      <a:moveTo>
                        <a:pt x="274" y="304"/>
                      </a:moveTo>
                      <a:cubicBezTo>
                        <a:pt x="274" y="305"/>
                        <a:pt x="274" y="316"/>
                        <a:pt x="276" y="329"/>
                      </a:cubicBezTo>
                      <a:lnTo>
                        <a:pt x="276" y="329"/>
                      </a:lnTo>
                      <a:cubicBezTo>
                        <a:pt x="274" y="325"/>
                        <a:pt x="274" y="318"/>
                        <a:pt x="274" y="304"/>
                      </a:cubicBezTo>
                      <a:close/>
                      <a:moveTo>
                        <a:pt x="730" y="426"/>
                      </a:moveTo>
                      <a:cubicBezTo>
                        <a:pt x="727" y="429"/>
                        <a:pt x="725" y="431"/>
                        <a:pt x="723" y="434"/>
                      </a:cubicBezTo>
                      <a:lnTo>
                        <a:pt x="723" y="434"/>
                      </a:lnTo>
                      <a:lnTo>
                        <a:pt x="722" y="433"/>
                      </a:lnTo>
                      <a:lnTo>
                        <a:pt x="722" y="433"/>
                      </a:lnTo>
                      <a:cubicBezTo>
                        <a:pt x="724" y="431"/>
                        <a:pt x="727" y="429"/>
                        <a:pt x="730" y="426"/>
                      </a:cubicBezTo>
                      <a:close/>
                      <a:moveTo>
                        <a:pt x="712" y="443"/>
                      </a:moveTo>
                      <a:cubicBezTo>
                        <a:pt x="711" y="445"/>
                        <a:pt x="707" y="449"/>
                        <a:pt x="699" y="456"/>
                      </a:cubicBezTo>
                      <a:lnTo>
                        <a:pt x="669" y="456"/>
                      </a:lnTo>
                      <a:cubicBezTo>
                        <a:pt x="692" y="456"/>
                        <a:pt x="698" y="456"/>
                        <a:pt x="712" y="443"/>
                      </a:cubicBezTo>
                      <a:close/>
                      <a:moveTo>
                        <a:pt x="547" y="487"/>
                      </a:moveTo>
                      <a:cubicBezTo>
                        <a:pt x="547" y="487"/>
                        <a:pt x="578" y="517"/>
                        <a:pt x="547" y="517"/>
                      </a:cubicBezTo>
                      <a:cubicBezTo>
                        <a:pt x="547" y="517"/>
                        <a:pt x="547" y="517"/>
                        <a:pt x="547" y="487"/>
                      </a:cubicBezTo>
                      <a:close/>
                      <a:moveTo>
                        <a:pt x="98" y="537"/>
                      </a:moveTo>
                      <a:cubicBezTo>
                        <a:pt x="104" y="539"/>
                        <a:pt x="112" y="542"/>
                        <a:pt x="122" y="547"/>
                      </a:cubicBezTo>
                      <a:cubicBezTo>
                        <a:pt x="110" y="547"/>
                        <a:pt x="102" y="543"/>
                        <a:pt x="98" y="537"/>
                      </a:cubicBezTo>
                      <a:close/>
                      <a:moveTo>
                        <a:pt x="408" y="535"/>
                      </a:moveTo>
                      <a:cubicBezTo>
                        <a:pt x="410" y="541"/>
                        <a:pt x="409" y="547"/>
                        <a:pt x="395" y="547"/>
                      </a:cubicBezTo>
                      <a:cubicBezTo>
                        <a:pt x="400" y="542"/>
                        <a:pt x="404" y="538"/>
                        <a:pt x="408" y="535"/>
                      </a:cubicBezTo>
                      <a:close/>
                      <a:moveTo>
                        <a:pt x="1204" y="978"/>
                      </a:moveTo>
                      <a:cubicBezTo>
                        <a:pt x="1201" y="982"/>
                        <a:pt x="1203" y="990"/>
                        <a:pt x="1216" y="1003"/>
                      </a:cubicBezTo>
                      <a:cubicBezTo>
                        <a:pt x="1216" y="990"/>
                        <a:pt x="1210" y="982"/>
                        <a:pt x="1204" y="978"/>
                      </a:cubicBezTo>
                      <a:close/>
                      <a:moveTo>
                        <a:pt x="1125" y="1003"/>
                      </a:moveTo>
                      <a:cubicBezTo>
                        <a:pt x="1125" y="1003"/>
                        <a:pt x="1125" y="1003"/>
                        <a:pt x="1155" y="1034"/>
                      </a:cubicBezTo>
                      <a:cubicBezTo>
                        <a:pt x="1155" y="1003"/>
                        <a:pt x="1125" y="1003"/>
                        <a:pt x="1125" y="1003"/>
                      </a:cubicBezTo>
                      <a:close/>
                      <a:moveTo>
                        <a:pt x="821" y="31"/>
                      </a:moveTo>
                      <a:cubicBezTo>
                        <a:pt x="821" y="46"/>
                        <a:pt x="821" y="46"/>
                        <a:pt x="821" y="46"/>
                      </a:cubicBezTo>
                      <a:cubicBezTo>
                        <a:pt x="821" y="46"/>
                        <a:pt x="821" y="46"/>
                        <a:pt x="821" y="61"/>
                      </a:cubicBezTo>
                      <a:cubicBezTo>
                        <a:pt x="821" y="61"/>
                        <a:pt x="807" y="48"/>
                        <a:pt x="798" y="48"/>
                      </a:cubicBezTo>
                      <a:cubicBezTo>
                        <a:pt x="794" y="48"/>
                        <a:pt x="791" y="51"/>
                        <a:pt x="791" y="61"/>
                      </a:cubicBezTo>
                      <a:lnTo>
                        <a:pt x="760" y="61"/>
                      </a:lnTo>
                      <a:cubicBezTo>
                        <a:pt x="760" y="83"/>
                        <a:pt x="760" y="104"/>
                        <a:pt x="749" y="104"/>
                      </a:cubicBezTo>
                      <a:cubicBezTo>
                        <a:pt x="745" y="104"/>
                        <a:pt x="739" y="100"/>
                        <a:pt x="730" y="91"/>
                      </a:cubicBezTo>
                      <a:cubicBezTo>
                        <a:pt x="730" y="76"/>
                        <a:pt x="730" y="76"/>
                        <a:pt x="730" y="76"/>
                      </a:cubicBezTo>
                      <a:cubicBezTo>
                        <a:pt x="730" y="76"/>
                        <a:pt x="730" y="76"/>
                        <a:pt x="730" y="61"/>
                      </a:cubicBezTo>
                      <a:lnTo>
                        <a:pt x="699" y="61"/>
                      </a:lnTo>
                      <a:cubicBezTo>
                        <a:pt x="669" y="61"/>
                        <a:pt x="669" y="122"/>
                        <a:pt x="669" y="152"/>
                      </a:cubicBezTo>
                      <a:cubicBezTo>
                        <a:pt x="669" y="152"/>
                        <a:pt x="669" y="122"/>
                        <a:pt x="669" y="122"/>
                      </a:cubicBezTo>
                      <a:cubicBezTo>
                        <a:pt x="669" y="122"/>
                        <a:pt x="656" y="109"/>
                        <a:pt x="647" y="91"/>
                      </a:cubicBezTo>
                      <a:lnTo>
                        <a:pt x="647" y="91"/>
                      </a:lnTo>
                      <a:cubicBezTo>
                        <a:pt x="645" y="91"/>
                        <a:pt x="642" y="91"/>
                        <a:pt x="639" y="91"/>
                      </a:cubicBezTo>
                      <a:cubicBezTo>
                        <a:pt x="639" y="122"/>
                        <a:pt x="639" y="122"/>
                        <a:pt x="639" y="152"/>
                      </a:cubicBezTo>
                      <a:cubicBezTo>
                        <a:pt x="639" y="122"/>
                        <a:pt x="608" y="122"/>
                        <a:pt x="639" y="122"/>
                      </a:cubicBezTo>
                      <a:lnTo>
                        <a:pt x="608" y="122"/>
                      </a:lnTo>
                      <a:cubicBezTo>
                        <a:pt x="639" y="152"/>
                        <a:pt x="608" y="152"/>
                        <a:pt x="608" y="183"/>
                      </a:cubicBezTo>
                      <a:lnTo>
                        <a:pt x="608" y="152"/>
                      </a:lnTo>
                      <a:lnTo>
                        <a:pt x="578" y="152"/>
                      </a:lnTo>
                      <a:cubicBezTo>
                        <a:pt x="578" y="152"/>
                        <a:pt x="578" y="152"/>
                        <a:pt x="578" y="183"/>
                      </a:cubicBezTo>
                      <a:cubicBezTo>
                        <a:pt x="547" y="152"/>
                        <a:pt x="547" y="122"/>
                        <a:pt x="547" y="122"/>
                      </a:cubicBezTo>
                      <a:cubicBezTo>
                        <a:pt x="547" y="122"/>
                        <a:pt x="547" y="152"/>
                        <a:pt x="547" y="152"/>
                      </a:cubicBezTo>
                      <a:cubicBezTo>
                        <a:pt x="547" y="122"/>
                        <a:pt x="517" y="152"/>
                        <a:pt x="517" y="91"/>
                      </a:cubicBezTo>
                      <a:lnTo>
                        <a:pt x="487" y="91"/>
                      </a:lnTo>
                      <a:cubicBezTo>
                        <a:pt x="487" y="107"/>
                        <a:pt x="494" y="107"/>
                        <a:pt x="502" y="107"/>
                      </a:cubicBezTo>
                      <a:cubicBezTo>
                        <a:pt x="509" y="107"/>
                        <a:pt x="517" y="107"/>
                        <a:pt x="517" y="122"/>
                      </a:cubicBezTo>
                      <a:cubicBezTo>
                        <a:pt x="505" y="133"/>
                        <a:pt x="503" y="149"/>
                        <a:pt x="504" y="164"/>
                      </a:cubicBezTo>
                      <a:lnTo>
                        <a:pt x="504" y="164"/>
                      </a:lnTo>
                      <a:cubicBezTo>
                        <a:pt x="495" y="161"/>
                        <a:pt x="487" y="152"/>
                        <a:pt x="487" y="152"/>
                      </a:cubicBezTo>
                      <a:cubicBezTo>
                        <a:pt x="474" y="146"/>
                        <a:pt x="466" y="143"/>
                        <a:pt x="462" y="143"/>
                      </a:cubicBezTo>
                      <a:cubicBezTo>
                        <a:pt x="451" y="143"/>
                        <a:pt x="466" y="161"/>
                        <a:pt x="465" y="161"/>
                      </a:cubicBezTo>
                      <a:cubicBezTo>
                        <a:pt x="465" y="161"/>
                        <a:pt x="463" y="159"/>
                        <a:pt x="456" y="152"/>
                      </a:cubicBezTo>
                      <a:cubicBezTo>
                        <a:pt x="456" y="137"/>
                        <a:pt x="449" y="137"/>
                        <a:pt x="441" y="137"/>
                      </a:cubicBezTo>
                      <a:cubicBezTo>
                        <a:pt x="433" y="137"/>
                        <a:pt x="426" y="137"/>
                        <a:pt x="426" y="122"/>
                      </a:cubicBezTo>
                      <a:lnTo>
                        <a:pt x="426" y="152"/>
                      </a:lnTo>
                      <a:cubicBezTo>
                        <a:pt x="418" y="152"/>
                        <a:pt x="412" y="150"/>
                        <a:pt x="408" y="147"/>
                      </a:cubicBezTo>
                      <a:lnTo>
                        <a:pt x="408" y="147"/>
                      </a:lnTo>
                      <a:cubicBezTo>
                        <a:pt x="407" y="150"/>
                        <a:pt x="403" y="152"/>
                        <a:pt x="395" y="152"/>
                      </a:cubicBezTo>
                      <a:lnTo>
                        <a:pt x="365" y="152"/>
                      </a:lnTo>
                      <a:lnTo>
                        <a:pt x="365" y="183"/>
                      </a:lnTo>
                      <a:cubicBezTo>
                        <a:pt x="365" y="152"/>
                        <a:pt x="335" y="152"/>
                        <a:pt x="335" y="152"/>
                      </a:cubicBezTo>
                      <a:cubicBezTo>
                        <a:pt x="304" y="152"/>
                        <a:pt x="213" y="152"/>
                        <a:pt x="213" y="213"/>
                      </a:cubicBezTo>
                      <a:cubicBezTo>
                        <a:pt x="183" y="183"/>
                        <a:pt x="213" y="183"/>
                        <a:pt x="183" y="183"/>
                      </a:cubicBezTo>
                      <a:cubicBezTo>
                        <a:pt x="213" y="213"/>
                        <a:pt x="122" y="213"/>
                        <a:pt x="122" y="243"/>
                      </a:cubicBezTo>
                      <a:lnTo>
                        <a:pt x="152" y="243"/>
                      </a:lnTo>
                      <a:cubicBezTo>
                        <a:pt x="61" y="274"/>
                        <a:pt x="91" y="335"/>
                        <a:pt x="61" y="365"/>
                      </a:cubicBezTo>
                      <a:lnTo>
                        <a:pt x="91" y="365"/>
                      </a:lnTo>
                      <a:cubicBezTo>
                        <a:pt x="91" y="365"/>
                        <a:pt x="91" y="395"/>
                        <a:pt x="122" y="395"/>
                      </a:cubicBezTo>
                      <a:lnTo>
                        <a:pt x="91" y="395"/>
                      </a:lnTo>
                      <a:cubicBezTo>
                        <a:pt x="82" y="405"/>
                        <a:pt x="76" y="420"/>
                        <a:pt x="71" y="438"/>
                      </a:cubicBezTo>
                      <a:lnTo>
                        <a:pt x="71" y="438"/>
                      </a:lnTo>
                      <a:cubicBezTo>
                        <a:pt x="69" y="434"/>
                        <a:pt x="66" y="430"/>
                        <a:pt x="61" y="426"/>
                      </a:cubicBezTo>
                      <a:lnTo>
                        <a:pt x="61" y="426"/>
                      </a:lnTo>
                      <a:cubicBezTo>
                        <a:pt x="61" y="426"/>
                        <a:pt x="66" y="435"/>
                        <a:pt x="70" y="445"/>
                      </a:cubicBezTo>
                      <a:lnTo>
                        <a:pt x="70" y="445"/>
                      </a:lnTo>
                      <a:cubicBezTo>
                        <a:pt x="68" y="450"/>
                        <a:pt x="67" y="456"/>
                        <a:pt x="67" y="461"/>
                      </a:cubicBezTo>
                      <a:lnTo>
                        <a:pt x="67" y="461"/>
                      </a:lnTo>
                      <a:cubicBezTo>
                        <a:pt x="65" y="460"/>
                        <a:pt x="63" y="458"/>
                        <a:pt x="61" y="456"/>
                      </a:cubicBezTo>
                      <a:cubicBezTo>
                        <a:pt x="41" y="456"/>
                        <a:pt x="48" y="470"/>
                        <a:pt x="45" y="470"/>
                      </a:cubicBezTo>
                      <a:cubicBezTo>
                        <a:pt x="44" y="470"/>
                        <a:pt x="41" y="466"/>
                        <a:pt x="31" y="456"/>
                      </a:cubicBezTo>
                      <a:lnTo>
                        <a:pt x="31" y="426"/>
                      </a:lnTo>
                      <a:lnTo>
                        <a:pt x="31" y="426"/>
                      </a:lnTo>
                      <a:cubicBezTo>
                        <a:pt x="0" y="456"/>
                        <a:pt x="61" y="487"/>
                        <a:pt x="61" y="487"/>
                      </a:cubicBezTo>
                      <a:cubicBezTo>
                        <a:pt x="61" y="493"/>
                        <a:pt x="60" y="497"/>
                        <a:pt x="58" y="498"/>
                      </a:cubicBezTo>
                      <a:lnTo>
                        <a:pt x="58" y="498"/>
                      </a:lnTo>
                      <a:cubicBezTo>
                        <a:pt x="53" y="485"/>
                        <a:pt x="43" y="474"/>
                        <a:pt x="37" y="474"/>
                      </a:cubicBezTo>
                      <a:cubicBezTo>
                        <a:pt x="33" y="474"/>
                        <a:pt x="31" y="478"/>
                        <a:pt x="31" y="487"/>
                      </a:cubicBezTo>
                      <a:cubicBezTo>
                        <a:pt x="31" y="487"/>
                        <a:pt x="44" y="500"/>
                        <a:pt x="53" y="500"/>
                      </a:cubicBezTo>
                      <a:cubicBezTo>
                        <a:pt x="55" y="500"/>
                        <a:pt x="56" y="500"/>
                        <a:pt x="58" y="498"/>
                      </a:cubicBezTo>
                      <a:lnTo>
                        <a:pt x="58" y="498"/>
                      </a:lnTo>
                      <a:cubicBezTo>
                        <a:pt x="60" y="504"/>
                        <a:pt x="61" y="511"/>
                        <a:pt x="61" y="517"/>
                      </a:cubicBezTo>
                      <a:cubicBezTo>
                        <a:pt x="52" y="508"/>
                        <a:pt x="48" y="504"/>
                        <a:pt x="48" y="504"/>
                      </a:cubicBezTo>
                      <a:lnTo>
                        <a:pt x="48" y="504"/>
                      </a:lnTo>
                      <a:cubicBezTo>
                        <a:pt x="46" y="504"/>
                        <a:pt x="61" y="526"/>
                        <a:pt x="61" y="547"/>
                      </a:cubicBezTo>
                      <a:cubicBezTo>
                        <a:pt x="61" y="547"/>
                        <a:pt x="61" y="547"/>
                        <a:pt x="61" y="547"/>
                      </a:cubicBezTo>
                      <a:lnTo>
                        <a:pt x="61" y="547"/>
                      </a:lnTo>
                      <a:cubicBezTo>
                        <a:pt x="61" y="558"/>
                        <a:pt x="61" y="568"/>
                        <a:pt x="61" y="578"/>
                      </a:cubicBezTo>
                      <a:cubicBezTo>
                        <a:pt x="91" y="669"/>
                        <a:pt x="122" y="791"/>
                        <a:pt x="183" y="851"/>
                      </a:cubicBezTo>
                      <a:lnTo>
                        <a:pt x="183" y="882"/>
                      </a:lnTo>
                      <a:cubicBezTo>
                        <a:pt x="183" y="860"/>
                        <a:pt x="198" y="839"/>
                        <a:pt x="207" y="839"/>
                      </a:cubicBezTo>
                      <a:cubicBezTo>
                        <a:pt x="210" y="839"/>
                        <a:pt x="213" y="842"/>
                        <a:pt x="213" y="851"/>
                      </a:cubicBezTo>
                      <a:cubicBezTo>
                        <a:pt x="183" y="912"/>
                        <a:pt x="274" y="882"/>
                        <a:pt x="243" y="942"/>
                      </a:cubicBezTo>
                      <a:cubicBezTo>
                        <a:pt x="304" y="973"/>
                        <a:pt x="335" y="1034"/>
                        <a:pt x="395" y="1034"/>
                      </a:cubicBezTo>
                      <a:cubicBezTo>
                        <a:pt x="426" y="1064"/>
                        <a:pt x="456" y="1064"/>
                        <a:pt x="456" y="1064"/>
                      </a:cubicBezTo>
                      <a:lnTo>
                        <a:pt x="456" y="1034"/>
                      </a:lnTo>
                      <a:cubicBezTo>
                        <a:pt x="487" y="1034"/>
                        <a:pt x="456" y="1064"/>
                        <a:pt x="487" y="1064"/>
                      </a:cubicBezTo>
                      <a:cubicBezTo>
                        <a:pt x="487" y="1079"/>
                        <a:pt x="494" y="1079"/>
                        <a:pt x="502" y="1079"/>
                      </a:cubicBezTo>
                      <a:cubicBezTo>
                        <a:pt x="509" y="1079"/>
                        <a:pt x="517" y="1079"/>
                        <a:pt x="517" y="1094"/>
                      </a:cubicBezTo>
                      <a:cubicBezTo>
                        <a:pt x="537" y="1094"/>
                        <a:pt x="557" y="1081"/>
                        <a:pt x="578" y="1081"/>
                      </a:cubicBezTo>
                      <a:cubicBezTo>
                        <a:pt x="588" y="1081"/>
                        <a:pt x="598" y="1084"/>
                        <a:pt x="608" y="1094"/>
                      </a:cubicBezTo>
                      <a:cubicBezTo>
                        <a:pt x="578" y="1094"/>
                        <a:pt x="608" y="1125"/>
                        <a:pt x="639" y="1125"/>
                      </a:cubicBezTo>
                      <a:lnTo>
                        <a:pt x="760" y="1125"/>
                      </a:lnTo>
                      <a:lnTo>
                        <a:pt x="760" y="1094"/>
                      </a:lnTo>
                      <a:cubicBezTo>
                        <a:pt x="771" y="1117"/>
                        <a:pt x="778" y="1123"/>
                        <a:pt x="783" y="1123"/>
                      </a:cubicBezTo>
                      <a:cubicBezTo>
                        <a:pt x="788" y="1123"/>
                        <a:pt x="790" y="1116"/>
                        <a:pt x="790" y="1116"/>
                      </a:cubicBezTo>
                      <a:cubicBezTo>
                        <a:pt x="791" y="1116"/>
                        <a:pt x="791" y="1118"/>
                        <a:pt x="791" y="1125"/>
                      </a:cubicBezTo>
                      <a:cubicBezTo>
                        <a:pt x="791" y="1114"/>
                        <a:pt x="791" y="1103"/>
                        <a:pt x="791" y="1094"/>
                      </a:cubicBezTo>
                      <a:lnTo>
                        <a:pt x="821" y="1064"/>
                      </a:lnTo>
                      <a:cubicBezTo>
                        <a:pt x="821" y="1094"/>
                        <a:pt x="821" y="1094"/>
                        <a:pt x="821" y="1125"/>
                      </a:cubicBezTo>
                      <a:cubicBezTo>
                        <a:pt x="851" y="1125"/>
                        <a:pt x="882" y="1094"/>
                        <a:pt x="912" y="1094"/>
                      </a:cubicBezTo>
                      <a:cubicBezTo>
                        <a:pt x="912" y="1094"/>
                        <a:pt x="920" y="1087"/>
                        <a:pt x="927" y="1087"/>
                      </a:cubicBezTo>
                      <a:cubicBezTo>
                        <a:pt x="935" y="1087"/>
                        <a:pt x="943" y="1094"/>
                        <a:pt x="943" y="1125"/>
                      </a:cubicBezTo>
                      <a:cubicBezTo>
                        <a:pt x="967" y="1101"/>
                        <a:pt x="952" y="1096"/>
                        <a:pt x="946" y="1064"/>
                      </a:cubicBezTo>
                      <a:lnTo>
                        <a:pt x="973" y="1064"/>
                      </a:lnTo>
                      <a:cubicBezTo>
                        <a:pt x="973" y="1064"/>
                        <a:pt x="973" y="1064"/>
                        <a:pt x="973" y="1094"/>
                      </a:cubicBezTo>
                      <a:cubicBezTo>
                        <a:pt x="988" y="1079"/>
                        <a:pt x="1003" y="1079"/>
                        <a:pt x="1018" y="1079"/>
                      </a:cubicBezTo>
                      <a:cubicBezTo>
                        <a:pt x="1034" y="1079"/>
                        <a:pt x="1049" y="1079"/>
                        <a:pt x="1064" y="1064"/>
                      </a:cubicBezTo>
                      <a:cubicBezTo>
                        <a:pt x="1049" y="1049"/>
                        <a:pt x="1041" y="1049"/>
                        <a:pt x="1037" y="1049"/>
                      </a:cubicBezTo>
                      <a:cubicBezTo>
                        <a:pt x="1034" y="1049"/>
                        <a:pt x="1034" y="1049"/>
                        <a:pt x="1034" y="1034"/>
                      </a:cubicBezTo>
                      <a:cubicBezTo>
                        <a:pt x="1034" y="1027"/>
                        <a:pt x="1035" y="1025"/>
                        <a:pt x="1037" y="1025"/>
                      </a:cubicBezTo>
                      <a:cubicBezTo>
                        <a:pt x="1044" y="1025"/>
                        <a:pt x="1059" y="1042"/>
                        <a:pt x="1076" y="1042"/>
                      </a:cubicBezTo>
                      <a:cubicBezTo>
                        <a:pt x="1082" y="1042"/>
                        <a:pt x="1088" y="1040"/>
                        <a:pt x="1094" y="1034"/>
                      </a:cubicBezTo>
                      <a:cubicBezTo>
                        <a:pt x="1094" y="1034"/>
                        <a:pt x="1094" y="1003"/>
                        <a:pt x="1094" y="1003"/>
                      </a:cubicBezTo>
                      <a:cubicBezTo>
                        <a:pt x="1125" y="1034"/>
                        <a:pt x="1094" y="1034"/>
                        <a:pt x="1094" y="1064"/>
                      </a:cubicBezTo>
                      <a:cubicBezTo>
                        <a:pt x="1125" y="1064"/>
                        <a:pt x="1125" y="1034"/>
                        <a:pt x="1125" y="1003"/>
                      </a:cubicBezTo>
                      <a:cubicBezTo>
                        <a:pt x="1155" y="1003"/>
                        <a:pt x="1186" y="973"/>
                        <a:pt x="1186" y="973"/>
                      </a:cubicBezTo>
                      <a:cubicBezTo>
                        <a:pt x="1186" y="973"/>
                        <a:pt x="1195" y="973"/>
                        <a:pt x="1204" y="978"/>
                      </a:cubicBezTo>
                      <a:lnTo>
                        <a:pt x="1204" y="978"/>
                      </a:lnTo>
                      <a:cubicBezTo>
                        <a:pt x="1207" y="973"/>
                        <a:pt x="1216" y="973"/>
                        <a:pt x="1216" y="973"/>
                      </a:cubicBezTo>
                      <a:lnTo>
                        <a:pt x="1338" y="760"/>
                      </a:lnTo>
                      <a:lnTo>
                        <a:pt x="1368" y="760"/>
                      </a:lnTo>
                      <a:cubicBezTo>
                        <a:pt x="1368" y="699"/>
                        <a:pt x="1338" y="639"/>
                        <a:pt x="1338" y="578"/>
                      </a:cubicBezTo>
                      <a:cubicBezTo>
                        <a:pt x="1307" y="578"/>
                        <a:pt x="1307" y="547"/>
                        <a:pt x="1277" y="547"/>
                      </a:cubicBezTo>
                      <a:lnTo>
                        <a:pt x="1338" y="517"/>
                      </a:lnTo>
                      <a:lnTo>
                        <a:pt x="1307" y="517"/>
                      </a:lnTo>
                      <a:cubicBezTo>
                        <a:pt x="1338" y="517"/>
                        <a:pt x="1307" y="487"/>
                        <a:pt x="1338" y="487"/>
                      </a:cubicBezTo>
                      <a:lnTo>
                        <a:pt x="1338" y="426"/>
                      </a:lnTo>
                      <a:cubicBezTo>
                        <a:pt x="1338" y="426"/>
                        <a:pt x="1324" y="439"/>
                        <a:pt x="1315" y="439"/>
                      </a:cubicBezTo>
                      <a:cubicBezTo>
                        <a:pt x="1311" y="439"/>
                        <a:pt x="1307" y="436"/>
                        <a:pt x="1307" y="426"/>
                      </a:cubicBezTo>
                      <a:lnTo>
                        <a:pt x="1338" y="426"/>
                      </a:lnTo>
                      <a:cubicBezTo>
                        <a:pt x="1368" y="365"/>
                        <a:pt x="1246" y="395"/>
                        <a:pt x="1246" y="365"/>
                      </a:cubicBezTo>
                      <a:cubicBezTo>
                        <a:pt x="1226" y="375"/>
                        <a:pt x="1216" y="378"/>
                        <a:pt x="1210" y="378"/>
                      </a:cubicBezTo>
                      <a:cubicBezTo>
                        <a:pt x="1199" y="378"/>
                        <a:pt x="1206" y="365"/>
                        <a:pt x="1186" y="365"/>
                      </a:cubicBezTo>
                      <a:lnTo>
                        <a:pt x="1155" y="365"/>
                      </a:lnTo>
                      <a:cubicBezTo>
                        <a:pt x="1186" y="335"/>
                        <a:pt x="1155" y="335"/>
                        <a:pt x="1186" y="304"/>
                      </a:cubicBezTo>
                      <a:lnTo>
                        <a:pt x="1186" y="304"/>
                      </a:lnTo>
                      <a:cubicBezTo>
                        <a:pt x="1185" y="304"/>
                        <a:pt x="1172" y="318"/>
                        <a:pt x="1154" y="318"/>
                      </a:cubicBezTo>
                      <a:cubicBezTo>
                        <a:pt x="1145" y="318"/>
                        <a:pt x="1135" y="314"/>
                        <a:pt x="1125" y="304"/>
                      </a:cubicBezTo>
                      <a:cubicBezTo>
                        <a:pt x="1155" y="304"/>
                        <a:pt x="1155" y="304"/>
                        <a:pt x="1155" y="274"/>
                      </a:cubicBezTo>
                      <a:cubicBezTo>
                        <a:pt x="1155" y="274"/>
                        <a:pt x="1155" y="243"/>
                        <a:pt x="1125" y="243"/>
                      </a:cubicBezTo>
                      <a:cubicBezTo>
                        <a:pt x="1125" y="243"/>
                        <a:pt x="1125" y="243"/>
                        <a:pt x="1094" y="274"/>
                      </a:cubicBezTo>
                      <a:cubicBezTo>
                        <a:pt x="1094" y="259"/>
                        <a:pt x="1087" y="259"/>
                        <a:pt x="1083" y="259"/>
                      </a:cubicBezTo>
                      <a:cubicBezTo>
                        <a:pt x="1079" y="259"/>
                        <a:pt x="1079" y="259"/>
                        <a:pt x="1094" y="243"/>
                      </a:cubicBezTo>
                      <a:cubicBezTo>
                        <a:pt x="1094" y="243"/>
                        <a:pt x="1094" y="243"/>
                        <a:pt x="1094" y="213"/>
                      </a:cubicBezTo>
                      <a:cubicBezTo>
                        <a:pt x="1084" y="223"/>
                        <a:pt x="1081" y="227"/>
                        <a:pt x="1080" y="227"/>
                      </a:cubicBezTo>
                      <a:cubicBezTo>
                        <a:pt x="1078" y="227"/>
                        <a:pt x="1084" y="213"/>
                        <a:pt x="1064" y="213"/>
                      </a:cubicBezTo>
                      <a:cubicBezTo>
                        <a:pt x="1064" y="213"/>
                        <a:pt x="1044" y="213"/>
                        <a:pt x="1036" y="230"/>
                      </a:cubicBezTo>
                      <a:lnTo>
                        <a:pt x="1036" y="230"/>
                      </a:lnTo>
                      <a:cubicBezTo>
                        <a:pt x="1032" y="228"/>
                        <a:pt x="1025" y="228"/>
                        <a:pt x="1018" y="228"/>
                      </a:cubicBezTo>
                      <a:cubicBezTo>
                        <a:pt x="1003" y="228"/>
                        <a:pt x="988" y="228"/>
                        <a:pt x="1003" y="213"/>
                      </a:cubicBezTo>
                      <a:cubicBezTo>
                        <a:pt x="1003" y="213"/>
                        <a:pt x="1034" y="183"/>
                        <a:pt x="1003" y="183"/>
                      </a:cubicBezTo>
                      <a:cubicBezTo>
                        <a:pt x="1003" y="183"/>
                        <a:pt x="990" y="196"/>
                        <a:pt x="981" y="196"/>
                      </a:cubicBezTo>
                      <a:cubicBezTo>
                        <a:pt x="976" y="196"/>
                        <a:pt x="973" y="193"/>
                        <a:pt x="973" y="183"/>
                      </a:cubicBezTo>
                      <a:lnTo>
                        <a:pt x="1003" y="183"/>
                      </a:lnTo>
                      <a:cubicBezTo>
                        <a:pt x="1003" y="183"/>
                        <a:pt x="973" y="183"/>
                        <a:pt x="1003" y="152"/>
                      </a:cubicBezTo>
                      <a:cubicBezTo>
                        <a:pt x="1018" y="137"/>
                        <a:pt x="1018" y="137"/>
                        <a:pt x="1018" y="137"/>
                      </a:cubicBezTo>
                      <a:cubicBezTo>
                        <a:pt x="1018" y="137"/>
                        <a:pt x="1018" y="137"/>
                        <a:pt x="1034" y="122"/>
                      </a:cubicBezTo>
                      <a:lnTo>
                        <a:pt x="1003" y="122"/>
                      </a:lnTo>
                      <a:cubicBezTo>
                        <a:pt x="985" y="131"/>
                        <a:pt x="978" y="134"/>
                        <a:pt x="977" y="134"/>
                      </a:cubicBezTo>
                      <a:cubicBezTo>
                        <a:pt x="973" y="134"/>
                        <a:pt x="1003" y="113"/>
                        <a:pt x="1003" y="91"/>
                      </a:cubicBezTo>
                      <a:lnTo>
                        <a:pt x="82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789;p31"/>
                <p:cNvSpPr/>
                <p:nvPr/>
              </p:nvSpPr>
              <p:spPr>
                <a:xfrm>
                  <a:off x="1538209" y="4722855"/>
                  <a:ext cx="32" cy="1029"/>
                </a:xfrm>
                <a:custGeom>
                  <a:avLst/>
                  <a:gdLst/>
                  <a:ahLst/>
                  <a:cxnLst/>
                  <a:rect l="l" t="t" r="r" b="b"/>
                  <a:pathLst>
                    <a:path w="1" h="32" extrusionOk="0">
                      <a:moveTo>
                        <a:pt x="0" y="31"/>
                      </a:moveTo>
                      <a:lnTo>
                        <a:pt x="0" y="31"/>
                      </a:ln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790;p31"/>
                <p:cNvSpPr/>
                <p:nvPr/>
              </p:nvSpPr>
              <p:spPr>
                <a:xfrm>
                  <a:off x="1550910" y="472870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791;p31"/>
                <p:cNvSpPr/>
                <p:nvPr/>
              </p:nvSpPr>
              <p:spPr>
                <a:xfrm>
                  <a:off x="1552871" y="4730669"/>
                  <a:ext cx="997" cy="32"/>
                </a:xfrm>
                <a:custGeom>
                  <a:avLst/>
                  <a:gdLst/>
                  <a:ahLst/>
                  <a:cxnLst/>
                  <a:rect l="l" t="t" r="r" b="b"/>
                  <a:pathLst>
                    <a:path w="31" h="1" extrusionOk="0">
                      <a:moveTo>
                        <a:pt x="31" y="1"/>
                      </a:moveTo>
                      <a:cubicBezTo>
                        <a:pt x="0" y="1"/>
                        <a:pt x="0" y="1"/>
                        <a:pt x="0" y="1"/>
                      </a:cubicBez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792;p31"/>
                <p:cNvSpPr/>
                <p:nvPr/>
              </p:nvSpPr>
              <p:spPr>
                <a:xfrm>
                  <a:off x="1534286" y="472677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793;p31"/>
                <p:cNvSpPr/>
                <p:nvPr/>
              </p:nvSpPr>
              <p:spPr>
                <a:xfrm>
                  <a:off x="1523546" y="4731665"/>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794;p31"/>
                <p:cNvSpPr/>
                <p:nvPr/>
              </p:nvSpPr>
              <p:spPr>
                <a:xfrm>
                  <a:off x="1524511" y="473166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795;p31"/>
                <p:cNvSpPr/>
                <p:nvPr/>
              </p:nvSpPr>
              <p:spPr>
                <a:xfrm>
                  <a:off x="1537212" y="472578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796;p31"/>
                <p:cNvSpPr/>
                <p:nvPr/>
              </p:nvSpPr>
              <p:spPr>
                <a:xfrm>
                  <a:off x="1524511" y="473166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797;p31"/>
                <p:cNvSpPr/>
                <p:nvPr/>
              </p:nvSpPr>
              <p:spPr>
                <a:xfrm>
                  <a:off x="1523546" y="4730669"/>
                  <a:ext cx="32" cy="1029"/>
                </a:xfrm>
                <a:custGeom>
                  <a:avLst/>
                  <a:gdLst/>
                  <a:ahLst/>
                  <a:cxnLst/>
                  <a:rect l="l" t="t" r="r" b="b"/>
                  <a:pathLst>
                    <a:path w="1" h="32" extrusionOk="0">
                      <a:moveTo>
                        <a:pt x="0" y="31"/>
                      </a:moveTo>
                      <a:cubicBezTo>
                        <a:pt x="0" y="31"/>
                        <a:pt x="0" y="31"/>
                        <a:pt x="0" y="3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798;p31"/>
                <p:cNvSpPr/>
                <p:nvPr/>
              </p:nvSpPr>
              <p:spPr>
                <a:xfrm>
                  <a:off x="1530395" y="472870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799;p31"/>
                <p:cNvSpPr/>
                <p:nvPr/>
              </p:nvSpPr>
              <p:spPr>
                <a:xfrm>
                  <a:off x="1524511" y="472970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800;p31"/>
                <p:cNvSpPr/>
                <p:nvPr/>
              </p:nvSpPr>
              <p:spPr>
                <a:xfrm>
                  <a:off x="1522581" y="4731665"/>
                  <a:ext cx="32" cy="32"/>
                </a:xfrm>
                <a:custGeom>
                  <a:avLst/>
                  <a:gdLst/>
                  <a:ahLst/>
                  <a:cxnLst/>
                  <a:rect l="l" t="t" r="r" b="b"/>
                  <a:pathLst>
                    <a:path w="1" h="1" extrusionOk="0">
                      <a:moveTo>
                        <a:pt x="0" y="0"/>
                      </a:moveTo>
                      <a:cubicBezTo>
                        <a:pt x="0" y="0"/>
                        <a:pt x="0" y="0"/>
                        <a:pt x="0" y="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801;p31"/>
                <p:cNvSpPr/>
                <p:nvPr/>
              </p:nvSpPr>
              <p:spPr>
                <a:xfrm>
                  <a:off x="1528433" y="4728707"/>
                  <a:ext cx="32" cy="1029"/>
                </a:xfrm>
                <a:custGeom>
                  <a:avLst/>
                  <a:gdLst/>
                  <a:ahLst/>
                  <a:cxnLst/>
                  <a:rect l="l" t="t" r="r" b="b"/>
                  <a:pathLst>
                    <a:path w="1" h="32" extrusionOk="0">
                      <a:moveTo>
                        <a:pt x="0" y="1"/>
                      </a:moveTo>
                      <a:cubicBezTo>
                        <a:pt x="0" y="31"/>
                        <a:pt x="0" y="31"/>
                        <a:pt x="0" y="31"/>
                      </a:cubicBezTo>
                      <a:cubicBezTo>
                        <a:pt x="0" y="3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802;p31"/>
                <p:cNvSpPr/>
                <p:nvPr/>
              </p:nvSpPr>
              <p:spPr>
                <a:xfrm>
                  <a:off x="1415055" y="4853822"/>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803;p31"/>
                <p:cNvSpPr/>
                <p:nvPr/>
              </p:nvSpPr>
              <p:spPr>
                <a:xfrm>
                  <a:off x="1417016" y="4854819"/>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804;p31"/>
                <p:cNvSpPr/>
                <p:nvPr/>
              </p:nvSpPr>
              <p:spPr>
                <a:xfrm>
                  <a:off x="1412129" y="485481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805;p31"/>
                <p:cNvSpPr/>
                <p:nvPr/>
              </p:nvSpPr>
              <p:spPr>
                <a:xfrm>
                  <a:off x="1417016" y="486067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806;p31"/>
                <p:cNvSpPr/>
                <p:nvPr/>
              </p:nvSpPr>
              <p:spPr>
                <a:xfrm>
                  <a:off x="1417981" y="485774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807;p31"/>
                <p:cNvSpPr/>
                <p:nvPr/>
              </p:nvSpPr>
              <p:spPr>
                <a:xfrm>
                  <a:off x="1405280" y="4851861"/>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808;p31"/>
                <p:cNvSpPr/>
                <p:nvPr/>
              </p:nvSpPr>
              <p:spPr>
                <a:xfrm>
                  <a:off x="1405280" y="4858710"/>
                  <a:ext cx="997" cy="32"/>
                </a:xfrm>
                <a:custGeom>
                  <a:avLst/>
                  <a:gdLst/>
                  <a:ahLst/>
                  <a:cxnLst/>
                  <a:rect l="l" t="t" r="r" b="b"/>
                  <a:pathLst>
                    <a:path w="31" h="1" extrusionOk="0">
                      <a:moveTo>
                        <a:pt x="1" y="1"/>
                      </a:move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809;p31"/>
                <p:cNvSpPr/>
                <p:nvPr/>
              </p:nvSpPr>
              <p:spPr>
                <a:xfrm>
                  <a:off x="1407241" y="4856748"/>
                  <a:ext cx="997" cy="32"/>
                </a:xfrm>
                <a:custGeom>
                  <a:avLst/>
                  <a:gdLst/>
                  <a:ahLst/>
                  <a:cxnLst/>
                  <a:rect l="l" t="t" r="r" b="b"/>
                  <a:pathLst>
                    <a:path w="31" h="1" extrusionOk="0">
                      <a:moveTo>
                        <a:pt x="31" y="1"/>
                      </a:moveTo>
                      <a:cubicBezTo>
                        <a:pt x="31" y="1"/>
                        <a:pt x="0" y="1"/>
                        <a:pt x="0" y="1"/>
                      </a:cubicBez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810;p31"/>
                <p:cNvSpPr/>
                <p:nvPr/>
              </p:nvSpPr>
              <p:spPr>
                <a:xfrm>
                  <a:off x="1407241" y="4855784"/>
                  <a:ext cx="32" cy="997"/>
                </a:xfrm>
                <a:custGeom>
                  <a:avLst/>
                  <a:gdLst/>
                  <a:ahLst/>
                  <a:cxnLst/>
                  <a:rect l="l" t="t" r="r" b="b"/>
                  <a:pathLst>
                    <a:path w="1" h="31" extrusionOk="0">
                      <a:moveTo>
                        <a:pt x="0" y="0"/>
                      </a:moveTo>
                      <a:lnTo>
                        <a:pt x="0" y="31"/>
                      </a:ln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811;p31"/>
                <p:cNvSpPr/>
                <p:nvPr/>
              </p:nvSpPr>
              <p:spPr>
                <a:xfrm>
                  <a:off x="1408206" y="4855784"/>
                  <a:ext cx="32" cy="997"/>
                </a:xfrm>
                <a:custGeom>
                  <a:avLst/>
                  <a:gdLst/>
                  <a:ahLst/>
                  <a:cxnLst/>
                  <a:rect l="l" t="t" r="r" b="b"/>
                  <a:pathLst>
                    <a:path w="1" h="31" extrusionOk="0">
                      <a:moveTo>
                        <a:pt x="1" y="31"/>
                      </a:move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812;p31"/>
                <p:cNvSpPr/>
                <p:nvPr/>
              </p:nvSpPr>
              <p:spPr>
                <a:xfrm>
                  <a:off x="1414090" y="4865559"/>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813;p31"/>
                <p:cNvSpPr/>
                <p:nvPr/>
              </p:nvSpPr>
              <p:spPr>
                <a:xfrm>
                  <a:off x="1405280" y="485285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814;p31"/>
                <p:cNvSpPr/>
                <p:nvPr/>
              </p:nvSpPr>
              <p:spPr>
                <a:xfrm>
                  <a:off x="1405280" y="4847970"/>
                  <a:ext cx="997" cy="32"/>
                </a:xfrm>
                <a:custGeom>
                  <a:avLst/>
                  <a:gdLst/>
                  <a:ahLst/>
                  <a:cxnLst/>
                  <a:rect l="l" t="t" r="r" b="b"/>
                  <a:pathLst>
                    <a:path w="31" h="1" extrusionOk="0">
                      <a:moveTo>
                        <a:pt x="1" y="0"/>
                      </a:moveTo>
                      <a:cubicBezTo>
                        <a:pt x="1" y="0"/>
                        <a:pt x="3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815;p31"/>
                <p:cNvSpPr/>
                <p:nvPr/>
              </p:nvSpPr>
              <p:spPr>
                <a:xfrm>
                  <a:off x="1421904" y="488411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816;p31"/>
                <p:cNvSpPr/>
                <p:nvPr/>
              </p:nvSpPr>
              <p:spPr>
                <a:xfrm>
                  <a:off x="1405280" y="4852858"/>
                  <a:ext cx="32" cy="32"/>
                </a:xfrm>
                <a:custGeom>
                  <a:avLst/>
                  <a:gdLst/>
                  <a:ahLst/>
                  <a:cxnLst/>
                  <a:rect l="l" t="t" r="r" b="b"/>
                  <a:pathLst>
                    <a:path w="1" h="1" extrusionOk="0">
                      <a:moveTo>
                        <a:pt x="1" y="0"/>
                      </a:moveTo>
                      <a:lnTo>
                        <a:pt x="1" y="0"/>
                      </a:ln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817;p31"/>
                <p:cNvSpPr/>
                <p:nvPr/>
              </p:nvSpPr>
              <p:spPr>
                <a:xfrm>
                  <a:off x="1412129" y="4865559"/>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818;p31"/>
                <p:cNvSpPr/>
                <p:nvPr/>
              </p:nvSpPr>
              <p:spPr>
                <a:xfrm>
                  <a:off x="1413094" y="486456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819;p31"/>
                <p:cNvSpPr/>
                <p:nvPr/>
              </p:nvSpPr>
              <p:spPr>
                <a:xfrm>
                  <a:off x="1408206" y="4855784"/>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820;p31"/>
                <p:cNvSpPr/>
                <p:nvPr/>
              </p:nvSpPr>
              <p:spPr>
                <a:xfrm>
                  <a:off x="1411132" y="4863597"/>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821;p31"/>
                <p:cNvSpPr/>
                <p:nvPr/>
              </p:nvSpPr>
              <p:spPr>
                <a:xfrm>
                  <a:off x="1417981" y="485774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822;p31"/>
                <p:cNvSpPr/>
                <p:nvPr/>
              </p:nvSpPr>
              <p:spPr>
                <a:xfrm>
                  <a:off x="1432644" y="485674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823;p31"/>
                <p:cNvSpPr/>
                <p:nvPr/>
              </p:nvSpPr>
              <p:spPr>
                <a:xfrm>
                  <a:off x="1431679" y="4856748"/>
                  <a:ext cx="997" cy="32"/>
                </a:xfrm>
                <a:custGeom>
                  <a:avLst/>
                  <a:gdLst/>
                  <a:ahLst/>
                  <a:cxnLst/>
                  <a:rect l="l" t="t" r="r" b="b"/>
                  <a:pathLst>
                    <a:path w="31" h="1" extrusionOk="0">
                      <a:moveTo>
                        <a:pt x="0" y="1"/>
                      </a:moveTo>
                      <a:cubicBezTo>
                        <a:pt x="0" y="1"/>
                        <a:pt x="0"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824;p31"/>
                <p:cNvSpPr/>
                <p:nvPr/>
              </p:nvSpPr>
              <p:spPr>
                <a:xfrm>
                  <a:off x="1432644" y="485774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825;p31"/>
                <p:cNvSpPr/>
                <p:nvPr/>
              </p:nvSpPr>
              <p:spPr>
                <a:xfrm>
                  <a:off x="1429718" y="484893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826;p31"/>
                <p:cNvSpPr/>
                <p:nvPr/>
              </p:nvSpPr>
              <p:spPr>
                <a:xfrm>
                  <a:off x="1430682" y="4850896"/>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827;p31"/>
                <p:cNvSpPr/>
                <p:nvPr/>
              </p:nvSpPr>
              <p:spPr>
                <a:xfrm>
                  <a:off x="1433641" y="4861636"/>
                  <a:ext cx="0" cy="32"/>
                </a:xfrm>
                <a:custGeom>
                  <a:avLst/>
                  <a:gdLst/>
                  <a:ahLst/>
                  <a:cxnLst/>
                  <a:rect l="l" t="t" r="r" b="b"/>
                  <a:pathLst>
                    <a:path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828;p31"/>
                <p:cNvSpPr/>
                <p:nvPr/>
              </p:nvSpPr>
              <p:spPr>
                <a:xfrm>
                  <a:off x="1390617" y="4842086"/>
                  <a:ext cx="46946" cy="44020"/>
                </a:xfrm>
                <a:custGeom>
                  <a:avLst/>
                  <a:gdLst/>
                  <a:ahLst/>
                  <a:cxnLst/>
                  <a:rect l="l" t="t" r="r" b="b"/>
                  <a:pathLst>
                    <a:path w="1460" h="1369" extrusionOk="0">
                      <a:moveTo>
                        <a:pt x="760" y="62"/>
                      </a:moveTo>
                      <a:cubicBezTo>
                        <a:pt x="760" y="62"/>
                        <a:pt x="760" y="62"/>
                        <a:pt x="760" y="62"/>
                      </a:cubicBezTo>
                      <a:cubicBezTo>
                        <a:pt x="760" y="62"/>
                        <a:pt x="760" y="62"/>
                        <a:pt x="760" y="62"/>
                      </a:cubicBezTo>
                      <a:close/>
                      <a:moveTo>
                        <a:pt x="1095" y="122"/>
                      </a:moveTo>
                      <a:cubicBezTo>
                        <a:pt x="1095" y="122"/>
                        <a:pt x="1095" y="153"/>
                        <a:pt x="1095" y="153"/>
                      </a:cubicBezTo>
                      <a:lnTo>
                        <a:pt x="1125" y="153"/>
                      </a:lnTo>
                      <a:lnTo>
                        <a:pt x="1095" y="122"/>
                      </a:lnTo>
                      <a:close/>
                      <a:moveTo>
                        <a:pt x="1095" y="153"/>
                      </a:moveTo>
                      <a:cubicBezTo>
                        <a:pt x="1095" y="153"/>
                        <a:pt x="1095" y="153"/>
                        <a:pt x="1095" y="153"/>
                      </a:cubicBezTo>
                      <a:cubicBezTo>
                        <a:pt x="1095" y="153"/>
                        <a:pt x="1095" y="153"/>
                        <a:pt x="1095" y="153"/>
                      </a:cubicBezTo>
                      <a:close/>
                      <a:moveTo>
                        <a:pt x="1125" y="153"/>
                      </a:moveTo>
                      <a:cubicBezTo>
                        <a:pt x="1125" y="153"/>
                        <a:pt x="1125" y="153"/>
                        <a:pt x="1125" y="153"/>
                      </a:cubicBezTo>
                      <a:lnTo>
                        <a:pt x="1125" y="153"/>
                      </a:lnTo>
                      <a:close/>
                      <a:moveTo>
                        <a:pt x="1095" y="153"/>
                      </a:moveTo>
                      <a:cubicBezTo>
                        <a:pt x="1095" y="153"/>
                        <a:pt x="1095" y="153"/>
                        <a:pt x="1095" y="153"/>
                      </a:cubicBezTo>
                      <a:cubicBezTo>
                        <a:pt x="1095" y="153"/>
                        <a:pt x="1095" y="153"/>
                        <a:pt x="1095" y="153"/>
                      </a:cubicBezTo>
                      <a:close/>
                      <a:moveTo>
                        <a:pt x="1125" y="153"/>
                      </a:moveTo>
                      <a:cubicBezTo>
                        <a:pt x="1125" y="153"/>
                        <a:pt x="1125" y="153"/>
                        <a:pt x="1125" y="153"/>
                      </a:cubicBezTo>
                      <a:lnTo>
                        <a:pt x="1125" y="153"/>
                      </a:lnTo>
                      <a:close/>
                      <a:moveTo>
                        <a:pt x="548" y="153"/>
                      </a:moveTo>
                      <a:cubicBezTo>
                        <a:pt x="548" y="166"/>
                        <a:pt x="554" y="174"/>
                        <a:pt x="560" y="178"/>
                      </a:cubicBezTo>
                      <a:lnTo>
                        <a:pt x="560" y="178"/>
                      </a:lnTo>
                      <a:cubicBezTo>
                        <a:pt x="554" y="165"/>
                        <a:pt x="548" y="153"/>
                        <a:pt x="548" y="153"/>
                      </a:cubicBezTo>
                      <a:close/>
                      <a:moveTo>
                        <a:pt x="457" y="153"/>
                      </a:moveTo>
                      <a:cubicBezTo>
                        <a:pt x="457" y="153"/>
                        <a:pt x="487" y="153"/>
                        <a:pt x="487" y="183"/>
                      </a:cubicBezTo>
                      <a:cubicBezTo>
                        <a:pt x="487" y="183"/>
                        <a:pt x="487" y="153"/>
                        <a:pt x="487" y="153"/>
                      </a:cubicBezTo>
                      <a:close/>
                      <a:moveTo>
                        <a:pt x="1156" y="153"/>
                      </a:moveTo>
                      <a:cubicBezTo>
                        <a:pt x="1156" y="153"/>
                        <a:pt x="1125" y="183"/>
                        <a:pt x="1125" y="183"/>
                      </a:cubicBezTo>
                      <a:cubicBezTo>
                        <a:pt x="1156" y="183"/>
                        <a:pt x="1156" y="153"/>
                        <a:pt x="1156" y="153"/>
                      </a:cubicBezTo>
                      <a:close/>
                      <a:moveTo>
                        <a:pt x="1207" y="261"/>
                      </a:moveTo>
                      <a:cubicBezTo>
                        <a:pt x="1216" y="261"/>
                        <a:pt x="1216" y="274"/>
                        <a:pt x="1216" y="274"/>
                      </a:cubicBezTo>
                      <a:lnTo>
                        <a:pt x="1186" y="274"/>
                      </a:lnTo>
                      <a:cubicBezTo>
                        <a:pt x="1196" y="264"/>
                        <a:pt x="1203" y="261"/>
                        <a:pt x="1207" y="261"/>
                      </a:cubicBezTo>
                      <a:close/>
                      <a:moveTo>
                        <a:pt x="1277" y="274"/>
                      </a:moveTo>
                      <a:cubicBezTo>
                        <a:pt x="1277" y="290"/>
                        <a:pt x="1292" y="290"/>
                        <a:pt x="1304" y="290"/>
                      </a:cubicBezTo>
                      <a:cubicBezTo>
                        <a:pt x="1300" y="282"/>
                        <a:pt x="1292" y="274"/>
                        <a:pt x="1277" y="274"/>
                      </a:cubicBezTo>
                      <a:close/>
                      <a:moveTo>
                        <a:pt x="1304" y="290"/>
                      </a:moveTo>
                      <a:cubicBezTo>
                        <a:pt x="1308" y="297"/>
                        <a:pt x="1308" y="305"/>
                        <a:pt x="1308" y="305"/>
                      </a:cubicBezTo>
                      <a:cubicBezTo>
                        <a:pt x="1323" y="290"/>
                        <a:pt x="1315" y="290"/>
                        <a:pt x="1304" y="290"/>
                      </a:cubicBezTo>
                      <a:close/>
                      <a:moveTo>
                        <a:pt x="457" y="335"/>
                      </a:moveTo>
                      <a:cubicBezTo>
                        <a:pt x="457" y="343"/>
                        <a:pt x="460" y="351"/>
                        <a:pt x="466" y="358"/>
                      </a:cubicBezTo>
                      <a:lnTo>
                        <a:pt x="466" y="358"/>
                      </a:lnTo>
                      <a:cubicBezTo>
                        <a:pt x="461" y="353"/>
                        <a:pt x="457" y="346"/>
                        <a:pt x="457" y="335"/>
                      </a:cubicBezTo>
                      <a:close/>
                      <a:moveTo>
                        <a:pt x="669" y="366"/>
                      </a:moveTo>
                      <a:lnTo>
                        <a:pt x="700" y="396"/>
                      </a:lnTo>
                      <a:cubicBezTo>
                        <a:pt x="700" y="396"/>
                        <a:pt x="692" y="381"/>
                        <a:pt x="684" y="369"/>
                      </a:cubicBezTo>
                      <a:lnTo>
                        <a:pt x="684" y="369"/>
                      </a:lnTo>
                      <a:cubicBezTo>
                        <a:pt x="684" y="372"/>
                        <a:pt x="684" y="374"/>
                        <a:pt x="682" y="374"/>
                      </a:cubicBezTo>
                      <a:cubicBezTo>
                        <a:pt x="679" y="374"/>
                        <a:pt x="676" y="372"/>
                        <a:pt x="669" y="366"/>
                      </a:cubicBezTo>
                      <a:close/>
                      <a:moveTo>
                        <a:pt x="730" y="366"/>
                      </a:moveTo>
                      <a:lnTo>
                        <a:pt x="730" y="366"/>
                      </a:lnTo>
                      <a:cubicBezTo>
                        <a:pt x="738" y="373"/>
                        <a:pt x="745" y="381"/>
                        <a:pt x="760" y="396"/>
                      </a:cubicBezTo>
                      <a:cubicBezTo>
                        <a:pt x="760" y="366"/>
                        <a:pt x="760" y="366"/>
                        <a:pt x="730" y="366"/>
                      </a:cubicBezTo>
                      <a:close/>
                      <a:moveTo>
                        <a:pt x="122" y="396"/>
                      </a:moveTo>
                      <a:cubicBezTo>
                        <a:pt x="122" y="413"/>
                        <a:pt x="122" y="421"/>
                        <a:pt x="128" y="424"/>
                      </a:cubicBezTo>
                      <a:lnTo>
                        <a:pt x="128" y="424"/>
                      </a:lnTo>
                      <a:cubicBezTo>
                        <a:pt x="129" y="416"/>
                        <a:pt x="128" y="407"/>
                        <a:pt x="122" y="396"/>
                      </a:cubicBezTo>
                      <a:close/>
                      <a:moveTo>
                        <a:pt x="852" y="457"/>
                      </a:moveTo>
                      <a:lnTo>
                        <a:pt x="852" y="457"/>
                      </a:lnTo>
                      <a:lnTo>
                        <a:pt x="852" y="457"/>
                      </a:lnTo>
                      <a:cubicBezTo>
                        <a:pt x="836" y="472"/>
                        <a:pt x="829" y="472"/>
                        <a:pt x="825" y="472"/>
                      </a:cubicBezTo>
                      <a:cubicBezTo>
                        <a:pt x="821" y="472"/>
                        <a:pt x="821" y="472"/>
                        <a:pt x="821" y="487"/>
                      </a:cubicBezTo>
                      <a:cubicBezTo>
                        <a:pt x="836" y="472"/>
                        <a:pt x="844" y="464"/>
                        <a:pt x="848" y="464"/>
                      </a:cubicBezTo>
                      <a:cubicBezTo>
                        <a:pt x="852" y="464"/>
                        <a:pt x="852" y="472"/>
                        <a:pt x="852" y="487"/>
                      </a:cubicBezTo>
                      <a:cubicBezTo>
                        <a:pt x="852" y="487"/>
                        <a:pt x="852" y="457"/>
                        <a:pt x="852" y="457"/>
                      </a:cubicBezTo>
                      <a:close/>
                      <a:moveTo>
                        <a:pt x="852" y="487"/>
                      </a:moveTo>
                      <a:cubicBezTo>
                        <a:pt x="852" y="487"/>
                        <a:pt x="852" y="487"/>
                        <a:pt x="852" y="487"/>
                      </a:cubicBezTo>
                      <a:cubicBezTo>
                        <a:pt x="852" y="487"/>
                        <a:pt x="852" y="487"/>
                        <a:pt x="852" y="487"/>
                      </a:cubicBezTo>
                      <a:close/>
                      <a:moveTo>
                        <a:pt x="1308" y="487"/>
                      </a:moveTo>
                      <a:cubicBezTo>
                        <a:pt x="1289" y="487"/>
                        <a:pt x="1293" y="487"/>
                        <a:pt x="1299" y="495"/>
                      </a:cubicBezTo>
                      <a:lnTo>
                        <a:pt x="1299" y="495"/>
                      </a:lnTo>
                      <a:cubicBezTo>
                        <a:pt x="1302" y="493"/>
                        <a:pt x="1305" y="490"/>
                        <a:pt x="1308" y="487"/>
                      </a:cubicBezTo>
                      <a:lnTo>
                        <a:pt x="1308" y="487"/>
                      </a:lnTo>
                      <a:lnTo>
                        <a:pt x="1308" y="487"/>
                      </a:lnTo>
                      <a:close/>
                      <a:moveTo>
                        <a:pt x="387" y="577"/>
                      </a:moveTo>
                      <a:cubicBezTo>
                        <a:pt x="392" y="578"/>
                        <a:pt x="396" y="578"/>
                        <a:pt x="396" y="578"/>
                      </a:cubicBezTo>
                      <a:cubicBezTo>
                        <a:pt x="392" y="578"/>
                        <a:pt x="389" y="578"/>
                        <a:pt x="387" y="577"/>
                      </a:cubicBezTo>
                      <a:close/>
                      <a:moveTo>
                        <a:pt x="791" y="609"/>
                      </a:moveTo>
                      <a:cubicBezTo>
                        <a:pt x="806" y="624"/>
                        <a:pt x="798" y="624"/>
                        <a:pt x="795" y="624"/>
                      </a:cubicBezTo>
                      <a:cubicBezTo>
                        <a:pt x="791" y="624"/>
                        <a:pt x="791" y="624"/>
                        <a:pt x="821" y="639"/>
                      </a:cubicBezTo>
                      <a:lnTo>
                        <a:pt x="791" y="609"/>
                      </a:lnTo>
                      <a:close/>
                      <a:moveTo>
                        <a:pt x="700" y="700"/>
                      </a:moveTo>
                      <a:cubicBezTo>
                        <a:pt x="700" y="700"/>
                        <a:pt x="700" y="700"/>
                        <a:pt x="700" y="700"/>
                      </a:cubicBezTo>
                      <a:cubicBezTo>
                        <a:pt x="700" y="700"/>
                        <a:pt x="700" y="700"/>
                        <a:pt x="700" y="700"/>
                      </a:cubicBezTo>
                      <a:close/>
                      <a:moveTo>
                        <a:pt x="700" y="700"/>
                      </a:moveTo>
                      <a:cubicBezTo>
                        <a:pt x="700" y="700"/>
                        <a:pt x="700" y="700"/>
                        <a:pt x="700" y="700"/>
                      </a:cubicBezTo>
                      <a:cubicBezTo>
                        <a:pt x="700" y="700"/>
                        <a:pt x="700" y="700"/>
                        <a:pt x="700" y="700"/>
                      </a:cubicBezTo>
                      <a:close/>
                      <a:moveTo>
                        <a:pt x="700" y="700"/>
                      </a:moveTo>
                      <a:cubicBezTo>
                        <a:pt x="700" y="700"/>
                        <a:pt x="700" y="700"/>
                        <a:pt x="700" y="700"/>
                      </a:cubicBezTo>
                      <a:cubicBezTo>
                        <a:pt x="700" y="700"/>
                        <a:pt x="700" y="700"/>
                        <a:pt x="700" y="700"/>
                      </a:cubicBezTo>
                      <a:close/>
                      <a:moveTo>
                        <a:pt x="730" y="700"/>
                      </a:moveTo>
                      <a:lnTo>
                        <a:pt x="730" y="700"/>
                      </a:lnTo>
                      <a:cubicBezTo>
                        <a:pt x="730" y="700"/>
                        <a:pt x="730" y="700"/>
                        <a:pt x="730" y="700"/>
                      </a:cubicBezTo>
                      <a:close/>
                      <a:moveTo>
                        <a:pt x="700" y="700"/>
                      </a:moveTo>
                      <a:cubicBezTo>
                        <a:pt x="700" y="700"/>
                        <a:pt x="700" y="700"/>
                        <a:pt x="700" y="700"/>
                      </a:cubicBezTo>
                      <a:cubicBezTo>
                        <a:pt x="700" y="700"/>
                        <a:pt x="700" y="700"/>
                        <a:pt x="700" y="700"/>
                      </a:cubicBezTo>
                      <a:close/>
                      <a:moveTo>
                        <a:pt x="669" y="704"/>
                      </a:moveTo>
                      <a:cubicBezTo>
                        <a:pt x="669" y="712"/>
                        <a:pt x="669" y="717"/>
                        <a:pt x="668" y="722"/>
                      </a:cubicBezTo>
                      <a:lnTo>
                        <a:pt x="668" y="722"/>
                      </a:lnTo>
                      <a:cubicBezTo>
                        <a:pt x="668" y="722"/>
                        <a:pt x="668" y="722"/>
                        <a:pt x="668" y="722"/>
                      </a:cubicBezTo>
                      <a:lnTo>
                        <a:pt x="668" y="722"/>
                      </a:lnTo>
                      <a:cubicBezTo>
                        <a:pt x="669" y="718"/>
                        <a:pt x="669" y="712"/>
                        <a:pt x="669" y="704"/>
                      </a:cubicBezTo>
                      <a:close/>
                      <a:moveTo>
                        <a:pt x="760" y="700"/>
                      </a:moveTo>
                      <a:cubicBezTo>
                        <a:pt x="760" y="730"/>
                        <a:pt x="760" y="730"/>
                        <a:pt x="760" y="730"/>
                      </a:cubicBezTo>
                      <a:lnTo>
                        <a:pt x="730" y="700"/>
                      </a:lnTo>
                      <a:lnTo>
                        <a:pt x="730" y="700"/>
                      </a:lnTo>
                      <a:cubicBezTo>
                        <a:pt x="730" y="700"/>
                        <a:pt x="744" y="713"/>
                        <a:pt x="753" y="713"/>
                      </a:cubicBezTo>
                      <a:cubicBezTo>
                        <a:pt x="757" y="713"/>
                        <a:pt x="760" y="710"/>
                        <a:pt x="760" y="700"/>
                      </a:cubicBezTo>
                      <a:close/>
                      <a:moveTo>
                        <a:pt x="730" y="730"/>
                      </a:moveTo>
                      <a:cubicBezTo>
                        <a:pt x="730" y="730"/>
                        <a:pt x="730" y="730"/>
                        <a:pt x="730" y="730"/>
                      </a:cubicBezTo>
                      <a:cubicBezTo>
                        <a:pt x="730" y="730"/>
                        <a:pt x="730" y="730"/>
                        <a:pt x="730" y="730"/>
                      </a:cubicBezTo>
                      <a:close/>
                      <a:moveTo>
                        <a:pt x="730" y="730"/>
                      </a:moveTo>
                      <a:cubicBezTo>
                        <a:pt x="730" y="730"/>
                        <a:pt x="730" y="730"/>
                        <a:pt x="730" y="730"/>
                      </a:cubicBezTo>
                      <a:cubicBezTo>
                        <a:pt x="730" y="730"/>
                        <a:pt x="730" y="730"/>
                        <a:pt x="730" y="730"/>
                      </a:cubicBezTo>
                      <a:close/>
                      <a:moveTo>
                        <a:pt x="1368" y="730"/>
                      </a:moveTo>
                      <a:cubicBezTo>
                        <a:pt x="1328" y="730"/>
                        <a:pt x="1355" y="730"/>
                        <a:pt x="1368" y="739"/>
                      </a:cubicBezTo>
                      <a:lnTo>
                        <a:pt x="1368" y="739"/>
                      </a:lnTo>
                      <a:cubicBezTo>
                        <a:pt x="1368" y="730"/>
                        <a:pt x="1368" y="730"/>
                        <a:pt x="1368" y="730"/>
                      </a:cubicBezTo>
                      <a:close/>
                      <a:moveTo>
                        <a:pt x="654" y="732"/>
                      </a:moveTo>
                      <a:lnTo>
                        <a:pt x="654" y="732"/>
                      </a:lnTo>
                      <a:cubicBezTo>
                        <a:pt x="655" y="732"/>
                        <a:pt x="653" y="739"/>
                        <a:pt x="657" y="739"/>
                      </a:cubicBezTo>
                      <a:cubicBezTo>
                        <a:pt x="658" y="739"/>
                        <a:pt x="659" y="739"/>
                        <a:pt x="661" y="738"/>
                      </a:cubicBezTo>
                      <a:lnTo>
                        <a:pt x="661" y="738"/>
                      </a:lnTo>
                      <a:cubicBezTo>
                        <a:pt x="656" y="744"/>
                        <a:pt x="649" y="750"/>
                        <a:pt x="639" y="761"/>
                      </a:cubicBezTo>
                      <a:cubicBezTo>
                        <a:pt x="650" y="738"/>
                        <a:pt x="653" y="732"/>
                        <a:pt x="654" y="732"/>
                      </a:cubicBezTo>
                      <a:close/>
                      <a:moveTo>
                        <a:pt x="791" y="335"/>
                      </a:moveTo>
                      <a:cubicBezTo>
                        <a:pt x="791" y="358"/>
                        <a:pt x="791" y="364"/>
                        <a:pt x="792" y="364"/>
                      </a:cubicBezTo>
                      <a:cubicBezTo>
                        <a:pt x="794" y="364"/>
                        <a:pt x="798" y="357"/>
                        <a:pt x="805" y="357"/>
                      </a:cubicBezTo>
                      <a:cubicBezTo>
                        <a:pt x="809" y="357"/>
                        <a:pt x="814" y="359"/>
                        <a:pt x="821" y="366"/>
                      </a:cubicBezTo>
                      <a:lnTo>
                        <a:pt x="852" y="366"/>
                      </a:lnTo>
                      <a:lnTo>
                        <a:pt x="821" y="396"/>
                      </a:lnTo>
                      <a:cubicBezTo>
                        <a:pt x="821" y="396"/>
                        <a:pt x="821" y="426"/>
                        <a:pt x="821" y="426"/>
                      </a:cubicBezTo>
                      <a:lnTo>
                        <a:pt x="852" y="457"/>
                      </a:lnTo>
                      <a:cubicBezTo>
                        <a:pt x="882" y="457"/>
                        <a:pt x="852" y="487"/>
                        <a:pt x="882" y="487"/>
                      </a:cubicBezTo>
                      <a:lnTo>
                        <a:pt x="852" y="487"/>
                      </a:lnTo>
                      <a:cubicBezTo>
                        <a:pt x="821" y="487"/>
                        <a:pt x="852" y="487"/>
                        <a:pt x="821" y="518"/>
                      </a:cubicBezTo>
                      <a:cubicBezTo>
                        <a:pt x="849" y="490"/>
                        <a:pt x="851" y="488"/>
                        <a:pt x="852" y="487"/>
                      </a:cubicBezTo>
                      <a:lnTo>
                        <a:pt x="852" y="487"/>
                      </a:lnTo>
                      <a:cubicBezTo>
                        <a:pt x="836" y="502"/>
                        <a:pt x="844" y="502"/>
                        <a:pt x="852" y="502"/>
                      </a:cubicBezTo>
                      <a:cubicBezTo>
                        <a:pt x="859" y="502"/>
                        <a:pt x="867" y="502"/>
                        <a:pt x="852" y="518"/>
                      </a:cubicBezTo>
                      <a:lnTo>
                        <a:pt x="821" y="548"/>
                      </a:lnTo>
                      <a:cubicBezTo>
                        <a:pt x="852" y="548"/>
                        <a:pt x="852" y="518"/>
                        <a:pt x="882" y="518"/>
                      </a:cubicBezTo>
                      <a:cubicBezTo>
                        <a:pt x="882" y="518"/>
                        <a:pt x="882" y="518"/>
                        <a:pt x="852" y="548"/>
                      </a:cubicBezTo>
                      <a:lnTo>
                        <a:pt x="791" y="548"/>
                      </a:lnTo>
                      <a:lnTo>
                        <a:pt x="821" y="578"/>
                      </a:lnTo>
                      <a:lnTo>
                        <a:pt x="821" y="609"/>
                      </a:lnTo>
                      <a:lnTo>
                        <a:pt x="791" y="578"/>
                      </a:lnTo>
                      <a:lnTo>
                        <a:pt x="791" y="578"/>
                      </a:lnTo>
                      <a:cubicBezTo>
                        <a:pt x="821" y="609"/>
                        <a:pt x="760" y="609"/>
                        <a:pt x="791" y="609"/>
                      </a:cubicBezTo>
                      <a:cubicBezTo>
                        <a:pt x="791" y="609"/>
                        <a:pt x="821" y="609"/>
                        <a:pt x="821" y="639"/>
                      </a:cubicBezTo>
                      <a:lnTo>
                        <a:pt x="791" y="639"/>
                      </a:lnTo>
                      <a:cubicBezTo>
                        <a:pt x="791" y="639"/>
                        <a:pt x="821" y="639"/>
                        <a:pt x="821" y="670"/>
                      </a:cubicBezTo>
                      <a:cubicBezTo>
                        <a:pt x="811" y="659"/>
                        <a:pt x="808" y="656"/>
                        <a:pt x="807" y="656"/>
                      </a:cubicBezTo>
                      <a:cubicBezTo>
                        <a:pt x="804" y="656"/>
                        <a:pt x="811" y="670"/>
                        <a:pt x="791" y="670"/>
                      </a:cubicBezTo>
                      <a:lnTo>
                        <a:pt x="760" y="670"/>
                      </a:lnTo>
                      <a:cubicBezTo>
                        <a:pt x="760" y="670"/>
                        <a:pt x="730" y="700"/>
                        <a:pt x="730" y="700"/>
                      </a:cubicBezTo>
                      <a:lnTo>
                        <a:pt x="730" y="700"/>
                      </a:lnTo>
                      <a:cubicBezTo>
                        <a:pt x="730" y="700"/>
                        <a:pt x="730" y="700"/>
                        <a:pt x="730" y="700"/>
                      </a:cubicBezTo>
                      <a:lnTo>
                        <a:pt x="730" y="730"/>
                      </a:lnTo>
                      <a:lnTo>
                        <a:pt x="734" y="730"/>
                      </a:lnTo>
                      <a:cubicBezTo>
                        <a:pt x="738" y="738"/>
                        <a:pt x="745" y="746"/>
                        <a:pt x="760" y="761"/>
                      </a:cubicBezTo>
                      <a:cubicBezTo>
                        <a:pt x="730" y="731"/>
                        <a:pt x="730" y="730"/>
                        <a:pt x="730" y="730"/>
                      </a:cubicBezTo>
                      <a:lnTo>
                        <a:pt x="730" y="730"/>
                      </a:lnTo>
                      <a:cubicBezTo>
                        <a:pt x="730" y="761"/>
                        <a:pt x="760" y="761"/>
                        <a:pt x="730" y="761"/>
                      </a:cubicBezTo>
                      <a:cubicBezTo>
                        <a:pt x="730" y="731"/>
                        <a:pt x="730" y="730"/>
                        <a:pt x="730" y="730"/>
                      </a:cubicBezTo>
                      <a:cubicBezTo>
                        <a:pt x="730" y="746"/>
                        <a:pt x="728" y="751"/>
                        <a:pt x="726" y="752"/>
                      </a:cubicBezTo>
                      <a:lnTo>
                        <a:pt x="726" y="752"/>
                      </a:lnTo>
                      <a:cubicBezTo>
                        <a:pt x="720" y="742"/>
                        <a:pt x="718" y="739"/>
                        <a:pt x="717" y="739"/>
                      </a:cubicBezTo>
                      <a:lnTo>
                        <a:pt x="717" y="739"/>
                      </a:lnTo>
                      <a:cubicBezTo>
                        <a:pt x="715" y="739"/>
                        <a:pt x="721" y="752"/>
                        <a:pt x="725" y="752"/>
                      </a:cubicBezTo>
                      <a:cubicBezTo>
                        <a:pt x="725" y="752"/>
                        <a:pt x="725" y="752"/>
                        <a:pt x="726" y="752"/>
                      </a:cubicBezTo>
                      <a:lnTo>
                        <a:pt x="726" y="752"/>
                      </a:lnTo>
                      <a:cubicBezTo>
                        <a:pt x="727" y="755"/>
                        <a:pt x="728" y="758"/>
                        <a:pt x="730" y="761"/>
                      </a:cubicBezTo>
                      <a:cubicBezTo>
                        <a:pt x="700" y="730"/>
                        <a:pt x="700" y="761"/>
                        <a:pt x="700" y="700"/>
                      </a:cubicBezTo>
                      <a:cubicBezTo>
                        <a:pt x="700" y="730"/>
                        <a:pt x="700" y="730"/>
                        <a:pt x="700" y="730"/>
                      </a:cubicBezTo>
                      <a:lnTo>
                        <a:pt x="677" y="730"/>
                      </a:lnTo>
                      <a:cubicBezTo>
                        <a:pt x="680" y="723"/>
                        <a:pt x="684" y="718"/>
                        <a:pt x="683" y="718"/>
                      </a:cubicBezTo>
                      <a:lnTo>
                        <a:pt x="683" y="718"/>
                      </a:lnTo>
                      <a:cubicBezTo>
                        <a:pt x="682" y="718"/>
                        <a:pt x="678" y="721"/>
                        <a:pt x="669" y="730"/>
                      </a:cubicBezTo>
                      <a:cubicBezTo>
                        <a:pt x="669" y="700"/>
                        <a:pt x="669" y="700"/>
                        <a:pt x="669" y="700"/>
                      </a:cubicBezTo>
                      <a:cubicBezTo>
                        <a:pt x="639" y="700"/>
                        <a:pt x="639" y="700"/>
                        <a:pt x="639" y="670"/>
                      </a:cubicBezTo>
                      <a:lnTo>
                        <a:pt x="609" y="670"/>
                      </a:lnTo>
                      <a:cubicBezTo>
                        <a:pt x="609" y="670"/>
                        <a:pt x="609" y="639"/>
                        <a:pt x="639" y="639"/>
                      </a:cubicBezTo>
                      <a:cubicBezTo>
                        <a:pt x="639" y="639"/>
                        <a:pt x="669" y="578"/>
                        <a:pt x="669" y="578"/>
                      </a:cubicBezTo>
                      <a:cubicBezTo>
                        <a:pt x="669" y="548"/>
                        <a:pt x="609" y="548"/>
                        <a:pt x="548" y="457"/>
                      </a:cubicBezTo>
                      <a:cubicBezTo>
                        <a:pt x="548" y="451"/>
                        <a:pt x="548" y="446"/>
                        <a:pt x="547" y="441"/>
                      </a:cubicBezTo>
                      <a:lnTo>
                        <a:pt x="547" y="441"/>
                      </a:lnTo>
                      <a:cubicBezTo>
                        <a:pt x="555" y="449"/>
                        <a:pt x="563" y="457"/>
                        <a:pt x="578" y="457"/>
                      </a:cubicBezTo>
                      <a:lnTo>
                        <a:pt x="548" y="426"/>
                      </a:lnTo>
                      <a:lnTo>
                        <a:pt x="578" y="426"/>
                      </a:lnTo>
                      <a:cubicBezTo>
                        <a:pt x="598" y="426"/>
                        <a:pt x="578" y="413"/>
                        <a:pt x="580" y="413"/>
                      </a:cubicBezTo>
                      <a:cubicBezTo>
                        <a:pt x="581" y="413"/>
                        <a:pt x="588" y="416"/>
                        <a:pt x="609" y="426"/>
                      </a:cubicBezTo>
                      <a:cubicBezTo>
                        <a:pt x="578" y="396"/>
                        <a:pt x="578" y="396"/>
                        <a:pt x="578" y="366"/>
                      </a:cubicBezTo>
                      <a:lnTo>
                        <a:pt x="578" y="366"/>
                      </a:lnTo>
                      <a:cubicBezTo>
                        <a:pt x="609" y="396"/>
                        <a:pt x="609" y="396"/>
                        <a:pt x="639" y="396"/>
                      </a:cubicBezTo>
                      <a:cubicBezTo>
                        <a:pt x="639" y="396"/>
                        <a:pt x="609" y="396"/>
                        <a:pt x="609" y="366"/>
                      </a:cubicBezTo>
                      <a:cubicBezTo>
                        <a:pt x="639" y="366"/>
                        <a:pt x="639" y="396"/>
                        <a:pt x="669" y="396"/>
                      </a:cubicBezTo>
                      <a:cubicBezTo>
                        <a:pt x="669" y="396"/>
                        <a:pt x="639" y="366"/>
                        <a:pt x="669" y="366"/>
                      </a:cubicBezTo>
                      <a:cubicBezTo>
                        <a:pt x="669" y="360"/>
                        <a:pt x="671" y="357"/>
                        <a:pt x="672" y="357"/>
                      </a:cubicBezTo>
                      <a:cubicBezTo>
                        <a:pt x="675" y="357"/>
                        <a:pt x="680" y="363"/>
                        <a:pt x="684" y="369"/>
                      </a:cubicBezTo>
                      <a:lnTo>
                        <a:pt x="684" y="369"/>
                      </a:lnTo>
                      <a:cubicBezTo>
                        <a:pt x="685" y="364"/>
                        <a:pt x="684" y="357"/>
                        <a:pt x="687" y="357"/>
                      </a:cubicBezTo>
                      <a:cubicBezTo>
                        <a:pt x="690" y="357"/>
                        <a:pt x="693" y="359"/>
                        <a:pt x="700" y="366"/>
                      </a:cubicBezTo>
                      <a:cubicBezTo>
                        <a:pt x="700" y="366"/>
                        <a:pt x="730" y="366"/>
                        <a:pt x="700" y="335"/>
                      </a:cubicBezTo>
                      <a:lnTo>
                        <a:pt x="700" y="335"/>
                      </a:lnTo>
                      <a:cubicBezTo>
                        <a:pt x="715" y="350"/>
                        <a:pt x="722" y="358"/>
                        <a:pt x="730" y="366"/>
                      </a:cubicBezTo>
                      <a:lnTo>
                        <a:pt x="730" y="366"/>
                      </a:lnTo>
                      <a:cubicBezTo>
                        <a:pt x="750" y="366"/>
                        <a:pt x="757" y="352"/>
                        <a:pt x="759" y="352"/>
                      </a:cubicBezTo>
                      <a:cubicBezTo>
                        <a:pt x="760" y="352"/>
                        <a:pt x="760" y="355"/>
                        <a:pt x="760" y="366"/>
                      </a:cubicBezTo>
                      <a:lnTo>
                        <a:pt x="760" y="335"/>
                      </a:lnTo>
                      <a:cubicBezTo>
                        <a:pt x="769" y="352"/>
                        <a:pt x="773" y="357"/>
                        <a:pt x="774" y="357"/>
                      </a:cubicBezTo>
                      <a:cubicBezTo>
                        <a:pt x="777" y="357"/>
                        <a:pt x="774" y="344"/>
                        <a:pt x="777" y="344"/>
                      </a:cubicBezTo>
                      <a:cubicBezTo>
                        <a:pt x="779" y="344"/>
                        <a:pt x="782" y="349"/>
                        <a:pt x="791" y="366"/>
                      </a:cubicBezTo>
                      <a:lnTo>
                        <a:pt x="791" y="335"/>
                      </a:lnTo>
                      <a:close/>
                      <a:moveTo>
                        <a:pt x="1368" y="739"/>
                      </a:moveTo>
                      <a:cubicBezTo>
                        <a:pt x="1368" y="744"/>
                        <a:pt x="1368" y="751"/>
                        <a:pt x="1368" y="761"/>
                      </a:cubicBezTo>
                      <a:cubicBezTo>
                        <a:pt x="1379" y="751"/>
                        <a:pt x="1375" y="744"/>
                        <a:pt x="1368" y="739"/>
                      </a:cubicBezTo>
                      <a:close/>
                      <a:moveTo>
                        <a:pt x="1338" y="913"/>
                      </a:moveTo>
                      <a:cubicBezTo>
                        <a:pt x="1358" y="913"/>
                        <a:pt x="1352" y="926"/>
                        <a:pt x="1354" y="926"/>
                      </a:cubicBezTo>
                      <a:cubicBezTo>
                        <a:pt x="1355" y="926"/>
                        <a:pt x="1358" y="923"/>
                        <a:pt x="1368" y="913"/>
                      </a:cubicBezTo>
                      <a:close/>
                      <a:moveTo>
                        <a:pt x="1125" y="1217"/>
                      </a:moveTo>
                      <a:cubicBezTo>
                        <a:pt x="1125" y="1217"/>
                        <a:pt x="1125" y="1217"/>
                        <a:pt x="1125" y="1247"/>
                      </a:cubicBezTo>
                      <a:cubicBezTo>
                        <a:pt x="1125" y="1247"/>
                        <a:pt x="1156" y="1217"/>
                        <a:pt x="1125" y="1217"/>
                      </a:cubicBezTo>
                      <a:close/>
                      <a:moveTo>
                        <a:pt x="435" y="1299"/>
                      </a:moveTo>
                      <a:lnTo>
                        <a:pt x="426" y="1308"/>
                      </a:lnTo>
                      <a:lnTo>
                        <a:pt x="457" y="1308"/>
                      </a:lnTo>
                      <a:cubicBezTo>
                        <a:pt x="446" y="1308"/>
                        <a:pt x="439" y="1304"/>
                        <a:pt x="435" y="1299"/>
                      </a:cubicBezTo>
                      <a:close/>
                      <a:moveTo>
                        <a:pt x="791" y="1353"/>
                      </a:moveTo>
                      <a:cubicBezTo>
                        <a:pt x="791" y="1358"/>
                        <a:pt x="791" y="1364"/>
                        <a:pt x="791" y="1369"/>
                      </a:cubicBezTo>
                      <a:cubicBezTo>
                        <a:pt x="791" y="1369"/>
                        <a:pt x="791" y="1355"/>
                        <a:pt x="800" y="1355"/>
                      </a:cubicBezTo>
                      <a:cubicBezTo>
                        <a:pt x="804" y="1355"/>
                        <a:pt x="811" y="1358"/>
                        <a:pt x="820" y="1368"/>
                      </a:cubicBezTo>
                      <a:lnTo>
                        <a:pt x="820" y="1368"/>
                      </a:lnTo>
                      <a:cubicBezTo>
                        <a:pt x="806" y="1353"/>
                        <a:pt x="798" y="1353"/>
                        <a:pt x="791" y="1353"/>
                      </a:cubicBezTo>
                      <a:close/>
                      <a:moveTo>
                        <a:pt x="973" y="1"/>
                      </a:moveTo>
                      <a:cubicBezTo>
                        <a:pt x="943" y="1"/>
                        <a:pt x="973" y="1"/>
                        <a:pt x="973" y="31"/>
                      </a:cubicBezTo>
                      <a:cubicBezTo>
                        <a:pt x="943" y="31"/>
                        <a:pt x="912" y="92"/>
                        <a:pt x="882" y="92"/>
                      </a:cubicBezTo>
                      <a:lnTo>
                        <a:pt x="912" y="92"/>
                      </a:lnTo>
                      <a:cubicBezTo>
                        <a:pt x="882" y="92"/>
                        <a:pt x="882" y="92"/>
                        <a:pt x="882" y="122"/>
                      </a:cubicBezTo>
                      <a:cubicBezTo>
                        <a:pt x="882" y="92"/>
                        <a:pt x="852" y="31"/>
                        <a:pt x="852" y="31"/>
                      </a:cubicBezTo>
                      <a:cubicBezTo>
                        <a:pt x="821" y="62"/>
                        <a:pt x="852" y="62"/>
                        <a:pt x="852" y="92"/>
                      </a:cubicBezTo>
                      <a:lnTo>
                        <a:pt x="821" y="92"/>
                      </a:lnTo>
                      <a:cubicBezTo>
                        <a:pt x="821" y="92"/>
                        <a:pt x="821" y="65"/>
                        <a:pt x="812" y="65"/>
                      </a:cubicBezTo>
                      <a:cubicBezTo>
                        <a:pt x="808" y="65"/>
                        <a:pt x="801" y="72"/>
                        <a:pt x="791" y="92"/>
                      </a:cubicBezTo>
                      <a:cubicBezTo>
                        <a:pt x="760" y="92"/>
                        <a:pt x="760" y="92"/>
                        <a:pt x="760" y="62"/>
                      </a:cubicBezTo>
                      <a:cubicBezTo>
                        <a:pt x="760" y="92"/>
                        <a:pt x="760" y="122"/>
                        <a:pt x="760" y="122"/>
                      </a:cubicBezTo>
                      <a:cubicBezTo>
                        <a:pt x="745" y="92"/>
                        <a:pt x="738" y="84"/>
                        <a:pt x="734" y="84"/>
                      </a:cubicBezTo>
                      <a:cubicBezTo>
                        <a:pt x="730" y="84"/>
                        <a:pt x="730" y="92"/>
                        <a:pt x="730" y="92"/>
                      </a:cubicBezTo>
                      <a:cubicBezTo>
                        <a:pt x="730" y="92"/>
                        <a:pt x="717" y="79"/>
                        <a:pt x="708" y="79"/>
                      </a:cubicBezTo>
                      <a:cubicBezTo>
                        <a:pt x="703" y="79"/>
                        <a:pt x="700" y="82"/>
                        <a:pt x="700" y="92"/>
                      </a:cubicBezTo>
                      <a:cubicBezTo>
                        <a:pt x="700" y="100"/>
                        <a:pt x="700" y="107"/>
                        <a:pt x="700" y="122"/>
                      </a:cubicBezTo>
                      <a:cubicBezTo>
                        <a:pt x="688" y="100"/>
                        <a:pt x="681" y="94"/>
                        <a:pt x="675" y="94"/>
                      </a:cubicBezTo>
                      <a:cubicBezTo>
                        <a:pt x="669" y="94"/>
                        <a:pt x="664" y="101"/>
                        <a:pt x="656" y="101"/>
                      </a:cubicBezTo>
                      <a:cubicBezTo>
                        <a:pt x="651" y="101"/>
                        <a:pt x="646" y="99"/>
                        <a:pt x="639" y="92"/>
                      </a:cubicBezTo>
                      <a:lnTo>
                        <a:pt x="639" y="92"/>
                      </a:lnTo>
                      <a:cubicBezTo>
                        <a:pt x="654" y="107"/>
                        <a:pt x="654" y="107"/>
                        <a:pt x="650" y="107"/>
                      </a:cubicBezTo>
                      <a:cubicBezTo>
                        <a:pt x="647" y="107"/>
                        <a:pt x="639" y="107"/>
                        <a:pt x="639" y="122"/>
                      </a:cubicBezTo>
                      <a:cubicBezTo>
                        <a:pt x="639" y="129"/>
                        <a:pt x="638" y="131"/>
                        <a:pt x="636" y="131"/>
                      </a:cubicBezTo>
                      <a:cubicBezTo>
                        <a:pt x="628" y="131"/>
                        <a:pt x="609" y="92"/>
                        <a:pt x="609" y="92"/>
                      </a:cubicBezTo>
                      <a:lnTo>
                        <a:pt x="609" y="122"/>
                      </a:lnTo>
                      <a:cubicBezTo>
                        <a:pt x="609" y="92"/>
                        <a:pt x="578" y="92"/>
                        <a:pt x="578" y="92"/>
                      </a:cubicBezTo>
                      <a:lnTo>
                        <a:pt x="578" y="122"/>
                      </a:lnTo>
                      <a:cubicBezTo>
                        <a:pt x="578" y="122"/>
                        <a:pt x="578" y="153"/>
                        <a:pt x="578" y="153"/>
                      </a:cubicBezTo>
                      <a:cubicBezTo>
                        <a:pt x="593" y="168"/>
                        <a:pt x="593" y="168"/>
                        <a:pt x="590" y="168"/>
                      </a:cubicBezTo>
                      <a:cubicBezTo>
                        <a:pt x="586" y="168"/>
                        <a:pt x="578" y="168"/>
                        <a:pt x="578" y="183"/>
                      </a:cubicBezTo>
                      <a:cubicBezTo>
                        <a:pt x="578" y="183"/>
                        <a:pt x="569" y="183"/>
                        <a:pt x="560" y="178"/>
                      </a:cubicBezTo>
                      <a:lnTo>
                        <a:pt x="560" y="178"/>
                      </a:lnTo>
                      <a:cubicBezTo>
                        <a:pt x="569" y="195"/>
                        <a:pt x="578" y="214"/>
                        <a:pt x="578" y="214"/>
                      </a:cubicBezTo>
                      <a:cubicBezTo>
                        <a:pt x="609" y="214"/>
                        <a:pt x="609" y="244"/>
                        <a:pt x="578" y="244"/>
                      </a:cubicBezTo>
                      <a:lnTo>
                        <a:pt x="548" y="244"/>
                      </a:lnTo>
                      <a:cubicBezTo>
                        <a:pt x="548" y="244"/>
                        <a:pt x="517" y="183"/>
                        <a:pt x="517" y="183"/>
                      </a:cubicBezTo>
                      <a:cubicBezTo>
                        <a:pt x="517" y="183"/>
                        <a:pt x="517" y="153"/>
                        <a:pt x="517" y="153"/>
                      </a:cubicBezTo>
                      <a:lnTo>
                        <a:pt x="487" y="153"/>
                      </a:lnTo>
                      <a:cubicBezTo>
                        <a:pt x="487" y="153"/>
                        <a:pt x="517" y="153"/>
                        <a:pt x="487" y="183"/>
                      </a:cubicBezTo>
                      <a:cubicBezTo>
                        <a:pt x="487" y="183"/>
                        <a:pt x="517" y="214"/>
                        <a:pt x="487" y="214"/>
                      </a:cubicBezTo>
                      <a:cubicBezTo>
                        <a:pt x="548" y="214"/>
                        <a:pt x="517" y="244"/>
                        <a:pt x="517" y="274"/>
                      </a:cubicBezTo>
                      <a:cubicBezTo>
                        <a:pt x="517" y="244"/>
                        <a:pt x="487" y="244"/>
                        <a:pt x="487" y="244"/>
                      </a:cubicBezTo>
                      <a:cubicBezTo>
                        <a:pt x="487" y="254"/>
                        <a:pt x="487" y="258"/>
                        <a:pt x="486" y="258"/>
                      </a:cubicBezTo>
                      <a:cubicBezTo>
                        <a:pt x="484" y="258"/>
                        <a:pt x="477" y="244"/>
                        <a:pt x="457" y="244"/>
                      </a:cubicBezTo>
                      <a:cubicBezTo>
                        <a:pt x="457" y="244"/>
                        <a:pt x="487" y="244"/>
                        <a:pt x="487" y="274"/>
                      </a:cubicBezTo>
                      <a:lnTo>
                        <a:pt x="457" y="274"/>
                      </a:lnTo>
                      <a:cubicBezTo>
                        <a:pt x="457" y="244"/>
                        <a:pt x="426" y="244"/>
                        <a:pt x="426" y="244"/>
                      </a:cubicBezTo>
                      <a:cubicBezTo>
                        <a:pt x="426" y="244"/>
                        <a:pt x="396" y="274"/>
                        <a:pt x="426" y="274"/>
                      </a:cubicBezTo>
                      <a:cubicBezTo>
                        <a:pt x="457" y="274"/>
                        <a:pt x="487" y="274"/>
                        <a:pt x="457" y="305"/>
                      </a:cubicBezTo>
                      <a:cubicBezTo>
                        <a:pt x="457" y="305"/>
                        <a:pt x="487" y="335"/>
                        <a:pt x="457" y="335"/>
                      </a:cubicBezTo>
                      <a:cubicBezTo>
                        <a:pt x="457" y="335"/>
                        <a:pt x="457" y="335"/>
                        <a:pt x="457" y="305"/>
                      </a:cubicBezTo>
                      <a:cubicBezTo>
                        <a:pt x="426" y="335"/>
                        <a:pt x="457" y="335"/>
                        <a:pt x="457" y="335"/>
                      </a:cubicBezTo>
                      <a:lnTo>
                        <a:pt x="396" y="335"/>
                      </a:lnTo>
                      <a:cubicBezTo>
                        <a:pt x="389" y="329"/>
                        <a:pt x="387" y="326"/>
                        <a:pt x="387" y="326"/>
                      </a:cubicBezTo>
                      <a:lnTo>
                        <a:pt x="387" y="326"/>
                      </a:lnTo>
                      <a:cubicBezTo>
                        <a:pt x="386" y="326"/>
                        <a:pt x="401" y="344"/>
                        <a:pt x="390" y="344"/>
                      </a:cubicBezTo>
                      <a:cubicBezTo>
                        <a:pt x="386" y="344"/>
                        <a:pt x="378" y="342"/>
                        <a:pt x="365" y="335"/>
                      </a:cubicBezTo>
                      <a:lnTo>
                        <a:pt x="335" y="335"/>
                      </a:lnTo>
                      <a:cubicBezTo>
                        <a:pt x="335" y="335"/>
                        <a:pt x="335" y="349"/>
                        <a:pt x="326" y="349"/>
                      </a:cubicBezTo>
                      <a:cubicBezTo>
                        <a:pt x="321" y="349"/>
                        <a:pt x="315" y="345"/>
                        <a:pt x="305" y="335"/>
                      </a:cubicBezTo>
                      <a:cubicBezTo>
                        <a:pt x="274" y="335"/>
                        <a:pt x="335" y="366"/>
                        <a:pt x="305" y="366"/>
                      </a:cubicBezTo>
                      <a:lnTo>
                        <a:pt x="274" y="366"/>
                      </a:lnTo>
                      <a:cubicBezTo>
                        <a:pt x="244" y="366"/>
                        <a:pt x="122" y="366"/>
                        <a:pt x="153" y="426"/>
                      </a:cubicBezTo>
                      <a:cubicBezTo>
                        <a:pt x="140" y="426"/>
                        <a:pt x="132" y="426"/>
                        <a:pt x="128" y="424"/>
                      </a:cubicBezTo>
                      <a:lnTo>
                        <a:pt x="128" y="424"/>
                      </a:lnTo>
                      <a:cubicBezTo>
                        <a:pt x="122" y="458"/>
                        <a:pt x="61" y="462"/>
                        <a:pt x="61" y="487"/>
                      </a:cubicBezTo>
                      <a:cubicBezTo>
                        <a:pt x="1" y="518"/>
                        <a:pt x="31" y="578"/>
                        <a:pt x="31" y="609"/>
                      </a:cubicBezTo>
                      <a:cubicBezTo>
                        <a:pt x="61" y="609"/>
                        <a:pt x="61" y="639"/>
                        <a:pt x="61" y="639"/>
                      </a:cubicBezTo>
                      <a:cubicBezTo>
                        <a:pt x="1" y="670"/>
                        <a:pt x="31" y="761"/>
                        <a:pt x="31" y="822"/>
                      </a:cubicBezTo>
                      <a:cubicBezTo>
                        <a:pt x="61" y="913"/>
                        <a:pt x="92" y="1004"/>
                        <a:pt x="153" y="1095"/>
                      </a:cubicBezTo>
                      <a:cubicBezTo>
                        <a:pt x="153" y="1065"/>
                        <a:pt x="183" y="1065"/>
                        <a:pt x="183" y="1065"/>
                      </a:cubicBezTo>
                      <a:lnTo>
                        <a:pt x="183" y="1065"/>
                      </a:lnTo>
                      <a:cubicBezTo>
                        <a:pt x="153" y="1126"/>
                        <a:pt x="213" y="1095"/>
                        <a:pt x="213" y="1156"/>
                      </a:cubicBezTo>
                      <a:cubicBezTo>
                        <a:pt x="266" y="1182"/>
                        <a:pt x="273" y="1253"/>
                        <a:pt x="332" y="1253"/>
                      </a:cubicBezTo>
                      <a:cubicBezTo>
                        <a:pt x="342" y="1253"/>
                        <a:pt x="353" y="1251"/>
                        <a:pt x="365" y="1247"/>
                      </a:cubicBezTo>
                      <a:lnTo>
                        <a:pt x="365" y="1247"/>
                      </a:lnTo>
                      <a:lnTo>
                        <a:pt x="335" y="1277"/>
                      </a:lnTo>
                      <a:lnTo>
                        <a:pt x="365" y="1277"/>
                      </a:lnTo>
                      <a:cubicBezTo>
                        <a:pt x="365" y="1293"/>
                        <a:pt x="373" y="1293"/>
                        <a:pt x="384" y="1293"/>
                      </a:cubicBezTo>
                      <a:cubicBezTo>
                        <a:pt x="396" y="1293"/>
                        <a:pt x="411" y="1293"/>
                        <a:pt x="426" y="1308"/>
                      </a:cubicBezTo>
                      <a:lnTo>
                        <a:pt x="426" y="1277"/>
                      </a:lnTo>
                      <a:cubicBezTo>
                        <a:pt x="426" y="1277"/>
                        <a:pt x="426" y="1290"/>
                        <a:pt x="435" y="1299"/>
                      </a:cubicBezTo>
                      <a:lnTo>
                        <a:pt x="435" y="1299"/>
                      </a:lnTo>
                      <a:lnTo>
                        <a:pt x="457" y="1277"/>
                      </a:lnTo>
                      <a:cubicBezTo>
                        <a:pt x="457" y="1338"/>
                        <a:pt x="487" y="1308"/>
                        <a:pt x="487" y="1338"/>
                      </a:cubicBezTo>
                      <a:cubicBezTo>
                        <a:pt x="507" y="1338"/>
                        <a:pt x="527" y="1325"/>
                        <a:pt x="548" y="1325"/>
                      </a:cubicBezTo>
                      <a:cubicBezTo>
                        <a:pt x="558" y="1325"/>
                        <a:pt x="568" y="1328"/>
                        <a:pt x="578" y="1338"/>
                      </a:cubicBezTo>
                      <a:cubicBezTo>
                        <a:pt x="578" y="1369"/>
                        <a:pt x="609" y="1369"/>
                        <a:pt x="609" y="1369"/>
                      </a:cubicBezTo>
                      <a:lnTo>
                        <a:pt x="760" y="1369"/>
                      </a:lnTo>
                      <a:lnTo>
                        <a:pt x="760" y="1338"/>
                      </a:lnTo>
                      <a:cubicBezTo>
                        <a:pt x="776" y="1353"/>
                        <a:pt x="783" y="1353"/>
                        <a:pt x="791" y="1353"/>
                      </a:cubicBezTo>
                      <a:cubicBezTo>
                        <a:pt x="791" y="1348"/>
                        <a:pt x="791" y="1343"/>
                        <a:pt x="791" y="1338"/>
                      </a:cubicBezTo>
                      <a:lnTo>
                        <a:pt x="821" y="1308"/>
                      </a:lnTo>
                      <a:cubicBezTo>
                        <a:pt x="821" y="1338"/>
                        <a:pt x="821" y="1338"/>
                        <a:pt x="821" y="1369"/>
                      </a:cubicBezTo>
                      <a:cubicBezTo>
                        <a:pt x="882" y="1369"/>
                        <a:pt x="882" y="1308"/>
                        <a:pt x="912" y="1308"/>
                      </a:cubicBezTo>
                      <a:cubicBezTo>
                        <a:pt x="919" y="1315"/>
                        <a:pt x="925" y="1317"/>
                        <a:pt x="929" y="1317"/>
                      </a:cubicBezTo>
                      <a:cubicBezTo>
                        <a:pt x="937" y="1317"/>
                        <a:pt x="942" y="1310"/>
                        <a:pt x="949" y="1310"/>
                      </a:cubicBezTo>
                      <a:cubicBezTo>
                        <a:pt x="955" y="1310"/>
                        <a:pt x="962" y="1316"/>
                        <a:pt x="973" y="1338"/>
                      </a:cubicBezTo>
                      <a:cubicBezTo>
                        <a:pt x="973" y="1308"/>
                        <a:pt x="943" y="1308"/>
                        <a:pt x="943" y="1277"/>
                      </a:cubicBezTo>
                      <a:cubicBezTo>
                        <a:pt x="943" y="1277"/>
                        <a:pt x="943" y="1264"/>
                        <a:pt x="952" y="1264"/>
                      </a:cubicBezTo>
                      <a:cubicBezTo>
                        <a:pt x="956" y="1264"/>
                        <a:pt x="963" y="1267"/>
                        <a:pt x="973" y="1277"/>
                      </a:cubicBezTo>
                      <a:cubicBezTo>
                        <a:pt x="973" y="1277"/>
                        <a:pt x="973" y="1277"/>
                        <a:pt x="973" y="1308"/>
                      </a:cubicBezTo>
                      <a:cubicBezTo>
                        <a:pt x="988" y="1277"/>
                        <a:pt x="1011" y="1277"/>
                        <a:pt x="1030" y="1277"/>
                      </a:cubicBezTo>
                      <a:cubicBezTo>
                        <a:pt x="1049" y="1277"/>
                        <a:pt x="1064" y="1277"/>
                        <a:pt x="1064" y="1247"/>
                      </a:cubicBezTo>
                      <a:cubicBezTo>
                        <a:pt x="1064" y="1225"/>
                        <a:pt x="1069" y="1219"/>
                        <a:pt x="1074" y="1219"/>
                      </a:cubicBezTo>
                      <a:cubicBezTo>
                        <a:pt x="1080" y="1219"/>
                        <a:pt x="1087" y="1226"/>
                        <a:pt x="1091" y="1226"/>
                      </a:cubicBezTo>
                      <a:cubicBezTo>
                        <a:pt x="1093" y="1226"/>
                        <a:pt x="1095" y="1224"/>
                        <a:pt x="1095" y="1217"/>
                      </a:cubicBezTo>
                      <a:lnTo>
                        <a:pt x="1095" y="1247"/>
                      </a:lnTo>
                      <a:cubicBezTo>
                        <a:pt x="1095" y="1217"/>
                        <a:pt x="1095" y="1217"/>
                        <a:pt x="1125" y="1217"/>
                      </a:cubicBezTo>
                      <a:cubicBezTo>
                        <a:pt x="1125" y="1207"/>
                        <a:pt x="1129" y="1203"/>
                        <a:pt x="1133" y="1203"/>
                      </a:cubicBezTo>
                      <a:cubicBezTo>
                        <a:pt x="1142" y="1203"/>
                        <a:pt x="1156" y="1217"/>
                        <a:pt x="1156" y="1217"/>
                      </a:cubicBezTo>
                      <a:cubicBezTo>
                        <a:pt x="1156" y="1186"/>
                        <a:pt x="1156" y="1186"/>
                        <a:pt x="1125" y="1186"/>
                      </a:cubicBezTo>
                      <a:cubicBezTo>
                        <a:pt x="1156" y="1186"/>
                        <a:pt x="1186" y="1156"/>
                        <a:pt x="1186" y="1156"/>
                      </a:cubicBezTo>
                      <a:lnTo>
                        <a:pt x="1216" y="1156"/>
                      </a:lnTo>
                      <a:cubicBezTo>
                        <a:pt x="1206" y="1146"/>
                        <a:pt x="1206" y="1142"/>
                        <a:pt x="1211" y="1142"/>
                      </a:cubicBezTo>
                      <a:cubicBezTo>
                        <a:pt x="1220" y="1142"/>
                        <a:pt x="1247" y="1156"/>
                        <a:pt x="1247" y="1156"/>
                      </a:cubicBezTo>
                      <a:cubicBezTo>
                        <a:pt x="1277" y="1095"/>
                        <a:pt x="1308" y="1004"/>
                        <a:pt x="1338" y="974"/>
                      </a:cubicBezTo>
                      <a:cubicBezTo>
                        <a:pt x="1308" y="943"/>
                        <a:pt x="1308" y="943"/>
                        <a:pt x="1308" y="913"/>
                      </a:cubicBezTo>
                      <a:lnTo>
                        <a:pt x="1308" y="913"/>
                      </a:lnTo>
                      <a:lnTo>
                        <a:pt x="1338" y="943"/>
                      </a:lnTo>
                      <a:lnTo>
                        <a:pt x="1338" y="913"/>
                      </a:lnTo>
                      <a:cubicBezTo>
                        <a:pt x="1358" y="913"/>
                        <a:pt x="1365" y="899"/>
                        <a:pt x="1376" y="899"/>
                      </a:cubicBezTo>
                      <a:cubicBezTo>
                        <a:pt x="1382" y="899"/>
                        <a:pt x="1389" y="903"/>
                        <a:pt x="1399" y="913"/>
                      </a:cubicBezTo>
                      <a:lnTo>
                        <a:pt x="1399" y="852"/>
                      </a:lnTo>
                      <a:cubicBezTo>
                        <a:pt x="1399" y="852"/>
                        <a:pt x="1368" y="852"/>
                        <a:pt x="1399" y="822"/>
                      </a:cubicBezTo>
                      <a:cubicBezTo>
                        <a:pt x="1399" y="822"/>
                        <a:pt x="1399" y="852"/>
                        <a:pt x="1399" y="852"/>
                      </a:cubicBezTo>
                      <a:cubicBezTo>
                        <a:pt x="1460" y="822"/>
                        <a:pt x="1338" y="761"/>
                        <a:pt x="1368" y="761"/>
                      </a:cubicBezTo>
                      <a:cubicBezTo>
                        <a:pt x="1338" y="730"/>
                        <a:pt x="1338" y="730"/>
                        <a:pt x="1308" y="730"/>
                      </a:cubicBezTo>
                      <a:cubicBezTo>
                        <a:pt x="1338" y="730"/>
                        <a:pt x="1308" y="700"/>
                        <a:pt x="1308" y="700"/>
                      </a:cubicBezTo>
                      <a:cubicBezTo>
                        <a:pt x="1338" y="700"/>
                        <a:pt x="1308" y="670"/>
                        <a:pt x="1338" y="670"/>
                      </a:cubicBezTo>
                      <a:cubicBezTo>
                        <a:pt x="1338" y="670"/>
                        <a:pt x="1308" y="639"/>
                        <a:pt x="1308" y="639"/>
                      </a:cubicBezTo>
                      <a:cubicBezTo>
                        <a:pt x="1338" y="609"/>
                        <a:pt x="1338" y="609"/>
                        <a:pt x="1338" y="609"/>
                      </a:cubicBezTo>
                      <a:cubicBezTo>
                        <a:pt x="1338" y="609"/>
                        <a:pt x="1338" y="578"/>
                        <a:pt x="1338" y="578"/>
                      </a:cubicBezTo>
                      <a:lnTo>
                        <a:pt x="1308" y="578"/>
                      </a:lnTo>
                      <a:cubicBezTo>
                        <a:pt x="1308" y="578"/>
                        <a:pt x="1277" y="548"/>
                        <a:pt x="1308" y="548"/>
                      </a:cubicBezTo>
                      <a:cubicBezTo>
                        <a:pt x="1283" y="524"/>
                        <a:pt x="1298" y="519"/>
                        <a:pt x="1305" y="503"/>
                      </a:cubicBezTo>
                      <a:lnTo>
                        <a:pt x="1305" y="503"/>
                      </a:lnTo>
                      <a:cubicBezTo>
                        <a:pt x="1306" y="506"/>
                        <a:pt x="1308" y="511"/>
                        <a:pt x="1308" y="518"/>
                      </a:cubicBezTo>
                      <a:lnTo>
                        <a:pt x="1308" y="487"/>
                      </a:lnTo>
                      <a:cubicBezTo>
                        <a:pt x="1308" y="493"/>
                        <a:pt x="1306" y="498"/>
                        <a:pt x="1305" y="503"/>
                      </a:cubicBezTo>
                      <a:lnTo>
                        <a:pt x="1305" y="503"/>
                      </a:lnTo>
                      <a:cubicBezTo>
                        <a:pt x="1303" y="499"/>
                        <a:pt x="1301" y="497"/>
                        <a:pt x="1299" y="495"/>
                      </a:cubicBezTo>
                      <a:lnTo>
                        <a:pt x="1299" y="495"/>
                      </a:lnTo>
                      <a:cubicBezTo>
                        <a:pt x="1289" y="502"/>
                        <a:pt x="1283" y="502"/>
                        <a:pt x="1277" y="502"/>
                      </a:cubicBezTo>
                      <a:cubicBezTo>
                        <a:pt x="1270" y="502"/>
                        <a:pt x="1262" y="502"/>
                        <a:pt x="1247" y="518"/>
                      </a:cubicBezTo>
                      <a:cubicBezTo>
                        <a:pt x="1277" y="487"/>
                        <a:pt x="1216" y="487"/>
                        <a:pt x="1216" y="487"/>
                      </a:cubicBezTo>
                      <a:cubicBezTo>
                        <a:pt x="1227" y="477"/>
                        <a:pt x="1233" y="474"/>
                        <a:pt x="1238" y="474"/>
                      </a:cubicBezTo>
                      <a:cubicBezTo>
                        <a:pt x="1247" y="474"/>
                        <a:pt x="1247" y="487"/>
                        <a:pt x="1247" y="487"/>
                      </a:cubicBezTo>
                      <a:lnTo>
                        <a:pt x="1308" y="487"/>
                      </a:lnTo>
                      <a:cubicBezTo>
                        <a:pt x="1308" y="457"/>
                        <a:pt x="1308" y="457"/>
                        <a:pt x="1308" y="457"/>
                      </a:cubicBezTo>
                      <a:cubicBezTo>
                        <a:pt x="1287" y="457"/>
                        <a:pt x="1281" y="470"/>
                        <a:pt x="1269" y="470"/>
                      </a:cubicBezTo>
                      <a:cubicBezTo>
                        <a:pt x="1264" y="470"/>
                        <a:pt x="1257" y="467"/>
                        <a:pt x="1247" y="457"/>
                      </a:cubicBezTo>
                      <a:cubicBezTo>
                        <a:pt x="1247" y="426"/>
                        <a:pt x="1247" y="426"/>
                        <a:pt x="1277" y="426"/>
                      </a:cubicBezTo>
                      <a:cubicBezTo>
                        <a:pt x="1308" y="426"/>
                        <a:pt x="1277" y="396"/>
                        <a:pt x="1308" y="396"/>
                      </a:cubicBezTo>
                      <a:lnTo>
                        <a:pt x="1277" y="396"/>
                      </a:lnTo>
                      <a:cubicBezTo>
                        <a:pt x="1186" y="396"/>
                        <a:pt x="1308" y="366"/>
                        <a:pt x="1308" y="366"/>
                      </a:cubicBezTo>
                      <a:cubicBezTo>
                        <a:pt x="1297" y="355"/>
                        <a:pt x="1294" y="352"/>
                        <a:pt x="1293" y="352"/>
                      </a:cubicBezTo>
                      <a:cubicBezTo>
                        <a:pt x="1291" y="352"/>
                        <a:pt x="1297" y="366"/>
                        <a:pt x="1277" y="366"/>
                      </a:cubicBezTo>
                      <a:cubicBezTo>
                        <a:pt x="1277" y="366"/>
                        <a:pt x="1308" y="335"/>
                        <a:pt x="1277" y="335"/>
                      </a:cubicBezTo>
                      <a:cubicBezTo>
                        <a:pt x="1277" y="335"/>
                        <a:pt x="1308" y="305"/>
                        <a:pt x="1308" y="305"/>
                      </a:cubicBezTo>
                      <a:lnTo>
                        <a:pt x="1277" y="305"/>
                      </a:lnTo>
                      <a:cubicBezTo>
                        <a:pt x="1277" y="305"/>
                        <a:pt x="1247" y="305"/>
                        <a:pt x="1247" y="274"/>
                      </a:cubicBezTo>
                      <a:lnTo>
                        <a:pt x="1216" y="274"/>
                      </a:lnTo>
                      <a:cubicBezTo>
                        <a:pt x="1216" y="244"/>
                        <a:pt x="1216" y="244"/>
                        <a:pt x="1216" y="244"/>
                      </a:cubicBezTo>
                      <a:cubicBezTo>
                        <a:pt x="1216" y="234"/>
                        <a:pt x="1216" y="231"/>
                        <a:pt x="1218" y="231"/>
                      </a:cubicBezTo>
                      <a:cubicBezTo>
                        <a:pt x="1220" y="231"/>
                        <a:pt x="1227" y="244"/>
                        <a:pt x="1247" y="244"/>
                      </a:cubicBezTo>
                      <a:lnTo>
                        <a:pt x="1216" y="214"/>
                      </a:lnTo>
                      <a:cubicBezTo>
                        <a:pt x="1206" y="224"/>
                        <a:pt x="1203" y="227"/>
                        <a:pt x="1202" y="227"/>
                      </a:cubicBezTo>
                      <a:cubicBezTo>
                        <a:pt x="1200" y="227"/>
                        <a:pt x="1206" y="214"/>
                        <a:pt x="1186" y="214"/>
                      </a:cubicBezTo>
                      <a:cubicBezTo>
                        <a:pt x="1186" y="204"/>
                        <a:pt x="1179" y="200"/>
                        <a:pt x="1169" y="200"/>
                      </a:cubicBezTo>
                      <a:cubicBezTo>
                        <a:pt x="1156" y="200"/>
                        <a:pt x="1138" y="205"/>
                        <a:pt x="1122" y="209"/>
                      </a:cubicBezTo>
                      <a:lnTo>
                        <a:pt x="1122" y="209"/>
                      </a:lnTo>
                      <a:cubicBezTo>
                        <a:pt x="1125" y="205"/>
                        <a:pt x="1125" y="198"/>
                        <a:pt x="1125" y="183"/>
                      </a:cubicBezTo>
                      <a:lnTo>
                        <a:pt x="1125" y="153"/>
                      </a:lnTo>
                      <a:cubicBezTo>
                        <a:pt x="1125" y="183"/>
                        <a:pt x="1125" y="183"/>
                        <a:pt x="1095" y="183"/>
                      </a:cubicBezTo>
                      <a:cubicBezTo>
                        <a:pt x="1095" y="183"/>
                        <a:pt x="1095" y="183"/>
                        <a:pt x="1095" y="153"/>
                      </a:cubicBezTo>
                      <a:cubicBezTo>
                        <a:pt x="1095" y="168"/>
                        <a:pt x="1087" y="168"/>
                        <a:pt x="1080" y="168"/>
                      </a:cubicBezTo>
                      <a:cubicBezTo>
                        <a:pt x="1072" y="168"/>
                        <a:pt x="1064" y="168"/>
                        <a:pt x="1064" y="183"/>
                      </a:cubicBezTo>
                      <a:lnTo>
                        <a:pt x="1064" y="153"/>
                      </a:lnTo>
                      <a:cubicBezTo>
                        <a:pt x="1064" y="153"/>
                        <a:pt x="1034" y="122"/>
                        <a:pt x="1034" y="122"/>
                      </a:cubicBezTo>
                      <a:lnTo>
                        <a:pt x="1004" y="122"/>
                      </a:lnTo>
                      <a:cubicBezTo>
                        <a:pt x="1004" y="92"/>
                        <a:pt x="1034" y="62"/>
                        <a:pt x="1034" y="62"/>
                      </a:cubicBezTo>
                      <a:lnTo>
                        <a:pt x="1034" y="62"/>
                      </a:lnTo>
                      <a:cubicBezTo>
                        <a:pt x="1034" y="62"/>
                        <a:pt x="1004" y="92"/>
                        <a:pt x="1004" y="92"/>
                      </a:cubicBezTo>
                      <a:cubicBezTo>
                        <a:pt x="1034" y="62"/>
                        <a:pt x="1004" y="62"/>
                        <a:pt x="1004" y="31"/>
                      </a:cubicBezTo>
                      <a:cubicBezTo>
                        <a:pt x="1004" y="1"/>
                        <a:pt x="1004" y="1"/>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829;p31"/>
                <p:cNvSpPr/>
                <p:nvPr/>
              </p:nvSpPr>
              <p:spPr>
                <a:xfrm>
                  <a:off x="1429718" y="4848935"/>
                  <a:ext cx="997" cy="32"/>
                </a:xfrm>
                <a:custGeom>
                  <a:avLst/>
                  <a:gdLst/>
                  <a:ahLst/>
                  <a:cxnLst/>
                  <a:rect l="l" t="t" r="r" b="b"/>
                  <a:pathLst>
                    <a:path w="31" h="1" extrusionOk="0">
                      <a:moveTo>
                        <a:pt x="0" y="1"/>
                      </a:moveTo>
                      <a:lnTo>
                        <a:pt x="0" y="1"/>
                      </a:ln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830;p31"/>
                <p:cNvSpPr/>
                <p:nvPr/>
              </p:nvSpPr>
              <p:spPr>
                <a:xfrm>
                  <a:off x="1432644" y="4859707"/>
                  <a:ext cx="997" cy="0"/>
                </a:xfrm>
                <a:custGeom>
                  <a:avLst/>
                  <a:gdLst/>
                  <a:ahLst/>
                  <a:cxnLst/>
                  <a:rect l="l" t="t" r="r" b="b"/>
                  <a:pathLst>
                    <a:path w="31" extrusionOk="0">
                      <a:moveTo>
                        <a:pt x="1" y="0"/>
                      </a:moveTo>
                      <a:cubicBezTo>
                        <a:pt x="1" y="0"/>
                        <a:pt x="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831;p31"/>
                <p:cNvSpPr/>
                <p:nvPr/>
              </p:nvSpPr>
              <p:spPr>
                <a:xfrm>
                  <a:off x="1433641" y="4861636"/>
                  <a:ext cx="997" cy="32"/>
                </a:xfrm>
                <a:custGeom>
                  <a:avLst/>
                  <a:gdLst/>
                  <a:ahLst/>
                  <a:cxnLst/>
                  <a:rect l="l" t="t" r="r" b="b"/>
                  <a:pathLst>
                    <a:path w="31" h="1" extrusionOk="0">
                      <a:moveTo>
                        <a:pt x="30" y="1"/>
                      </a:moveTo>
                      <a:cubicBezTo>
                        <a:pt x="30" y="1"/>
                        <a:pt x="0" y="1"/>
                        <a:pt x="0" y="1"/>
                      </a:cubicBezTo>
                      <a:cubicBezTo>
                        <a:pt x="0" y="1"/>
                        <a:pt x="30"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832;p31"/>
                <p:cNvSpPr/>
                <p:nvPr/>
              </p:nvSpPr>
              <p:spPr>
                <a:xfrm>
                  <a:off x="1424830" y="484600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833;p31"/>
                <p:cNvSpPr/>
                <p:nvPr/>
              </p:nvSpPr>
              <p:spPr>
                <a:xfrm>
                  <a:off x="1407241" y="4846973"/>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834;p31"/>
                <p:cNvSpPr/>
                <p:nvPr/>
              </p:nvSpPr>
              <p:spPr>
                <a:xfrm>
                  <a:off x="1408206" y="4846973"/>
                  <a:ext cx="1029" cy="32"/>
                </a:xfrm>
                <a:custGeom>
                  <a:avLst/>
                  <a:gdLst/>
                  <a:ahLst/>
                  <a:cxnLst/>
                  <a:rect l="l" t="t" r="r" b="b"/>
                  <a:pathLst>
                    <a:path w="32" h="1" extrusionOk="0">
                      <a:moveTo>
                        <a:pt x="1" y="1"/>
                      </a:moveTo>
                      <a:cubicBezTo>
                        <a:pt x="1" y="1"/>
                        <a:pt x="31" y="1"/>
                        <a:pt x="3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835;p31"/>
                <p:cNvSpPr/>
                <p:nvPr/>
              </p:nvSpPr>
              <p:spPr>
                <a:xfrm>
                  <a:off x="1426792" y="4847970"/>
                  <a:ext cx="997" cy="772"/>
                </a:xfrm>
                <a:custGeom>
                  <a:avLst/>
                  <a:gdLst/>
                  <a:ahLst/>
                  <a:cxnLst/>
                  <a:rect l="l" t="t" r="r" b="b"/>
                  <a:pathLst>
                    <a:path w="31" h="24" extrusionOk="0">
                      <a:moveTo>
                        <a:pt x="0" y="0"/>
                      </a:moveTo>
                      <a:cubicBezTo>
                        <a:pt x="0" y="15"/>
                        <a:pt x="8" y="23"/>
                        <a:pt x="15" y="23"/>
                      </a:cubicBezTo>
                      <a:cubicBezTo>
                        <a:pt x="23" y="23"/>
                        <a:pt x="31" y="15"/>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836;p31"/>
                <p:cNvSpPr/>
                <p:nvPr/>
              </p:nvSpPr>
              <p:spPr>
                <a:xfrm>
                  <a:off x="1409203" y="4846973"/>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837;p31"/>
                <p:cNvSpPr/>
                <p:nvPr/>
              </p:nvSpPr>
              <p:spPr>
                <a:xfrm>
                  <a:off x="1407241" y="484697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838;p31"/>
                <p:cNvSpPr/>
                <p:nvPr/>
              </p:nvSpPr>
              <p:spPr>
                <a:xfrm>
                  <a:off x="1417016" y="4844594"/>
                  <a:ext cx="900" cy="482"/>
                </a:xfrm>
                <a:custGeom>
                  <a:avLst/>
                  <a:gdLst/>
                  <a:ahLst/>
                  <a:cxnLst/>
                  <a:rect l="l" t="t" r="r" b="b"/>
                  <a:pathLst>
                    <a:path w="28" h="15" extrusionOk="0">
                      <a:moveTo>
                        <a:pt x="21" y="1"/>
                      </a:moveTo>
                      <a:cubicBezTo>
                        <a:pt x="17" y="1"/>
                        <a:pt x="10" y="4"/>
                        <a:pt x="0" y="14"/>
                      </a:cubicBezTo>
                      <a:cubicBezTo>
                        <a:pt x="21" y="14"/>
                        <a:pt x="27"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839;p31"/>
                <p:cNvSpPr/>
                <p:nvPr/>
              </p:nvSpPr>
              <p:spPr>
                <a:xfrm>
                  <a:off x="1409203" y="484504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840;p31"/>
                <p:cNvSpPr/>
                <p:nvPr/>
              </p:nvSpPr>
              <p:spPr>
                <a:xfrm>
                  <a:off x="1405280" y="4846973"/>
                  <a:ext cx="997" cy="1029"/>
                </a:xfrm>
                <a:custGeom>
                  <a:avLst/>
                  <a:gdLst/>
                  <a:ahLst/>
                  <a:cxnLst/>
                  <a:rect l="l" t="t" r="r" b="b"/>
                  <a:pathLst>
                    <a:path w="31" h="32" extrusionOk="0">
                      <a:moveTo>
                        <a:pt x="31" y="1"/>
                      </a:moveTo>
                      <a:cubicBezTo>
                        <a:pt x="31" y="1"/>
                        <a:pt x="1" y="1"/>
                        <a:pt x="1" y="31"/>
                      </a:cubicBezTo>
                      <a:lnTo>
                        <a:pt x="31" y="31"/>
                      </a:lnTo>
                      <a:cubicBezTo>
                        <a:pt x="31"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841;p31"/>
                <p:cNvSpPr/>
                <p:nvPr/>
              </p:nvSpPr>
              <p:spPr>
                <a:xfrm>
                  <a:off x="1414090" y="4844047"/>
                  <a:ext cx="32" cy="1029"/>
                </a:xfrm>
                <a:custGeom>
                  <a:avLst/>
                  <a:gdLst/>
                  <a:ahLst/>
                  <a:cxnLst/>
                  <a:rect l="l" t="t" r="r" b="b"/>
                  <a:pathLst>
                    <a:path w="1" h="32" extrusionOk="0">
                      <a:moveTo>
                        <a:pt x="0" y="1"/>
                      </a:moveTo>
                      <a:cubicBezTo>
                        <a:pt x="0" y="1"/>
                        <a:pt x="0" y="1"/>
                        <a:pt x="0" y="31"/>
                      </a:cubicBez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842;p31"/>
                <p:cNvSpPr/>
                <p:nvPr/>
              </p:nvSpPr>
              <p:spPr>
                <a:xfrm>
                  <a:off x="2412953" y="462024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843;p31"/>
                <p:cNvSpPr/>
                <p:nvPr/>
              </p:nvSpPr>
              <p:spPr>
                <a:xfrm>
                  <a:off x="2414915" y="462121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844;p31"/>
                <p:cNvSpPr/>
                <p:nvPr/>
              </p:nvSpPr>
              <p:spPr>
                <a:xfrm>
                  <a:off x="2410027" y="462121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845;p31"/>
                <p:cNvSpPr/>
                <p:nvPr/>
              </p:nvSpPr>
              <p:spPr>
                <a:xfrm>
                  <a:off x="2413918" y="462706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846;p31"/>
                <p:cNvSpPr/>
                <p:nvPr/>
              </p:nvSpPr>
              <p:spPr>
                <a:xfrm>
                  <a:off x="2414915" y="4624139"/>
                  <a:ext cx="997" cy="32"/>
                </a:xfrm>
                <a:custGeom>
                  <a:avLst/>
                  <a:gdLst/>
                  <a:ahLst/>
                  <a:cxnLst/>
                  <a:rect l="l" t="t" r="r" b="b"/>
                  <a:pathLst>
                    <a:path w="31" h="1" extrusionOk="0">
                      <a:moveTo>
                        <a:pt x="0" y="1"/>
                      </a:moveTo>
                      <a:cubicBezTo>
                        <a:pt x="0" y="1"/>
                        <a:pt x="31" y="1"/>
                        <a:pt x="31" y="1"/>
                      </a:cubicBez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847;p31"/>
                <p:cNvSpPr/>
                <p:nvPr/>
              </p:nvSpPr>
              <p:spPr>
                <a:xfrm>
                  <a:off x="2402213" y="4618287"/>
                  <a:ext cx="997" cy="32"/>
                </a:xfrm>
                <a:custGeom>
                  <a:avLst/>
                  <a:gdLst/>
                  <a:ahLst/>
                  <a:cxnLst/>
                  <a:rect l="l" t="t" r="r" b="b"/>
                  <a:pathLst>
                    <a:path w="31" h="1" extrusionOk="0">
                      <a:moveTo>
                        <a:pt x="0" y="0"/>
                      </a:moveTo>
                      <a:lnTo>
                        <a:pt x="31"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848;p31"/>
                <p:cNvSpPr/>
                <p:nvPr/>
              </p:nvSpPr>
              <p:spPr>
                <a:xfrm>
                  <a:off x="2403178" y="4625136"/>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849;p31"/>
                <p:cNvSpPr/>
                <p:nvPr/>
              </p:nvSpPr>
              <p:spPr>
                <a:xfrm>
                  <a:off x="2405140" y="4622178"/>
                  <a:ext cx="32" cy="1029"/>
                </a:xfrm>
                <a:custGeom>
                  <a:avLst/>
                  <a:gdLst/>
                  <a:ahLst/>
                  <a:cxnLst/>
                  <a:rect l="l" t="t" r="r" b="b"/>
                  <a:pathLst>
                    <a:path w="1" h="32" extrusionOk="0">
                      <a:moveTo>
                        <a:pt x="0" y="31"/>
                      </a:moveTo>
                      <a:cubicBezTo>
                        <a:pt x="0" y="31"/>
                        <a:pt x="0" y="31"/>
                        <a:pt x="0" y="1"/>
                      </a:cubicBezTo>
                      <a:cubicBezTo>
                        <a:pt x="0" y="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850;p31"/>
                <p:cNvSpPr/>
                <p:nvPr/>
              </p:nvSpPr>
              <p:spPr>
                <a:xfrm>
                  <a:off x="2405140" y="4622178"/>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851;p31"/>
                <p:cNvSpPr/>
                <p:nvPr/>
              </p:nvSpPr>
              <p:spPr>
                <a:xfrm>
                  <a:off x="2405140" y="4622178"/>
                  <a:ext cx="997" cy="1029"/>
                </a:xfrm>
                <a:custGeom>
                  <a:avLst/>
                  <a:gdLst/>
                  <a:ahLst/>
                  <a:cxnLst/>
                  <a:rect l="l" t="t" r="r" b="b"/>
                  <a:pathLst>
                    <a:path w="31" h="32" extrusionOk="0">
                      <a:moveTo>
                        <a:pt x="31" y="31"/>
                      </a:moveTo>
                      <a:cubicBezTo>
                        <a:pt x="31"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852;p31"/>
                <p:cNvSpPr/>
                <p:nvPr/>
              </p:nvSpPr>
              <p:spPr>
                <a:xfrm>
                  <a:off x="2411989" y="463195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853;p31"/>
                <p:cNvSpPr/>
                <p:nvPr/>
              </p:nvSpPr>
              <p:spPr>
                <a:xfrm>
                  <a:off x="2402213" y="4619252"/>
                  <a:ext cx="997" cy="32"/>
                </a:xfrm>
                <a:custGeom>
                  <a:avLst/>
                  <a:gdLst/>
                  <a:ahLst/>
                  <a:cxnLst/>
                  <a:rect l="l" t="t" r="r" b="b"/>
                  <a:pathLst>
                    <a:path w="31" h="1" extrusionOk="0">
                      <a:moveTo>
                        <a:pt x="0" y="1"/>
                      </a:moveTo>
                      <a:lnTo>
                        <a:pt x="31" y="1"/>
                      </a:ln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854;p31"/>
                <p:cNvSpPr/>
                <p:nvPr/>
              </p:nvSpPr>
              <p:spPr>
                <a:xfrm>
                  <a:off x="2402213" y="4614364"/>
                  <a:ext cx="997" cy="32"/>
                </a:xfrm>
                <a:custGeom>
                  <a:avLst/>
                  <a:gdLst/>
                  <a:ahLst/>
                  <a:cxnLst/>
                  <a:rect l="l" t="t" r="r" b="b"/>
                  <a:pathLst>
                    <a:path w="31" h="1" extrusionOk="0">
                      <a:moveTo>
                        <a:pt x="31" y="1"/>
                      </a:moveTo>
                      <a:cubicBezTo>
                        <a:pt x="31" y="1"/>
                        <a:pt x="31" y="1"/>
                        <a:pt x="31" y="1"/>
                      </a:cubicBezTo>
                      <a:cubicBezTo>
                        <a:pt x="31"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855;p31"/>
                <p:cNvSpPr/>
                <p:nvPr/>
              </p:nvSpPr>
              <p:spPr>
                <a:xfrm>
                  <a:off x="2418805" y="4649542"/>
                  <a:ext cx="32" cy="1029"/>
                </a:xfrm>
                <a:custGeom>
                  <a:avLst/>
                  <a:gdLst/>
                  <a:ahLst/>
                  <a:cxnLst/>
                  <a:rect l="l" t="t" r="r" b="b"/>
                  <a:pathLst>
                    <a:path w="1" h="32" extrusionOk="0">
                      <a:moveTo>
                        <a:pt x="1" y="1"/>
                      </a:moveTo>
                      <a:lnTo>
                        <a:pt x="1" y="31"/>
                      </a:ln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856;p31"/>
                <p:cNvSpPr/>
                <p:nvPr/>
              </p:nvSpPr>
              <p:spPr>
                <a:xfrm>
                  <a:off x="2402213" y="4619252"/>
                  <a:ext cx="997" cy="32"/>
                </a:xfrm>
                <a:custGeom>
                  <a:avLst/>
                  <a:gdLst/>
                  <a:ahLst/>
                  <a:cxnLst/>
                  <a:rect l="l" t="t" r="r" b="b"/>
                  <a:pathLst>
                    <a:path w="31" h="1" extrusionOk="0">
                      <a:moveTo>
                        <a:pt x="0" y="1"/>
                      </a:moveTo>
                      <a:lnTo>
                        <a:pt x="0" y="1"/>
                      </a:lnTo>
                      <a:lnTo>
                        <a:pt x="31"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857;p31"/>
                <p:cNvSpPr/>
                <p:nvPr/>
              </p:nvSpPr>
              <p:spPr>
                <a:xfrm>
                  <a:off x="2410027" y="4631953"/>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858;p31"/>
                <p:cNvSpPr/>
                <p:nvPr/>
              </p:nvSpPr>
              <p:spPr>
                <a:xfrm>
                  <a:off x="2410027" y="463098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859;p31"/>
                <p:cNvSpPr/>
                <p:nvPr/>
              </p:nvSpPr>
              <p:spPr>
                <a:xfrm>
                  <a:off x="2405140" y="4622178"/>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860;p31"/>
                <p:cNvSpPr/>
                <p:nvPr/>
              </p:nvSpPr>
              <p:spPr>
                <a:xfrm>
                  <a:off x="2408066" y="463002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861;p31"/>
                <p:cNvSpPr/>
                <p:nvPr/>
              </p:nvSpPr>
              <p:spPr>
                <a:xfrm>
                  <a:off x="2414915" y="4623175"/>
                  <a:ext cx="997" cy="997"/>
                </a:xfrm>
                <a:custGeom>
                  <a:avLst/>
                  <a:gdLst/>
                  <a:ahLst/>
                  <a:cxnLst/>
                  <a:rect l="l" t="t" r="r" b="b"/>
                  <a:pathLst>
                    <a:path w="31" h="31" extrusionOk="0">
                      <a:moveTo>
                        <a:pt x="0" y="31"/>
                      </a:moveTo>
                      <a:lnTo>
                        <a:pt x="31" y="0"/>
                      </a:ln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862;p31"/>
                <p:cNvSpPr/>
                <p:nvPr/>
              </p:nvSpPr>
              <p:spPr>
                <a:xfrm>
                  <a:off x="2429577" y="4623175"/>
                  <a:ext cx="32" cy="32"/>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863;p31"/>
                <p:cNvSpPr/>
                <p:nvPr/>
              </p:nvSpPr>
              <p:spPr>
                <a:xfrm>
                  <a:off x="2428581" y="4623175"/>
                  <a:ext cx="1029" cy="32"/>
                </a:xfrm>
                <a:custGeom>
                  <a:avLst/>
                  <a:gdLst/>
                  <a:ahLst/>
                  <a:cxnLst/>
                  <a:rect l="l" t="t" r="r" b="b"/>
                  <a:pathLst>
                    <a:path w="32" h="1" extrusionOk="0">
                      <a:moveTo>
                        <a:pt x="1" y="0"/>
                      </a:moveTo>
                      <a:cubicBezTo>
                        <a:pt x="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864;p31"/>
                <p:cNvSpPr/>
                <p:nvPr/>
              </p:nvSpPr>
              <p:spPr>
                <a:xfrm>
                  <a:off x="2429577" y="462413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865;p31"/>
                <p:cNvSpPr/>
                <p:nvPr/>
              </p:nvSpPr>
              <p:spPr>
                <a:xfrm>
                  <a:off x="2427616" y="4615361"/>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866;p31"/>
                <p:cNvSpPr/>
                <p:nvPr/>
              </p:nvSpPr>
              <p:spPr>
                <a:xfrm>
                  <a:off x="2428581" y="461729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867;p31"/>
                <p:cNvSpPr/>
                <p:nvPr/>
              </p:nvSpPr>
              <p:spPr>
                <a:xfrm>
                  <a:off x="2431539" y="462806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868;p31"/>
                <p:cNvSpPr/>
                <p:nvPr/>
              </p:nvSpPr>
              <p:spPr>
                <a:xfrm>
                  <a:off x="2388515" y="4608512"/>
                  <a:ext cx="45757" cy="44020"/>
                </a:xfrm>
                <a:custGeom>
                  <a:avLst/>
                  <a:gdLst/>
                  <a:ahLst/>
                  <a:cxnLst/>
                  <a:rect l="l" t="t" r="r" b="b"/>
                  <a:pathLst>
                    <a:path w="1423" h="1369" extrusionOk="0">
                      <a:moveTo>
                        <a:pt x="760" y="31"/>
                      </a:moveTo>
                      <a:lnTo>
                        <a:pt x="777" y="64"/>
                      </a:lnTo>
                      <a:lnTo>
                        <a:pt x="777" y="64"/>
                      </a:lnTo>
                      <a:cubicBezTo>
                        <a:pt x="784" y="61"/>
                        <a:pt x="791" y="61"/>
                        <a:pt x="791" y="61"/>
                      </a:cubicBezTo>
                      <a:lnTo>
                        <a:pt x="760" y="31"/>
                      </a:lnTo>
                      <a:close/>
                      <a:moveTo>
                        <a:pt x="1057" y="139"/>
                      </a:moveTo>
                      <a:cubicBezTo>
                        <a:pt x="1048" y="139"/>
                        <a:pt x="1034" y="152"/>
                        <a:pt x="1034" y="152"/>
                      </a:cubicBezTo>
                      <a:lnTo>
                        <a:pt x="1064" y="152"/>
                      </a:lnTo>
                      <a:cubicBezTo>
                        <a:pt x="1064" y="142"/>
                        <a:pt x="1061" y="139"/>
                        <a:pt x="1057" y="139"/>
                      </a:cubicBezTo>
                      <a:close/>
                      <a:moveTo>
                        <a:pt x="1064" y="122"/>
                      </a:moveTo>
                      <a:lnTo>
                        <a:pt x="1095" y="152"/>
                      </a:lnTo>
                      <a:cubicBezTo>
                        <a:pt x="1095" y="152"/>
                        <a:pt x="1095" y="122"/>
                        <a:pt x="1064" y="122"/>
                      </a:cubicBezTo>
                      <a:close/>
                      <a:moveTo>
                        <a:pt x="1073" y="139"/>
                      </a:moveTo>
                      <a:cubicBezTo>
                        <a:pt x="1064" y="139"/>
                        <a:pt x="1064" y="152"/>
                        <a:pt x="1064" y="152"/>
                      </a:cubicBezTo>
                      <a:cubicBezTo>
                        <a:pt x="1064" y="159"/>
                        <a:pt x="1064" y="164"/>
                        <a:pt x="1065" y="168"/>
                      </a:cubicBezTo>
                      <a:lnTo>
                        <a:pt x="1065" y="168"/>
                      </a:lnTo>
                      <a:cubicBezTo>
                        <a:pt x="1069" y="168"/>
                        <a:pt x="1072" y="168"/>
                        <a:pt x="1076" y="168"/>
                      </a:cubicBezTo>
                      <a:cubicBezTo>
                        <a:pt x="1087" y="168"/>
                        <a:pt x="1095" y="168"/>
                        <a:pt x="1095" y="152"/>
                      </a:cubicBezTo>
                      <a:cubicBezTo>
                        <a:pt x="1085" y="142"/>
                        <a:pt x="1078" y="139"/>
                        <a:pt x="1073" y="139"/>
                      </a:cubicBezTo>
                      <a:close/>
                      <a:moveTo>
                        <a:pt x="426" y="152"/>
                      </a:moveTo>
                      <a:cubicBezTo>
                        <a:pt x="457" y="152"/>
                        <a:pt x="457" y="152"/>
                        <a:pt x="487" y="183"/>
                      </a:cubicBezTo>
                      <a:cubicBezTo>
                        <a:pt x="457" y="152"/>
                        <a:pt x="457" y="152"/>
                        <a:pt x="457" y="152"/>
                      </a:cubicBezTo>
                      <a:close/>
                      <a:moveTo>
                        <a:pt x="487" y="152"/>
                      </a:moveTo>
                      <a:cubicBezTo>
                        <a:pt x="457" y="152"/>
                        <a:pt x="487" y="152"/>
                        <a:pt x="487" y="183"/>
                      </a:cubicBezTo>
                      <a:cubicBezTo>
                        <a:pt x="487" y="183"/>
                        <a:pt x="487" y="152"/>
                        <a:pt x="487" y="152"/>
                      </a:cubicBezTo>
                      <a:close/>
                      <a:moveTo>
                        <a:pt x="487" y="183"/>
                      </a:moveTo>
                      <a:lnTo>
                        <a:pt x="487" y="183"/>
                      </a:lnTo>
                      <a:cubicBezTo>
                        <a:pt x="487" y="183"/>
                        <a:pt x="487" y="183"/>
                        <a:pt x="487" y="183"/>
                      </a:cubicBezTo>
                      <a:cubicBezTo>
                        <a:pt x="487" y="183"/>
                        <a:pt x="487" y="183"/>
                        <a:pt x="487" y="183"/>
                      </a:cubicBezTo>
                      <a:close/>
                      <a:moveTo>
                        <a:pt x="1095" y="152"/>
                      </a:moveTo>
                      <a:cubicBezTo>
                        <a:pt x="1095" y="152"/>
                        <a:pt x="1095" y="183"/>
                        <a:pt x="1095" y="183"/>
                      </a:cubicBezTo>
                      <a:cubicBezTo>
                        <a:pt x="1095" y="198"/>
                        <a:pt x="1095" y="206"/>
                        <a:pt x="1099" y="206"/>
                      </a:cubicBezTo>
                      <a:cubicBezTo>
                        <a:pt x="1102" y="206"/>
                        <a:pt x="1110" y="198"/>
                        <a:pt x="1125" y="183"/>
                      </a:cubicBezTo>
                      <a:cubicBezTo>
                        <a:pt x="1095" y="183"/>
                        <a:pt x="1125" y="152"/>
                        <a:pt x="1156" y="152"/>
                      </a:cubicBezTo>
                      <a:close/>
                      <a:moveTo>
                        <a:pt x="365" y="565"/>
                      </a:moveTo>
                      <a:cubicBezTo>
                        <a:pt x="365" y="572"/>
                        <a:pt x="365" y="578"/>
                        <a:pt x="365" y="578"/>
                      </a:cubicBezTo>
                      <a:cubicBezTo>
                        <a:pt x="352" y="578"/>
                        <a:pt x="356" y="572"/>
                        <a:pt x="365" y="565"/>
                      </a:cubicBezTo>
                      <a:close/>
                      <a:moveTo>
                        <a:pt x="639" y="699"/>
                      </a:moveTo>
                      <a:cubicBezTo>
                        <a:pt x="639" y="699"/>
                        <a:pt x="639" y="709"/>
                        <a:pt x="644" y="712"/>
                      </a:cubicBezTo>
                      <a:lnTo>
                        <a:pt x="644" y="712"/>
                      </a:lnTo>
                      <a:cubicBezTo>
                        <a:pt x="643" y="714"/>
                        <a:pt x="642" y="716"/>
                        <a:pt x="642" y="717"/>
                      </a:cubicBezTo>
                      <a:lnTo>
                        <a:pt x="642" y="717"/>
                      </a:lnTo>
                      <a:cubicBezTo>
                        <a:pt x="641" y="718"/>
                        <a:pt x="640" y="718"/>
                        <a:pt x="639" y="718"/>
                      </a:cubicBezTo>
                      <a:lnTo>
                        <a:pt x="639" y="718"/>
                      </a:lnTo>
                      <a:cubicBezTo>
                        <a:pt x="639" y="714"/>
                        <a:pt x="639" y="708"/>
                        <a:pt x="639" y="699"/>
                      </a:cubicBezTo>
                      <a:close/>
                      <a:moveTo>
                        <a:pt x="700" y="699"/>
                      </a:moveTo>
                      <a:cubicBezTo>
                        <a:pt x="700" y="699"/>
                        <a:pt x="700" y="699"/>
                        <a:pt x="700" y="699"/>
                      </a:cubicBezTo>
                      <a:lnTo>
                        <a:pt x="700" y="699"/>
                      </a:lnTo>
                      <a:cubicBezTo>
                        <a:pt x="700" y="730"/>
                        <a:pt x="700" y="730"/>
                        <a:pt x="730" y="730"/>
                      </a:cubicBezTo>
                      <a:cubicBezTo>
                        <a:pt x="730" y="730"/>
                        <a:pt x="730" y="699"/>
                        <a:pt x="700" y="699"/>
                      </a:cubicBezTo>
                      <a:close/>
                      <a:moveTo>
                        <a:pt x="750" y="328"/>
                      </a:moveTo>
                      <a:cubicBezTo>
                        <a:pt x="753" y="328"/>
                        <a:pt x="756" y="330"/>
                        <a:pt x="760" y="335"/>
                      </a:cubicBezTo>
                      <a:lnTo>
                        <a:pt x="760" y="365"/>
                      </a:lnTo>
                      <a:lnTo>
                        <a:pt x="791" y="365"/>
                      </a:lnTo>
                      <a:cubicBezTo>
                        <a:pt x="791" y="365"/>
                        <a:pt x="760" y="335"/>
                        <a:pt x="791" y="335"/>
                      </a:cubicBezTo>
                      <a:cubicBezTo>
                        <a:pt x="791" y="335"/>
                        <a:pt x="791" y="365"/>
                        <a:pt x="791" y="365"/>
                      </a:cubicBezTo>
                      <a:cubicBezTo>
                        <a:pt x="811" y="365"/>
                        <a:pt x="818" y="379"/>
                        <a:pt x="820" y="379"/>
                      </a:cubicBezTo>
                      <a:cubicBezTo>
                        <a:pt x="821" y="379"/>
                        <a:pt x="821" y="375"/>
                        <a:pt x="821" y="365"/>
                      </a:cubicBezTo>
                      <a:lnTo>
                        <a:pt x="821" y="395"/>
                      </a:lnTo>
                      <a:cubicBezTo>
                        <a:pt x="821" y="395"/>
                        <a:pt x="821" y="426"/>
                        <a:pt x="791" y="426"/>
                      </a:cubicBezTo>
                      <a:lnTo>
                        <a:pt x="821" y="456"/>
                      </a:lnTo>
                      <a:lnTo>
                        <a:pt x="791" y="487"/>
                      </a:lnTo>
                      <a:cubicBezTo>
                        <a:pt x="821" y="456"/>
                        <a:pt x="821" y="456"/>
                        <a:pt x="852" y="456"/>
                      </a:cubicBezTo>
                      <a:cubicBezTo>
                        <a:pt x="852" y="456"/>
                        <a:pt x="852" y="487"/>
                        <a:pt x="852" y="487"/>
                      </a:cubicBezTo>
                      <a:cubicBezTo>
                        <a:pt x="821" y="517"/>
                        <a:pt x="821" y="517"/>
                        <a:pt x="821" y="517"/>
                      </a:cubicBezTo>
                      <a:lnTo>
                        <a:pt x="852" y="517"/>
                      </a:lnTo>
                      <a:cubicBezTo>
                        <a:pt x="852" y="517"/>
                        <a:pt x="852" y="517"/>
                        <a:pt x="852" y="547"/>
                      </a:cubicBezTo>
                      <a:lnTo>
                        <a:pt x="791" y="547"/>
                      </a:lnTo>
                      <a:cubicBezTo>
                        <a:pt x="791" y="578"/>
                        <a:pt x="791" y="578"/>
                        <a:pt x="791" y="578"/>
                      </a:cubicBezTo>
                      <a:cubicBezTo>
                        <a:pt x="821" y="608"/>
                        <a:pt x="760" y="608"/>
                        <a:pt x="760" y="608"/>
                      </a:cubicBezTo>
                      <a:lnTo>
                        <a:pt x="791" y="608"/>
                      </a:lnTo>
                      <a:cubicBezTo>
                        <a:pt x="806" y="623"/>
                        <a:pt x="798" y="623"/>
                        <a:pt x="791" y="623"/>
                      </a:cubicBezTo>
                      <a:cubicBezTo>
                        <a:pt x="783" y="623"/>
                        <a:pt x="776" y="623"/>
                        <a:pt x="791" y="639"/>
                      </a:cubicBezTo>
                      <a:lnTo>
                        <a:pt x="760" y="639"/>
                      </a:lnTo>
                      <a:cubicBezTo>
                        <a:pt x="791" y="639"/>
                        <a:pt x="791" y="639"/>
                        <a:pt x="791" y="669"/>
                      </a:cubicBezTo>
                      <a:cubicBezTo>
                        <a:pt x="781" y="659"/>
                        <a:pt x="777" y="656"/>
                        <a:pt x="776" y="656"/>
                      </a:cubicBezTo>
                      <a:lnTo>
                        <a:pt x="776" y="656"/>
                      </a:lnTo>
                      <a:cubicBezTo>
                        <a:pt x="774" y="656"/>
                        <a:pt x="781" y="669"/>
                        <a:pt x="760" y="669"/>
                      </a:cubicBezTo>
                      <a:cubicBezTo>
                        <a:pt x="730" y="669"/>
                        <a:pt x="730" y="669"/>
                        <a:pt x="730" y="699"/>
                      </a:cubicBezTo>
                      <a:cubicBezTo>
                        <a:pt x="730" y="730"/>
                        <a:pt x="730" y="730"/>
                        <a:pt x="730" y="730"/>
                      </a:cubicBezTo>
                      <a:lnTo>
                        <a:pt x="700" y="730"/>
                      </a:lnTo>
                      <a:cubicBezTo>
                        <a:pt x="700" y="730"/>
                        <a:pt x="700" y="730"/>
                        <a:pt x="700" y="760"/>
                      </a:cubicBezTo>
                      <a:cubicBezTo>
                        <a:pt x="700" y="730"/>
                        <a:pt x="700" y="730"/>
                        <a:pt x="669" y="730"/>
                      </a:cubicBezTo>
                      <a:cubicBezTo>
                        <a:pt x="669" y="730"/>
                        <a:pt x="669" y="760"/>
                        <a:pt x="669" y="760"/>
                      </a:cubicBezTo>
                      <a:cubicBezTo>
                        <a:pt x="669" y="739"/>
                        <a:pt x="669" y="717"/>
                        <a:pt x="659" y="717"/>
                      </a:cubicBezTo>
                      <a:cubicBezTo>
                        <a:pt x="657" y="717"/>
                        <a:pt x="656" y="718"/>
                        <a:pt x="654" y="718"/>
                      </a:cubicBezTo>
                      <a:lnTo>
                        <a:pt x="654" y="718"/>
                      </a:lnTo>
                      <a:cubicBezTo>
                        <a:pt x="658" y="713"/>
                        <a:pt x="661" y="708"/>
                        <a:pt x="664" y="708"/>
                      </a:cubicBezTo>
                      <a:cubicBezTo>
                        <a:pt x="667" y="708"/>
                        <a:pt x="669" y="714"/>
                        <a:pt x="669" y="730"/>
                      </a:cubicBezTo>
                      <a:cubicBezTo>
                        <a:pt x="669" y="730"/>
                        <a:pt x="669" y="730"/>
                        <a:pt x="669" y="699"/>
                      </a:cubicBezTo>
                      <a:cubicBezTo>
                        <a:pt x="639" y="699"/>
                        <a:pt x="639" y="699"/>
                        <a:pt x="639" y="669"/>
                      </a:cubicBezTo>
                      <a:lnTo>
                        <a:pt x="609" y="669"/>
                      </a:lnTo>
                      <a:cubicBezTo>
                        <a:pt x="609" y="669"/>
                        <a:pt x="609" y="656"/>
                        <a:pt x="600" y="656"/>
                      </a:cubicBezTo>
                      <a:cubicBezTo>
                        <a:pt x="597" y="656"/>
                        <a:pt x="593" y="657"/>
                        <a:pt x="589" y="660"/>
                      </a:cubicBezTo>
                      <a:lnTo>
                        <a:pt x="589" y="660"/>
                      </a:lnTo>
                      <a:cubicBezTo>
                        <a:pt x="600" y="651"/>
                        <a:pt x="619" y="639"/>
                        <a:pt x="639" y="639"/>
                      </a:cubicBezTo>
                      <a:cubicBezTo>
                        <a:pt x="639" y="639"/>
                        <a:pt x="639" y="578"/>
                        <a:pt x="639" y="578"/>
                      </a:cubicBezTo>
                      <a:cubicBezTo>
                        <a:pt x="639" y="547"/>
                        <a:pt x="609" y="547"/>
                        <a:pt x="548" y="456"/>
                      </a:cubicBezTo>
                      <a:cubicBezTo>
                        <a:pt x="548" y="426"/>
                        <a:pt x="517" y="426"/>
                        <a:pt x="517" y="426"/>
                      </a:cubicBezTo>
                      <a:lnTo>
                        <a:pt x="517" y="426"/>
                      </a:lnTo>
                      <a:cubicBezTo>
                        <a:pt x="517" y="426"/>
                        <a:pt x="517" y="426"/>
                        <a:pt x="517" y="426"/>
                      </a:cubicBezTo>
                      <a:lnTo>
                        <a:pt x="578" y="426"/>
                      </a:lnTo>
                      <a:cubicBezTo>
                        <a:pt x="578" y="426"/>
                        <a:pt x="517" y="395"/>
                        <a:pt x="578" y="395"/>
                      </a:cubicBezTo>
                      <a:cubicBezTo>
                        <a:pt x="548" y="395"/>
                        <a:pt x="578" y="395"/>
                        <a:pt x="578" y="365"/>
                      </a:cubicBezTo>
                      <a:cubicBezTo>
                        <a:pt x="578" y="380"/>
                        <a:pt x="586" y="380"/>
                        <a:pt x="593" y="380"/>
                      </a:cubicBezTo>
                      <a:cubicBezTo>
                        <a:pt x="601" y="380"/>
                        <a:pt x="609" y="380"/>
                        <a:pt x="609" y="395"/>
                      </a:cubicBezTo>
                      <a:cubicBezTo>
                        <a:pt x="609" y="395"/>
                        <a:pt x="609" y="365"/>
                        <a:pt x="609" y="365"/>
                      </a:cubicBezTo>
                      <a:cubicBezTo>
                        <a:pt x="609" y="365"/>
                        <a:pt x="639" y="395"/>
                        <a:pt x="639" y="395"/>
                      </a:cubicBezTo>
                      <a:cubicBezTo>
                        <a:pt x="639" y="395"/>
                        <a:pt x="639" y="365"/>
                        <a:pt x="639" y="365"/>
                      </a:cubicBezTo>
                      <a:cubicBezTo>
                        <a:pt x="639" y="359"/>
                        <a:pt x="640" y="356"/>
                        <a:pt x="642" y="356"/>
                      </a:cubicBezTo>
                      <a:cubicBezTo>
                        <a:pt x="645" y="356"/>
                        <a:pt x="650" y="361"/>
                        <a:pt x="654" y="365"/>
                      </a:cubicBezTo>
                      <a:lnTo>
                        <a:pt x="639" y="365"/>
                      </a:lnTo>
                      <a:cubicBezTo>
                        <a:pt x="639" y="380"/>
                        <a:pt x="639" y="380"/>
                        <a:pt x="643" y="380"/>
                      </a:cubicBezTo>
                      <a:cubicBezTo>
                        <a:pt x="647" y="380"/>
                        <a:pt x="654" y="380"/>
                        <a:pt x="669" y="395"/>
                      </a:cubicBezTo>
                      <a:cubicBezTo>
                        <a:pt x="669" y="395"/>
                        <a:pt x="669" y="395"/>
                        <a:pt x="669" y="365"/>
                      </a:cubicBezTo>
                      <a:cubicBezTo>
                        <a:pt x="676" y="372"/>
                        <a:pt x="679" y="374"/>
                        <a:pt x="681" y="374"/>
                      </a:cubicBezTo>
                      <a:cubicBezTo>
                        <a:pt x="684" y="374"/>
                        <a:pt x="683" y="369"/>
                        <a:pt x="681" y="365"/>
                      </a:cubicBezTo>
                      <a:lnTo>
                        <a:pt x="700" y="365"/>
                      </a:lnTo>
                      <a:cubicBezTo>
                        <a:pt x="700" y="365"/>
                        <a:pt x="700" y="365"/>
                        <a:pt x="700" y="335"/>
                      </a:cubicBezTo>
                      <a:cubicBezTo>
                        <a:pt x="700" y="365"/>
                        <a:pt x="730" y="365"/>
                        <a:pt x="730" y="365"/>
                      </a:cubicBezTo>
                      <a:cubicBezTo>
                        <a:pt x="730" y="355"/>
                        <a:pt x="733" y="352"/>
                        <a:pt x="737" y="352"/>
                      </a:cubicBezTo>
                      <a:cubicBezTo>
                        <a:pt x="738" y="352"/>
                        <a:pt x="739" y="352"/>
                        <a:pt x="740" y="352"/>
                      </a:cubicBezTo>
                      <a:lnTo>
                        <a:pt x="740" y="352"/>
                      </a:lnTo>
                      <a:cubicBezTo>
                        <a:pt x="741" y="354"/>
                        <a:pt x="742" y="356"/>
                        <a:pt x="743" y="356"/>
                      </a:cubicBezTo>
                      <a:lnTo>
                        <a:pt x="743" y="356"/>
                      </a:lnTo>
                      <a:cubicBezTo>
                        <a:pt x="745" y="360"/>
                        <a:pt x="743" y="365"/>
                        <a:pt x="730" y="365"/>
                      </a:cubicBezTo>
                      <a:lnTo>
                        <a:pt x="760" y="365"/>
                      </a:lnTo>
                      <a:lnTo>
                        <a:pt x="745" y="350"/>
                      </a:lnTo>
                      <a:lnTo>
                        <a:pt x="745" y="350"/>
                      </a:lnTo>
                      <a:cubicBezTo>
                        <a:pt x="745" y="342"/>
                        <a:pt x="744" y="328"/>
                        <a:pt x="750" y="328"/>
                      </a:cubicBezTo>
                      <a:close/>
                      <a:moveTo>
                        <a:pt x="1368" y="821"/>
                      </a:moveTo>
                      <a:cubicBezTo>
                        <a:pt x="1395" y="821"/>
                        <a:pt x="1375" y="844"/>
                        <a:pt x="1390" y="850"/>
                      </a:cubicBezTo>
                      <a:lnTo>
                        <a:pt x="1390" y="850"/>
                      </a:lnTo>
                      <a:cubicBezTo>
                        <a:pt x="1381" y="847"/>
                        <a:pt x="1368" y="840"/>
                        <a:pt x="1368" y="821"/>
                      </a:cubicBezTo>
                      <a:close/>
                      <a:moveTo>
                        <a:pt x="160" y="1052"/>
                      </a:moveTo>
                      <a:cubicBezTo>
                        <a:pt x="163" y="1052"/>
                        <a:pt x="161" y="1055"/>
                        <a:pt x="153" y="1064"/>
                      </a:cubicBezTo>
                      <a:cubicBezTo>
                        <a:pt x="148" y="1073"/>
                        <a:pt x="146" y="1080"/>
                        <a:pt x="146" y="1086"/>
                      </a:cubicBezTo>
                      <a:lnTo>
                        <a:pt x="146" y="1086"/>
                      </a:lnTo>
                      <a:cubicBezTo>
                        <a:pt x="137" y="1068"/>
                        <a:pt x="156" y="1052"/>
                        <a:pt x="160" y="1052"/>
                      </a:cubicBezTo>
                      <a:close/>
                      <a:moveTo>
                        <a:pt x="760" y="1338"/>
                      </a:moveTo>
                      <a:cubicBezTo>
                        <a:pt x="760" y="1353"/>
                        <a:pt x="768" y="1353"/>
                        <a:pt x="776" y="1353"/>
                      </a:cubicBezTo>
                      <a:cubicBezTo>
                        <a:pt x="783" y="1353"/>
                        <a:pt x="791" y="1353"/>
                        <a:pt x="791" y="1368"/>
                      </a:cubicBezTo>
                      <a:cubicBezTo>
                        <a:pt x="791" y="1338"/>
                        <a:pt x="791" y="1338"/>
                        <a:pt x="760" y="1338"/>
                      </a:cubicBezTo>
                      <a:close/>
                      <a:moveTo>
                        <a:pt x="943" y="0"/>
                      </a:moveTo>
                      <a:cubicBezTo>
                        <a:pt x="943" y="0"/>
                        <a:pt x="973" y="0"/>
                        <a:pt x="943" y="31"/>
                      </a:cubicBezTo>
                      <a:cubicBezTo>
                        <a:pt x="912" y="31"/>
                        <a:pt x="882" y="92"/>
                        <a:pt x="882" y="92"/>
                      </a:cubicBezTo>
                      <a:cubicBezTo>
                        <a:pt x="852" y="92"/>
                        <a:pt x="852" y="92"/>
                        <a:pt x="852" y="122"/>
                      </a:cubicBezTo>
                      <a:cubicBezTo>
                        <a:pt x="852" y="92"/>
                        <a:pt x="852" y="31"/>
                        <a:pt x="821" y="31"/>
                      </a:cubicBezTo>
                      <a:cubicBezTo>
                        <a:pt x="821" y="61"/>
                        <a:pt x="821" y="61"/>
                        <a:pt x="821" y="92"/>
                      </a:cubicBezTo>
                      <a:cubicBezTo>
                        <a:pt x="801" y="92"/>
                        <a:pt x="794" y="65"/>
                        <a:pt x="792" y="65"/>
                      </a:cubicBezTo>
                      <a:cubicBezTo>
                        <a:pt x="791" y="65"/>
                        <a:pt x="791" y="71"/>
                        <a:pt x="791" y="92"/>
                      </a:cubicBezTo>
                      <a:lnTo>
                        <a:pt x="777" y="64"/>
                      </a:lnTo>
                      <a:lnTo>
                        <a:pt x="777" y="64"/>
                      </a:lnTo>
                      <a:cubicBezTo>
                        <a:pt x="769" y="68"/>
                        <a:pt x="760" y="75"/>
                        <a:pt x="760" y="92"/>
                      </a:cubicBezTo>
                      <a:cubicBezTo>
                        <a:pt x="760" y="92"/>
                        <a:pt x="730" y="92"/>
                        <a:pt x="730" y="61"/>
                      </a:cubicBezTo>
                      <a:cubicBezTo>
                        <a:pt x="730" y="92"/>
                        <a:pt x="730" y="122"/>
                        <a:pt x="730" y="122"/>
                      </a:cubicBezTo>
                      <a:cubicBezTo>
                        <a:pt x="730" y="92"/>
                        <a:pt x="723" y="84"/>
                        <a:pt x="715" y="84"/>
                      </a:cubicBezTo>
                      <a:cubicBezTo>
                        <a:pt x="707" y="84"/>
                        <a:pt x="700" y="92"/>
                        <a:pt x="700" y="92"/>
                      </a:cubicBezTo>
                      <a:lnTo>
                        <a:pt x="669" y="61"/>
                      </a:lnTo>
                      <a:lnTo>
                        <a:pt x="669" y="61"/>
                      </a:lnTo>
                      <a:cubicBezTo>
                        <a:pt x="700" y="92"/>
                        <a:pt x="669" y="92"/>
                        <a:pt x="669" y="122"/>
                      </a:cubicBezTo>
                      <a:cubicBezTo>
                        <a:pt x="654" y="92"/>
                        <a:pt x="654" y="92"/>
                        <a:pt x="654" y="92"/>
                      </a:cubicBezTo>
                      <a:cubicBezTo>
                        <a:pt x="654" y="92"/>
                        <a:pt x="654" y="92"/>
                        <a:pt x="639" y="61"/>
                      </a:cubicBezTo>
                      <a:cubicBezTo>
                        <a:pt x="639" y="122"/>
                        <a:pt x="609" y="92"/>
                        <a:pt x="639" y="122"/>
                      </a:cubicBezTo>
                      <a:cubicBezTo>
                        <a:pt x="609" y="122"/>
                        <a:pt x="609" y="92"/>
                        <a:pt x="609" y="92"/>
                      </a:cubicBezTo>
                      <a:lnTo>
                        <a:pt x="609" y="122"/>
                      </a:lnTo>
                      <a:cubicBezTo>
                        <a:pt x="578" y="92"/>
                        <a:pt x="578" y="92"/>
                        <a:pt x="548" y="92"/>
                      </a:cubicBezTo>
                      <a:lnTo>
                        <a:pt x="548" y="122"/>
                      </a:lnTo>
                      <a:cubicBezTo>
                        <a:pt x="548" y="122"/>
                        <a:pt x="548" y="152"/>
                        <a:pt x="548" y="152"/>
                      </a:cubicBezTo>
                      <a:cubicBezTo>
                        <a:pt x="563" y="168"/>
                        <a:pt x="563" y="168"/>
                        <a:pt x="559" y="168"/>
                      </a:cubicBezTo>
                      <a:cubicBezTo>
                        <a:pt x="555" y="168"/>
                        <a:pt x="548" y="168"/>
                        <a:pt x="548" y="183"/>
                      </a:cubicBezTo>
                      <a:cubicBezTo>
                        <a:pt x="548" y="183"/>
                        <a:pt x="548" y="183"/>
                        <a:pt x="548" y="152"/>
                      </a:cubicBezTo>
                      <a:lnTo>
                        <a:pt x="517" y="152"/>
                      </a:lnTo>
                      <a:cubicBezTo>
                        <a:pt x="517" y="152"/>
                        <a:pt x="548" y="213"/>
                        <a:pt x="578" y="213"/>
                      </a:cubicBezTo>
                      <a:cubicBezTo>
                        <a:pt x="578" y="213"/>
                        <a:pt x="578" y="244"/>
                        <a:pt x="578" y="244"/>
                      </a:cubicBezTo>
                      <a:lnTo>
                        <a:pt x="548" y="244"/>
                      </a:lnTo>
                      <a:cubicBezTo>
                        <a:pt x="548" y="244"/>
                        <a:pt x="517" y="183"/>
                        <a:pt x="487" y="183"/>
                      </a:cubicBezTo>
                      <a:cubicBezTo>
                        <a:pt x="457" y="183"/>
                        <a:pt x="487" y="213"/>
                        <a:pt x="487" y="213"/>
                      </a:cubicBezTo>
                      <a:cubicBezTo>
                        <a:pt x="517" y="213"/>
                        <a:pt x="487" y="244"/>
                        <a:pt x="517" y="244"/>
                      </a:cubicBezTo>
                      <a:cubicBezTo>
                        <a:pt x="517" y="274"/>
                        <a:pt x="517" y="274"/>
                        <a:pt x="487" y="274"/>
                      </a:cubicBezTo>
                      <a:cubicBezTo>
                        <a:pt x="487" y="266"/>
                        <a:pt x="485" y="261"/>
                        <a:pt x="482" y="256"/>
                      </a:cubicBezTo>
                      <a:lnTo>
                        <a:pt x="482" y="256"/>
                      </a:lnTo>
                      <a:cubicBezTo>
                        <a:pt x="481" y="257"/>
                        <a:pt x="480" y="257"/>
                        <a:pt x="479" y="257"/>
                      </a:cubicBezTo>
                      <a:cubicBezTo>
                        <a:pt x="470" y="257"/>
                        <a:pt x="457" y="244"/>
                        <a:pt x="457" y="244"/>
                      </a:cubicBezTo>
                      <a:lnTo>
                        <a:pt x="457" y="244"/>
                      </a:lnTo>
                      <a:cubicBezTo>
                        <a:pt x="457" y="244"/>
                        <a:pt x="474" y="244"/>
                        <a:pt x="482" y="256"/>
                      </a:cubicBezTo>
                      <a:lnTo>
                        <a:pt x="482" y="256"/>
                      </a:lnTo>
                      <a:cubicBezTo>
                        <a:pt x="485" y="255"/>
                        <a:pt x="487" y="251"/>
                        <a:pt x="487" y="244"/>
                      </a:cubicBezTo>
                      <a:lnTo>
                        <a:pt x="426" y="244"/>
                      </a:lnTo>
                      <a:cubicBezTo>
                        <a:pt x="457" y="244"/>
                        <a:pt x="457" y="244"/>
                        <a:pt x="457" y="274"/>
                      </a:cubicBezTo>
                      <a:cubicBezTo>
                        <a:pt x="426" y="244"/>
                        <a:pt x="396" y="244"/>
                        <a:pt x="396" y="213"/>
                      </a:cubicBezTo>
                      <a:lnTo>
                        <a:pt x="396" y="213"/>
                      </a:lnTo>
                      <a:cubicBezTo>
                        <a:pt x="396" y="244"/>
                        <a:pt x="396" y="274"/>
                        <a:pt x="426" y="274"/>
                      </a:cubicBezTo>
                      <a:cubicBezTo>
                        <a:pt x="426" y="274"/>
                        <a:pt x="457" y="274"/>
                        <a:pt x="457" y="304"/>
                      </a:cubicBezTo>
                      <a:cubicBezTo>
                        <a:pt x="457" y="304"/>
                        <a:pt x="457" y="304"/>
                        <a:pt x="457" y="335"/>
                      </a:cubicBezTo>
                      <a:cubicBezTo>
                        <a:pt x="457" y="304"/>
                        <a:pt x="426" y="304"/>
                        <a:pt x="426" y="304"/>
                      </a:cubicBezTo>
                      <a:lnTo>
                        <a:pt x="426" y="304"/>
                      </a:lnTo>
                      <a:cubicBezTo>
                        <a:pt x="426" y="324"/>
                        <a:pt x="426" y="331"/>
                        <a:pt x="435" y="333"/>
                      </a:cubicBezTo>
                      <a:lnTo>
                        <a:pt x="435" y="333"/>
                      </a:lnTo>
                      <a:cubicBezTo>
                        <a:pt x="433" y="334"/>
                        <a:pt x="430" y="335"/>
                        <a:pt x="426" y="335"/>
                      </a:cubicBezTo>
                      <a:cubicBezTo>
                        <a:pt x="426" y="335"/>
                        <a:pt x="420" y="341"/>
                        <a:pt x="414" y="347"/>
                      </a:cubicBezTo>
                      <a:lnTo>
                        <a:pt x="414" y="347"/>
                      </a:lnTo>
                      <a:cubicBezTo>
                        <a:pt x="405" y="344"/>
                        <a:pt x="396" y="335"/>
                        <a:pt x="396" y="335"/>
                      </a:cubicBezTo>
                      <a:cubicBezTo>
                        <a:pt x="383" y="328"/>
                        <a:pt x="375" y="326"/>
                        <a:pt x="371" y="326"/>
                      </a:cubicBezTo>
                      <a:cubicBezTo>
                        <a:pt x="361" y="326"/>
                        <a:pt x="375" y="343"/>
                        <a:pt x="374" y="343"/>
                      </a:cubicBezTo>
                      <a:cubicBezTo>
                        <a:pt x="374" y="343"/>
                        <a:pt x="372" y="341"/>
                        <a:pt x="365" y="335"/>
                      </a:cubicBezTo>
                      <a:lnTo>
                        <a:pt x="335" y="335"/>
                      </a:lnTo>
                      <a:cubicBezTo>
                        <a:pt x="315" y="335"/>
                        <a:pt x="308" y="348"/>
                        <a:pt x="297" y="348"/>
                      </a:cubicBezTo>
                      <a:cubicBezTo>
                        <a:pt x="291" y="348"/>
                        <a:pt x="284" y="345"/>
                        <a:pt x="274" y="335"/>
                      </a:cubicBezTo>
                      <a:lnTo>
                        <a:pt x="274" y="335"/>
                      </a:lnTo>
                      <a:cubicBezTo>
                        <a:pt x="275" y="336"/>
                        <a:pt x="305" y="365"/>
                        <a:pt x="305" y="365"/>
                      </a:cubicBezTo>
                      <a:lnTo>
                        <a:pt x="244" y="365"/>
                      </a:lnTo>
                      <a:cubicBezTo>
                        <a:pt x="213" y="365"/>
                        <a:pt x="122" y="365"/>
                        <a:pt x="122" y="426"/>
                      </a:cubicBezTo>
                      <a:cubicBezTo>
                        <a:pt x="92" y="426"/>
                        <a:pt x="122" y="426"/>
                        <a:pt x="92" y="395"/>
                      </a:cubicBezTo>
                      <a:lnTo>
                        <a:pt x="92" y="395"/>
                      </a:lnTo>
                      <a:cubicBezTo>
                        <a:pt x="122" y="456"/>
                        <a:pt x="31" y="426"/>
                        <a:pt x="31" y="487"/>
                      </a:cubicBezTo>
                      <a:lnTo>
                        <a:pt x="61" y="487"/>
                      </a:lnTo>
                      <a:cubicBezTo>
                        <a:pt x="1" y="517"/>
                        <a:pt x="31" y="578"/>
                        <a:pt x="1" y="608"/>
                      </a:cubicBezTo>
                      <a:cubicBezTo>
                        <a:pt x="31" y="608"/>
                        <a:pt x="31" y="608"/>
                        <a:pt x="31" y="639"/>
                      </a:cubicBezTo>
                      <a:cubicBezTo>
                        <a:pt x="1" y="669"/>
                        <a:pt x="1" y="760"/>
                        <a:pt x="1" y="821"/>
                      </a:cubicBezTo>
                      <a:cubicBezTo>
                        <a:pt x="60" y="910"/>
                        <a:pt x="61" y="999"/>
                        <a:pt x="146" y="1088"/>
                      </a:cubicBezTo>
                      <a:lnTo>
                        <a:pt x="146" y="1088"/>
                      </a:lnTo>
                      <a:cubicBezTo>
                        <a:pt x="150" y="1117"/>
                        <a:pt x="208" y="1105"/>
                        <a:pt x="183" y="1155"/>
                      </a:cubicBezTo>
                      <a:cubicBezTo>
                        <a:pt x="235" y="1182"/>
                        <a:pt x="243" y="1253"/>
                        <a:pt x="302" y="1253"/>
                      </a:cubicBezTo>
                      <a:cubicBezTo>
                        <a:pt x="311" y="1253"/>
                        <a:pt x="322" y="1251"/>
                        <a:pt x="335" y="1247"/>
                      </a:cubicBezTo>
                      <a:lnTo>
                        <a:pt x="335" y="1277"/>
                      </a:lnTo>
                      <a:cubicBezTo>
                        <a:pt x="350" y="1292"/>
                        <a:pt x="365" y="1292"/>
                        <a:pt x="377" y="1292"/>
                      </a:cubicBezTo>
                      <a:cubicBezTo>
                        <a:pt x="388" y="1292"/>
                        <a:pt x="396" y="1292"/>
                        <a:pt x="396" y="1307"/>
                      </a:cubicBezTo>
                      <a:lnTo>
                        <a:pt x="396" y="1277"/>
                      </a:lnTo>
                      <a:cubicBezTo>
                        <a:pt x="416" y="1277"/>
                        <a:pt x="409" y="1290"/>
                        <a:pt x="412" y="1290"/>
                      </a:cubicBezTo>
                      <a:cubicBezTo>
                        <a:pt x="413" y="1290"/>
                        <a:pt x="416" y="1287"/>
                        <a:pt x="426" y="1277"/>
                      </a:cubicBezTo>
                      <a:cubicBezTo>
                        <a:pt x="426" y="1338"/>
                        <a:pt x="457" y="1307"/>
                        <a:pt x="487" y="1338"/>
                      </a:cubicBezTo>
                      <a:cubicBezTo>
                        <a:pt x="487" y="1323"/>
                        <a:pt x="495" y="1315"/>
                        <a:pt x="506" y="1315"/>
                      </a:cubicBezTo>
                      <a:cubicBezTo>
                        <a:pt x="517" y="1315"/>
                        <a:pt x="533" y="1323"/>
                        <a:pt x="548" y="1338"/>
                      </a:cubicBezTo>
                      <a:cubicBezTo>
                        <a:pt x="548" y="1338"/>
                        <a:pt x="578" y="1368"/>
                        <a:pt x="609" y="1368"/>
                      </a:cubicBezTo>
                      <a:lnTo>
                        <a:pt x="730" y="1368"/>
                      </a:lnTo>
                      <a:lnTo>
                        <a:pt x="730" y="1338"/>
                      </a:lnTo>
                      <a:lnTo>
                        <a:pt x="760" y="1338"/>
                      </a:lnTo>
                      <a:cubicBezTo>
                        <a:pt x="760" y="1338"/>
                        <a:pt x="760" y="1307"/>
                        <a:pt x="791" y="1307"/>
                      </a:cubicBezTo>
                      <a:cubicBezTo>
                        <a:pt x="791" y="1338"/>
                        <a:pt x="791" y="1338"/>
                        <a:pt x="821" y="1368"/>
                      </a:cubicBezTo>
                      <a:cubicBezTo>
                        <a:pt x="852" y="1338"/>
                        <a:pt x="852" y="1307"/>
                        <a:pt x="912" y="1307"/>
                      </a:cubicBezTo>
                      <a:cubicBezTo>
                        <a:pt x="912" y="1314"/>
                        <a:pt x="914" y="1316"/>
                        <a:pt x="916" y="1316"/>
                      </a:cubicBezTo>
                      <a:cubicBezTo>
                        <a:pt x="921" y="1316"/>
                        <a:pt x="928" y="1309"/>
                        <a:pt x="933" y="1309"/>
                      </a:cubicBezTo>
                      <a:cubicBezTo>
                        <a:pt x="939" y="1309"/>
                        <a:pt x="943" y="1315"/>
                        <a:pt x="943" y="1338"/>
                      </a:cubicBezTo>
                      <a:cubicBezTo>
                        <a:pt x="973" y="1307"/>
                        <a:pt x="912" y="1307"/>
                        <a:pt x="912" y="1277"/>
                      </a:cubicBezTo>
                      <a:cubicBezTo>
                        <a:pt x="933" y="1277"/>
                        <a:pt x="939" y="1263"/>
                        <a:pt x="942" y="1263"/>
                      </a:cubicBezTo>
                      <a:cubicBezTo>
                        <a:pt x="943" y="1263"/>
                        <a:pt x="943" y="1267"/>
                        <a:pt x="943" y="1277"/>
                      </a:cubicBezTo>
                      <a:lnTo>
                        <a:pt x="973" y="1277"/>
                      </a:lnTo>
                      <a:cubicBezTo>
                        <a:pt x="973" y="1277"/>
                        <a:pt x="973" y="1277"/>
                        <a:pt x="973" y="1307"/>
                      </a:cubicBezTo>
                      <a:cubicBezTo>
                        <a:pt x="973" y="1247"/>
                        <a:pt x="1034" y="1277"/>
                        <a:pt x="1064" y="1247"/>
                      </a:cubicBezTo>
                      <a:lnTo>
                        <a:pt x="1034" y="1247"/>
                      </a:lnTo>
                      <a:cubicBezTo>
                        <a:pt x="1034" y="1224"/>
                        <a:pt x="1038" y="1218"/>
                        <a:pt x="1045" y="1218"/>
                      </a:cubicBezTo>
                      <a:cubicBezTo>
                        <a:pt x="1052" y="1218"/>
                        <a:pt x="1063" y="1225"/>
                        <a:pt x="1075" y="1225"/>
                      </a:cubicBezTo>
                      <a:cubicBezTo>
                        <a:pt x="1079" y="1225"/>
                        <a:pt x="1084" y="1224"/>
                        <a:pt x="1089" y="1221"/>
                      </a:cubicBezTo>
                      <a:lnTo>
                        <a:pt x="1089" y="1221"/>
                      </a:lnTo>
                      <a:cubicBezTo>
                        <a:pt x="1092" y="1228"/>
                        <a:pt x="1095" y="1237"/>
                        <a:pt x="1095" y="1247"/>
                      </a:cubicBezTo>
                      <a:lnTo>
                        <a:pt x="1095" y="1216"/>
                      </a:lnTo>
                      <a:cubicBezTo>
                        <a:pt x="1093" y="1218"/>
                        <a:pt x="1091" y="1220"/>
                        <a:pt x="1089" y="1221"/>
                      </a:cubicBezTo>
                      <a:lnTo>
                        <a:pt x="1089" y="1221"/>
                      </a:lnTo>
                      <a:cubicBezTo>
                        <a:pt x="1085" y="1211"/>
                        <a:pt x="1080" y="1204"/>
                        <a:pt x="1081" y="1204"/>
                      </a:cubicBezTo>
                      <a:lnTo>
                        <a:pt x="1081" y="1204"/>
                      </a:lnTo>
                      <a:cubicBezTo>
                        <a:pt x="1082" y="1204"/>
                        <a:pt x="1086" y="1207"/>
                        <a:pt x="1095" y="1216"/>
                      </a:cubicBezTo>
                      <a:cubicBezTo>
                        <a:pt x="1125" y="1216"/>
                        <a:pt x="1095" y="1216"/>
                        <a:pt x="1095" y="1247"/>
                      </a:cubicBezTo>
                      <a:cubicBezTo>
                        <a:pt x="1125" y="1247"/>
                        <a:pt x="1125" y="1216"/>
                        <a:pt x="1125" y="1186"/>
                      </a:cubicBezTo>
                      <a:cubicBezTo>
                        <a:pt x="1156" y="1186"/>
                        <a:pt x="1156" y="1155"/>
                        <a:pt x="1186" y="1155"/>
                      </a:cubicBezTo>
                      <a:cubicBezTo>
                        <a:pt x="1186" y="1145"/>
                        <a:pt x="1189" y="1142"/>
                        <a:pt x="1194" y="1142"/>
                      </a:cubicBezTo>
                      <a:cubicBezTo>
                        <a:pt x="1203" y="1142"/>
                        <a:pt x="1216" y="1155"/>
                        <a:pt x="1216" y="1155"/>
                      </a:cubicBezTo>
                      <a:cubicBezTo>
                        <a:pt x="1277" y="1095"/>
                        <a:pt x="1277" y="1003"/>
                        <a:pt x="1308" y="973"/>
                      </a:cubicBezTo>
                      <a:cubicBezTo>
                        <a:pt x="1277" y="943"/>
                        <a:pt x="1308" y="943"/>
                        <a:pt x="1308" y="912"/>
                      </a:cubicBezTo>
                      <a:lnTo>
                        <a:pt x="1338" y="943"/>
                      </a:lnTo>
                      <a:lnTo>
                        <a:pt x="1338" y="912"/>
                      </a:lnTo>
                      <a:cubicBezTo>
                        <a:pt x="1338" y="912"/>
                        <a:pt x="1338" y="899"/>
                        <a:pt x="1347" y="899"/>
                      </a:cubicBezTo>
                      <a:cubicBezTo>
                        <a:pt x="1352" y="899"/>
                        <a:pt x="1358" y="902"/>
                        <a:pt x="1368" y="912"/>
                      </a:cubicBezTo>
                      <a:lnTo>
                        <a:pt x="1399" y="851"/>
                      </a:lnTo>
                      <a:cubicBezTo>
                        <a:pt x="1422" y="828"/>
                        <a:pt x="1374" y="787"/>
                        <a:pt x="1364" y="756"/>
                      </a:cubicBezTo>
                      <a:lnTo>
                        <a:pt x="1364" y="756"/>
                      </a:lnTo>
                      <a:cubicBezTo>
                        <a:pt x="1365" y="757"/>
                        <a:pt x="1367" y="759"/>
                        <a:pt x="1368" y="760"/>
                      </a:cubicBezTo>
                      <a:lnTo>
                        <a:pt x="1368" y="730"/>
                      </a:lnTo>
                      <a:lnTo>
                        <a:pt x="1368" y="730"/>
                      </a:lnTo>
                      <a:cubicBezTo>
                        <a:pt x="1361" y="737"/>
                        <a:pt x="1361" y="746"/>
                        <a:pt x="1364" y="756"/>
                      </a:cubicBezTo>
                      <a:lnTo>
                        <a:pt x="1364" y="756"/>
                      </a:lnTo>
                      <a:cubicBezTo>
                        <a:pt x="1341" y="730"/>
                        <a:pt x="1367" y="730"/>
                        <a:pt x="1338" y="730"/>
                      </a:cubicBezTo>
                      <a:lnTo>
                        <a:pt x="1308" y="730"/>
                      </a:lnTo>
                      <a:cubicBezTo>
                        <a:pt x="1308" y="699"/>
                        <a:pt x="1277" y="699"/>
                        <a:pt x="1277" y="699"/>
                      </a:cubicBezTo>
                      <a:cubicBezTo>
                        <a:pt x="1308" y="699"/>
                        <a:pt x="1308" y="669"/>
                        <a:pt x="1338" y="669"/>
                      </a:cubicBezTo>
                      <a:cubicBezTo>
                        <a:pt x="1308" y="669"/>
                        <a:pt x="1277" y="639"/>
                        <a:pt x="1277" y="639"/>
                      </a:cubicBezTo>
                      <a:lnTo>
                        <a:pt x="1308" y="639"/>
                      </a:lnTo>
                      <a:cubicBezTo>
                        <a:pt x="1308" y="608"/>
                        <a:pt x="1308" y="608"/>
                        <a:pt x="1338" y="608"/>
                      </a:cubicBezTo>
                      <a:cubicBezTo>
                        <a:pt x="1308" y="578"/>
                        <a:pt x="1338" y="578"/>
                        <a:pt x="1338" y="578"/>
                      </a:cubicBezTo>
                      <a:lnTo>
                        <a:pt x="1277" y="578"/>
                      </a:lnTo>
                      <a:cubicBezTo>
                        <a:pt x="1308" y="578"/>
                        <a:pt x="1247" y="547"/>
                        <a:pt x="1277" y="547"/>
                      </a:cubicBezTo>
                      <a:lnTo>
                        <a:pt x="1308" y="547"/>
                      </a:lnTo>
                      <a:cubicBezTo>
                        <a:pt x="1277" y="517"/>
                        <a:pt x="1308" y="517"/>
                        <a:pt x="1308" y="487"/>
                      </a:cubicBezTo>
                      <a:cubicBezTo>
                        <a:pt x="1308" y="487"/>
                        <a:pt x="1308" y="456"/>
                        <a:pt x="1308" y="456"/>
                      </a:cubicBezTo>
                      <a:lnTo>
                        <a:pt x="1277" y="487"/>
                      </a:lnTo>
                      <a:cubicBezTo>
                        <a:pt x="1277" y="456"/>
                        <a:pt x="1277" y="456"/>
                        <a:pt x="1277" y="456"/>
                      </a:cubicBezTo>
                      <a:cubicBezTo>
                        <a:pt x="1257" y="456"/>
                        <a:pt x="1250" y="470"/>
                        <a:pt x="1239" y="470"/>
                      </a:cubicBezTo>
                      <a:cubicBezTo>
                        <a:pt x="1236" y="470"/>
                        <a:pt x="1233" y="469"/>
                        <a:pt x="1230" y="467"/>
                      </a:cubicBezTo>
                      <a:lnTo>
                        <a:pt x="1230" y="467"/>
                      </a:lnTo>
                      <a:cubicBezTo>
                        <a:pt x="1229" y="470"/>
                        <a:pt x="1227" y="475"/>
                        <a:pt x="1223" y="480"/>
                      </a:cubicBezTo>
                      <a:lnTo>
                        <a:pt x="1223" y="480"/>
                      </a:lnTo>
                      <a:cubicBezTo>
                        <a:pt x="1211" y="476"/>
                        <a:pt x="1204" y="468"/>
                        <a:pt x="1216" y="456"/>
                      </a:cubicBezTo>
                      <a:lnTo>
                        <a:pt x="1216" y="456"/>
                      </a:lnTo>
                      <a:cubicBezTo>
                        <a:pt x="1222" y="462"/>
                        <a:pt x="1226" y="465"/>
                        <a:pt x="1230" y="467"/>
                      </a:cubicBezTo>
                      <a:lnTo>
                        <a:pt x="1230" y="467"/>
                      </a:lnTo>
                      <a:cubicBezTo>
                        <a:pt x="1232" y="456"/>
                        <a:pt x="1216" y="456"/>
                        <a:pt x="1216" y="456"/>
                      </a:cubicBezTo>
                      <a:lnTo>
                        <a:pt x="1216" y="456"/>
                      </a:lnTo>
                      <a:cubicBezTo>
                        <a:pt x="1216" y="456"/>
                        <a:pt x="1216" y="456"/>
                        <a:pt x="1216" y="456"/>
                      </a:cubicBezTo>
                      <a:cubicBezTo>
                        <a:pt x="1247" y="426"/>
                        <a:pt x="1216" y="426"/>
                        <a:pt x="1247" y="395"/>
                      </a:cubicBezTo>
                      <a:cubicBezTo>
                        <a:pt x="1206" y="395"/>
                        <a:pt x="1247" y="382"/>
                        <a:pt x="1269" y="373"/>
                      </a:cubicBezTo>
                      <a:lnTo>
                        <a:pt x="1269" y="373"/>
                      </a:lnTo>
                      <a:lnTo>
                        <a:pt x="1247" y="395"/>
                      </a:lnTo>
                      <a:cubicBezTo>
                        <a:pt x="1247" y="395"/>
                        <a:pt x="1277" y="395"/>
                        <a:pt x="1277" y="426"/>
                      </a:cubicBezTo>
                      <a:cubicBezTo>
                        <a:pt x="1308" y="426"/>
                        <a:pt x="1247" y="395"/>
                        <a:pt x="1277" y="395"/>
                      </a:cubicBezTo>
                      <a:cubicBezTo>
                        <a:pt x="1277" y="395"/>
                        <a:pt x="1277" y="395"/>
                        <a:pt x="1277" y="370"/>
                      </a:cubicBezTo>
                      <a:lnTo>
                        <a:pt x="1277" y="370"/>
                      </a:lnTo>
                      <a:cubicBezTo>
                        <a:pt x="1283" y="367"/>
                        <a:pt x="1285" y="365"/>
                        <a:pt x="1277" y="365"/>
                      </a:cubicBezTo>
                      <a:cubicBezTo>
                        <a:pt x="1267" y="355"/>
                        <a:pt x="1264" y="352"/>
                        <a:pt x="1263" y="352"/>
                      </a:cubicBezTo>
                      <a:lnTo>
                        <a:pt x="1263" y="352"/>
                      </a:lnTo>
                      <a:cubicBezTo>
                        <a:pt x="1260" y="352"/>
                        <a:pt x="1267" y="365"/>
                        <a:pt x="1247" y="365"/>
                      </a:cubicBezTo>
                      <a:cubicBezTo>
                        <a:pt x="1247" y="335"/>
                        <a:pt x="1277" y="335"/>
                        <a:pt x="1247" y="335"/>
                      </a:cubicBezTo>
                      <a:cubicBezTo>
                        <a:pt x="1277" y="304"/>
                        <a:pt x="1277" y="304"/>
                        <a:pt x="1308" y="304"/>
                      </a:cubicBezTo>
                      <a:cubicBezTo>
                        <a:pt x="1286" y="283"/>
                        <a:pt x="1295" y="261"/>
                        <a:pt x="1291" y="261"/>
                      </a:cubicBezTo>
                      <a:cubicBezTo>
                        <a:pt x="1290" y="261"/>
                        <a:pt x="1286" y="265"/>
                        <a:pt x="1277" y="274"/>
                      </a:cubicBezTo>
                      <a:cubicBezTo>
                        <a:pt x="1262" y="289"/>
                        <a:pt x="1270" y="289"/>
                        <a:pt x="1277" y="289"/>
                      </a:cubicBezTo>
                      <a:cubicBezTo>
                        <a:pt x="1285" y="289"/>
                        <a:pt x="1292" y="289"/>
                        <a:pt x="1277" y="304"/>
                      </a:cubicBezTo>
                      <a:lnTo>
                        <a:pt x="1247" y="304"/>
                      </a:lnTo>
                      <a:cubicBezTo>
                        <a:pt x="1247" y="304"/>
                        <a:pt x="1216" y="274"/>
                        <a:pt x="1247" y="274"/>
                      </a:cubicBezTo>
                      <a:lnTo>
                        <a:pt x="1186" y="274"/>
                      </a:lnTo>
                      <a:cubicBezTo>
                        <a:pt x="1216" y="244"/>
                        <a:pt x="1186" y="244"/>
                        <a:pt x="1186" y="244"/>
                      </a:cubicBezTo>
                      <a:cubicBezTo>
                        <a:pt x="1196" y="233"/>
                        <a:pt x="1200" y="230"/>
                        <a:pt x="1201" y="230"/>
                      </a:cubicBezTo>
                      <a:lnTo>
                        <a:pt x="1201" y="230"/>
                      </a:lnTo>
                      <a:cubicBezTo>
                        <a:pt x="1203" y="230"/>
                        <a:pt x="1196" y="244"/>
                        <a:pt x="1216" y="244"/>
                      </a:cubicBezTo>
                      <a:lnTo>
                        <a:pt x="1199" y="226"/>
                      </a:lnTo>
                      <a:lnTo>
                        <a:pt x="1199" y="226"/>
                      </a:lnTo>
                      <a:cubicBezTo>
                        <a:pt x="1197" y="226"/>
                        <a:pt x="1196" y="227"/>
                        <a:pt x="1195" y="227"/>
                      </a:cubicBezTo>
                      <a:cubicBezTo>
                        <a:pt x="1186" y="227"/>
                        <a:pt x="1186" y="213"/>
                        <a:pt x="1186" y="213"/>
                      </a:cubicBezTo>
                      <a:lnTo>
                        <a:pt x="1186" y="213"/>
                      </a:lnTo>
                      <a:lnTo>
                        <a:pt x="1199" y="226"/>
                      </a:lnTo>
                      <a:lnTo>
                        <a:pt x="1199" y="226"/>
                      </a:lnTo>
                      <a:cubicBezTo>
                        <a:pt x="1203" y="225"/>
                        <a:pt x="1209" y="221"/>
                        <a:pt x="1216" y="213"/>
                      </a:cubicBezTo>
                      <a:lnTo>
                        <a:pt x="1186" y="213"/>
                      </a:lnTo>
                      <a:cubicBezTo>
                        <a:pt x="1176" y="203"/>
                        <a:pt x="1166" y="200"/>
                        <a:pt x="1156" y="200"/>
                      </a:cubicBezTo>
                      <a:cubicBezTo>
                        <a:pt x="1135" y="200"/>
                        <a:pt x="1115" y="213"/>
                        <a:pt x="1095" y="213"/>
                      </a:cubicBezTo>
                      <a:cubicBezTo>
                        <a:pt x="1095" y="213"/>
                        <a:pt x="1095" y="213"/>
                        <a:pt x="1095" y="183"/>
                      </a:cubicBezTo>
                      <a:cubicBezTo>
                        <a:pt x="1071" y="183"/>
                        <a:pt x="1066" y="183"/>
                        <a:pt x="1065" y="168"/>
                      </a:cubicBezTo>
                      <a:lnTo>
                        <a:pt x="1065" y="168"/>
                      </a:lnTo>
                      <a:cubicBezTo>
                        <a:pt x="1055" y="169"/>
                        <a:pt x="1045" y="172"/>
                        <a:pt x="1034" y="183"/>
                      </a:cubicBezTo>
                      <a:lnTo>
                        <a:pt x="1034" y="152"/>
                      </a:lnTo>
                      <a:cubicBezTo>
                        <a:pt x="1034" y="152"/>
                        <a:pt x="1034" y="122"/>
                        <a:pt x="1034" y="122"/>
                      </a:cubicBezTo>
                      <a:cubicBezTo>
                        <a:pt x="1034" y="122"/>
                        <a:pt x="1004" y="122"/>
                        <a:pt x="1034" y="92"/>
                      </a:cubicBezTo>
                      <a:cubicBezTo>
                        <a:pt x="1004" y="92"/>
                        <a:pt x="1004" y="122"/>
                        <a:pt x="1004" y="122"/>
                      </a:cubicBezTo>
                      <a:lnTo>
                        <a:pt x="973" y="122"/>
                      </a:lnTo>
                      <a:cubicBezTo>
                        <a:pt x="1003" y="92"/>
                        <a:pt x="1004" y="63"/>
                        <a:pt x="1004" y="61"/>
                      </a:cubicBezTo>
                      <a:lnTo>
                        <a:pt x="1004" y="61"/>
                      </a:lnTo>
                      <a:cubicBezTo>
                        <a:pt x="1004" y="63"/>
                        <a:pt x="1003" y="92"/>
                        <a:pt x="973" y="92"/>
                      </a:cubicBezTo>
                      <a:cubicBezTo>
                        <a:pt x="1004" y="61"/>
                        <a:pt x="973" y="61"/>
                        <a:pt x="1004" y="31"/>
                      </a:cubicBezTo>
                      <a:cubicBezTo>
                        <a:pt x="1004" y="0"/>
                        <a:pt x="973" y="0"/>
                        <a:pt x="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869;p31"/>
                <p:cNvSpPr/>
                <p:nvPr/>
              </p:nvSpPr>
              <p:spPr>
                <a:xfrm>
                  <a:off x="2427616" y="461536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870;p31"/>
                <p:cNvSpPr/>
                <p:nvPr/>
              </p:nvSpPr>
              <p:spPr>
                <a:xfrm>
                  <a:off x="2430542" y="462610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871;p31"/>
                <p:cNvSpPr/>
                <p:nvPr/>
              </p:nvSpPr>
              <p:spPr>
                <a:xfrm>
                  <a:off x="2431539" y="4628062"/>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872;p31"/>
                <p:cNvSpPr/>
                <p:nvPr/>
              </p:nvSpPr>
              <p:spPr>
                <a:xfrm>
                  <a:off x="2421764" y="461240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873;p31"/>
                <p:cNvSpPr/>
                <p:nvPr/>
              </p:nvSpPr>
              <p:spPr>
                <a:xfrm>
                  <a:off x="2404143" y="4613399"/>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874;p31"/>
                <p:cNvSpPr/>
                <p:nvPr/>
              </p:nvSpPr>
              <p:spPr>
                <a:xfrm>
                  <a:off x="2406104" y="461339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875;p31"/>
                <p:cNvSpPr/>
                <p:nvPr/>
              </p:nvSpPr>
              <p:spPr>
                <a:xfrm>
                  <a:off x="2424690" y="4614364"/>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876;p31"/>
                <p:cNvSpPr/>
                <p:nvPr/>
              </p:nvSpPr>
              <p:spPr>
                <a:xfrm>
                  <a:off x="2406104" y="4613399"/>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877;p31"/>
                <p:cNvSpPr/>
                <p:nvPr/>
              </p:nvSpPr>
              <p:spPr>
                <a:xfrm>
                  <a:off x="2404143" y="461339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878;p31"/>
                <p:cNvSpPr/>
                <p:nvPr/>
              </p:nvSpPr>
              <p:spPr>
                <a:xfrm>
                  <a:off x="2414915" y="4610473"/>
                  <a:ext cx="32" cy="997"/>
                </a:xfrm>
                <a:custGeom>
                  <a:avLst/>
                  <a:gdLst/>
                  <a:ahLst/>
                  <a:cxnLst/>
                  <a:rect l="l" t="t" r="r" b="b"/>
                  <a:pathLst>
                    <a:path w="1" h="31" extrusionOk="0">
                      <a:moveTo>
                        <a:pt x="0" y="31"/>
                      </a:moveTo>
                      <a:lnTo>
                        <a:pt x="0" y="31"/>
                      </a:ln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879;p31"/>
                <p:cNvSpPr/>
                <p:nvPr/>
              </p:nvSpPr>
              <p:spPr>
                <a:xfrm>
                  <a:off x="2406104" y="461143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880;p31"/>
                <p:cNvSpPr/>
                <p:nvPr/>
              </p:nvSpPr>
              <p:spPr>
                <a:xfrm>
                  <a:off x="2403178" y="4613399"/>
                  <a:ext cx="32" cy="997"/>
                </a:xfrm>
                <a:custGeom>
                  <a:avLst/>
                  <a:gdLst/>
                  <a:ahLst/>
                  <a:cxnLst/>
                  <a:rect l="l" t="t" r="r" b="b"/>
                  <a:pathLst>
                    <a:path w="1" h="31" extrusionOk="0">
                      <a:moveTo>
                        <a:pt x="1" y="31"/>
                      </a:moveTo>
                      <a:cubicBezTo>
                        <a:pt x="1" y="31"/>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881;p31"/>
                <p:cNvSpPr/>
                <p:nvPr/>
              </p:nvSpPr>
              <p:spPr>
                <a:xfrm>
                  <a:off x="2410992" y="4610473"/>
                  <a:ext cx="32" cy="997"/>
                </a:xfrm>
                <a:custGeom>
                  <a:avLst/>
                  <a:gdLst/>
                  <a:ahLst/>
                  <a:cxnLst/>
                  <a:rect l="l" t="t" r="r" b="b"/>
                  <a:pathLst>
                    <a:path w="1" h="31" extrusionOk="0">
                      <a:moveTo>
                        <a:pt x="1" y="0"/>
                      </a:moveTo>
                      <a:cubicBezTo>
                        <a:pt x="1" y="0"/>
                        <a:pt x="1" y="0"/>
                        <a:pt x="1" y="31"/>
                      </a:cubicBez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882;p31"/>
                <p:cNvSpPr/>
                <p:nvPr/>
              </p:nvSpPr>
              <p:spPr>
                <a:xfrm>
                  <a:off x="1604673" y="503463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883;p31"/>
                <p:cNvSpPr/>
                <p:nvPr/>
              </p:nvSpPr>
              <p:spPr>
                <a:xfrm>
                  <a:off x="1609561" y="503562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884;p31"/>
                <p:cNvSpPr/>
                <p:nvPr/>
              </p:nvSpPr>
              <p:spPr>
                <a:xfrm>
                  <a:off x="1600750" y="503463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885;p31"/>
                <p:cNvSpPr/>
                <p:nvPr/>
              </p:nvSpPr>
              <p:spPr>
                <a:xfrm>
                  <a:off x="1614448" y="503951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886;p31"/>
                <p:cNvSpPr/>
                <p:nvPr/>
              </p:nvSpPr>
              <p:spPr>
                <a:xfrm>
                  <a:off x="1612487" y="503659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887;p31"/>
                <p:cNvSpPr/>
                <p:nvPr/>
              </p:nvSpPr>
              <p:spPr>
                <a:xfrm>
                  <a:off x="1595863" y="5028778"/>
                  <a:ext cx="32" cy="997"/>
                </a:xfrm>
                <a:custGeom>
                  <a:avLst/>
                  <a:gdLst/>
                  <a:ahLst/>
                  <a:cxnLst/>
                  <a:rect l="l" t="t" r="r" b="b"/>
                  <a:pathLst>
                    <a:path w="1" h="31" extrusionOk="0">
                      <a:moveTo>
                        <a:pt x="1" y="0"/>
                      </a:moveTo>
                      <a:lnTo>
                        <a:pt x="1" y="3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888;p31"/>
                <p:cNvSpPr/>
                <p:nvPr/>
              </p:nvSpPr>
              <p:spPr>
                <a:xfrm>
                  <a:off x="1592936" y="503366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889;p31"/>
                <p:cNvSpPr/>
                <p:nvPr/>
              </p:nvSpPr>
              <p:spPr>
                <a:xfrm>
                  <a:off x="1595863" y="503366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890;p31"/>
                <p:cNvSpPr/>
                <p:nvPr/>
              </p:nvSpPr>
              <p:spPr>
                <a:xfrm>
                  <a:off x="1595863" y="503366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891;p31"/>
                <p:cNvSpPr/>
                <p:nvPr/>
              </p:nvSpPr>
              <p:spPr>
                <a:xfrm>
                  <a:off x="1610525" y="5042444"/>
                  <a:ext cx="32" cy="32"/>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892;p31"/>
                <p:cNvSpPr/>
                <p:nvPr/>
              </p:nvSpPr>
              <p:spPr>
                <a:xfrm>
                  <a:off x="1615413" y="504440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893;p31"/>
                <p:cNvSpPr/>
                <p:nvPr/>
              </p:nvSpPr>
              <p:spPr>
                <a:xfrm>
                  <a:off x="1606634" y="5041479"/>
                  <a:ext cx="997" cy="32"/>
                </a:xfrm>
                <a:custGeom>
                  <a:avLst/>
                  <a:gdLst/>
                  <a:ahLst/>
                  <a:cxnLst/>
                  <a:rect l="l" t="t" r="r" b="b"/>
                  <a:pathLst>
                    <a:path w="31" h="1" extrusionOk="0">
                      <a:moveTo>
                        <a:pt x="0" y="1"/>
                      </a:moveTo>
                      <a:lnTo>
                        <a:pt x="3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894;p31"/>
                <p:cNvSpPr/>
                <p:nvPr/>
              </p:nvSpPr>
              <p:spPr>
                <a:xfrm>
                  <a:off x="1596859" y="5025852"/>
                  <a:ext cx="32" cy="997"/>
                </a:xfrm>
                <a:custGeom>
                  <a:avLst/>
                  <a:gdLst/>
                  <a:ahLst/>
                  <a:cxnLst/>
                  <a:rect l="l" t="t" r="r" b="b"/>
                  <a:pathLst>
                    <a:path w="1" h="31" extrusionOk="0">
                      <a:moveTo>
                        <a:pt x="0" y="31"/>
                      </a:moveTo>
                      <a:cubicBezTo>
                        <a:pt x="0" y="0"/>
                        <a:pt x="0" y="31"/>
                        <a:pt x="0" y="0"/>
                      </a:cubicBez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895;p31"/>
                <p:cNvSpPr/>
                <p:nvPr/>
              </p:nvSpPr>
              <p:spPr>
                <a:xfrm>
                  <a:off x="1633998" y="5050289"/>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896;p31"/>
                <p:cNvSpPr/>
                <p:nvPr/>
              </p:nvSpPr>
              <p:spPr>
                <a:xfrm>
                  <a:off x="1606634" y="504147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897;p31"/>
                <p:cNvSpPr/>
                <p:nvPr/>
              </p:nvSpPr>
              <p:spPr>
                <a:xfrm>
                  <a:off x="1615413" y="5047331"/>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898;p31"/>
                <p:cNvSpPr/>
                <p:nvPr/>
              </p:nvSpPr>
              <p:spPr>
                <a:xfrm>
                  <a:off x="1615413" y="5047331"/>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899;p31"/>
                <p:cNvSpPr/>
                <p:nvPr/>
              </p:nvSpPr>
              <p:spPr>
                <a:xfrm>
                  <a:off x="1610525" y="5041479"/>
                  <a:ext cx="32" cy="997"/>
                </a:xfrm>
                <a:custGeom>
                  <a:avLst/>
                  <a:gdLst/>
                  <a:ahLst/>
                  <a:cxnLst/>
                  <a:rect l="l" t="t" r="r" b="b"/>
                  <a:pathLst>
                    <a:path w="1" h="31" extrusionOk="0">
                      <a:moveTo>
                        <a:pt x="1" y="3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900;p31"/>
                <p:cNvSpPr/>
                <p:nvPr/>
              </p:nvSpPr>
              <p:spPr>
                <a:xfrm>
                  <a:off x="1615413" y="5045402"/>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901;p31"/>
                <p:cNvSpPr/>
                <p:nvPr/>
              </p:nvSpPr>
              <p:spPr>
                <a:xfrm>
                  <a:off x="1612487" y="503659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902;p31"/>
                <p:cNvSpPr/>
                <p:nvPr/>
              </p:nvSpPr>
              <p:spPr>
                <a:xfrm>
                  <a:off x="1622262" y="502585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903;p31"/>
                <p:cNvSpPr/>
                <p:nvPr/>
              </p:nvSpPr>
              <p:spPr>
                <a:xfrm>
                  <a:off x="1621265" y="5025852"/>
                  <a:ext cx="1029" cy="997"/>
                </a:xfrm>
                <a:custGeom>
                  <a:avLst/>
                  <a:gdLst/>
                  <a:ahLst/>
                  <a:cxnLst/>
                  <a:rect l="l" t="t" r="r" b="b"/>
                  <a:pathLst>
                    <a:path w="32" h="31" extrusionOk="0">
                      <a:moveTo>
                        <a:pt x="31" y="0"/>
                      </a:moveTo>
                      <a:cubicBezTo>
                        <a:pt x="31" y="0"/>
                        <a:pt x="31" y="0"/>
                        <a:pt x="1" y="31"/>
                      </a:cubicBezTo>
                      <a:cubicBezTo>
                        <a:pt x="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904;p31"/>
                <p:cNvSpPr/>
                <p:nvPr/>
              </p:nvSpPr>
              <p:spPr>
                <a:xfrm>
                  <a:off x="1622262" y="502681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905;p31"/>
                <p:cNvSpPr/>
                <p:nvPr/>
              </p:nvSpPr>
              <p:spPr>
                <a:xfrm>
                  <a:off x="1616377" y="502292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906;p31"/>
                <p:cNvSpPr/>
                <p:nvPr/>
              </p:nvSpPr>
              <p:spPr>
                <a:xfrm>
                  <a:off x="1617374" y="5022925"/>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907;p31"/>
                <p:cNvSpPr/>
                <p:nvPr/>
              </p:nvSpPr>
              <p:spPr>
                <a:xfrm>
                  <a:off x="1627149" y="5028778"/>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908;p31"/>
                <p:cNvSpPr/>
                <p:nvPr/>
              </p:nvSpPr>
              <p:spPr>
                <a:xfrm>
                  <a:off x="1590010" y="5020964"/>
                  <a:ext cx="46946" cy="44985"/>
                </a:xfrm>
                <a:custGeom>
                  <a:avLst/>
                  <a:gdLst/>
                  <a:ahLst/>
                  <a:cxnLst/>
                  <a:rect l="l" t="t" r="r" b="b"/>
                  <a:pathLst>
                    <a:path w="1460" h="1399" extrusionOk="0">
                      <a:moveTo>
                        <a:pt x="882" y="31"/>
                      </a:moveTo>
                      <a:cubicBezTo>
                        <a:pt x="882" y="46"/>
                        <a:pt x="889" y="46"/>
                        <a:pt x="897" y="46"/>
                      </a:cubicBezTo>
                      <a:cubicBezTo>
                        <a:pt x="905" y="46"/>
                        <a:pt x="912" y="46"/>
                        <a:pt x="912" y="61"/>
                      </a:cubicBezTo>
                      <a:cubicBezTo>
                        <a:pt x="912" y="52"/>
                        <a:pt x="912" y="41"/>
                        <a:pt x="912" y="31"/>
                      </a:cubicBezTo>
                      <a:close/>
                      <a:moveTo>
                        <a:pt x="395" y="91"/>
                      </a:moveTo>
                      <a:lnTo>
                        <a:pt x="395" y="122"/>
                      </a:lnTo>
                      <a:lnTo>
                        <a:pt x="407" y="122"/>
                      </a:lnTo>
                      <a:cubicBezTo>
                        <a:pt x="405" y="114"/>
                        <a:pt x="402" y="104"/>
                        <a:pt x="395" y="91"/>
                      </a:cubicBezTo>
                      <a:close/>
                      <a:moveTo>
                        <a:pt x="730" y="91"/>
                      </a:moveTo>
                      <a:cubicBezTo>
                        <a:pt x="730" y="102"/>
                        <a:pt x="730" y="105"/>
                        <a:pt x="731" y="105"/>
                      </a:cubicBezTo>
                      <a:cubicBezTo>
                        <a:pt x="733" y="105"/>
                        <a:pt x="738" y="95"/>
                        <a:pt x="753" y="92"/>
                      </a:cubicBezTo>
                      <a:lnTo>
                        <a:pt x="753" y="92"/>
                      </a:lnTo>
                      <a:cubicBezTo>
                        <a:pt x="747" y="101"/>
                        <a:pt x="740" y="112"/>
                        <a:pt x="730" y="122"/>
                      </a:cubicBezTo>
                      <a:cubicBezTo>
                        <a:pt x="730" y="122"/>
                        <a:pt x="730" y="91"/>
                        <a:pt x="730" y="91"/>
                      </a:cubicBezTo>
                      <a:close/>
                      <a:moveTo>
                        <a:pt x="335" y="122"/>
                      </a:moveTo>
                      <a:lnTo>
                        <a:pt x="335" y="122"/>
                      </a:lnTo>
                      <a:cubicBezTo>
                        <a:pt x="335" y="122"/>
                        <a:pt x="335" y="122"/>
                        <a:pt x="335" y="122"/>
                      </a:cubicBezTo>
                      <a:close/>
                      <a:moveTo>
                        <a:pt x="213" y="122"/>
                      </a:moveTo>
                      <a:lnTo>
                        <a:pt x="213" y="152"/>
                      </a:lnTo>
                      <a:lnTo>
                        <a:pt x="243" y="152"/>
                      </a:lnTo>
                      <a:cubicBezTo>
                        <a:pt x="213" y="152"/>
                        <a:pt x="213" y="122"/>
                        <a:pt x="213" y="122"/>
                      </a:cubicBezTo>
                      <a:close/>
                      <a:moveTo>
                        <a:pt x="426" y="122"/>
                      </a:moveTo>
                      <a:lnTo>
                        <a:pt x="426" y="122"/>
                      </a:lnTo>
                      <a:cubicBezTo>
                        <a:pt x="441" y="137"/>
                        <a:pt x="449" y="145"/>
                        <a:pt x="452" y="145"/>
                      </a:cubicBezTo>
                      <a:cubicBezTo>
                        <a:pt x="453" y="145"/>
                        <a:pt x="454" y="144"/>
                        <a:pt x="455" y="143"/>
                      </a:cubicBezTo>
                      <a:lnTo>
                        <a:pt x="455" y="143"/>
                      </a:lnTo>
                      <a:cubicBezTo>
                        <a:pt x="456" y="148"/>
                        <a:pt x="456" y="152"/>
                        <a:pt x="456" y="152"/>
                      </a:cubicBezTo>
                      <a:cubicBezTo>
                        <a:pt x="441" y="137"/>
                        <a:pt x="433" y="137"/>
                        <a:pt x="430" y="137"/>
                      </a:cubicBezTo>
                      <a:cubicBezTo>
                        <a:pt x="426" y="137"/>
                        <a:pt x="426" y="137"/>
                        <a:pt x="426" y="122"/>
                      </a:cubicBezTo>
                      <a:close/>
                      <a:moveTo>
                        <a:pt x="943" y="122"/>
                      </a:moveTo>
                      <a:lnTo>
                        <a:pt x="943" y="152"/>
                      </a:lnTo>
                      <a:cubicBezTo>
                        <a:pt x="943" y="152"/>
                        <a:pt x="968" y="127"/>
                        <a:pt x="972" y="122"/>
                      </a:cubicBezTo>
                      <a:lnTo>
                        <a:pt x="972" y="122"/>
                      </a:lnTo>
                      <a:cubicBezTo>
                        <a:pt x="958" y="137"/>
                        <a:pt x="958" y="137"/>
                        <a:pt x="962" y="137"/>
                      </a:cubicBezTo>
                      <a:cubicBezTo>
                        <a:pt x="965" y="137"/>
                        <a:pt x="973" y="137"/>
                        <a:pt x="973" y="152"/>
                      </a:cubicBezTo>
                      <a:lnTo>
                        <a:pt x="973" y="122"/>
                      </a:lnTo>
                      <a:close/>
                      <a:moveTo>
                        <a:pt x="274" y="152"/>
                      </a:moveTo>
                      <a:cubicBezTo>
                        <a:pt x="274" y="152"/>
                        <a:pt x="274" y="183"/>
                        <a:pt x="274" y="183"/>
                      </a:cubicBezTo>
                      <a:cubicBezTo>
                        <a:pt x="274" y="183"/>
                        <a:pt x="275" y="183"/>
                        <a:pt x="277" y="183"/>
                      </a:cubicBezTo>
                      <a:lnTo>
                        <a:pt x="277" y="183"/>
                      </a:lnTo>
                      <a:cubicBezTo>
                        <a:pt x="274" y="166"/>
                        <a:pt x="274" y="152"/>
                        <a:pt x="274" y="152"/>
                      </a:cubicBezTo>
                      <a:close/>
                      <a:moveTo>
                        <a:pt x="183" y="183"/>
                      </a:moveTo>
                      <a:cubicBezTo>
                        <a:pt x="157" y="183"/>
                        <a:pt x="153" y="183"/>
                        <a:pt x="171" y="201"/>
                      </a:cubicBezTo>
                      <a:lnTo>
                        <a:pt x="171" y="201"/>
                      </a:lnTo>
                      <a:cubicBezTo>
                        <a:pt x="167" y="190"/>
                        <a:pt x="168" y="183"/>
                        <a:pt x="183" y="183"/>
                      </a:cubicBezTo>
                      <a:close/>
                      <a:moveTo>
                        <a:pt x="171" y="201"/>
                      </a:moveTo>
                      <a:lnTo>
                        <a:pt x="171" y="201"/>
                      </a:lnTo>
                      <a:cubicBezTo>
                        <a:pt x="172" y="205"/>
                        <a:pt x="174" y="209"/>
                        <a:pt x="176" y="213"/>
                      </a:cubicBezTo>
                      <a:lnTo>
                        <a:pt x="183" y="213"/>
                      </a:lnTo>
                      <a:cubicBezTo>
                        <a:pt x="178" y="209"/>
                        <a:pt x="174" y="205"/>
                        <a:pt x="171" y="201"/>
                      </a:cubicBezTo>
                      <a:close/>
                      <a:moveTo>
                        <a:pt x="152" y="213"/>
                      </a:moveTo>
                      <a:cubicBezTo>
                        <a:pt x="161" y="213"/>
                        <a:pt x="170" y="216"/>
                        <a:pt x="178" y="220"/>
                      </a:cubicBezTo>
                      <a:lnTo>
                        <a:pt x="178" y="220"/>
                      </a:lnTo>
                      <a:cubicBezTo>
                        <a:pt x="177" y="217"/>
                        <a:pt x="176" y="215"/>
                        <a:pt x="176" y="213"/>
                      </a:cubicBezTo>
                      <a:close/>
                      <a:moveTo>
                        <a:pt x="178" y="220"/>
                      </a:moveTo>
                      <a:cubicBezTo>
                        <a:pt x="180" y="227"/>
                        <a:pt x="183" y="235"/>
                        <a:pt x="183" y="243"/>
                      </a:cubicBezTo>
                      <a:cubicBezTo>
                        <a:pt x="204" y="243"/>
                        <a:pt x="195" y="228"/>
                        <a:pt x="178" y="220"/>
                      </a:cubicBezTo>
                      <a:close/>
                      <a:moveTo>
                        <a:pt x="7" y="322"/>
                      </a:moveTo>
                      <a:cubicBezTo>
                        <a:pt x="3" y="322"/>
                        <a:pt x="0" y="326"/>
                        <a:pt x="0" y="335"/>
                      </a:cubicBezTo>
                      <a:lnTo>
                        <a:pt x="29" y="335"/>
                      </a:lnTo>
                      <a:cubicBezTo>
                        <a:pt x="20" y="327"/>
                        <a:pt x="13" y="322"/>
                        <a:pt x="7" y="322"/>
                      </a:cubicBezTo>
                      <a:close/>
                      <a:moveTo>
                        <a:pt x="31" y="304"/>
                      </a:moveTo>
                      <a:cubicBezTo>
                        <a:pt x="0" y="304"/>
                        <a:pt x="61" y="335"/>
                        <a:pt x="61" y="335"/>
                      </a:cubicBezTo>
                      <a:cubicBezTo>
                        <a:pt x="46" y="319"/>
                        <a:pt x="46" y="319"/>
                        <a:pt x="46" y="319"/>
                      </a:cubicBezTo>
                      <a:cubicBezTo>
                        <a:pt x="46" y="319"/>
                        <a:pt x="46" y="319"/>
                        <a:pt x="31" y="304"/>
                      </a:cubicBezTo>
                      <a:close/>
                      <a:moveTo>
                        <a:pt x="213" y="426"/>
                      </a:moveTo>
                      <a:cubicBezTo>
                        <a:pt x="213" y="426"/>
                        <a:pt x="213" y="426"/>
                        <a:pt x="213" y="426"/>
                      </a:cubicBezTo>
                      <a:lnTo>
                        <a:pt x="213" y="426"/>
                      </a:lnTo>
                      <a:close/>
                      <a:moveTo>
                        <a:pt x="395" y="395"/>
                      </a:moveTo>
                      <a:cubicBezTo>
                        <a:pt x="365" y="395"/>
                        <a:pt x="395" y="426"/>
                        <a:pt x="395" y="426"/>
                      </a:cubicBezTo>
                      <a:cubicBezTo>
                        <a:pt x="395" y="411"/>
                        <a:pt x="395" y="403"/>
                        <a:pt x="395" y="395"/>
                      </a:cubicBezTo>
                      <a:close/>
                      <a:moveTo>
                        <a:pt x="563" y="411"/>
                      </a:moveTo>
                      <a:cubicBezTo>
                        <a:pt x="559" y="415"/>
                        <a:pt x="554" y="420"/>
                        <a:pt x="547" y="426"/>
                      </a:cubicBezTo>
                      <a:lnTo>
                        <a:pt x="578" y="426"/>
                      </a:lnTo>
                      <a:lnTo>
                        <a:pt x="563" y="411"/>
                      </a:lnTo>
                      <a:close/>
                      <a:moveTo>
                        <a:pt x="1338" y="426"/>
                      </a:moveTo>
                      <a:cubicBezTo>
                        <a:pt x="1358" y="426"/>
                        <a:pt x="1365" y="439"/>
                        <a:pt x="1367" y="439"/>
                      </a:cubicBezTo>
                      <a:cubicBezTo>
                        <a:pt x="1368" y="439"/>
                        <a:pt x="1368" y="436"/>
                        <a:pt x="1368" y="426"/>
                      </a:cubicBezTo>
                      <a:close/>
                      <a:moveTo>
                        <a:pt x="760" y="578"/>
                      </a:moveTo>
                      <a:lnTo>
                        <a:pt x="730" y="608"/>
                      </a:lnTo>
                      <a:cubicBezTo>
                        <a:pt x="736" y="602"/>
                        <a:pt x="740" y="599"/>
                        <a:pt x="742" y="599"/>
                      </a:cubicBezTo>
                      <a:cubicBezTo>
                        <a:pt x="744" y="599"/>
                        <a:pt x="743" y="604"/>
                        <a:pt x="741" y="608"/>
                      </a:cubicBezTo>
                      <a:lnTo>
                        <a:pt x="741" y="608"/>
                      </a:lnTo>
                      <a:cubicBezTo>
                        <a:pt x="760" y="608"/>
                        <a:pt x="760" y="604"/>
                        <a:pt x="760" y="578"/>
                      </a:cubicBezTo>
                      <a:close/>
                      <a:moveTo>
                        <a:pt x="741" y="608"/>
                      </a:moveTo>
                      <a:cubicBezTo>
                        <a:pt x="738" y="608"/>
                        <a:pt x="734" y="608"/>
                        <a:pt x="730" y="608"/>
                      </a:cubicBezTo>
                      <a:cubicBezTo>
                        <a:pt x="730" y="615"/>
                        <a:pt x="731" y="617"/>
                        <a:pt x="733" y="617"/>
                      </a:cubicBezTo>
                      <a:cubicBezTo>
                        <a:pt x="736" y="617"/>
                        <a:pt x="739" y="613"/>
                        <a:pt x="741" y="608"/>
                      </a:cubicBezTo>
                      <a:close/>
                      <a:moveTo>
                        <a:pt x="791" y="730"/>
                      </a:moveTo>
                      <a:cubicBezTo>
                        <a:pt x="791" y="731"/>
                        <a:pt x="791" y="732"/>
                        <a:pt x="791" y="734"/>
                      </a:cubicBezTo>
                      <a:lnTo>
                        <a:pt x="791" y="734"/>
                      </a:lnTo>
                      <a:cubicBezTo>
                        <a:pt x="790" y="733"/>
                        <a:pt x="789" y="733"/>
                        <a:pt x="788" y="732"/>
                      </a:cubicBezTo>
                      <a:lnTo>
                        <a:pt x="788" y="732"/>
                      </a:lnTo>
                      <a:cubicBezTo>
                        <a:pt x="789" y="732"/>
                        <a:pt x="790" y="731"/>
                        <a:pt x="791" y="730"/>
                      </a:cubicBezTo>
                      <a:close/>
                      <a:moveTo>
                        <a:pt x="775" y="745"/>
                      </a:moveTo>
                      <a:cubicBezTo>
                        <a:pt x="783" y="753"/>
                        <a:pt x="791" y="760"/>
                        <a:pt x="791" y="760"/>
                      </a:cubicBezTo>
                      <a:lnTo>
                        <a:pt x="760" y="760"/>
                      </a:lnTo>
                      <a:cubicBezTo>
                        <a:pt x="760" y="760"/>
                        <a:pt x="760" y="760"/>
                        <a:pt x="775" y="745"/>
                      </a:cubicBezTo>
                      <a:close/>
                      <a:moveTo>
                        <a:pt x="760" y="760"/>
                      </a:moveTo>
                      <a:cubicBezTo>
                        <a:pt x="760" y="760"/>
                        <a:pt x="766" y="766"/>
                        <a:pt x="773" y="773"/>
                      </a:cubicBezTo>
                      <a:lnTo>
                        <a:pt x="773" y="773"/>
                      </a:lnTo>
                      <a:cubicBezTo>
                        <a:pt x="771" y="773"/>
                        <a:pt x="770" y="774"/>
                        <a:pt x="768" y="774"/>
                      </a:cubicBezTo>
                      <a:cubicBezTo>
                        <a:pt x="764" y="774"/>
                        <a:pt x="760" y="770"/>
                        <a:pt x="760" y="760"/>
                      </a:cubicBezTo>
                      <a:lnTo>
                        <a:pt x="760" y="760"/>
                      </a:lnTo>
                      <a:cubicBezTo>
                        <a:pt x="760" y="760"/>
                        <a:pt x="760" y="760"/>
                        <a:pt x="760" y="760"/>
                      </a:cubicBezTo>
                      <a:close/>
                      <a:moveTo>
                        <a:pt x="1399" y="760"/>
                      </a:moveTo>
                      <a:cubicBezTo>
                        <a:pt x="1429" y="760"/>
                        <a:pt x="1399" y="791"/>
                        <a:pt x="1429" y="791"/>
                      </a:cubicBezTo>
                      <a:cubicBezTo>
                        <a:pt x="1429" y="791"/>
                        <a:pt x="1429" y="760"/>
                        <a:pt x="1399" y="760"/>
                      </a:cubicBezTo>
                      <a:close/>
                      <a:moveTo>
                        <a:pt x="243" y="821"/>
                      </a:moveTo>
                      <a:cubicBezTo>
                        <a:pt x="243" y="821"/>
                        <a:pt x="243" y="833"/>
                        <a:pt x="251" y="834"/>
                      </a:cubicBezTo>
                      <a:lnTo>
                        <a:pt x="251" y="834"/>
                      </a:lnTo>
                      <a:cubicBezTo>
                        <a:pt x="250" y="830"/>
                        <a:pt x="248" y="825"/>
                        <a:pt x="243" y="821"/>
                      </a:cubicBezTo>
                      <a:close/>
                      <a:moveTo>
                        <a:pt x="578" y="0"/>
                      </a:moveTo>
                      <a:cubicBezTo>
                        <a:pt x="578" y="31"/>
                        <a:pt x="578" y="31"/>
                        <a:pt x="578" y="31"/>
                      </a:cubicBezTo>
                      <a:cubicBezTo>
                        <a:pt x="547" y="61"/>
                        <a:pt x="547" y="122"/>
                        <a:pt x="547" y="122"/>
                      </a:cubicBezTo>
                      <a:cubicBezTo>
                        <a:pt x="547" y="122"/>
                        <a:pt x="547" y="122"/>
                        <a:pt x="547" y="152"/>
                      </a:cubicBezTo>
                      <a:cubicBezTo>
                        <a:pt x="547" y="128"/>
                        <a:pt x="528" y="83"/>
                        <a:pt x="504" y="83"/>
                      </a:cubicBezTo>
                      <a:cubicBezTo>
                        <a:pt x="498" y="83"/>
                        <a:pt x="492" y="86"/>
                        <a:pt x="487" y="91"/>
                      </a:cubicBezTo>
                      <a:cubicBezTo>
                        <a:pt x="487" y="91"/>
                        <a:pt x="517" y="122"/>
                        <a:pt x="517" y="122"/>
                      </a:cubicBezTo>
                      <a:lnTo>
                        <a:pt x="517" y="152"/>
                      </a:lnTo>
                      <a:cubicBezTo>
                        <a:pt x="497" y="152"/>
                        <a:pt x="490" y="138"/>
                        <a:pt x="497" y="129"/>
                      </a:cubicBezTo>
                      <a:lnTo>
                        <a:pt x="497" y="129"/>
                      </a:lnTo>
                      <a:cubicBezTo>
                        <a:pt x="498" y="130"/>
                        <a:pt x="500" y="131"/>
                        <a:pt x="502" y="131"/>
                      </a:cubicBezTo>
                      <a:cubicBezTo>
                        <a:pt x="506" y="131"/>
                        <a:pt x="511" y="128"/>
                        <a:pt x="517" y="122"/>
                      </a:cubicBezTo>
                      <a:cubicBezTo>
                        <a:pt x="507" y="122"/>
                        <a:pt x="500" y="125"/>
                        <a:pt x="497" y="129"/>
                      </a:cubicBezTo>
                      <a:lnTo>
                        <a:pt x="497" y="129"/>
                      </a:lnTo>
                      <a:cubicBezTo>
                        <a:pt x="490" y="126"/>
                        <a:pt x="488" y="113"/>
                        <a:pt x="487" y="113"/>
                      </a:cubicBezTo>
                      <a:cubicBezTo>
                        <a:pt x="487" y="113"/>
                        <a:pt x="487" y="115"/>
                        <a:pt x="487" y="122"/>
                      </a:cubicBezTo>
                      <a:lnTo>
                        <a:pt x="456" y="91"/>
                      </a:lnTo>
                      <a:cubicBezTo>
                        <a:pt x="456" y="122"/>
                        <a:pt x="456" y="122"/>
                        <a:pt x="456" y="122"/>
                      </a:cubicBezTo>
                      <a:cubicBezTo>
                        <a:pt x="456" y="133"/>
                        <a:pt x="456" y="140"/>
                        <a:pt x="455" y="143"/>
                      </a:cubicBezTo>
                      <a:lnTo>
                        <a:pt x="455" y="143"/>
                      </a:lnTo>
                      <a:cubicBezTo>
                        <a:pt x="452" y="134"/>
                        <a:pt x="445" y="122"/>
                        <a:pt x="426" y="122"/>
                      </a:cubicBezTo>
                      <a:lnTo>
                        <a:pt x="407" y="122"/>
                      </a:lnTo>
                      <a:cubicBezTo>
                        <a:pt x="415" y="152"/>
                        <a:pt x="395" y="152"/>
                        <a:pt x="395" y="152"/>
                      </a:cubicBezTo>
                      <a:cubicBezTo>
                        <a:pt x="384" y="130"/>
                        <a:pt x="381" y="124"/>
                        <a:pt x="381" y="124"/>
                      </a:cubicBezTo>
                      <a:lnTo>
                        <a:pt x="381" y="124"/>
                      </a:lnTo>
                      <a:cubicBezTo>
                        <a:pt x="380" y="124"/>
                        <a:pt x="381" y="131"/>
                        <a:pt x="378" y="131"/>
                      </a:cubicBezTo>
                      <a:cubicBezTo>
                        <a:pt x="376" y="131"/>
                        <a:pt x="372" y="129"/>
                        <a:pt x="365" y="122"/>
                      </a:cubicBezTo>
                      <a:cubicBezTo>
                        <a:pt x="365" y="152"/>
                        <a:pt x="365" y="122"/>
                        <a:pt x="365" y="183"/>
                      </a:cubicBezTo>
                      <a:cubicBezTo>
                        <a:pt x="365" y="183"/>
                        <a:pt x="335" y="152"/>
                        <a:pt x="335" y="122"/>
                      </a:cubicBezTo>
                      <a:lnTo>
                        <a:pt x="335" y="152"/>
                      </a:lnTo>
                      <a:cubicBezTo>
                        <a:pt x="335" y="122"/>
                        <a:pt x="304" y="122"/>
                        <a:pt x="304" y="122"/>
                      </a:cubicBezTo>
                      <a:lnTo>
                        <a:pt x="304" y="152"/>
                      </a:lnTo>
                      <a:cubicBezTo>
                        <a:pt x="304" y="152"/>
                        <a:pt x="304" y="152"/>
                        <a:pt x="304" y="183"/>
                      </a:cubicBezTo>
                      <a:cubicBezTo>
                        <a:pt x="304" y="198"/>
                        <a:pt x="304" y="198"/>
                        <a:pt x="304" y="198"/>
                      </a:cubicBezTo>
                      <a:cubicBezTo>
                        <a:pt x="304" y="198"/>
                        <a:pt x="304" y="198"/>
                        <a:pt x="304" y="213"/>
                      </a:cubicBezTo>
                      <a:cubicBezTo>
                        <a:pt x="304" y="189"/>
                        <a:pt x="285" y="184"/>
                        <a:pt x="277" y="183"/>
                      </a:cubicBezTo>
                      <a:lnTo>
                        <a:pt x="277" y="183"/>
                      </a:lnTo>
                      <a:cubicBezTo>
                        <a:pt x="281" y="203"/>
                        <a:pt x="288" y="227"/>
                        <a:pt x="304" y="243"/>
                      </a:cubicBezTo>
                      <a:lnTo>
                        <a:pt x="274" y="213"/>
                      </a:lnTo>
                      <a:lnTo>
                        <a:pt x="274" y="213"/>
                      </a:lnTo>
                      <a:lnTo>
                        <a:pt x="304" y="274"/>
                      </a:lnTo>
                      <a:cubicBezTo>
                        <a:pt x="304" y="274"/>
                        <a:pt x="274" y="243"/>
                        <a:pt x="274" y="243"/>
                      </a:cubicBezTo>
                      <a:cubicBezTo>
                        <a:pt x="274" y="243"/>
                        <a:pt x="243" y="183"/>
                        <a:pt x="243" y="183"/>
                      </a:cubicBezTo>
                      <a:cubicBezTo>
                        <a:pt x="243" y="183"/>
                        <a:pt x="243" y="152"/>
                        <a:pt x="243" y="152"/>
                      </a:cubicBezTo>
                      <a:cubicBezTo>
                        <a:pt x="243" y="152"/>
                        <a:pt x="243" y="191"/>
                        <a:pt x="228" y="191"/>
                      </a:cubicBezTo>
                      <a:cubicBezTo>
                        <a:pt x="224" y="191"/>
                        <a:pt x="219" y="189"/>
                        <a:pt x="213" y="183"/>
                      </a:cubicBezTo>
                      <a:lnTo>
                        <a:pt x="213" y="183"/>
                      </a:lnTo>
                      <a:cubicBezTo>
                        <a:pt x="274" y="243"/>
                        <a:pt x="243" y="243"/>
                        <a:pt x="243" y="243"/>
                      </a:cubicBezTo>
                      <a:cubicBezTo>
                        <a:pt x="243" y="243"/>
                        <a:pt x="213" y="213"/>
                        <a:pt x="213" y="213"/>
                      </a:cubicBezTo>
                      <a:lnTo>
                        <a:pt x="183" y="213"/>
                      </a:lnTo>
                      <a:cubicBezTo>
                        <a:pt x="183" y="213"/>
                        <a:pt x="213" y="213"/>
                        <a:pt x="213" y="243"/>
                      </a:cubicBezTo>
                      <a:lnTo>
                        <a:pt x="183" y="243"/>
                      </a:lnTo>
                      <a:cubicBezTo>
                        <a:pt x="152" y="274"/>
                        <a:pt x="183" y="274"/>
                        <a:pt x="183" y="274"/>
                      </a:cubicBezTo>
                      <a:lnTo>
                        <a:pt x="122" y="274"/>
                      </a:lnTo>
                      <a:cubicBezTo>
                        <a:pt x="122" y="274"/>
                        <a:pt x="122" y="274"/>
                        <a:pt x="152" y="304"/>
                      </a:cubicBezTo>
                      <a:cubicBezTo>
                        <a:pt x="132" y="284"/>
                        <a:pt x="119" y="277"/>
                        <a:pt x="110" y="277"/>
                      </a:cubicBezTo>
                      <a:cubicBezTo>
                        <a:pt x="92" y="277"/>
                        <a:pt x="92" y="304"/>
                        <a:pt x="92" y="304"/>
                      </a:cubicBezTo>
                      <a:lnTo>
                        <a:pt x="92" y="304"/>
                      </a:lnTo>
                      <a:lnTo>
                        <a:pt x="92" y="304"/>
                      </a:lnTo>
                      <a:cubicBezTo>
                        <a:pt x="116" y="328"/>
                        <a:pt x="101" y="314"/>
                        <a:pt x="110" y="338"/>
                      </a:cubicBezTo>
                      <a:lnTo>
                        <a:pt x="110" y="338"/>
                      </a:lnTo>
                      <a:cubicBezTo>
                        <a:pt x="101" y="329"/>
                        <a:pt x="92" y="322"/>
                        <a:pt x="92" y="304"/>
                      </a:cubicBezTo>
                      <a:lnTo>
                        <a:pt x="92" y="335"/>
                      </a:lnTo>
                      <a:cubicBezTo>
                        <a:pt x="61" y="304"/>
                        <a:pt x="92" y="304"/>
                        <a:pt x="61" y="274"/>
                      </a:cubicBezTo>
                      <a:cubicBezTo>
                        <a:pt x="31" y="274"/>
                        <a:pt x="61" y="335"/>
                        <a:pt x="61" y="335"/>
                      </a:cubicBezTo>
                      <a:cubicBezTo>
                        <a:pt x="61" y="345"/>
                        <a:pt x="58" y="348"/>
                        <a:pt x="53" y="348"/>
                      </a:cubicBezTo>
                      <a:cubicBezTo>
                        <a:pt x="44" y="348"/>
                        <a:pt x="31" y="335"/>
                        <a:pt x="31" y="335"/>
                      </a:cubicBezTo>
                      <a:lnTo>
                        <a:pt x="29" y="335"/>
                      </a:lnTo>
                      <a:cubicBezTo>
                        <a:pt x="39" y="343"/>
                        <a:pt x="50" y="354"/>
                        <a:pt x="61" y="365"/>
                      </a:cubicBezTo>
                      <a:cubicBezTo>
                        <a:pt x="52" y="356"/>
                        <a:pt x="46" y="352"/>
                        <a:pt x="41" y="352"/>
                      </a:cubicBezTo>
                      <a:cubicBezTo>
                        <a:pt x="31" y="352"/>
                        <a:pt x="31" y="374"/>
                        <a:pt x="31" y="395"/>
                      </a:cubicBezTo>
                      <a:cubicBezTo>
                        <a:pt x="71" y="395"/>
                        <a:pt x="71" y="382"/>
                        <a:pt x="76" y="382"/>
                      </a:cubicBezTo>
                      <a:cubicBezTo>
                        <a:pt x="78" y="382"/>
                        <a:pt x="81" y="385"/>
                        <a:pt x="92" y="395"/>
                      </a:cubicBezTo>
                      <a:cubicBezTo>
                        <a:pt x="92" y="395"/>
                        <a:pt x="61" y="365"/>
                        <a:pt x="92" y="365"/>
                      </a:cubicBezTo>
                      <a:lnTo>
                        <a:pt x="122" y="395"/>
                      </a:lnTo>
                      <a:cubicBezTo>
                        <a:pt x="122" y="395"/>
                        <a:pt x="122" y="365"/>
                        <a:pt x="92" y="365"/>
                      </a:cubicBezTo>
                      <a:lnTo>
                        <a:pt x="92" y="365"/>
                      </a:lnTo>
                      <a:cubicBezTo>
                        <a:pt x="112" y="365"/>
                        <a:pt x="119" y="379"/>
                        <a:pt x="121" y="379"/>
                      </a:cubicBezTo>
                      <a:cubicBezTo>
                        <a:pt x="122" y="379"/>
                        <a:pt x="122" y="375"/>
                        <a:pt x="122" y="365"/>
                      </a:cubicBezTo>
                      <a:cubicBezTo>
                        <a:pt x="152" y="395"/>
                        <a:pt x="152" y="395"/>
                        <a:pt x="152" y="426"/>
                      </a:cubicBezTo>
                      <a:cubicBezTo>
                        <a:pt x="183" y="426"/>
                        <a:pt x="152" y="395"/>
                        <a:pt x="152" y="365"/>
                      </a:cubicBezTo>
                      <a:lnTo>
                        <a:pt x="152" y="365"/>
                      </a:lnTo>
                      <a:cubicBezTo>
                        <a:pt x="152" y="365"/>
                        <a:pt x="152" y="395"/>
                        <a:pt x="183" y="395"/>
                      </a:cubicBezTo>
                      <a:cubicBezTo>
                        <a:pt x="213" y="395"/>
                        <a:pt x="213" y="395"/>
                        <a:pt x="213" y="426"/>
                      </a:cubicBezTo>
                      <a:lnTo>
                        <a:pt x="213" y="395"/>
                      </a:lnTo>
                      <a:lnTo>
                        <a:pt x="243" y="426"/>
                      </a:lnTo>
                      <a:cubicBezTo>
                        <a:pt x="243" y="395"/>
                        <a:pt x="243" y="395"/>
                        <a:pt x="274" y="365"/>
                      </a:cubicBezTo>
                      <a:cubicBezTo>
                        <a:pt x="274" y="395"/>
                        <a:pt x="304" y="395"/>
                        <a:pt x="304" y="426"/>
                      </a:cubicBezTo>
                      <a:lnTo>
                        <a:pt x="304" y="426"/>
                      </a:lnTo>
                      <a:cubicBezTo>
                        <a:pt x="304" y="426"/>
                        <a:pt x="304" y="395"/>
                        <a:pt x="274" y="395"/>
                      </a:cubicBezTo>
                      <a:cubicBezTo>
                        <a:pt x="274" y="395"/>
                        <a:pt x="304" y="426"/>
                        <a:pt x="304" y="426"/>
                      </a:cubicBezTo>
                      <a:lnTo>
                        <a:pt x="304" y="395"/>
                      </a:lnTo>
                      <a:cubicBezTo>
                        <a:pt x="335" y="426"/>
                        <a:pt x="335" y="426"/>
                        <a:pt x="335" y="426"/>
                      </a:cubicBezTo>
                      <a:lnTo>
                        <a:pt x="365" y="426"/>
                      </a:lnTo>
                      <a:lnTo>
                        <a:pt x="335" y="395"/>
                      </a:lnTo>
                      <a:cubicBezTo>
                        <a:pt x="335" y="389"/>
                        <a:pt x="336" y="387"/>
                        <a:pt x="338" y="387"/>
                      </a:cubicBezTo>
                      <a:cubicBezTo>
                        <a:pt x="346" y="387"/>
                        <a:pt x="365" y="426"/>
                        <a:pt x="365" y="426"/>
                      </a:cubicBezTo>
                      <a:lnTo>
                        <a:pt x="365" y="395"/>
                      </a:lnTo>
                      <a:cubicBezTo>
                        <a:pt x="371" y="402"/>
                        <a:pt x="375" y="404"/>
                        <a:pt x="377" y="404"/>
                      </a:cubicBezTo>
                      <a:cubicBezTo>
                        <a:pt x="383" y="404"/>
                        <a:pt x="377" y="387"/>
                        <a:pt x="383" y="387"/>
                      </a:cubicBezTo>
                      <a:cubicBezTo>
                        <a:pt x="385" y="387"/>
                        <a:pt x="389" y="389"/>
                        <a:pt x="395" y="395"/>
                      </a:cubicBezTo>
                      <a:cubicBezTo>
                        <a:pt x="395" y="388"/>
                        <a:pt x="395" y="380"/>
                        <a:pt x="395" y="365"/>
                      </a:cubicBezTo>
                      <a:cubicBezTo>
                        <a:pt x="426" y="395"/>
                        <a:pt x="426" y="426"/>
                        <a:pt x="426" y="426"/>
                      </a:cubicBezTo>
                      <a:cubicBezTo>
                        <a:pt x="426" y="426"/>
                        <a:pt x="426" y="426"/>
                        <a:pt x="426" y="395"/>
                      </a:cubicBezTo>
                      <a:cubicBezTo>
                        <a:pt x="426" y="411"/>
                        <a:pt x="433" y="411"/>
                        <a:pt x="441" y="411"/>
                      </a:cubicBezTo>
                      <a:cubicBezTo>
                        <a:pt x="449" y="411"/>
                        <a:pt x="456" y="411"/>
                        <a:pt x="456" y="426"/>
                      </a:cubicBezTo>
                      <a:cubicBezTo>
                        <a:pt x="456" y="411"/>
                        <a:pt x="456" y="411"/>
                        <a:pt x="456" y="411"/>
                      </a:cubicBezTo>
                      <a:cubicBezTo>
                        <a:pt x="456" y="411"/>
                        <a:pt x="456" y="411"/>
                        <a:pt x="456" y="395"/>
                      </a:cubicBezTo>
                      <a:cubicBezTo>
                        <a:pt x="456" y="402"/>
                        <a:pt x="456" y="404"/>
                        <a:pt x="457" y="404"/>
                      </a:cubicBezTo>
                      <a:cubicBezTo>
                        <a:pt x="457" y="404"/>
                        <a:pt x="460" y="387"/>
                        <a:pt x="471" y="387"/>
                      </a:cubicBezTo>
                      <a:cubicBezTo>
                        <a:pt x="475" y="387"/>
                        <a:pt x="480" y="389"/>
                        <a:pt x="487" y="395"/>
                      </a:cubicBezTo>
                      <a:cubicBezTo>
                        <a:pt x="487" y="411"/>
                        <a:pt x="494" y="411"/>
                        <a:pt x="502" y="411"/>
                      </a:cubicBezTo>
                      <a:cubicBezTo>
                        <a:pt x="509" y="411"/>
                        <a:pt x="517" y="411"/>
                        <a:pt x="517" y="426"/>
                      </a:cubicBezTo>
                      <a:cubicBezTo>
                        <a:pt x="517" y="414"/>
                        <a:pt x="517" y="395"/>
                        <a:pt x="517" y="395"/>
                      </a:cubicBezTo>
                      <a:lnTo>
                        <a:pt x="547" y="395"/>
                      </a:lnTo>
                      <a:lnTo>
                        <a:pt x="563" y="411"/>
                      </a:lnTo>
                      <a:cubicBezTo>
                        <a:pt x="578" y="395"/>
                        <a:pt x="578" y="395"/>
                        <a:pt x="578" y="395"/>
                      </a:cubicBezTo>
                      <a:lnTo>
                        <a:pt x="578" y="426"/>
                      </a:lnTo>
                      <a:cubicBezTo>
                        <a:pt x="578" y="426"/>
                        <a:pt x="578" y="426"/>
                        <a:pt x="578" y="456"/>
                      </a:cubicBezTo>
                      <a:cubicBezTo>
                        <a:pt x="585" y="449"/>
                        <a:pt x="590" y="447"/>
                        <a:pt x="594" y="447"/>
                      </a:cubicBezTo>
                      <a:cubicBezTo>
                        <a:pt x="602" y="447"/>
                        <a:pt x="605" y="454"/>
                        <a:pt x="607" y="454"/>
                      </a:cubicBezTo>
                      <a:cubicBezTo>
                        <a:pt x="608" y="454"/>
                        <a:pt x="608" y="448"/>
                        <a:pt x="608" y="426"/>
                      </a:cubicBezTo>
                      <a:cubicBezTo>
                        <a:pt x="608" y="456"/>
                        <a:pt x="608" y="456"/>
                        <a:pt x="608" y="456"/>
                      </a:cubicBezTo>
                      <a:cubicBezTo>
                        <a:pt x="608" y="471"/>
                        <a:pt x="608" y="471"/>
                        <a:pt x="608" y="471"/>
                      </a:cubicBezTo>
                      <a:cubicBezTo>
                        <a:pt x="608" y="471"/>
                        <a:pt x="608" y="471"/>
                        <a:pt x="608" y="487"/>
                      </a:cubicBezTo>
                      <a:lnTo>
                        <a:pt x="639" y="456"/>
                      </a:lnTo>
                      <a:cubicBezTo>
                        <a:pt x="639" y="444"/>
                        <a:pt x="639" y="439"/>
                        <a:pt x="639" y="439"/>
                      </a:cubicBezTo>
                      <a:cubicBezTo>
                        <a:pt x="640" y="439"/>
                        <a:pt x="644" y="492"/>
                        <a:pt x="660" y="492"/>
                      </a:cubicBezTo>
                      <a:cubicBezTo>
                        <a:pt x="662" y="492"/>
                        <a:pt x="666" y="490"/>
                        <a:pt x="669" y="487"/>
                      </a:cubicBezTo>
                      <a:cubicBezTo>
                        <a:pt x="669" y="487"/>
                        <a:pt x="683" y="473"/>
                        <a:pt x="692" y="473"/>
                      </a:cubicBezTo>
                      <a:cubicBezTo>
                        <a:pt x="696" y="473"/>
                        <a:pt x="699" y="476"/>
                        <a:pt x="699" y="487"/>
                      </a:cubicBezTo>
                      <a:lnTo>
                        <a:pt x="699" y="517"/>
                      </a:lnTo>
                      <a:cubicBezTo>
                        <a:pt x="699" y="517"/>
                        <a:pt x="730" y="487"/>
                        <a:pt x="730" y="487"/>
                      </a:cubicBezTo>
                      <a:lnTo>
                        <a:pt x="730" y="487"/>
                      </a:lnTo>
                      <a:cubicBezTo>
                        <a:pt x="719" y="509"/>
                        <a:pt x="716" y="515"/>
                        <a:pt x="716" y="515"/>
                      </a:cubicBezTo>
                      <a:cubicBezTo>
                        <a:pt x="717" y="515"/>
                        <a:pt x="723" y="508"/>
                        <a:pt x="726" y="508"/>
                      </a:cubicBezTo>
                      <a:cubicBezTo>
                        <a:pt x="728" y="508"/>
                        <a:pt x="730" y="510"/>
                        <a:pt x="730" y="517"/>
                      </a:cubicBezTo>
                      <a:cubicBezTo>
                        <a:pt x="730" y="517"/>
                        <a:pt x="730" y="517"/>
                        <a:pt x="730" y="487"/>
                      </a:cubicBezTo>
                      <a:cubicBezTo>
                        <a:pt x="730" y="502"/>
                        <a:pt x="732" y="510"/>
                        <a:pt x="734" y="513"/>
                      </a:cubicBezTo>
                      <a:lnTo>
                        <a:pt x="734" y="513"/>
                      </a:lnTo>
                      <a:cubicBezTo>
                        <a:pt x="733" y="514"/>
                        <a:pt x="731" y="515"/>
                        <a:pt x="730" y="517"/>
                      </a:cubicBezTo>
                      <a:lnTo>
                        <a:pt x="760" y="517"/>
                      </a:lnTo>
                      <a:lnTo>
                        <a:pt x="760" y="547"/>
                      </a:lnTo>
                      <a:cubicBezTo>
                        <a:pt x="760" y="543"/>
                        <a:pt x="760" y="541"/>
                        <a:pt x="758" y="541"/>
                      </a:cubicBezTo>
                      <a:cubicBezTo>
                        <a:pt x="754" y="541"/>
                        <a:pt x="744" y="569"/>
                        <a:pt x="747" y="569"/>
                      </a:cubicBezTo>
                      <a:cubicBezTo>
                        <a:pt x="748" y="569"/>
                        <a:pt x="752" y="563"/>
                        <a:pt x="760" y="547"/>
                      </a:cubicBezTo>
                      <a:lnTo>
                        <a:pt x="760" y="547"/>
                      </a:lnTo>
                      <a:cubicBezTo>
                        <a:pt x="760" y="578"/>
                        <a:pt x="730" y="578"/>
                        <a:pt x="730" y="578"/>
                      </a:cubicBezTo>
                      <a:lnTo>
                        <a:pt x="760" y="578"/>
                      </a:lnTo>
                      <a:cubicBezTo>
                        <a:pt x="760" y="578"/>
                        <a:pt x="760" y="608"/>
                        <a:pt x="760" y="608"/>
                      </a:cubicBezTo>
                      <a:cubicBezTo>
                        <a:pt x="780" y="608"/>
                        <a:pt x="760" y="622"/>
                        <a:pt x="762" y="622"/>
                      </a:cubicBezTo>
                      <a:cubicBezTo>
                        <a:pt x="763" y="622"/>
                        <a:pt x="764" y="621"/>
                        <a:pt x="765" y="621"/>
                      </a:cubicBezTo>
                      <a:lnTo>
                        <a:pt x="765" y="621"/>
                      </a:lnTo>
                      <a:cubicBezTo>
                        <a:pt x="762" y="625"/>
                        <a:pt x="760" y="631"/>
                        <a:pt x="760" y="639"/>
                      </a:cubicBezTo>
                      <a:cubicBezTo>
                        <a:pt x="771" y="627"/>
                        <a:pt x="774" y="620"/>
                        <a:pt x="775" y="616"/>
                      </a:cubicBezTo>
                      <a:lnTo>
                        <a:pt x="775" y="616"/>
                      </a:lnTo>
                      <a:cubicBezTo>
                        <a:pt x="770" y="618"/>
                        <a:pt x="767" y="620"/>
                        <a:pt x="765" y="621"/>
                      </a:cubicBezTo>
                      <a:lnTo>
                        <a:pt x="765" y="621"/>
                      </a:lnTo>
                      <a:cubicBezTo>
                        <a:pt x="768" y="617"/>
                        <a:pt x="772" y="614"/>
                        <a:pt x="775" y="612"/>
                      </a:cubicBezTo>
                      <a:lnTo>
                        <a:pt x="775" y="612"/>
                      </a:lnTo>
                      <a:cubicBezTo>
                        <a:pt x="775" y="613"/>
                        <a:pt x="775" y="614"/>
                        <a:pt x="775" y="616"/>
                      </a:cubicBezTo>
                      <a:lnTo>
                        <a:pt x="775" y="616"/>
                      </a:lnTo>
                      <a:cubicBezTo>
                        <a:pt x="779" y="614"/>
                        <a:pt x="784" y="611"/>
                        <a:pt x="791" y="608"/>
                      </a:cubicBezTo>
                      <a:lnTo>
                        <a:pt x="791" y="608"/>
                      </a:lnTo>
                      <a:cubicBezTo>
                        <a:pt x="775" y="623"/>
                        <a:pt x="775" y="623"/>
                        <a:pt x="779" y="623"/>
                      </a:cubicBezTo>
                      <a:cubicBezTo>
                        <a:pt x="783" y="623"/>
                        <a:pt x="791" y="623"/>
                        <a:pt x="791" y="639"/>
                      </a:cubicBezTo>
                      <a:cubicBezTo>
                        <a:pt x="791" y="639"/>
                        <a:pt x="760" y="669"/>
                        <a:pt x="760" y="669"/>
                      </a:cubicBezTo>
                      <a:cubicBezTo>
                        <a:pt x="760" y="669"/>
                        <a:pt x="760" y="687"/>
                        <a:pt x="760" y="696"/>
                      </a:cubicBezTo>
                      <a:lnTo>
                        <a:pt x="760" y="696"/>
                      </a:lnTo>
                      <a:cubicBezTo>
                        <a:pt x="737" y="692"/>
                        <a:pt x="699" y="684"/>
                        <a:pt x="639" y="669"/>
                      </a:cubicBezTo>
                      <a:cubicBezTo>
                        <a:pt x="639" y="669"/>
                        <a:pt x="639" y="639"/>
                        <a:pt x="608" y="639"/>
                      </a:cubicBezTo>
                      <a:cubicBezTo>
                        <a:pt x="608" y="639"/>
                        <a:pt x="578" y="639"/>
                        <a:pt x="547" y="608"/>
                      </a:cubicBezTo>
                      <a:cubicBezTo>
                        <a:pt x="527" y="608"/>
                        <a:pt x="534" y="622"/>
                        <a:pt x="532" y="622"/>
                      </a:cubicBezTo>
                      <a:cubicBezTo>
                        <a:pt x="531" y="622"/>
                        <a:pt x="527" y="618"/>
                        <a:pt x="518" y="609"/>
                      </a:cubicBezTo>
                      <a:lnTo>
                        <a:pt x="518" y="609"/>
                      </a:lnTo>
                      <a:lnTo>
                        <a:pt x="547" y="639"/>
                      </a:lnTo>
                      <a:lnTo>
                        <a:pt x="487" y="639"/>
                      </a:lnTo>
                      <a:cubicBezTo>
                        <a:pt x="426" y="639"/>
                        <a:pt x="487" y="669"/>
                        <a:pt x="456" y="669"/>
                      </a:cubicBezTo>
                      <a:lnTo>
                        <a:pt x="426" y="669"/>
                      </a:lnTo>
                      <a:cubicBezTo>
                        <a:pt x="395" y="669"/>
                        <a:pt x="426" y="699"/>
                        <a:pt x="395" y="699"/>
                      </a:cubicBezTo>
                      <a:lnTo>
                        <a:pt x="395" y="730"/>
                      </a:lnTo>
                      <a:cubicBezTo>
                        <a:pt x="365" y="730"/>
                        <a:pt x="365" y="730"/>
                        <a:pt x="365" y="699"/>
                      </a:cubicBezTo>
                      <a:cubicBezTo>
                        <a:pt x="335" y="760"/>
                        <a:pt x="243" y="791"/>
                        <a:pt x="274" y="821"/>
                      </a:cubicBezTo>
                      <a:cubicBezTo>
                        <a:pt x="264" y="831"/>
                        <a:pt x="257" y="834"/>
                        <a:pt x="252" y="834"/>
                      </a:cubicBezTo>
                      <a:cubicBezTo>
                        <a:pt x="252" y="834"/>
                        <a:pt x="252" y="834"/>
                        <a:pt x="251" y="834"/>
                      </a:cubicBezTo>
                      <a:lnTo>
                        <a:pt x="251" y="834"/>
                      </a:lnTo>
                      <a:cubicBezTo>
                        <a:pt x="257" y="860"/>
                        <a:pt x="213" y="886"/>
                        <a:pt x="213" y="912"/>
                      </a:cubicBezTo>
                      <a:lnTo>
                        <a:pt x="243" y="912"/>
                      </a:lnTo>
                      <a:cubicBezTo>
                        <a:pt x="183" y="973"/>
                        <a:pt x="243" y="1003"/>
                        <a:pt x="243" y="1064"/>
                      </a:cubicBezTo>
                      <a:lnTo>
                        <a:pt x="274" y="1034"/>
                      </a:lnTo>
                      <a:cubicBezTo>
                        <a:pt x="274" y="1034"/>
                        <a:pt x="304" y="1064"/>
                        <a:pt x="304" y="1064"/>
                      </a:cubicBezTo>
                      <a:cubicBezTo>
                        <a:pt x="274" y="1125"/>
                        <a:pt x="335" y="1186"/>
                        <a:pt x="395" y="1246"/>
                      </a:cubicBezTo>
                      <a:cubicBezTo>
                        <a:pt x="456" y="1277"/>
                        <a:pt x="547" y="1368"/>
                        <a:pt x="669" y="1368"/>
                      </a:cubicBezTo>
                      <a:cubicBezTo>
                        <a:pt x="639" y="1368"/>
                        <a:pt x="669" y="1338"/>
                        <a:pt x="669" y="1338"/>
                      </a:cubicBezTo>
                      <a:cubicBezTo>
                        <a:pt x="681" y="1373"/>
                        <a:pt x="693" y="1381"/>
                        <a:pt x="704" y="1381"/>
                      </a:cubicBezTo>
                      <a:cubicBezTo>
                        <a:pt x="714" y="1381"/>
                        <a:pt x="724" y="1376"/>
                        <a:pt x="733" y="1376"/>
                      </a:cubicBezTo>
                      <a:cubicBezTo>
                        <a:pt x="742" y="1376"/>
                        <a:pt x="751" y="1380"/>
                        <a:pt x="760" y="1398"/>
                      </a:cubicBezTo>
                      <a:cubicBezTo>
                        <a:pt x="774" y="1392"/>
                        <a:pt x="788" y="1389"/>
                        <a:pt x="802" y="1389"/>
                      </a:cubicBezTo>
                      <a:cubicBezTo>
                        <a:pt x="826" y="1389"/>
                        <a:pt x="851" y="1396"/>
                        <a:pt x="875" y="1396"/>
                      </a:cubicBezTo>
                      <a:cubicBezTo>
                        <a:pt x="898" y="1396"/>
                        <a:pt x="920" y="1391"/>
                        <a:pt x="943" y="1368"/>
                      </a:cubicBezTo>
                      <a:lnTo>
                        <a:pt x="973" y="1368"/>
                      </a:lnTo>
                      <a:cubicBezTo>
                        <a:pt x="1003" y="1368"/>
                        <a:pt x="1003" y="1338"/>
                        <a:pt x="1034" y="1338"/>
                      </a:cubicBezTo>
                      <a:lnTo>
                        <a:pt x="1034" y="1307"/>
                      </a:lnTo>
                      <a:lnTo>
                        <a:pt x="1064" y="1307"/>
                      </a:lnTo>
                      <a:cubicBezTo>
                        <a:pt x="1064" y="1313"/>
                        <a:pt x="1065" y="1316"/>
                        <a:pt x="1067" y="1316"/>
                      </a:cubicBezTo>
                      <a:cubicBezTo>
                        <a:pt x="1075" y="1316"/>
                        <a:pt x="1095" y="1277"/>
                        <a:pt x="1095" y="1277"/>
                      </a:cubicBezTo>
                      <a:cubicBezTo>
                        <a:pt x="1125" y="1277"/>
                        <a:pt x="1125" y="1246"/>
                        <a:pt x="1155" y="1246"/>
                      </a:cubicBezTo>
                      <a:cubicBezTo>
                        <a:pt x="1155" y="1246"/>
                        <a:pt x="1186" y="1216"/>
                        <a:pt x="1216" y="1216"/>
                      </a:cubicBezTo>
                      <a:cubicBezTo>
                        <a:pt x="1247" y="1186"/>
                        <a:pt x="1277" y="1155"/>
                        <a:pt x="1307" y="1095"/>
                      </a:cubicBezTo>
                      <a:lnTo>
                        <a:pt x="1277" y="1095"/>
                      </a:lnTo>
                      <a:cubicBezTo>
                        <a:pt x="1307" y="1095"/>
                        <a:pt x="1277" y="1064"/>
                        <a:pt x="1307" y="1064"/>
                      </a:cubicBezTo>
                      <a:lnTo>
                        <a:pt x="1277" y="1064"/>
                      </a:lnTo>
                      <a:lnTo>
                        <a:pt x="1277" y="1034"/>
                      </a:lnTo>
                      <a:cubicBezTo>
                        <a:pt x="1307" y="1034"/>
                        <a:pt x="1307" y="1034"/>
                        <a:pt x="1338" y="1064"/>
                      </a:cubicBezTo>
                      <a:cubicBezTo>
                        <a:pt x="1338" y="1003"/>
                        <a:pt x="1307" y="973"/>
                        <a:pt x="1338" y="943"/>
                      </a:cubicBezTo>
                      <a:cubicBezTo>
                        <a:pt x="1344" y="949"/>
                        <a:pt x="1348" y="951"/>
                        <a:pt x="1350" y="951"/>
                      </a:cubicBezTo>
                      <a:cubicBezTo>
                        <a:pt x="1357" y="951"/>
                        <a:pt x="1354" y="934"/>
                        <a:pt x="1371" y="934"/>
                      </a:cubicBezTo>
                      <a:cubicBezTo>
                        <a:pt x="1377" y="934"/>
                        <a:pt x="1386" y="936"/>
                        <a:pt x="1399" y="943"/>
                      </a:cubicBezTo>
                      <a:cubicBezTo>
                        <a:pt x="1383" y="927"/>
                        <a:pt x="1368" y="927"/>
                        <a:pt x="1357" y="927"/>
                      </a:cubicBezTo>
                      <a:cubicBezTo>
                        <a:pt x="1345" y="927"/>
                        <a:pt x="1338" y="927"/>
                        <a:pt x="1338" y="912"/>
                      </a:cubicBezTo>
                      <a:lnTo>
                        <a:pt x="1368" y="912"/>
                      </a:lnTo>
                      <a:cubicBezTo>
                        <a:pt x="1368" y="882"/>
                        <a:pt x="1399" y="851"/>
                        <a:pt x="1399" y="821"/>
                      </a:cubicBezTo>
                      <a:lnTo>
                        <a:pt x="1368" y="821"/>
                      </a:lnTo>
                      <a:cubicBezTo>
                        <a:pt x="1353" y="806"/>
                        <a:pt x="1361" y="806"/>
                        <a:pt x="1368" y="806"/>
                      </a:cubicBezTo>
                      <a:cubicBezTo>
                        <a:pt x="1376" y="806"/>
                        <a:pt x="1383" y="806"/>
                        <a:pt x="1368" y="791"/>
                      </a:cubicBezTo>
                      <a:lnTo>
                        <a:pt x="1399" y="791"/>
                      </a:lnTo>
                      <a:cubicBezTo>
                        <a:pt x="1399" y="791"/>
                        <a:pt x="1368" y="791"/>
                        <a:pt x="1399" y="760"/>
                      </a:cubicBezTo>
                      <a:cubicBezTo>
                        <a:pt x="1399" y="760"/>
                        <a:pt x="1399" y="760"/>
                        <a:pt x="1429" y="730"/>
                      </a:cubicBezTo>
                      <a:cubicBezTo>
                        <a:pt x="1409" y="730"/>
                        <a:pt x="1402" y="743"/>
                        <a:pt x="1400" y="743"/>
                      </a:cubicBezTo>
                      <a:cubicBezTo>
                        <a:pt x="1399" y="743"/>
                        <a:pt x="1399" y="740"/>
                        <a:pt x="1399" y="730"/>
                      </a:cubicBezTo>
                      <a:cubicBezTo>
                        <a:pt x="1399" y="730"/>
                        <a:pt x="1399" y="699"/>
                        <a:pt x="1399" y="699"/>
                      </a:cubicBezTo>
                      <a:lnTo>
                        <a:pt x="1429" y="699"/>
                      </a:lnTo>
                      <a:cubicBezTo>
                        <a:pt x="1399" y="669"/>
                        <a:pt x="1459" y="669"/>
                        <a:pt x="1429" y="669"/>
                      </a:cubicBezTo>
                      <a:cubicBezTo>
                        <a:pt x="1429" y="608"/>
                        <a:pt x="1368" y="547"/>
                        <a:pt x="1368" y="487"/>
                      </a:cubicBezTo>
                      <a:cubicBezTo>
                        <a:pt x="1338" y="487"/>
                        <a:pt x="1338" y="487"/>
                        <a:pt x="1338" y="456"/>
                      </a:cubicBezTo>
                      <a:lnTo>
                        <a:pt x="1368" y="456"/>
                      </a:lnTo>
                      <a:lnTo>
                        <a:pt x="1338" y="426"/>
                      </a:lnTo>
                      <a:cubicBezTo>
                        <a:pt x="1358" y="426"/>
                        <a:pt x="1351" y="412"/>
                        <a:pt x="1353" y="412"/>
                      </a:cubicBezTo>
                      <a:cubicBezTo>
                        <a:pt x="1355" y="412"/>
                        <a:pt x="1358" y="416"/>
                        <a:pt x="1368" y="426"/>
                      </a:cubicBezTo>
                      <a:lnTo>
                        <a:pt x="1368" y="365"/>
                      </a:lnTo>
                      <a:cubicBezTo>
                        <a:pt x="1368" y="355"/>
                        <a:pt x="1365" y="352"/>
                        <a:pt x="1360" y="352"/>
                      </a:cubicBezTo>
                      <a:cubicBezTo>
                        <a:pt x="1351" y="352"/>
                        <a:pt x="1338" y="365"/>
                        <a:pt x="1338" y="365"/>
                      </a:cubicBezTo>
                      <a:cubicBezTo>
                        <a:pt x="1338" y="350"/>
                        <a:pt x="1338" y="350"/>
                        <a:pt x="1338" y="350"/>
                      </a:cubicBezTo>
                      <a:cubicBezTo>
                        <a:pt x="1338" y="350"/>
                        <a:pt x="1338" y="350"/>
                        <a:pt x="1338" y="335"/>
                      </a:cubicBezTo>
                      <a:cubicBezTo>
                        <a:pt x="1353" y="319"/>
                        <a:pt x="1330" y="319"/>
                        <a:pt x="1304" y="319"/>
                      </a:cubicBezTo>
                      <a:cubicBezTo>
                        <a:pt x="1277" y="319"/>
                        <a:pt x="1247" y="319"/>
                        <a:pt x="1247" y="304"/>
                      </a:cubicBezTo>
                      <a:cubicBezTo>
                        <a:pt x="1247" y="298"/>
                        <a:pt x="1245" y="295"/>
                        <a:pt x="1243" y="295"/>
                      </a:cubicBezTo>
                      <a:cubicBezTo>
                        <a:pt x="1238" y="295"/>
                        <a:pt x="1229" y="313"/>
                        <a:pt x="1235" y="313"/>
                      </a:cubicBezTo>
                      <a:cubicBezTo>
                        <a:pt x="1236" y="313"/>
                        <a:pt x="1240" y="311"/>
                        <a:pt x="1246" y="305"/>
                      </a:cubicBezTo>
                      <a:lnTo>
                        <a:pt x="1246" y="305"/>
                      </a:lnTo>
                      <a:cubicBezTo>
                        <a:pt x="1231" y="319"/>
                        <a:pt x="1224" y="319"/>
                        <a:pt x="1216" y="319"/>
                      </a:cubicBezTo>
                      <a:cubicBezTo>
                        <a:pt x="1209" y="319"/>
                        <a:pt x="1201" y="319"/>
                        <a:pt x="1186" y="335"/>
                      </a:cubicBezTo>
                      <a:cubicBezTo>
                        <a:pt x="1216" y="304"/>
                        <a:pt x="1186" y="304"/>
                        <a:pt x="1186" y="304"/>
                      </a:cubicBezTo>
                      <a:cubicBezTo>
                        <a:pt x="1186" y="304"/>
                        <a:pt x="1155" y="274"/>
                        <a:pt x="1186" y="274"/>
                      </a:cubicBezTo>
                      <a:lnTo>
                        <a:pt x="1125" y="274"/>
                      </a:lnTo>
                      <a:cubicBezTo>
                        <a:pt x="1140" y="259"/>
                        <a:pt x="1148" y="259"/>
                        <a:pt x="1152" y="259"/>
                      </a:cubicBezTo>
                      <a:cubicBezTo>
                        <a:pt x="1155" y="259"/>
                        <a:pt x="1155" y="259"/>
                        <a:pt x="1155" y="243"/>
                      </a:cubicBezTo>
                      <a:cubicBezTo>
                        <a:pt x="1145" y="233"/>
                        <a:pt x="1138" y="230"/>
                        <a:pt x="1134" y="230"/>
                      </a:cubicBezTo>
                      <a:cubicBezTo>
                        <a:pt x="1125" y="230"/>
                        <a:pt x="1125" y="243"/>
                        <a:pt x="1125" y="243"/>
                      </a:cubicBezTo>
                      <a:lnTo>
                        <a:pt x="1125" y="213"/>
                      </a:lnTo>
                      <a:cubicBezTo>
                        <a:pt x="1135" y="203"/>
                        <a:pt x="1135" y="200"/>
                        <a:pt x="1131" y="200"/>
                      </a:cubicBezTo>
                      <a:cubicBezTo>
                        <a:pt x="1122" y="200"/>
                        <a:pt x="1095" y="213"/>
                        <a:pt x="1095" y="213"/>
                      </a:cubicBezTo>
                      <a:cubicBezTo>
                        <a:pt x="1095" y="213"/>
                        <a:pt x="1095" y="213"/>
                        <a:pt x="1095" y="243"/>
                      </a:cubicBezTo>
                      <a:cubicBezTo>
                        <a:pt x="1095" y="228"/>
                        <a:pt x="1087" y="228"/>
                        <a:pt x="1079" y="228"/>
                      </a:cubicBezTo>
                      <a:cubicBezTo>
                        <a:pt x="1072" y="228"/>
                        <a:pt x="1064" y="228"/>
                        <a:pt x="1064" y="213"/>
                      </a:cubicBezTo>
                      <a:cubicBezTo>
                        <a:pt x="1064" y="213"/>
                        <a:pt x="1064" y="213"/>
                        <a:pt x="1064" y="183"/>
                      </a:cubicBezTo>
                      <a:cubicBezTo>
                        <a:pt x="1054" y="193"/>
                        <a:pt x="1051" y="196"/>
                        <a:pt x="1050" y="196"/>
                      </a:cubicBezTo>
                      <a:cubicBezTo>
                        <a:pt x="1047" y="196"/>
                        <a:pt x="1054" y="183"/>
                        <a:pt x="1034" y="183"/>
                      </a:cubicBezTo>
                      <a:lnTo>
                        <a:pt x="1003" y="183"/>
                      </a:lnTo>
                      <a:cubicBezTo>
                        <a:pt x="1003" y="152"/>
                        <a:pt x="1003" y="152"/>
                        <a:pt x="1003" y="152"/>
                      </a:cubicBezTo>
                      <a:cubicBezTo>
                        <a:pt x="1003" y="183"/>
                        <a:pt x="1003" y="183"/>
                        <a:pt x="973" y="213"/>
                      </a:cubicBezTo>
                      <a:cubicBezTo>
                        <a:pt x="984" y="202"/>
                        <a:pt x="994" y="192"/>
                        <a:pt x="1003" y="183"/>
                      </a:cubicBezTo>
                      <a:lnTo>
                        <a:pt x="1003" y="183"/>
                      </a:lnTo>
                      <a:cubicBezTo>
                        <a:pt x="1003" y="213"/>
                        <a:pt x="1003" y="213"/>
                        <a:pt x="1003" y="213"/>
                      </a:cubicBezTo>
                      <a:cubicBezTo>
                        <a:pt x="1003" y="207"/>
                        <a:pt x="1002" y="204"/>
                        <a:pt x="1000" y="204"/>
                      </a:cubicBezTo>
                      <a:cubicBezTo>
                        <a:pt x="994" y="204"/>
                        <a:pt x="982" y="222"/>
                        <a:pt x="976" y="222"/>
                      </a:cubicBezTo>
                      <a:cubicBezTo>
                        <a:pt x="974" y="222"/>
                        <a:pt x="973" y="219"/>
                        <a:pt x="973" y="213"/>
                      </a:cubicBezTo>
                      <a:cubicBezTo>
                        <a:pt x="973" y="213"/>
                        <a:pt x="973" y="183"/>
                        <a:pt x="973" y="183"/>
                      </a:cubicBezTo>
                      <a:cubicBezTo>
                        <a:pt x="973" y="183"/>
                        <a:pt x="959" y="196"/>
                        <a:pt x="950" y="196"/>
                      </a:cubicBezTo>
                      <a:cubicBezTo>
                        <a:pt x="946" y="196"/>
                        <a:pt x="943" y="193"/>
                        <a:pt x="943" y="183"/>
                      </a:cubicBezTo>
                      <a:cubicBezTo>
                        <a:pt x="943" y="183"/>
                        <a:pt x="943" y="183"/>
                        <a:pt x="943" y="152"/>
                      </a:cubicBezTo>
                      <a:cubicBezTo>
                        <a:pt x="934" y="157"/>
                        <a:pt x="928" y="158"/>
                        <a:pt x="925" y="158"/>
                      </a:cubicBezTo>
                      <a:cubicBezTo>
                        <a:pt x="905" y="158"/>
                        <a:pt x="969" y="91"/>
                        <a:pt x="943" y="91"/>
                      </a:cubicBezTo>
                      <a:cubicBezTo>
                        <a:pt x="912" y="91"/>
                        <a:pt x="943" y="91"/>
                        <a:pt x="912" y="122"/>
                      </a:cubicBezTo>
                      <a:cubicBezTo>
                        <a:pt x="912" y="122"/>
                        <a:pt x="912" y="91"/>
                        <a:pt x="912" y="91"/>
                      </a:cubicBezTo>
                      <a:cubicBezTo>
                        <a:pt x="912" y="91"/>
                        <a:pt x="912" y="79"/>
                        <a:pt x="912" y="61"/>
                      </a:cubicBezTo>
                      <a:lnTo>
                        <a:pt x="882" y="91"/>
                      </a:lnTo>
                      <a:cubicBezTo>
                        <a:pt x="882" y="76"/>
                        <a:pt x="874" y="76"/>
                        <a:pt x="867" y="76"/>
                      </a:cubicBezTo>
                      <a:cubicBezTo>
                        <a:pt x="859" y="76"/>
                        <a:pt x="851" y="76"/>
                        <a:pt x="851" y="61"/>
                      </a:cubicBezTo>
                      <a:cubicBezTo>
                        <a:pt x="851" y="91"/>
                        <a:pt x="851" y="91"/>
                        <a:pt x="851" y="91"/>
                      </a:cubicBezTo>
                      <a:cubicBezTo>
                        <a:pt x="851" y="91"/>
                        <a:pt x="821" y="122"/>
                        <a:pt x="821" y="122"/>
                      </a:cubicBezTo>
                      <a:cubicBezTo>
                        <a:pt x="821" y="91"/>
                        <a:pt x="821" y="91"/>
                        <a:pt x="821" y="91"/>
                      </a:cubicBezTo>
                      <a:cubicBezTo>
                        <a:pt x="821" y="76"/>
                        <a:pt x="821" y="76"/>
                        <a:pt x="821" y="76"/>
                      </a:cubicBezTo>
                      <a:cubicBezTo>
                        <a:pt x="821" y="76"/>
                        <a:pt x="821" y="76"/>
                        <a:pt x="821" y="61"/>
                      </a:cubicBezTo>
                      <a:cubicBezTo>
                        <a:pt x="811" y="71"/>
                        <a:pt x="804" y="75"/>
                        <a:pt x="800" y="75"/>
                      </a:cubicBezTo>
                      <a:cubicBezTo>
                        <a:pt x="791" y="75"/>
                        <a:pt x="791" y="61"/>
                        <a:pt x="791" y="61"/>
                      </a:cubicBezTo>
                      <a:cubicBezTo>
                        <a:pt x="771" y="61"/>
                        <a:pt x="764" y="74"/>
                        <a:pt x="753" y="91"/>
                      </a:cubicBezTo>
                      <a:lnTo>
                        <a:pt x="753" y="91"/>
                      </a:lnTo>
                      <a:cubicBezTo>
                        <a:pt x="730" y="87"/>
                        <a:pt x="730" y="59"/>
                        <a:pt x="730" y="31"/>
                      </a:cubicBezTo>
                      <a:cubicBezTo>
                        <a:pt x="730" y="61"/>
                        <a:pt x="730" y="61"/>
                        <a:pt x="730" y="61"/>
                      </a:cubicBezTo>
                      <a:cubicBezTo>
                        <a:pt x="730" y="91"/>
                        <a:pt x="730" y="91"/>
                        <a:pt x="699" y="91"/>
                      </a:cubicBezTo>
                      <a:cubicBezTo>
                        <a:pt x="699" y="91"/>
                        <a:pt x="699" y="61"/>
                        <a:pt x="699" y="61"/>
                      </a:cubicBezTo>
                      <a:cubicBezTo>
                        <a:pt x="699" y="61"/>
                        <a:pt x="699" y="61"/>
                        <a:pt x="669" y="91"/>
                      </a:cubicBezTo>
                      <a:cubicBezTo>
                        <a:pt x="699" y="91"/>
                        <a:pt x="669" y="91"/>
                        <a:pt x="669" y="122"/>
                      </a:cubicBezTo>
                      <a:cubicBezTo>
                        <a:pt x="669" y="91"/>
                        <a:pt x="639" y="91"/>
                        <a:pt x="639" y="91"/>
                      </a:cubicBezTo>
                      <a:lnTo>
                        <a:pt x="608" y="91"/>
                      </a:lnTo>
                      <a:cubicBezTo>
                        <a:pt x="608" y="61"/>
                        <a:pt x="578" y="61"/>
                        <a:pt x="608" y="31"/>
                      </a:cubicBezTo>
                      <a:cubicBezTo>
                        <a:pt x="578" y="0"/>
                        <a:pt x="578" y="0"/>
                        <a:pt x="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909;p31"/>
                <p:cNvSpPr/>
                <p:nvPr/>
              </p:nvSpPr>
              <p:spPr>
                <a:xfrm>
                  <a:off x="1616377" y="5021929"/>
                  <a:ext cx="32" cy="1029"/>
                </a:xfrm>
                <a:custGeom>
                  <a:avLst/>
                  <a:gdLst/>
                  <a:ahLst/>
                  <a:cxnLst/>
                  <a:rect l="l" t="t" r="r" b="b"/>
                  <a:pathLst>
                    <a:path w="1" h="32" extrusionOk="0">
                      <a:moveTo>
                        <a:pt x="1" y="31"/>
                      </a:moveTo>
                      <a:lnTo>
                        <a:pt x="1" y="31"/>
                      </a:ln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910;p31"/>
                <p:cNvSpPr/>
                <p:nvPr/>
              </p:nvSpPr>
              <p:spPr>
                <a:xfrm>
                  <a:off x="1624223" y="5026816"/>
                  <a:ext cx="32" cy="1029"/>
                </a:xfrm>
                <a:custGeom>
                  <a:avLst/>
                  <a:gdLst/>
                  <a:ahLst/>
                  <a:cxnLst/>
                  <a:rect l="l" t="t" r="r" b="b"/>
                  <a:pathLst>
                    <a:path w="1" h="32" extrusionOk="0">
                      <a:moveTo>
                        <a:pt x="0" y="31"/>
                      </a:moveTo>
                      <a:cubicBezTo>
                        <a:pt x="0" y="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911;p31"/>
                <p:cNvSpPr/>
                <p:nvPr/>
              </p:nvSpPr>
              <p:spPr>
                <a:xfrm>
                  <a:off x="1627149" y="5027813"/>
                  <a:ext cx="32" cy="997"/>
                </a:xfrm>
                <a:custGeom>
                  <a:avLst/>
                  <a:gdLst/>
                  <a:ahLst/>
                  <a:cxnLst/>
                  <a:rect l="l" t="t" r="r" b="b"/>
                  <a:pathLst>
                    <a:path w="1" h="31" extrusionOk="0">
                      <a:moveTo>
                        <a:pt x="0" y="0"/>
                      </a:moveTo>
                      <a:cubicBezTo>
                        <a:pt x="0" y="0"/>
                        <a:pt x="0" y="30"/>
                        <a:pt x="0" y="30"/>
                      </a:cubicBezTo>
                      <a:cubicBezTo>
                        <a:pt x="0" y="30"/>
                        <a:pt x="0" y="3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912;p31"/>
                <p:cNvSpPr/>
                <p:nvPr/>
              </p:nvSpPr>
              <p:spPr>
                <a:xfrm>
                  <a:off x="1610525" y="5023890"/>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913;p31"/>
                <p:cNvSpPr/>
                <p:nvPr/>
              </p:nvSpPr>
              <p:spPr>
                <a:xfrm>
                  <a:off x="1597824" y="5025852"/>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914;p31"/>
                <p:cNvSpPr/>
                <p:nvPr/>
              </p:nvSpPr>
              <p:spPr>
                <a:xfrm>
                  <a:off x="1598789" y="5026816"/>
                  <a:ext cx="1029" cy="32"/>
                </a:xfrm>
                <a:custGeom>
                  <a:avLst/>
                  <a:gdLst/>
                  <a:ahLst/>
                  <a:cxnLst/>
                  <a:rect l="l" t="t" r="r" b="b"/>
                  <a:pathLst>
                    <a:path w="32" h="1" extrusionOk="0">
                      <a:moveTo>
                        <a:pt x="1" y="1"/>
                      </a:moveTo>
                      <a:cubicBezTo>
                        <a:pt x="1" y="1"/>
                        <a:pt x="31" y="1"/>
                        <a:pt x="3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915;p31"/>
                <p:cNvSpPr/>
                <p:nvPr/>
              </p:nvSpPr>
              <p:spPr>
                <a:xfrm>
                  <a:off x="1614448" y="502389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916;p31"/>
                <p:cNvSpPr/>
                <p:nvPr/>
              </p:nvSpPr>
              <p:spPr>
                <a:xfrm>
                  <a:off x="1599785" y="502585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917;p31"/>
                <p:cNvSpPr/>
                <p:nvPr/>
              </p:nvSpPr>
              <p:spPr>
                <a:xfrm>
                  <a:off x="1597824" y="5025852"/>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918;p31"/>
                <p:cNvSpPr/>
                <p:nvPr/>
              </p:nvSpPr>
              <p:spPr>
                <a:xfrm>
                  <a:off x="1605638" y="5024855"/>
                  <a:ext cx="1029" cy="32"/>
                </a:xfrm>
                <a:custGeom>
                  <a:avLst/>
                  <a:gdLst/>
                  <a:ahLst/>
                  <a:cxnLst/>
                  <a:rect l="l" t="t" r="r" b="b"/>
                  <a:pathLst>
                    <a:path w="32" h="1" extrusionOk="0">
                      <a:moveTo>
                        <a:pt x="1" y="1"/>
                      </a:moveTo>
                      <a:lnTo>
                        <a:pt x="1" y="1"/>
                      </a:ln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919;p31"/>
                <p:cNvSpPr/>
                <p:nvPr/>
              </p:nvSpPr>
              <p:spPr>
                <a:xfrm>
                  <a:off x="1599785" y="5024855"/>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920;p31"/>
                <p:cNvSpPr/>
                <p:nvPr/>
              </p:nvSpPr>
              <p:spPr>
                <a:xfrm>
                  <a:off x="1596859" y="5025852"/>
                  <a:ext cx="32" cy="32"/>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921;p31"/>
                <p:cNvSpPr/>
                <p:nvPr/>
              </p:nvSpPr>
              <p:spPr>
                <a:xfrm>
                  <a:off x="1603676" y="5023890"/>
                  <a:ext cx="32" cy="997"/>
                </a:xfrm>
                <a:custGeom>
                  <a:avLst/>
                  <a:gdLst/>
                  <a:ahLst/>
                  <a:cxnLst/>
                  <a:rect l="l" t="t" r="r" b="b"/>
                  <a:pathLst>
                    <a:path w="1" h="31" extrusionOk="0">
                      <a:moveTo>
                        <a:pt x="1" y="0"/>
                      </a:moveTo>
                      <a:cubicBezTo>
                        <a:pt x="1" y="31"/>
                        <a:pt x="1" y="31"/>
                        <a:pt x="1" y="31"/>
                      </a:cubicBezTo>
                      <a:cubicBezTo>
                        <a:pt x="1" y="31"/>
                        <a:pt x="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922;p31"/>
                <p:cNvSpPr/>
                <p:nvPr/>
              </p:nvSpPr>
              <p:spPr>
                <a:xfrm>
                  <a:off x="1766895" y="482549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923;p31"/>
                <p:cNvSpPr/>
                <p:nvPr/>
              </p:nvSpPr>
              <p:spPr>
                <a:xfrm>
                  <a:off x="1771783" y="482842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924;p31"/>
                <p:cNvSpPr/>
                <p:nvPr/>
              </p:nvSpPr>
              <p:spPr>
                <a:xfrm>
                  <a:off x="1763004" y="4824497"/>
                  <a:ext cx="997" cy="32"/>
                </a:xfrm>
                <a:custGeom>
                  <a:avLst/>
                  <a:gdLst/>
                  <a:ahLst/>
                  <a:cxnLst/>
                  <a:rect l="l" t="t" r="r" b="b"/>
                  <a:pathLst>
                    <a:path w="31" h="1" extrusionOk="0">
                      <a:moveTo>
                        <a:pt x="31" y="1"/>
                      </a:moveTo>
                      <a:lnTo>
                        <a:pt x="31" y="1"/>
                      </a:ln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925;p31"/>
                <p:cNvSpPr/>
                <p:nvPr/>
              </p:nvSpPr>
              <p:spPr>
                <a:xfrm>
                  <a:off x="1774741" y="4834272"/>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926;p31"/>
                <p:cNvSpPr/>
                <p:nvPr/>
              </p:nvSpPr>
              <p:spPr>
                <a:xfrm>
                  <a:off x="1773744" y="4830381"/>
                  <a:ext cx="1029" cy="32"/>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927;p31"/>
                <p:cNvSpPr/>
                <p:nvPr/>
              </p:nvSpPr>
              <p:spPr>
                <a:xfrm>
                  <a:off x="1759081" y="481864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928;p31"/>
                <p:cNvSpPr/>
                <p:nvPr/>
              </p:nvSpPr>
              <p:spPr>
                <a:xfrm>
                  <a:off x="1755191" y="4822536"/>
                  <a:ext cx="997" cy="1029"/>
                </a:xfrm>
                <a:custGeom>
                  <a:avLst/>
                  <a:gdLst/>
                  <a:ahLst/>
                  <a:cxnLst/>
                  <a:rect l="l" t="t" r="r" b="b"/>
                  <a:pathLst>
                    <a:path w="31" h="32" extrusionOk="0">
                      <a:moveTo>
                        <a:pt x="0" y="1"/>
                      </a:moveTo>
                      <a:lnTo>
                        <a:pt x="3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929;p31"/>
                <p:cNvSpPr/>
                <p:nvPr/>
              </p:nvSpPr>
              <p:spPr>
                <a:xfrm>
                  <a:off x="1758117" y="4823532"/>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930;p31"/>
                <p:cNvSpPr/>
                <p:nvPr/>
              </p:nvSpPr>
              <p:spPr>
                <a:xfrm>
                  <a:off x="1758117" y="4823532"/>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931;p31"/>
                <p:cNvSpPr/>
                <p:nvPr/>
              </p:nvSpPr>
              <p:spPr>
                <a:xfrm>
                  <a:off x="1764966" y="4823532"/>
                  <a:ext cx="32" cy="997"/>
                </a:xfrm>
                <a:custGeom>
                  <a:avLst/>
                  <a:gdLst/>
                  <a:ahLst/>
                  <a:cxnLst/>
                  <a:rect l="l" t="t" r="r" b="b"/>
                  <a:pathLst>
                    <a:path w="1" h="31" extrusionOk="0">
                      <a:moveTo>
                        <a:pt x="0" y="31"/>
                      </a:move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932;p31"/>
                <p:cNvSpPr/>
                <p:nvPr/>
              </p:nvSpPr>
              <p:spPr>
                <a:xfrm>
                  <a:off x="1771783" y="4833307"/>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933;p31"/>
                <p:cNvSpPr/>
                <p:nvPr/>
              </p:nvSpPr>
              <p:spPr>
                <a:xfrm>
                  <a:off x="1762007" y="4820606"/>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934;p31"/>
                <p:cNvSpPr/>
                <p:nvPr/>
              </p:nvSpPr>
              <p:spPr>
                <a:xfrm>
                  <a:off x="1761043" y="4815719"/>
                  <a:ext cx="997" cy="32"/>
                </a:xfrm>
                <a:custGeom>
                  <a:avLst/>
                  <a:gdLst/>
                  <a:ahLst/>
                  <a:cxnLst/>
                  <a:rect l="l" t="t" r="r" b="b"/>
                  <a:pathLst>
                    <a:path w="31" h="1" extrusionOk="0">
                      <a:moveTo>
                        <a:pt x="1" y="0"/>
                      </a:moveTo>
                      <a:cubicBezTo>
                        <a:pt x="1" y="0"/>
                        <a:pt x="3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935;p31"/>
                <p:cNvSpPr/>
                <p:nvPr/>
              </p:nvSpPr>
              <p:spPr>
                <a:xfrm>
                  <a:off x="1776670" y="4851861"/>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936;p31"/>
                <p:cNvSpPr/>
                <p:nvPr/>
              </p:nvSpPr>
              <p:spPr>
                <a:xfrm>
                  <a:off x="1762007" y="482060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937;p31"/>
                <p:cNvSpPr/>
                <p:nvPr/>
              </p:nvSpPr>
              <p:spPr>
                <a:xfrm>
                  <a:off x="1767892" y="483330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938;p31"/>
                <p:cNvSpPr/>
                <p:nvPr/>
              </p:nvSpPr>
              <p:spPr>
                <a:xfrm>
                  <a:off x="1767892" y="4832311"/>
                  <a:ext cx="997" cy="32"/>
                </a:xfrm>
                <a:custGeom>
                  <a:avLst/>
                  <a:gdLst/>
                  <a:ahLst/>
                  <a:cxnLst/>
                  <a:rect l="l" t="t" r="r" b="b"/>
                  <a:pathLst>
                    <a:path w="31" h="1" extrusionOk="0">
                      <a:moveTo>
                        <a:pt x="0" y="1"/>
                      </a:moveTo>
                      <a:lnTo>
                        <a:pt x="31" y="1"/>
                      </a:ln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939;p31"/>
                <p:cNvSpPr/>
                <p:nvPr/>
              </p:nvSpPr>
              <p:spPr>
                <a:xfrm>
                  <a:off x="1764966" y="4823532"/>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940;p31"/>
                <p:cNvSpPr/>
                <p:nvPr/>
              </p:nvSpPr>
              <p:spPr>
                <a:xfrm>
                  <a:off x="1766895" y="4831346"/>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941;p31"/>
                <p:cNvSpPr/>
                <p:nvPr/>
              </p:nvSpPr>
              <p:spPr>
                <a:xfrm>
                  <a:off x="1773744" y="483038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942;p31"/>
                <p:cNvSpPr/>
                <p:nvPr/>
              </p:nvSpPr>
              <p:spPr>
                <a:xfrm>
                  <a:off x="1787442" y="4824497"/>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943;p31"/>
                <p:cNvSpPr/>
                <p:nvPr/>
              </p:nvSpPr>
              <p:spPr>
                <a:xfrm>
                  <a:off x="1786445" y="4824497"/>
                  <a:ext cx="1029" cy="32"/>
                </a:xfrm>
                <a:custGeom>
                  <a:avLst/>
                  <a:gdLst/>
                  <a:ahLst/>
                  <a:cxnLst/>
                  <a:rect l="l" t="t" r="r" b="b"/>
                  <a:pathLst>
                    <a:path w="32" h="1" extrusionOk="0">
                      <a:moveTo>
                        <a:pt x="1" y="1"/>
                      </a:moveTo>
                      <a:cubicBezTo>
                        <a:pt x="1" y="1"/>
                        <a:pt x="3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944;p31"/>
                <p:cNvSpPr/>
                <p:nvPr/>
              </p:nvSpPr>
              <p:spPr>
                <a:xfrm>
                  <a:off x="1787442" y="4825494"/>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945;p31"/>
                <p:cNvSpPr/>
                <p:nvPr/>
              </p:nvSpPr>
              <p:spPr>
                <a:xfrm>
                  <a:off x="1782554" y="4818645"/>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946;p31"/>
                <p:cNvSpPr/>
                <p:nvPr/>
              </p:nvSpPr>
              <p:spPr>
                <a:xfrm>
                  <a:off x="1784516" y="481960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947;p31"/>
                <p:cNvSpPr/>
                <p:nvPr/>
              </p:nvSpPr>
              <p:spPr>
                <a:xfrm>
                  <a:off x="1791333" y="4828420"/>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948;p31"/>
                <p:cNvSpPr/>
                <p:nvPr/>
              </p:nvSpPr>
              <p:spPr>
                <a:xfrm>
                  <a:off x="1747377" y="4813757"/>
                  <a:ext cx="46946" cy="40097"/>
                </a:xfrm>
                <a:custGeom>
                  <a:avLst/>
                  <a:gdLst/>
                  <a:ahLst/>
                  <a:cxnLst/>
                  <a:rect l="l" t="t" r="r" b="b"/>
                  <a:pathLst>
                    <a:path w="1460" h="1247" extrusionOk="0">
                      <a:moveTo>
                        <a:pt x="426" y="31"/>
                      </a:moveTo>
                      <a:cubicBezTo>
                        <a:pt x="426" y="31"/>
                        <a:pt x="426" y="61"/>
                        <a:pt x="426" y="61"/>
                      </a:cubicBezTo>
                      <a:lnTo>
                        <a:pt x="456" y="61"/>
                      </a:lnTo>
                      <a:cubicBezTo>
                        <a:pt x="456" y="31"/>
                        <a:pt x="426" y="31"/>
                        <a:pt x="426" y="31"/>
                      </a:cubicBezTo>
                      <a:close/>
                      <a:moveTo>
                        <a:pt x="395" y="92"/>
                      </a:moveTo>
                      <a:cubicBezTo>
                        <a:pt x="395" y="115"/>
                        <a:pt x="413" y="120"/>
                        <a:pt x="422" y="122"/>
                      </a:cubicBezTo>
                      <a:lnTo>
                        <a:pt x="422" y="122"/>
                      </a:lnTo>
                      <a:cubicBezTo>
                        <a:pt x="418" y="114"/>
                        <a:pt x="410" y="107"/>
                        <a:pt x="395" y="92"/>
                      </a:cubicBezTo>
                      <a:close/>
                      <a:moveTo>
                        <a:pt x="422" y="122"/>
                      </a:moveTo>
                      <a:cubicBezTo>
                        <a:pt x="423" y="124"/>
                        <a:pt x="424" y="127"/>
                        <a:pt x="424" y="130"/>
                      </a:cubicBezTo>
                      <a:lnTo>
                        <a:pt x="424" y="130"/>
                      </a:lnTo>
                      <a:cubicBezTo>
                        <a:pt x="425" y="128"/>
                        <a:pt x="426" y="125"/>
                        <a:pt x="426" y="122"/>
                      </a:cubicBezTo>
                      <a:cubicBezTo>
                        <a:pt x="426" y="122"/>
                        <a:pt x="424" y="122"/>
                        <a:pt x="422" y="122"/>
                      </a:cubicBezTo>
                      <a:close/>
                      <a:moveTo>
                        <a:pt x="1185" y="152"/>
                      </a:moveTo>
                      <a:cubicBezTo>
                        <a:pt x="1170" y="168"/>
                        <a:pt x="1178" y="168"/>
                        <a:pt x="1185" y="168"/>
                      </a:cubicBezTo>
                      <a:cubicBezTo>
                        <a:pt x="1187" y="168"/>
                        <a:pt x="1188" y="168"/>
                        <a:pt x="1189" y="168"/>
                      </a:cubicBezTo>
                      <a:lnTo>
                        <a:pt x="1189" y="168"/>
                      </a:lnTo>
                      <a:cubicBezTo>
                        <a:pt x="1185" y="160"/>
                        <a:pt x="1185" y="152"/>
                        <a:pt x="1185" y="152"/>
                      </a:cubicBezTo>
                      <a:close/>
                      <a:moveTo>
                        <a:pt x="1189" y="168"/>
                      </a:moveTo>
                      <a:cubicBezTo>
                        <a:pt x="1190" y="170"/>
                        <a:pt x="1192" y="172"/>
                        <a:pt x="1193" y="174"/>
                      </a:cubicBezTo>
                      <a:lnTo>
                        <a:pt x="1193" y="174"/>
                      </a:lnTo>
                      <a:cubicBezTo>
                        <a:pt x="1196" y="169"/>
                        <a:pt x="1193" y="168"/>
                        <a:pt x="1189" y="168"/>
                      </a:cubicBezTo>
                      <a:close/>
                      <a:moveTo>
                        <a:pt x="182" y="183"/>
                      </a:moveTo>
                      <a:lnTo>
                        <a:pt x="182" y="183"/>
                      </a:lnTo>
                      <a:cubicBezTo>
                        <a:pt x="169" y="196"/>
                        <a:pt x="173" y="204"/>
                        <a:pt x="182" y="211"/>
                      </a:cubicBezTo>
                      <a:lnTo>
                        <a:pt x="182" y="211"/>
                      </a:lnTo>
                      <a:cubicBezTo>
                        <a:pt x="182" y="207"/>
                        <a:pt x="182" y="200"/>
                        <a:pt x="182" y="183"/>
                      </a:cubicBezTo>
                      <a:close/>
                      <a:moveTo>
                        <a:pt x="463" y="200"/>
                      </a:moveTo>
                      <a:cubicBezTo>
                        <a:pt x="469" y="200"/>
                        <a:pt x="476" y="213"/>
                        <a:pt x="456" y="213"/>
                      </a:cubicBezTo>
                      <a:cubicBezTo>
                        <a:pt x="456" y="203"/>
                        <a:pt x="459" y="200"/>
                        <a:pt x="463" y="200"/>
                      </a:cubicBezTo>
                      <a:close/>
                      <a:moveTo>
                        <a:pt x="243" y="213"/>
                      </a:moveTo>
                      <a:lnTo>
                        <a:pt x="243" y="213"/>
                      </a:lnTo>
                      <a:cubicBezTo>
                        <a:pt x="251" y="217"/>
                        <a:pt x="257" y="220"/>
                        <a:pt x="261" y="222"/>
                      </a:cubicBezTo>
                      <a:lnTo>
                        <a:pt x="261" y="222"/>
                      </a:lnTo>
                      <a:cubicBezTo>
                        <a:pt x="257" y="224"/>
                        <a:pt x="252" y="226"/>
                        <a:pt x="246" y="228"/>
                      </a:cubicBezTo>
                      <a:lnTo>
                        <a:pt x="246" y="228"/>
                      </a:lnTo>
                      <a:cubicBezTo>
                        <a:pt x="244" y="224"/>
                        <a:pt x="243" y="219"/>
                        <a:pt x="243" y="213"/>
                      </a:cubicBezTo>
                      <a:close/>
                      <a:moveTo>
                        <a:pt x="456" y="213"/>
                      </a:moveTo>
                      <a:cubicBezTo>
                        <a:pt x="456" y="221"/>
                        <a:pt x="460" y="229"/>
                        <a:pt x="465" y="236"/>
                      </a:cubicBezTo>
                      <a:lnTo>
                        <a:pt x="465" y="236"/>
                      </a:lnTo>
                      <a:cubicBezTo>
                        <a:pt x="460" y="231"/>
                        <a:pt x="456" y="224"/>
                        <a:pt x="456" y="213"/>
                      </a:cubicBezTo>
                      <a:close/>
                      <a:moveTo>
                        <a:pt x="157" y="231"/>
                      </a:moveTo>
                      <a:lnTo>
                        <a:pt x="157" y="231"/>
                      </a:lnTo>
                      <a:cubicBezTo>
                        <a:pt x="154" y="233"/>
                        <a:pt x="152" y="236"/>
                        <a:pt x="152" y="244"/>
                      </a:cubicBezTo>
                      <a:lnTo>
                        <a:pt x="152" y="244"/>
                      </a:lnTo>
                      <a:cubicBezTo>
                        <a:pt x="152" y="244"/>
                        <a:pt x="152" y="235"/>
                        <a:pt x="157" y="231"/>
                      </a:cubicBezTo>
                      <a:close/>
                      <a:moveTo>
                        <a:pt x="1246" y="335"/>
                      </a:moveTo>
                      <a:cubicBezTo>
                        <a:pt x="1216" y="335"/>
                        <a:pt x="1216" y="365"/>
                        <a:pt x="1216" y="365"/>
                      </a:cubicBezTo>
                      <a:cubicBezTo>
                        <a:pt x="1246" y="365"/>
                        <a:pt x="1277" y="335"/>
                        <a:pt x="1277" y="335"/>
                      </a:cubicBezTo>
                      <a:close/>
                      <a:moveTo>
                        <a:pt x="851" y="548"/>
                      </a:moveTo>
                      <a:cubicBezTo>
                        <a:pt x="851" y="548"/>
                        <a:pt x="851" y="548"/>
                        <a:pt x="851" y="548"/>
                      </a:cubicBezTo>
                      <a:lnTo>
                        <a:pt x="851" y="548"/>
                      </a:lnTo>
                      <a:close/>
                      <a:moveTo>
                        <a:pt x="881" y="548"/>
                      </a:moveTo>
                      <a:lnTo>
                        <a:pt x="881" y="548"/>
                      </a:lnTo>
                      <a:cubicBezTo>
                        <a:pt x="866" y="563"/>
                        <a:pt x="866" y="563"/>
                        <a:pt x="870" y="563"/>
                      </a:cubicBezTo>
                      <a:cubicBezTo>
                        <a:pt x="872" y="563"/>
                        <a:pt x="875" y="563"/>
                        <a:pt x="877" y="565"/>
                      </a:cubicBezTo>
                      <a:lnTo>
                        <a:pt x="877" y="565"/>
                      </a:lnTo>
                      <a:cubicBezTo>
                        <a:pt x="880" y="560"/>
                        <a:pt x="881" y="555"/>
                        <a:pt x="881" y="548"/>
                      </a:cubicBezTo>
                      <a:close/>
                      <a:moveTo>
                        <a:pt x="877" y="565"/>
                      </a:moveTo>
                      <a:lnTo>
                        <a:pt x="877" y="565"/>
                      </a:lnTo>
                      <a:cubicBezTo>
                        <a:pt x="869" y="578"/>
                        <a:pt x="851" y="578"/>
                        <a:pt x="851" y="578"/>
                      </a:cubicBezTo>
                      <a:lnTo>
                        <a:pt x="881" y="578"/>
                      </a:lnTo>
                      <a:cubicBezTo>
                        <a:pt x="881" y="570"/>
                        <a:pt x="880" y="566"/>
                        <a:pt x="877" y="565"/>
                      </a:cubicBezTo>
                      <a:close/>
                      <a:moveTo>
                        <a:pt x="638" y="578"/>
                      </a:moveTo>
                      <a:cubicBezTo>
                        <a:pt x="638" y="578"/>
                        <a:pt x="638" y="578"/>
                        <a:pt x="638" y="578"/>
                      </a:cubicBezTo>
                      <a:cubicBezTo>
                        <a:pt x="638" y="578"/>
                        <a:pt x="638" y="578"/>
                        <a:pt x="638" y="578"/>
                      </a:cubicBezTo>
                      <a:close/>
                      <a:moveTo>
                        <a:pt x="760" y="578"/>
                      </a:moveTo>
                      <a:cubicBezTo>
                        <a:pt x="760" y="578"/>
                        <a:pt x="760" y="578"/>
                        <a:pt x="760" y="578"/>
                      </a:cubicBezTo>
                      <a:cubicBezTo>
                        <a:pt x="760" y="578"/>
                        <a:pt x="760" y="578"/>
                        <a:pt x="760" y="578"/>
                      </a:cubicBezTo>
                      <a:close/>
                      <a:moveTo>
                        <a:pt x="760" y="578"/>
                      </a:moveTo>
                      <a:cubicBezTo>
                        <a:pt x="760" y="593"/>
                        <a:pt x="760" y="601"/>
                        <a:pt x="760" y="608"/>
                      </a:cubicBezTo>
                      <a:cubicBezTo>
                        <a:pt x="790" y="608"/>
                        <a:pt x="760" y="608"/>
                        <a:pt x="760" y="578"/>
                      </a:cubicBezTo>
                      <a:close/>
                      <a:moveTo>
                        <a:pt x="699" y="608"/>
                      </a:moveTo>
                      <a:cubicBezTo>
                        <a:pt x="699" y="613"/>
                        <a:pt x="700" y="617"/>
                        <a:pt x="701" y="620"/>
                      </a:cubicBezTo>
                      <a:lnTo>
                        <a:pt x="701" y="620"/>
                      </a:lnTo>
                      <a:cubicBezTo>
                        <a:pt x="702" y="618"/>
                        <a:pt x="703" y="617"/>
                        <a:pt x="704" y="617"/>
                      </a:cubicBezTo>
                      <a:lnTo>
                        <a:pt x="704" y="617"/>
                      </a:lnTo>
                      <a:cubicBezTo>
                        <a:pt x="709" y="627"/>
                        <a:pt x="711" y="630"/>
                        <a:pt x="712" y="630"/>
                      </a:cubicBezTo>
                      <a:cubicBezTo>
                        <a:pt x="714" y="630"/>
                        <a:pt x="709" y="617"/>
                        <a:pt x="704" y="617"/>
                      </a:cubicBezTo>
                      <a:cubicBezTo>
                        <a:pt x="704" y="617"/>
                        <a:pt x="704" y="617"/>
                        <a:pt x="704" y="617"/>
                      </a:cubicBezTo>
                      <a:lnTo>
                        <a:pt x="704" y="617"/>
                      </a:lnTo>
                      <a:cubicBezTo>
                        <a:pt x="702" y="614"/>
                        <a:pt x="701" y="612"/>
                        <a:pt x="699" y="608"/>
                      </a:cubicBezTo>
                      <a:close/>
                      <a:moveTo>
                        <a:pt x="623" y="610"/>
                      </a:moveTo>
                      <a:lnTo>
                        <a:pt x="623" y="610"/>
                      </a:lnTo>
                      <a:cubicBezTo>
                        <a:pt x="624" y="610"/>
                        <a:pt x="622" y="617"/>
                        <a:pt x="626" y="617"/>
                      </a:cubicBezTo>
                      <a:cubicBezTo>
                        <a:pt x="627" y="617"/>
                        <a:pt x="628" y="617"/>
                        <a:pt x="630" y="616"/>
                      </a:cubicBezTo>
                      <a:lnTo>
                        <a:pt x="630" y="616"/>
                      </a:lnTo>
                      <a:cubicBezTo>
                        <a:pt x="625" y="622"/>
                        <a:pt x="618" y="628"/>
                        <a:pt x="608" y="639"/>
                      </a:cubicBezTo>
                      <a:cubicBezTo>
                        <a:pt x="619" y="616"/>
                        <a:pt x="622" y="610"/>
                        <a:pt x="623" y="610"/>
                      </a:cubicBezTo>
                      <a:close/>
                      <a:moveTo>
                        <a:pt x="578" y="304"/>
                      </a:moveTo>
                      <a:cubicBezTo>
                        <a:pt x="578" y="315"/>
                        <a:pt x="578" y="325"/>
                        <a:pt x="578" y="335"/>
                      </a:cubicBezTo>
                      <a:cubicBezTo>
                        <a:pt x="593" y="350"/>
                        <a:pt x="600" y="350"/>
                        <a:pt x="604" y="350"/>
                      </a:cubicBezTo>
                      <a:cubicBezTo>
                        <a:pt x="608" y="350"/>
                        <a:pt x="608" y="350"/>
                        <a:pt x="608" y="365"/>
                      </a:cubicBezTo>
                      <a:lnTo>
                        <a:pt x="608" y="335"/>
                      </a:lnTo>
                      <a:cubicBezTo>
                        <a:pt x="608" y="341"/>
                        <a:pt x="609" y="344"/>
                        <a:pt x="611" y="344"/>
                      </a:cubicBezTo>
                      <a:cubicBezTo>
                        <a:pt x="617" y="344"/>
                        <a:pt x="629" y="326"/>
                        <a:pt x="635" y="326"/>
                      </a:cubicBezTo>
                      <a:cubicBezTo>
                        <a:pt x="637" y="326"/>
                        <a:pt x="638" y="328"/>
                        <a:pt x="638" y="335"/>
                      </a:cubicBezTo>
                      <a:lnTo>
                        <a:pt x="638" y="365"/>
                      </a:lnTo>
                      <a:cubicBezTo>
                        <a:pt x="659" y="365"/>
                        <a:pt x="665" y="352"/>
                        <a:pt x="668" y="352"/>
                      </a:cubicBezTo>
                      <a:cubicBezTo>
                        <a:pt x="669" y="352"/>
                        <a:pt x="669" y="355"/>
                        <a:pt x="669" y="365"/>
                      </a:cubicBezTo>
                      <a:lnTo>
                        <a:pt x="669" y="396"/>
                      </a:lnTo>
                      <a:cubicBezTo>
                        <a:pt x="669" y="365"/>
                        <a:pt x="669" y="365"/>
                        <a:pt x="699" y="365"/>
                      </a:cubicBezTo>
                      <a:cubicBezTo>
                        <a:pt x="699" y="365"/>
                        <a:pt x="699" y="396"/>
                        <a:pt x="699" y="396"/>
                      </a:cubicBezTo>
                      <a:lnTo>
                        <a:pt x="730" y="365"/>
                      </a:lnTo>
                      <a:lnTo>
                        <a:pt x="730" y="396"/>
                      </a:lnTo>
                      <a:cubicBezTo>
                        <a:pt x="730" y="396"/>
                        <a:pt x="730" y="426"/>
                        <a:pt x="730" y="426"/>
                      </a:cubicBezTo>
                      <a:cubicBezTo>
                        <a:pt x="736" y="420"/>
                        <a:pt x="740" y="417"/>
                        <a:pt x="742" y="417"/>
                      </a:cubicBezTo>
                      <a:cubicBezTo>
                        <a:pt x="748" y="417"/>
                        <a:pt x="742" y="435"/>
                        <a:pt x="748" y="435"/>
                      </a:cubicBezTo>
                      <a:cubicBezTo>
                        <a:pt x="750" y="435"/>
                        <a:pt x="753" y="432"/>
                        <a:pt x="760" y="426"/>
                      </a:cubicBezTo>
                      <a:lnTo>
                        <a:pt x="760" y="426"/>
                      </a:lnTo>
                      <a:lnTo>
                        <a:pt x="760" y="426"/>
                      </a:lnTo>
                      <a:cubicBezTo>
                        <a:pt x="760" y="426"/>
                        <a:pt x="760" y="456"/>
                        <a:pt x="760" y="456"/>
                      </a:cubicBezTo>
                      <a:cubicBezTo>
                        <a:pt x="766" y="444"/>
                        <a:pt x="771" y="439"/>
                        <a:pt x="775" y="439"/>
                      </a:cubicBezTo>
                      <a:cubicBezTo>
                        <a:pt x="788" y="439"/>
                        <a:pt x="790" y="492"/>
                        <a:pt x="790" y="492"/>
                      </a:cubicBezTo>
                      <a:cubicBezTo>
                        <a:pt x="790" y="492"/>
                        <a:pt x="790" y="490"/>
                        <a:pt x="790" y="487"/>
                      </a:cubicBezTo>
                      <a:lnTo>
                        <a:pt x="790" y="517"/>
                      </a:lnTo>
                      <a:lnTo>
                        <a:pt x="821" y="487"/>
                      </a:lnTo>
                      <a:cubicBezTo>
                        <a:pt x="821" y="487"/>
                        <a:pt x="821" y="487"/>
                        <a:pt x="821" y="517"/>
                      </a:cubicBezTo>
                      <a:cubicBezTo>
                        <a:pt x="821" y="517"/>
                        <a:pt x="851" y="487"/>
                        <a:pt x="851" y="487"/>
                      </a:cubicBezTo>
                      <a:cubicBezTo>
                        <a:pt x="851" y="487"/>
                        <a:pt x="851" y="517"/>
                        <a:pt x="851" y="517"/>
                      </a:cubicBezTo>
                      <a:lnTo>
                        <a:pt x="836" y="532"/>
                      </a:lnTo>
                      <a:lnTo>
                        <a:pt x="836" y="532"/>
                      </a:lnTo>
                      <a:cubicBezTo>
                        <a:pt x="833" y="532"/>
                        <a:pt x="831" y="532"/>
                        <a:pt x="828" y="532"/>
                      </a:cubicBezTo>
                      <a:cubicBezTo>
                        <a:pt x="823" y="532"/>
                        <a:pt x="821" y="532"/>
                        <a:pt x="831" y="537"/>
                      </a:cubicBezTo>
                      <a:lnTo>
                        <a:pt x="831" y="537"/>
                      </a:lnTo>
                      <a:lnTo>
                        <a:pt x="821" y="548"/>
                      </a:lnTo>
                      <a:cubicBezTo>
                        <a:pt x="829" y="548"/>
                        <a:pt x="835" y="545"/>
                        <a:pt x="840" y="542"/>
                      </a:cubicBezTo>
                      <a:lnTo>
                        <a:pt x="840" y="542"/>
                      </a:lnTo>
                      <a:cubicBezTo>
                        <a:pt x="843" y="543"/>
                        <a:pt x="847" y="545"/>
                        <a:pt x="851" y="548"/>
                      </a:cubicBezTo>
                      <a:lnTo>
                        <a:pt x="851" y="532"/>
                      </a:lnTo>
                      <a:cubicBezTo>
                        <a:pt x="859" y="532"/>
                        <a:pt x="866" y="532"/>
                        <a:pt x="851" y="548"/>
                      </a:cubicBezTo>
                      <a:lnTo>
                        <a:pt x="881" y="548"/>
                      </a:lnTo>
                      <a:cubicBezTo>
                        <a:pt x="881" y="578"/>
                        <a:pt x="912" y="578"/>
                        <a:pt x="881" y="578"/>
                      </a:cubicBezTo>
                      <a:cubicBezTo>
                        <a:pt x="881" y="578"/>
                        <a:pt x="863" y="597"/>
                        <a:pt x="851" y="608"/>
                      </a:cubicBezTo>
                      <a:lnTo>
                        <a:pt x="851" y="608"/>
                      </a:lnTo>
                      <a:cubicBezTo>
                        <a:pt x="851" y="608"/>
                        <a:pt x="851" y="608"/>
                        <a:pt x="851" y="608"/>
                      </a:cubicBezTo>
                      <a:lnTo>
                        <a:pt x="851" y="548"/>
                      </a:lnTo>
                      <a:cubicBezTo>
                        <a:pt x="851" y="558"/>
                        <a:pt x="844" y="561"/>
                        <a:pt x="835" y="561"/>
                      </a:cubicBezTo>
                      <a:cubicBezTo>
                        <a:pt x="817" y="561"/>
                        <a:pt x="790" y="548"/>
                        <a:pt x="790" y="548"/>
                      </a:cubicBezTo>
                      <a:cubicBezTo>
                        <a:pt x="790" y="578"/>
                        <a:pt x="790" y="578"/>
                        <a:pt x="790" y="578"/>
                      </a:cubicBezTo>
                      <a:cubicBezTo>
                        <a:pt x="790" y="608"/>
                        <a:pt x="790" y="608"/>
                        <a:pt x="760" y="608"/>
                      </a:cubicBezTo>
                      <a:lnTo>
                        <a:pt x="730" y="608"/>
                      </a:lnTo>
                      <a:cubicBezTo>
                        <a:pt x="730" y="624"/>
                        <a:pt x="722" y="631"/>
                        <a:pt x="714" y="631"/>
                      </a:cubicBezTo>
                      <a:cubicBezTo>
                        <a:pt x="709" y="631"/>
                        <a:pt x="704" y="627"/>
                        <a:pt x="701" y="620"/>
                      </a:cubicBezTo>
                      <a:lnTo>
                        <a:pt x="701" y="620"/>
                      </a:lnTo>
                      <a:cubicBezTo>
                        <a:pt x="700" y="623"/>
                        <a:pt x="699" y="629"/>
                        <a:pt x="699" y="639"/>
                      </a:cubicBezTo>
                      <a:cubicBezTo>
                        <a:pt x="684" y="624"/>
                        <a:pt x="676" y="624"/>
                        <a:pt x="673" y="624"/>
                      </a:cubicBezTo>
                      <a:cubicBezTo>
                        <a:pt x="669" y="624"/>
                        <a:pt x="669" y="624"/>
                        <a:pt x="669" y="608"/>
                      </a:cubicBezTo>
                      <a:cubicBezTo>
                        <a:pt x="669" y="608"/>
                        <a:pt x="655" y="622"/>
                        <a:pt x="646" y="622"/>
                      </a:cubicBezTo>
                      <a:cubicBezTo>
                        <a:pt x="642" y="622"/>
                        <a:pt x="638" y="618"/>
                        <a:pt x="638" y="608"/>
                      </a:cubicBezTo>
                      <a:cubicBezTo>
                        <a:pt x="638" y="608"/>
                        <a:pt x="638" y="608"/>
                        <a:pt x="638" y="608"/>
                      </a:cubicBezTo>
                      <a:cubicBezTo>
                        <a:pt x="638" y="608"/>
                        <a:pt x="638" y="578"/>
                        <a:pt x="638" y="578"/>
                      </a:cubicBezTo>
                      <a:cubicBezTo>
                        <a:pt x="638" y="593"/>
                        <a:pt x="638" y="600"/>
                        <a:pt x="635" y="608"/>
                      </a:cubicBezTo>
                      <a:lnTo>
                        <a:pt x="635" y="608"/>
                      </a:lnTo>
                      <a:cubicBezTo>
                        <a:pt x="628" y="607"/>
                        <a:pt x="615" y="601"/>
                        <a:pt x="638" y="578"/>
                      </a:cubicBezTo>
                      <a:lnTo>
                        <a:pt x="638" y="578"/>
                      </a:lnTo>
                      <a:cubicBezTo>
                        <a:pt x="628" y="588"/>
                        <a:pt x="621" y="591"/>
                        <a:pt x="617" y="591"/>
                      </a:cubicBezTo>
                      <a:cubicBezTo>
                        <a:pt x="608" y="591"/>
                        <a:pt x="608" y="578"/>
                        <a:pt x="608" y="578"/>
                      </a:cubicBezTo>
                      <a:lnTo>
                        <a:pt x="608" y="548"/>
                      </a:lnTo>
                      <a:lnTo>
                        <a:pt x="638" y="548"/>
                      </a:lnTo>
                      <a:cubicBezTo>
                        <a:pt x="638" y="548"/>
                        <a:pt x="638" y="487"/>
                        <a:pt x="638" y="456"/>
                      </a:cubicBezTo>
                      <a:cubicBezTo>
                        <a:pt x="638" y="456"/>
                        <a:pt x="608" y="426"/>
                        <a:pt x="547" y="335"/>
                      </a:cubicBezTo>
                      <a:cubicBezTo>
                        <a:pt x="547" y="326"/>
                        <a:pt x="547" y="320"/>
                        <a:pt x="546" y="315"/>
                      </a:cubicBezTo>
                      <a:lnTo>
                        <a:pt x="546" y="315"/>
                      </a:lnTo>
                      <a:cubicBezTo>
                        <a:pt x="547" y="309"/>
                        <a:pt x="547" y="304"/>
                        <a:pt x="547" y="304"/>
                      </a:cubicBezTo>
                      <a:cubicBezTo>
                        <a:pt x="547" y="335"/>
                        <a:pt x="547" y="335"/>
                        <a:pt x="547" y="335"/>
                      </a:cubicBezTo>
                      <a:cubicBezTo>
                        <a:pt x="547" y="335"/>
                        <a:pt x="578" y="335"/>
                        <a:pt x="578" y="304"/>
                      </a:cubicBezTo>
                      <a:close/>
                      <a:moveTo>
                        <a:pt x="1064" y="1125"/>
                      </a:moveTo>
                      <a:cubicBezTo>
                        <a:pt x="1064" y="1155"/>
                        <a:pt x="1064" y="1155"/>
                        <a:pt x="1064" y="1186"/>
                      </a:cubicBezTo>
                      <a:cubicBezTo>
                        <a:pt x="1064" y="1155"/>
                        <a:pt x="1094" y="1155"/>
                        <a:pt x="1064" y="1125"/>
                      </a:cubicBezTo>
                      <a:lnTo>
                        <a:pt x="1064" y="1125"/>
                      </a:lnTo>
                      <a:cubicBezTo>
                        <a:pt x="1065" y="1126"/>
                        <a:pt x="1094" y="1155"/>
                        <a:pt x="1094" y="1155"/>
                      </a:cubicBezTo>
                      <a:cubicBezTo>
                        <a:pt x="1094" y="1125"/>
                        <a:pt x="1064" y="1125"/>
                        <a:pt x="1064" y="1125"/>
                      </a:cubicBezTo>
                      <a:lnTo>
                        <a:pt x="1064" y="1125"/>
                      </a:lnTo>
                      <a:cubicBezTo>
                        <a:pt x="1064" y="1125"/>
                        <a:pt x="1064" y="1125"/>
                        <a:pt x="1064" y="1125"/>
                      </a:cubicBezTo>
                      <a:close/>
                      <a:moveTo>
                        <a:pt x="730" y="1227"/>
                      </a:moveTo>
                      <a:cubicBezTo>
                        <a:pt x="730" y="1233"/>
                        <a:pt x="730" y="1240"/>
                        <a:pt x="730" y="1247"/>
                      </a:cubicBezTo>
                      <a:cubicBezTo>
                        <a:pt x="741" y="1247"/>
                        <a:pt x="748" y="1242"/>
                        <a:pt x="753" y="1238"/>
                      </a:cubicBezTo>
                      <a:lnTo>
                        <a:pt x="753" y="1238"/>
                      </a:lnTo>
                      <a:cubicBezTo>
                        <a:pt x="749" y="1240"/>
                        <a:pt x="743" y="1245"/>
                        <a:pt x="739" y="1245"/>
                      </a:cubicBezTo>
                      <a:cubicBezTo>
                        <a:pt x="735" y="1245"/>
                        <a:pt x="731" y="1241"/>
                        <a:pt x="730" y="1227"/>
                      </a:cubicBezTo>
                      <a:close/>
                      <a:moveTo>
                        <a:pt x="759" y="1233"/>
                      </a:moveTo>
                      <a:cubicBezTo>
                        <a:pt x="758" y="1233"/>
                        <a:pt x="756" y="1236"/>
                        <a:pt x="753" y="1238"/>
                      </a:cubicBezTo>
                      <a:lnTo>
                        <a:pt x="753" y="1238"/>
                      </a:lnTo>
                      <a:cubicBezTo>
                        <a:pt x="754" y="1238"/>
                        <a:pt x="755" y="1238"/>
                        <a:pt x="756" y="1238"/>
                      </a:cubicBezTo>
                      <a:cubicBezTo>
                        <a:pt x="758" y="1238"/>
                        <a:pt x="760" y="1240"/>
                        <a:pt x="760" y="1247"/>
                      </a:cubicBezTo>
                      <a:cubicBezTo>
                        <a:pt x="760" y="1236"/>
                        <a:pt x="760" y="1233"/>
                        <a:pt x="759" y="1233"/>
                      </a:cubicBezTo>
                      <a:close/>
                      <a:moveTo>
                        <a:pt x="851" y="0"/>
                      </a:moveTo>
                      <a:cubicBezTo>
                        <a:pt x="851" y="31"/>
                        <a:pt x="881" y="31"/>
                        <a:pt x="851" y="61"/>
                      </a:cubicBezTo>
                      <a:cubicBezTo>
                        <a:pt x="827" y="61"/>
                        <a:pt x="822" y="100"/>
                        <a:pt x="805" y="100"/>
                      </a:cubicBezTo>
                      <a:cubicBezTo>
                        <a:pt x="801" y="100"/>
                        <a:pt x="796" y="98"/>
                        <a:pt x="790" y="92"/>
                      </a:cubicBezTo>
                      <a:lnTo>
                        <a:pt x="790" y="122"/>
                      </a:lnTo>
                      <a:cubicBezTo>
                        <a:pt x="790" y="122"/>
                        <a:pt x="790" y="122"/>
                        <a:pt x="790" y="152"/>
                      </a:cubicBezTo>
                      <a:cubicBezTo>
                        <a:pt x="790" y="122"/>
                        <a:pt x="790" y="61"/>
                        <a:pt x="760" y="61"/>
                      </a:cubicBezTo>
                      <a:cubicBezTo>
                        <a:pt x="760" y="61"/>
                        <a:pt x="760" y="74"/>
                        <a:pt x="760" y="92"/>
                      </a:cubicBezTo>
                      <a:cubicBezTo>
                        <a:pt x="753" y="98"/>
                        <a:pt x="748" y="100"/>
                        <a:pt x="744" y="100"/>
                      </a:cubicBezTo>
                      <a:cubicBezTo>
                        <a:pt x="734" y="100"/>
                        <a:pt x="731" y="83"/>
                        <a:pt x="730" y="83"/>
                      </a:cubicBezTo>
                      <a:cubicBezTo>
                        <a:pt x="730" y="83"/>
                        <a:pt x="730" y="85"/>
                        <a:pt x="730" y="92"/>
                      </a:cubicBezTo>
                      <a:lnTo>
                        <a:pt x="730" y="61"/>
                      </a:lnTo>
                      <a:cubicBezTo>
                        <a:pt x="730" y="92"/>
                        <a:pt x="699" y="92"/>
                        <a:pt x="699" y="92"/>
                      </a:cubicBezTo>
                      <a:cubicBezTo>
                        <a:pt x="699" y="92"/>
                        <a:pt x="699" y="92"/>
                        <a:pt x="699" y="61"/>
                      </a:cubicBezTo>
                      <a:cubicBezTo>
                        <a:pt x="699" y="92"/>
                        <a:pt x="699" y="122"/>
                        <a:pt x="669" y="122"/>
                      </a:cubicBezTo>
                      <a:cubicBezTo>
                        <a:pt x="699" y="61"/>
                        <a:pt x="669" y="92"/>
                        <a:pt x="669" y="61"/>
                      </a:cubicBezTo>
                      <a:cubicBezTo>
                        <a:pt x="638" y="92"/>
                        <a:pt x="638" y="92"/>
                        <a:pt x="638" y="92"/>
                      </a:cubicBezTo>
                      <a:cubicBezTo>
                        <a:pt x="638" y="69"/>
                        <a:pt x="634" y="63"/>
                        <a:pt x="629" y="63"/>
                      </a:cubicBezTo>
                      <a:cubicBezTo>
                        <a:pt x="623" y="63"/>
                        <a:pt x="616" y="70"/>
                        <a:pt x="612" y="70"/>
                      </a:cubicBezTo>
                      <a:cubicBezTo>
                        <a:pt x="609" y="70"/>
                        <a:pt x="608" y="68"/>
                        <a:pt x="608" y="61"/>
                      </a:cubicBezTo>
                      <a:cubicBezTo>
                        <a:pt x="608" y="76"/>
                        <a:pt x="600" y="76"/>
                        <a:pt x="593" y="76"/>
                      </a:cubicBezTo>
                      <a:cubicBezTo>
                        <a:pt x="585" y="76"/>
                        <a:pt x="578" y="76"/>
                        <a:pt x="578" y="92"/>
                      </a:cubicBezTo>
                      <a:cubicBezTo>
                        <a:pt x="578" y="92"/>
                        <a:pt x="578" y="61"/>
                        <a:pt x="578" y="61"/>
                      </a:cubicBezTo>
                      <a:cubicBezTo>
                        <a:pt x="578" y="61"/>
                        <a:pt x="547" y="61"/>
                        <a:pt x="547" y="31"/>
                      </a:cubicBezTo>
                      <a:lnTo>
                        <a:pt x="547" y="61"/>
                      </a:lnTo>
                      <a:lnTo>
                        <a:pt x="517" y="61"/>
                      </a:lnTo>
                      <a:cubicBezTo>
                        <a:pt x="517" y="61"/>
                        <a:pt x="517" y="61"/>
                        <a:pt x="517" y="92"/>
                      </a:cubicBezTo>
                      <a:cubicBezTo>
                        <a:pt x="517" y="92"/>
                        <a:pt x="517" y="61"/>
                        <a:pt x="486" y="61"/>
                      </a:cubicBezTo>
                      <a:cubicBezTo>
                        <a:pt x="517" y="61"/>
                        <a:pt x="486" y="122"/>
                        <a:pt x="517" y="152"/>
                      </a:cubicBezTo>
                      <a:cubicBezTo>
                        <a:pt x="517" y="152"/>
                        <a:pt x="517" y="183"/>
                        <a:pt x="517" y="183"/>
                      </a:cubicBezTo>
                      <a:lnTo>
                        <a:pt x="486" y="122"/>
                      </a:lnTo>
                      <a:lnTo>
                        <a:pt x="486" y="152"/>
                      </a:lnTo>
                      <a:cubicBezTo>
                        <a:pt x="486" y="152"/>
                        <a:pt x="486" y="92"/>
                        <a:pt x="456" y="92"/>
                      </a:cubicBezTo>
                      <a:cubicBezTo>
                        <a:pt x="456" y="92"/>
                        <a:pt x="456" y="61"/>
                        <a:pt x="456" y="61"/>
                      </a:cubicBezTo>
                      <a:cubicBezTo>
                        <a:pt x="456" y="61"/>
                        <a:pt x="456" y="100"/>
                        <a:pt x="440" y="100"/>
                      </a:cubicBezTo>
                      <a:cubicBezTo>
                        <a:pt x="437" y="100"/>
                        <a:pt x="432" y="98"/>
                        <a:pt x="426" y="92"/>
                      </a:cubicBezTo>
                      <a:lnTo>
                        <a:pt x="426" y="92"/>
                      </a:lnTo>
                      <a:cubicBezTo>
                        <a:pt x="456" y="122"/>
                        <a:pt x="426" y="122"/>
                        <a:pt x="456" y="152"/>
                      </a:cubicBezTo>
                      <a:cubicBezTo>
                        <a:pt x="456" y="152"/>
                        <a:pt x="442" y="166"/>
                        <a:pt x="433" y="166"/>
                      </a:cubicBezTo>
                      <a:cubicBezTo>
                        <a:pt x="429" y="166"/>
                        <a:pt x="426" y="163"/>
                        <a:pt x="426" y="152"/>
                      </a:cubicBezTo>
                      <a:cubicBezTo>
                        <a:pt x="426" y="142"/>
                        <a:pt x="426" y="136"/>
                        <a:pt x="424" y="130"/>
                      </a:cubicBezTo>
                      <a:lnTo>
                        <a:pt x="424" y="130"/>
                      </a:lnTo>
                      <a:cubicBezTo>
                        <a:pt x="423" y="134"/>
                        <a:pt x="421" y="136"/>
                        <a:pt x="418" y="136"/>
                      </a:cubicBezTo>
                      <a:cubicBezTo>
                        <a:pt x="409" y="136"/>
                        <a:pt x="395" y="122"/>
                        <a:pt x="395" y="122"/>
                      </a:cubicBezTo>
                      <a:cubicBezTo>
                        <a:pt x="365" y="92"/>
                        <a:pt x="365" y="92"/>
                        <a:pt x="365" y="61"/>
                      </a:cubicBezTo>
                      <a:cubicBezTo>
                        <a:pt x="365" y="61"/>
                        <a:pt x="334" y="92"/>
                        <a:pt x="365" y="122"/>
                      </a:cubicBezTo>
                      <a:cubicBezTo>
                        <a:pt x="365" y="122"/>
                        <a:pt x="395" y="152"/>
                        <a:pt x="365" y="152"/>
                      </a:cubicBezTo>
                      <a:cubicBezTo>
                        <a:pt x="334" y="152"/>
                        <a:pt x="365" y="183"/>
                        <a:pt x="365" y="183"/>
                      </a:cubicBezTo>
                      <a:cubicBezTo>
                        <a:pt x="334" y="183"/>
                        <a:pt x="334" y="183"/>
                        <a:pt x="334" y="152"/>
                      </a:cubicBezTo>
                      <a:cubicBezTo>
                        <a:pt x="334" y="152"/>
                        <a:pt x="321" y="166"/>
                        <a:pt x="312" y="166"/>
                      </a:cubicBezTo>
                      <a:cubicBezTo>
                        <a:pt x="307" y="166"/>
                        <a:pt x="304" y="163"/>
                        <a:pt x="304" y="152"/>
                      </a:cubicBezTo>
                      <a:cubicBezTo>
                        <a:pt x="304" y="168"/>
                        <a:pt x="304" y="168"/>
                        <a:pt x="304" y="168"/>
                      </a:cubicBezTo>
                      <a:cubicBezTo>
                        <a:pt x="304" y="168"/>
                        <a:pt x="304" y="168"/>
                        <a:pt x="304" y="183"/>
                      </a:cubicBezTo>
                      <a:cubicBezTo>
                        <a:pt x="295" y="174"/>
                        <a:pt x="289" y="170"/>
                        <a:pt x="284" y="170"/>
                      </a:cubicBezTo>
                      <a:cubicBezTo>
                        <a:pt x="271" y="170"/>
                        <a:pt x="265" y="192"/>
                        <a:pt x="243" y="213"/>
                      </a:cubicBezTo>
                      <a:cubicBezTo>
                        <a:pt x="213" y="213"/>
                        <a:pt x="243" y="183"/>
                        <a:pt x="213" y="183"/>
                      </a:cubicBezTo>
                      <a:cubicBezTo>
                        <a:pt x="213" y="183"/>
                        <a:pt x="232" y="222"/>
                        <a:pt x="224" y="222"/>
                      </a:cubicBezTo>
                      <a:cubicBezTo>
                        <a:pt x="223" y="222"/>
                        <a:pt x="219" y="219"/>
                        <a:pt x="213" y="213"/>
                      </a:cubicBezTo>
                      <a:cubicBezTo>
                        <a:pt x="206" y="207"/>
                        <a:pt x="203" y="204"/>
                        <a:pt x="201" y="204"/>
                      </a:cubicBezTo>
                      <a:cubicBezTo>
                        <a:pt x="196" y="204"/>
                        <a:pt x="199" y="216"/>
                        <a:pt x="197" y="220"/>
                      </a:cubicBezTo>
                      <a:lnTo>
                        <a:pt x="197" y="220"/>
                      </a:lnTo>
                      <a:cubicBezTo>
                        <a:pt x="192" y="217"/>
                        <a:pt x="187" y="214"/>
                        <a:pt x="182" y="211"/>
                      </a:cubicBezTo>
                      <a:lnTo>
                        <a:pt x="182" y="211"/>
                      </a:lnTo>
                      <a:cubicBezTo>
                        <a:pt x="182" y="213"/>
                        <a:pt x="182" y="213"/>
                        <a:pt x="182" y="213"/>
                      </a:cubicBezTo>
                      <a:cubicBezTo>
                        <a:pt x="189" y="220"/>
                        <a:pt x="193" y="222"/>
                        <a:pt x="195" y="222"/>
                      </a:cubicBezTo>
                      <a:cubicBezTo>
                        <a:pt x="196" y="222"/>
                        <a:pt x="197" y="221"/>
                        <a:pt x="197" y="220"/>
                      </a:cubicBezTo>
                      <a:lnTo>
                        <a:pt x="197" y="220"/>
                      </a:lnTo>
                      <a:cubicBezTo>
                        <a:pt x="204" y="225"/>
                        <a:pt x="210" y="230"/>
                        <a:pt x="212" y="238"/>
                      </a:cubicBezTo>
                      <a:lnTo>
                        <a:pt x="212" y="238"/>
                      </a:lnTo>
                      <a:cubicBezTo>
                        <a:pt x="202" y="241"/>
                        <a:pt x="193" y="243"/>
                        <a:pt x="184" y="245"/>
                      </a:cubicBezTo>
                      <a:lnTo>
                        <a:pt x="184" y="245"/>
                      </a:lnTo>
                      <a:cubicBezTo>
                        <a:pt x="183" y="244"/>
                        <a:pt x="182" y="244"/>
                        <a:pt x="182" y="244"/>
                      </a:cubicBezTo>
                      <a:cubicBezTo>
                        <a:pt x="172" y="233"/>
                        <a:pt x="166" y="230"/>
                        <a:pt x="161" y="230"/>
                      </a:cubicBezTo>
                      <a:cubicBezTo>
                        <a:pt x="159" y="230"/>
                        <a:pt x="158" y="231"/>
                        <a:pt x="157" y="231"/>
                      </a:cubicBezTo>
                      <a:lnTo>
                        <a:pt x="157" y="231"/>
                      </a:lnTo>
                      <a:cubicBezTo>
                        <a:pt x="157" y="231"/>
                        <a:pt x="158" y="231"/>
                        <a:pt x="159" y="231"/>
                      </a:cubicBezTo>
                      <a:cubicBezTo>
                        <a:pt x="165" y="231"/>
                        <a:pt x="173" y="237"/>
                        <a:pt x="183" y="245"/>
                      </a:cubicBezTo>
                      <a:lnTo>
                        <a:pt x="183" y="245"/>
                      </a:lnTo>
                      <a:cubicBezTo>
                        <a:pt x="156" y="252"/>
                        <a:pt x="138" y="260"/>
                        <a:pt x="152" y="274"/>
                      </a:cubicBezTo>
                      <a:lnTo>
                        <a:pt x="122" y="274"/>
                      </a:lnTo>
                      <a:cubicBezTo>
                        <a:pt x="122" y="304"/>
                        <a:pt x="61" y="304"/>
                        <a:pt x="61" y="335"/>
                      </a:cubicBezTo>
                      <a:cubicBezTo>
                        <a:pt x="0" y="365"/>
                        <a:pt x="30" y="426"/>
                        <a:pt x="0" y="456"/>
                      </a:cubicBezTo>
                      <a:lnTo>
                        <a:pt x="30" y="456"/>
                      </a:lnTo>
                      <a:cubicBezTo>
                        <a:pt x="30" y="456"/>
                        <a:pt x="30" y="487"/>
                        <a:pt x="30" y="487"/>
                      </a:cubicBezTo>
                      <a:cubicBezTo>
                        <a:pt x="0" y="517"/>
                        <a:pt x="0" y="608"/>
                        <a:pt x="0" y="669"/>
                      </a:cubicBezTo>
                      <a:cubicBezTo>
                        <a:pt x="30" y="760"/>
                        <a:pt x="30" y="882"/>
                        <a:pt x="122" y="973"/>
                      </a:cubicBezTo>
                      <a:cubicBezTo>
                        <a:pt x="100" y="952"/>
                        <a:pt x="124" y="930"/>
                        <a:pt x="140" y="930"/>
                      </a:cubicBezTo>
                      <a:cubicBezTo>
                        <a:pt x="147" y="930"/>
                        <a:pt x="152" y="934"/>
                        <a:pt x="152" y="943"/>
                      </a:cubicBezTo>
                      <a:cubicBezTo>
                        <a:pt x="91" y="1003"/>
                        <a:pt x="182" y="973"/>
                        <a:pt x="182" y="1034"/>
                      </a:cubicBezTo>
                      <a:cubicBezTo>
                        <a:pt x="209" y="1060"/>
                        <a:pt x="235" y="1131"/>
                        <a:pt x="280" y="1131"/>
                      </a:cubicBezTo>
                      <a:cubicBezTo>
                        <a:pt x="288" y="1131"/>
                        <a:pt x="295" y="1129"/>
                        <a:pt x="304" y="1125"/>
                      </a:cubicBezTo>
                      <a:lnTo>
                        <a:pt x="304" y="1155"/>
                      </a:lnTo>
                      <a:lnTo>
                        <a:pt x="334" y="1155"/>
                      </a:lnTo>
                      <a:cubicBezTo>
                        <a:pt x="334" y="1171"/>
                        <a:pt x="342" y="1171"/>
                        <a:pt x="350" y="1171"/>
                      </a:cubicBezTo>
                      <a:cubicBezTo>
                        <a:pt x="357" y="1171"/>
                        <a:pt x="365" y="1171"/>
                        <a:pt x="365" y="1186"/>
                      </a:cubicBezTo>
                      <a:lnTo>
                        <a:pt x="395" y="1155"/>
                      </a:lnTo>
                      <a:cubicBezTo>
                        <a:pt x="395" y="1155"/>
                        <a:pt x="395" y="1186"/>
                        <a:pt x="395" y="1186"/>
                      </a:cubicBezTo>
                      <a:lnTo>
                        <a:pt x="426" y="1155"/>
                      </a:lnTo>
                      <a:lnTo>
                        <a:pt x="426" y="1155"/>
                      </a:lnTo>
                      <a:cubicBezTo>
                        <a:pt x="395" y="1216"/>
                        <a:pt x="456" y="1186"/>
                        <a:pt x="456" y="1216"/>
                      </a:cubicBezTo>
                      <a:cubicBezTo>
                        <a:pt x="476" y="1216"/>
                        <a:pt x="496" y="1203"/>
                        <a:pt x="508" y="1203"/>
                      </a:cubicBezTo>
                      <a:cubicBezTo>
                        <a:pt x="513" y="1203"/>
                        <a:pt x="517" y="1206"/>
                        <a:pt x="517" y="1216"/>
                      </a:cubicBezTo>
                      <a:cubicBezTo>
                        <a:pt x="517" y="1216"/>
                        <a:pt x="547" y="1247"/>
                        <a:pt x="578" y="1247"/>
                      </a:cubicBezTo>
                      <a:lnTo>
                        <a:pt x="699" y="1247"/>
                      </a:lnTo>
                      <a:lnTo>
                        <a:pt x="699" y="1216"/>
                      </a:lnTo>
                      <a:lnTo>
                        <a:pt x="730" y="1216"/>
                      </a:lnTo>
                      <a:cubicBezTo>
                        <a:pt x="730" y="1220"/>
                        <a:pt x="730" y="1224"/>
                        <a:pt x="730" y="1227"/>
                      </a:cubicBezTo>
                      <a:lnTo>
                        <a:pt x="730" y="1227"/>
                      </a:lnTo>
                      <a:cubicBezTo>
                        <a:pt x="731" y="1213"/>
                        <a:pt x="733" y="1204"/>
                        <a:pt x="740" y="1204"/>
                      </a:cubicBezTo>
                      <a:cubicBezTo>
                        <a:pt x="745" y="1204"/>
                        <a:pt x="751" y="1207"/>
                        <a:pt x="760" y="1216"/>
                      </a:cubicBezTo>
                      <a:lnTo>
                        <a:pt x="760" y="1186"/>
                      </a:lnTo>
                      <a:cubicBezTo>
                        <a:pt x="760" y="1216"/>
                        <a:pt x="760" y="1216"/>
                        <a:pt x="790" y="1247"/>
                      </a:cubicBezTo>
                      <a:cubicBezTo>
                        <a:pt x="821" y="1247"/>
                        <a:pt x="821" y="1186"/>
                        <a:pt x="881" y="1186"/>
                      </a:cubicBezTo>
                      <a:cubicBezTo>
                        <a:pt x="881" y="1201"/>
                        <a:pt x="881" y="1201"/>
                        <a:pt x="885" y="1201"/>
                      </a:cubicBezTo>
                      <a:cubicBezTo>
                        <a:pt x="889" y="1201"/>
                        <a:pt x="897" y="1201"/>
                        <a:pt x="912" y="1216"/>
                      </a:cubicBezTo>
                      <a:cubicBezTo>
                        <a:pt x="912" y="1216"/>
                        <a:pt x="881" y="1186"/>
                        <a:pt x="881" y="1155"/>
                      </a:cubicBezTo>
                      <a:lnTo>
                        <a:pt x="912" y="1155"/>
                      </a:lnTo>
                      <a:cubicBezTo>
                        <a:pt x="912" y="1186"/>
                        <a:pt x="912" y="1186"/>
                        <a:pt x="912" y="1186"/>
                      </a:cubicBezTo>
                      <a:cubicBezTo>
                        <a:pt x="918" y="1179"/>
                        <a:pt x="925" y="1177"/>
                        <a:pt x="931" y="1177"/>
                      </a:cubicBezTo>
                      <a:cubicBezTo>
                        <a:pt x="949" y="1177"/>
                        <a:pt x="966" y="1195"/>
                        <a:pt x="984" y="1195"/>
                      </a:cubicBezTo>
                      <a:cubicBezTo>
                        <a:pt x="990" y="1195"/>
                        <a:pt x="997" y="1192"/>
                        <a:pt x="1003" y="1186"/>
                      </a:cubicBezTo>
                      <a:cubicBezTo>
                        <a:pt x="1003" y="1171"/>
                        <a:pt x="1003" y="1171"/>
                        <a:pt x="999" y="1171"/>
                      </a:cubicBezTo>
                      <a:cubicBezTo>
                        <a:pt x="995" y="1171"/>
                        <a:pt x="988" y="1171"/>
                        <a:pt x="973" y="1155"/>
                      </a:cubicBezTo>
                      <a:cubicBezTo>
                        <a:pt x="979" y="1149"/>
                        <a:pt x="986" y="1147"/>
                        <a:pt x="992" y="1147"/>
                      </a:cubicBezTo>
                      <a:cubicBezTo>
                        <a:pt x="1008" y="1147"/>
                        <a:pt x="1023" y="1164"/>
                        <a:pt x="1030" y="1164"/>
                      </a:cubicBezTo>
                      <a:cubicBezTo>
                        <a:pt x="1032" y="1164"/>
                        <a:pt x="1033" y="1162"/>
                        <a:pt x="1033" y="1155"/>
                      </a:cubicBezTo>
                      <a:cubicBezTo>
                        <a:pt x="1033" y="1155"/>
                        <a:pt x="1033" y="1125"/>
                        <a:pt x="1064" y="1125"/>
                      </a:cubicBezTo>
                      <a:cubicBezTo>
                        <a:pt x="1094" y="1125"/>
                        <a:pt x="1125" y="1125"/>
                        <a:pt x="1125" y="1095"/>
                      </a:cubicBezTo>
                      <a:cubicBezTo>
                        <a:pt x="1125" y="1095"/>
                        <a:pt x="1155" y="1125"/>
                        <a:pt x="1155" y="1125"/>
                      </a:cubicBezTo>
                      <a:lnTo>
                        <a:pt x="1155" y="1125"/>
                      </a:lnTo>
                      <a:cubicBezTo>
                        <a:pt x="1145" y="1115"/>
                        <a:pt x="1142" y="1112"/>
                        <a:pt x="1143" y="1112"/>
                      </a:cubicBezTo>
                      <a:cubicBezTo>
                        <a:pt x="1145" y="1112"/>
                        <a:pt x="1165" y="1125"/>
                        <a:pt x="1185" y="1125"/>
                      </a:cubicBezTo>
                      <a:cubicBezTo>
                        <a:pt x="1216" y="1064"/>
                        <a:pt x="1246" y="1003"/>
                        <a:pt x="1307" y="943"/>
                      </a:cubicBezTo>
                      <a:cubicBezTo>
                        <a:pt x="1277" y="912"/>
                        <a:pt x="1307" y="912"/>
                        <a:pt x="1307" y="882"/>
                      </a:cubicBezTo>
                      <a:lnTo>
                        <a:pt x="1337" y="912"/>
                      </a:lnTo>
                      <a:lnTo>
                        <a:pt x="1337" y="882"/>
                      </a:lnTo>
                      <a:cubicBezTo>
                        <a:pt x="1337" y="889"/>
                        <a:pt x="1339" y="891"/>
                        <a:pt x="1341" y="891"/>
                      </a:cubicBezTo>
                      <a:cubicBezTo>
                        <a:pt x="1346" y="891"/>
                        <a:pt x="1353" y="884"/>
                        <a:pt x="1358" y="884"/>
                      </a:cubicBezTo>
                      <a:cubicBezTo>
                        <a:pt x="1364" y="884"/>
                        <a:pt x="1368" y="890"/>
                        <a:pt x="1368" y="912"/>
                      </a:cubicBezTo>
                      <a:cubicBezTo>
                        <a:pt x="1398" y="882"/>
                        <a:pt x="1398" y="851"/>
                        <a:pt x="1398" y="851"/>
                      </a:cubicBezTo>
                      <a:cubicBezTo>
                        <a:pt x="1429" y="821"/>
                        <a:pt x="1368" y="821"/>
                        <a:pt x="1398" y="821"/>
                      </a:cubicBezTo>
                      <a:lnTo>
                        <a:pt x="1429" y="821"/>
                      </a:lnTo>
                      <a:cubicBezTo>
                        <a:pt x="1459" y="791"/>
                        <a:pt x="1368" y="730"/>
                        <a:pt x="1398" y="700"/>
                      </a:cubicBezTo>
                      <a:cubicBezTo>
                        <a:pt x="1378" y="689"/>
                        <a:pt x="1371" y="686"/>
                        <a:pt x="1370" y="686"/>
                      </a:cubicBezTo>
                      <a:cubicBezTo>
                        <a:pt x="1368" y="686"/>
                        <a:pt x="1388" y="700"/>
                        <a:pt x="1368" y="700"/>
                      </a:cubicBezTo>
                      <a:cubicBezTo>
                        <a:pt x="1337" y="700"/>
                        <a:pt x="1368" y="700"/>
                        <a:pt x="1337" y="669"/>
                      </a:cubicBezTo>
                      <a:cubicBezTo>
                        <a:pt x="1368" y="639"/>
                        <a:pt x="1337" y="639"/>
                        <a:pt x="1368" y="608"/>
                      </a:cubicBezTo>
                      <a:cubicBezTo>
                        <a:pt x="1368" y="608"/>
                        <a:pt x="1337" y="608"/>
                        <a:pt x="1337" y="578"/>
                      </a:cubicBezTo>
                      <a:lnTo>
                        <a:pt x="1337" y="487"/>
                      </a:lnTo>
                      <a:cubicBezTo>
                        <a:pt x="1337" y="456"/>
                        <a:pt x="1337" y="456"/>
                        <a:pt x="1368" y="456"/>
                      </a:cubicBezTo>
                      <a:cubicBezTo>
                        <a:pt x="1337" y="426"/>
                        <a:pt x="1337" y="426"/>
                        <a:pt x="1337" y="426"/>
                      </a:cubicBezTo>
                      <a:lnTo>
                        <a:pt x="1307" y="426"/>
                      </a:lnTo>
                      <a:cubicBezTo>
                        <a:pt x="1307" y="411"/>
                        <a:pt x="1299" y="411"/>
                        <a:pt x="1292" y="411"/>
                      </a:cubicBezTo>
                      <a:cubicBezTo>
                        <a:pt x="1284" y="411"/>
                        <a:pt x="1277" y="411"/>
                        <a:pt x="1277" y="396"/>
                      </a:cubicBezTo>
                      <a:lnTo>
                        <a:pt x="1307" y="396"/>
                      </a:lnTo>
                      <a:cubicBezTo>
                        <a:pt x="1277" y="396"/>
                        <a:pt x="1277" y="365"/>
                        <a:pt x="1277" y="365"/>
                      </a:cubicBezTo>
                      <a:lnTo>
                        <a:pt x="1246" y="365"/>
                      </a:lnTo>
                      <a:cubicBezTo>
                        <a:pt x="1246" y="365"/>
                        <a:pt x="1246" y="365"/>
                        <a:pt x="1216" y="396"/>
                      </a:cubicBezTo>
                      <a:cubicBezTo>
                        <a:pt x="1231" y="380"/>
                        <a:pt x="1223" y="380"/>
                        <a:pt x="1212" y="380"/>
                      </a:cubicBezTo>
                      <a:cubicBezTo>
                        <a:pt x="1201" y="380"/>
                        <a:pt x="1185" y="380"/>
                        <a:pt x="1185" y="365"/>
                      </a:cubicBezTo>
                      <a:lnTo>
                        <a:pt x="1216" y="365"/>
                      </a:lnTo>
                      <a:cubicBezTo>
                        <a:pt x="1185" y="365"/>
                        <a:pt x="1246" y="335"/>
                        <a:pt x="1216" y="335"/>
                      </a:cubicBezTo>
                      <a:cubicBezTo>
                        <a:pt x="1196" y="335"/>
                        <a:pt x="1189" y="348"/>
                        <a:pt x="1187" y="348"/>
                      </a:cubicBezTo>
                      <a:cubicBezTo>
                        <a:pt x="1185" y="348"/>
                        <a:pt x="1185" y="345"/>
                        <a:pt x="1185" y="335"/>
                      </a:cubicBezTo>
                      <a:cubicBezTo>
                        <a:pt x="1185" y="335"/>
                        <a:pt x="1185" y="335"/>
                        <a:pt x="1216" y="304"/>
                      </a:cubicBezTo>
                      <a:cubicBezTo>
                        <a:pt x="1231" y="289"/>
                        <a:pt x="1231" y="289"/>
                        <a:pt x="1231" y="289"/>
                      </a:cubicBezTo>
                      <a:cubicBezTo>
                        <a:pt x="1231" y="289"/>
                        <a:pt x="1231" y="289"/>
                        <a:pt x="1246" y="274"/>
                      </a:cubicBezTo>
                      <a:lnTo>
                        <a:pt x="1185" y="274"/>
                      </a:lnTo>
                      <a:cubicBezTo>
                        <a:pt x="1173" y="280"/>
                        <a:pt x="1167" y="282"/>
                        <a:pt x="1165" y="282"/>
                      </a:cubicBezTo>
                      <a:cubicBezTo>
                        <a:pt x="1157" y="282"/>
                        <a:pt x="1216" y="244"/>
                        <a:pt x="1216" y="244"/>
                      </a:cubicBezTo>
                      <a:lnTo>
                        <a:pt x="1185" y="244"/>
                      </a:lnTo>
                      <a:cubicBezTo>
                        <a:pt x="1185" y="244"/>
                        <a:pt x="1185" y="213"/>
                        <a:pt x="1185" y="213"/>
                      </a:cubicBezTo>
                      <a:cubicBezTo>
                        <a:pt x="1185" y="213"/>
                        <a:pt x="1185" y="183"/>
                        <a:pt x="1216" y="183"/>
                      </a:cubicBezTo>
                      <a:cubicBezTo>
                        <a:pt x="1205" y="183"/>
                        <a:pt x="1198" y="179"/>
                        <a:pt x="1193" y="174"/>
                      </a:cubicBezTo>
                      <a:lnTo>
                        <a:pt x="1193" y="174"/>
                      </a:lnTo>
                      <a:cubicBezTo>
                        <a:pt x="1192" y="176"/>
                        <a:pt x="1190" y="179"/>
                        <a:pt x="1185" y="183"/>
                      </a:cubicBezTo>
                      <a:lnTo>
                        <a:pt x="1155" y="213"/>
                      </a:lnTo>
                      <a:cubicBezTo>
                        <a:pt x="1155" y="213"/>
                        <a:pt x="1155" y="213"/>
                        <a:pt x="1155" y="183"/>
                      </a:cubicBezTo>
                      <a:cubicBezTo>
                        <a:pt x="1125" y="183"/>
                        <a:pt x="1125" y="183"/>
                        <a:pt x="1125" y="213"/>
                      </a:cubicBezTo>
                      <a:cubicBezTo>
                        <a:pt x="1125" y="203"/>
                        <a:pt x="1121" y="200"/>
                        <a:pt x="1117" y="200"/>
                      </a:cubicBezTo>
                      <a:cubicBezTo>
                        <a:pt x="1108" y="200"/>
                        <a:pt x="1094" y="213"/>
                        <a:pt x="1094" y="213"/>
                      </a:cubicBezTo>
                      <a:cubicBezTo>
                        <a:pt x="1094" y="183"/>
                        <a:pt x="1094" y="183"/>
                        <a:pt x="1094" y="183"/>
                      </a:cubicBezTo>
                      <a:cubicBezTo>
                        <a:pt x="1125" y="183"/>
                        <a:pt x="1094" y="183"/>
                        <a:pt x="1094" y="152"/>
                      </a:cubicBezTo>
                      <a:lnTo>
                        <a:pt x="1094" y="152"/>
                      </a:lnTo>
                      <a:cubicBezTo>
                        <a:pt x="1094" y="153"/>
                        <a:pt x="1094" y="166"/>
                        <a:pt x="1103" y="166"/>
                      </a:cubicBezTo>
                      <a:cubicBezTo>
                        <a:pt x="1108" y="166"/>
                        <a:pt x="1115" y="163"/>
                        <a:pt x="1125" y="152"/>
                      </a:cubicBezTo>
                      <a:lnTo>
                        <a:pt x="1094" y="152"/>
                      </a:lnTo>
                      <a:cubicBezTo>
                        <a:pt x="1084" y="163"/>
                        <a:pt x="1081" y="166"/>
                        <a:pt x="1080" y="166"/>
                      </a:cubicBezTo>
                      <a:cubicBezTo>
                        <a:pt x="1077" y="166"/>
                        <a:pt x="1084" y="152"/>
                        <a:pt x="1064" y="152"/>
                      </a:cubicBezTo>
                      <a:cubicBezTo>
                        <a:pt x="1064" y="143"/>
                        <a:pt x="1061" y="140"/>
                        <a:pt x="1057" y="140"/>
                      </a:cubicBezTo>
                      <a:cubicBezTo>
                        <a:pt x="1046" y="140"/>
                        <a:pt x="1025" y="161"/>
                        <a:pt x="1003" y="183"/>
                      </a:cubicBezTo>
                      <a:cubicBezTo>
                        <a:pt x="1003" y="183"/>
                        <a:pt x="1003" y="152"/>
                        <a:pt x="1003" y="152"/>
                      </a:cubicBezTo>
                      <a:cubicBezTo>
                        <a:pt x="1003" y="152"/>
                        <a:pt x="1033" y="122"/>
                        <a:pt x="1033" y="92"/>
                      </a:cubicBezTo>
                      <a:lnTo>
                        <a:pt x="1033" y="92"/>
                      </a:lnTo>
                      <a:cubicBezTo>
                        <a:pt x="1003" y="122"/>
                        <a:pt x="1033" y="122"/>
                        <a:pt x="1003" y="122"/>
                      </a:cubicBezTo>
                      <a:cubicBezTo>
                        <a:pt x="1003" y="152"/>
                        <a:pt x="1003" y="152"/>
                        <a:pt x="973" y="152"/>
                      </a:cubicBezTo>
                      <a:cubicBezTo>
                        <a:pt x="973" y="122"/>
                        <a:pt x="973" y="122"/>
                        <a:pt x="973" y="122"/>
                      </a:cubicBezTo>
                      <a:cubicBezTo>
                        <a:pt x="973" y="137"/>
                        <a:pt x="965" y="137"/>
                        <a:pt x="957" y="137"/>
                      </a:cubicBezTo>
                      <a:cubicBezTo>
                        <a:pt x="950" y="137"/>
                        <a:pt x="942" y="137"/>
                        <a:pt x="942" y="152"/>
                      </a:cubicBezTo>
                      <a:cubicBezTo>
                        <a:pt x="942" y="152"/>
                        <a:pt x="942" y="122"/>
                        <a:pt x="942" y="122"/>
                      </a:cubicBezTo>
                      <a:cubicBezTo>
                        <a:pt x="942" y="122"/>
                        <a:pt x="912" y="152"/>
                        <a:pt x="912" y="152"/>
                      </a:cubicBezTo>
                      <a:cubicBezTo>
                        <a:pt x="912" y="122"/>
                        <a:pt x="912" y="122"/>
                        <a:pt x="912" y="122"/>
                      </a:cubicBezTo>
                      <a:cubicBezTo>
                        <a:pt x="912" y="122"/>
                        <a:pt x="912" y="122"/>
                        <a:pt x="912" y="92"/>
                      </a:cubicBezTo>
                      <a:cubicBezTo>
                        <a:pt x="912" y="92"/>
                        <a:pt x="912" y="122"/>
                        <a:pt x="881" y="122"/>
                      </a:cubicBezTo>
                      <a:cubicBezTo>
                        <a:pt x="881" y="92"/>
                        <a:pt x="912" y="61"/>
                        <a:pt x="912" y="61"/>
                      </a:cubicBezTo>
                      <a:cubicBezTo>
                        <a:pt x="881" y="61"/>
                        <a:pt x="881" y="92"/>
                        <a:pt x="881" y="92"/>
                      </a:cubicBezTo>
                      <a:cubicBezTo>
                        <a:pt x="881" y="61"/>
                        <a:pt x="881" y="61"/>
                        <a:pt x="881" y="31"/>
                      </a:cubicBezTo>
                      <a:cubicBezTo>
                        <a:pt x="881" y="0"/>
                        <a:pt x="881"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949;p31"/>
                <p:cNvSpPr/>
                <p:nvPr/>
              </p:nvSpPr>
              <p:spPr>
                <a:xfrm>
                  <a:off x="1782554" y="4817648"/>
                  <a:ext cx="997" cy="1029"/>
                </a:xfrm>
                <a:custGeom>
                  <a:avLst/>
                  <a:gdLst/>
                  <a:ahLst/>
                  <a:cxnLst/>
                  <a:rect l="l" t="t" r="r" b="b"/>
                  <a:pathLst>
                    <a:path w="31" h="32" extrusionOk="0">
                      <a:moveTo>
                        <a:pt x="0" y="31"/>
                      </a:moveTo>
                      <a:lnTo>
                        <a:pt x="0" y="31"/>
                      </a:lnTo>
                      <a:cubicBezTo>
                        <a:pt x="0" y="31"/>
                        <a:pt x="0"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950;p31"/>
                <p:cNvSpPr/>
                <p:nvPr/>
              </p:nvSpPr>
              <p:spPr>
                <a:xfrm>
                  <a:off x="1789403" y="482645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951;p31"/>
                <p:cNvSpPr/>
                <p:nvPr/>
              </p:nvSpPr>
              <p:spPr>
                <a:xfrm>
                  <a:off x="1791333" y="4828420"/>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952;p31"/>
                <p:cNvSpPr/>
                <p:nvPr/>
              </p:nvSpPr>
              <p:spPr>
                <a:xfrm>
                  <a:off x="1776670" y="481764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953;p31"/>
                <p:cNvSpPr/>
                <p:nvPr/>
              </p:nvSpPr>
              <p:spPr>
                <a:xfrm>
                  <a:off x="1763004" y="4815719"/>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954;p31"/>
                <p:cNvSpPr/>
                <p:nvPr/>
              </p:nvSpPr>
              <p:spPr>
                <a:xfrm>
                  <a:off x="1763969" y="481668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955;p31"/>
                <p:cNvSpPr/>
                <p:nvPr/>
              </p:nvSpPr>
              <p:spPr>
                <a:xfrm>
                  <a:off x="1780593" y="4818645"/>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956;p31"/>
                <p:cNvSpPr/>
                <p:nvPr/>
              </p:nvSpPr>
              <p:spPr>
                <a:xfrm>
                  <a:off x="1763969" y="4816683"/>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957;p31"/>
                <p:cNvSpPr/>
                <p:nvPr/>
              </p:nvSpPr>
              <p:spPr>
                <a:xfrm>
                  <a:off x="1762007" y="4815719"/>
                  <a:ext cx="1029" cy="32"/>
                </a:xfrm>
                <a:custGeom>
                  <a:avLst/>
                  <a:gdLst/>
                  <a:ahLst/>
                  <a:cxnLst/>
                  <a:rect l="l" t="t" r="r" b="b"/>
                  <a:pathLst>
                    <a:path w="32" h="1" extrusionOk="0">
                      <a:moveTo>
                        <a:pt x="1" y="0"/>
                      </a:moveTo>
                      <a:cubicBezTo>
                        <a:pt x="1" y="0"/>
                        <a:pt x="3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958;p31"/>
                <p:cNvSpPr/>
                <p:nvPr/>
              </p:nvSpPr>
              <p:spPr>
                <a:xfrm>
                  <a:off x="1771783" y="4816683"/>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959;p31"/>
                <p:cNvSpPr/>
                <p:nvPr/>
              </p:nvSpPr>
              <p:spPr>
                <a:xfrm>
                  <a:off x="1764966" y="4814722"/>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960;p31"/>
                <p:cNvSpPr/>
                <p:nvPr/>
              </p:nvSpPr>
              <p:spPr>
                <a:xfrm>
                  <a:off x="1761043" y="4815719"/>
                  <a:ext cx="32" cy="32"/>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961;p31"/>
                <p:cNvSpPr/>
                <p:nvPr/>
              </p:nvSpPr>
              <p:spPr>
                <a:xfrm>
                  <a:off x="1768856" y="481571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962;p31"/>
                <p:cNvSpPr/>
                <p:nvPr/>
              </p:nvSpPr>
              <p:spPr>
                <a:xfrm>
                  <a:off x="1703389" y="5185147"/>
                  <a:ext cx="997" cy="32"/>
                </a:xfrm>
                <a:custGeom>
                  <a:avLst/>
                  <a:gdLst/>
                  <a:ahLst/>
                  <a:cxnLst/>
                  <a:rect l="l" t="t" r="r" b="b"/>
                  <a:pathLst>
                    <a:path w="31" h="1" extrusionOk="0">
                      <a:moveTo>
                        <a:pt x="0" y="1"/>
                      </a:move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963;p31"/>
                <p:cNvSpPr/>
                <p:nvPr/>
              </p:nvSpPr>
              <p:spPr>
                <a:xfrm>
                  <a:off x="1707280" y="5185147"/>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964;p31"/>
                <p:cNvSpPr/>
                <p:nvPr/>
              </p:nvSpPr>
              <p:spPr>
                <a:xfrm>
                  <a:off x="1701427" y="518614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965;p31"/>
                <p:cNvSpPr/>
                <p:nvPr/>
              </p:nvSpPr>
              <p:spPr>
                <a:xfrm>
                  <a:off x="1702392" y="5184183"/>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966;p31"/>
                <p:cNvSpPr/>
                <p:nvPr/>
              </p:nvSpPr>
              <p:spPr>
                <a:xfrm>
                  <a:off x="1708276" y="5186144"/>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967;p31"/>
                <p:cNvSpPr/>
                <p:nvPr/>
              </p:nvSpPr>
              <p:spPr>
                <a:xfrm>
                  <a:off x="1693614" y="5184183"/>
                  <a:ext cx="997" cy="997"/>
                </a:xfrm>
                <a:custGeom>
                  <a:avLst/>
                  <a:gdLst/>
                  <a:ahLst/>
                  <a:cxnLst/>
                  <a:rect l="l" t="t" r="r" b="b"/>
                  <a:pathLst>
                    <a:path w="31" h="31" extrusionOk="0">
                      <a:moveTo>
                        <a:pt x="0" y="0"/>
                      </a:moveTo>
                      <a:lnTo>
                        <a:pt x="31" y="31"/>
                      </a:ln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968;p31"/>
                <p:cNvSpPr/>
                <p:nvPr/>
              </p:nvSpPr>
              <p:spPr>
                <a:xfrm>
                  <a:off x="1695575" y="5189070"/>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969;p31"/>
                <p:cNvSpPr/>
                <p:nvPr/>
              </p:nvSpPr>
              <p:spPr>
                <a:xfrm>
                  <a:off x="1697504" y="5187109"/>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970;p31"/>
                <p:cNvSpPr/>
                <p:nvPr/>
              </p:nvSpPr>
              <p:spPr>
                <a:xfrm>
                  <a:off x="1697504" y="518710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971;p31"/>
                <p:cNvSpPr/>
                <p:nvPr/>
              </p:nvSpPr>
              <p:spPr>
                <a:xfrm>
                  <a:off x="1697504" y="5184183"/>
                  <a:ext cx="1029" cy="32"/>
                </a:xfrm>
                <a:custGeom>
                  <a:avLst/>
                  <a:gdLst/>
                  <a:ahLst/>
                  <a:cxnLst/>
                  <a:rect l="l" t="t" r="r" b="b"/>
                  <a:pathLst>
                    <a:path w="32" h="1" extrusionOk="0">
                      <a:moveTo>
                        <a:pt x="31" y="0"/>
                      </a:move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972;p31"/>
                <p:cNvSpPr/>
                <p:nvPr/>
              </p:nvSpPr>
              <p:spPr>
                <a:xfrm>
                  <a:off x="1702392" y="518614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973;p31"/>
                <p:cNvSpPr/>
                <p:nvPr/>
              </p:nvSpPr>
              <p:spPr>
                <a:xfrm>
                  <a:off x="1693614" y="518418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974;p31"/>
                <p:cNvSpPr/>
                <p:nvPr/>
              </p:nvSpPr>
              <p:spPr>
                <a:xfrm>
                  <a:off x="1692617" y="5181257"/>
                  <a:ext cx="1029" cy="997"/>
                </a:xfrm>
                <a:custGeom>
                  <a:avLst/>
                  <a:gdLst/>
                  <a:ahLst/>
                  <a:cxnLst/>
                  <a:rect l="l" t="t" r="r" b="b"/>
                  <a:pathLst>
                    <a:path w="32" h="31" extrusionOk="0">
                      <a:moveTo>
                        <a:pt x="31" y="31"/>
                      </a:moveTo>
                      <a:cubicBezTo>
                        <a:pt x="1" y="0"/>
                        <a:pt x="31" y="0"/>
                        <a:pt x="31" y="0"/>
                      </a:cubicBezTo>
                      <a:cubicBezTo>
                        <a:pt x="31" y="0"/>
                        <a:pt x="1" y="0"/>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975;p31"/>
                <p:cNvSpPr/>
                <p:nvPr/>
              </p:nvSpPr>
              <p:spPr>
                <a:xfrm>
                  <a:off x="1717055" y="519884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976;p31"/>
                <p:cNvSpPr/>
                <p:nvPr/>
              </p:nvSpPr>
              <p:spPr>
                <a:xfrm>
                  <a:off x="1693614" y="5184183"/>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977;p31"/>
                <p:cNvSpPr/>
                <p:nvPr/>
              </p:nvSpPr>
              <p:spPr>
                <a:xfrm>
                  <a:off x="1702392" y="5187109"/>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978;p31"/>
                <p:cNvSpPr/>
                <p:nvPr/>
              </p:nvSpPr>
              <p:spPr>
                <a:xfrm>
                  <a:off x="1702392" y="518710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979;p31"/>
                <p:cNvSpPr/>
                <p:nvPr/>
              </p:nvSpPr>
              <p:spPr>
                <a:xfrm>
                  <a:off x="1697504" y="5184183"/>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980;p31"/>
                <p:cNvSpPr/>
                <p:nvPr/>
              </p:nvSpPr>
              <p:spPr>
                <a:xfrm>
                  <a:off x="1702392" y="518614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981;p31"/>
                <p:cNvSpPr/>
                <p:nvPr/>
              </p:nvSpPr>
              <p:spPr>
                <a:xfrm>
                  <a:off x="1708276" y="5185147"/>
                  <a:ext cx="32" cy="1029"/>
                </a:xfrm>
                <a:custGeom>
                  <a:avLst/>
                  <a:gdLst/>
                  <a:ahLst/>
                  <a:cxnLst/>
                  <a:rect l="l" t="t" r="r" b="b"/>
                  <a:pathLst>
                    <a:path w="1" h="32" extrusionOk="0">
                      <a:moveTo>
                        <a:pt x="0" y="1"/>
                      </a:moveTo>
                      <a:lnTo>
                        <a:pt x="0" y="1"/>
                      </a:lnTo>
                      <a:cubicBezTo>
                        <a:pt x="0" y="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982;p31"/>
                <p:cNvSpPr/>
                <p:nvPr/>
              </p:nvSpPr>
              <p:spPr>
                <a:xfrm>
                  <a:off x="1716090" y="5176369"/>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983;p31"/>
                <p:cNvSpPr/>
                <p:nvPr/>
              </p:nvSpPr>
              <p:spPr>
                <a:xfrm>
                  <a:off x="1715093" y="5176369"/>
                  <a:ext cx="1029" cy="32"/>
                </a:xfrm>
                <a:custGeom>
                  <a:avLst/>
                  <a:gdLst/>
                  <a:ahLst/>
                  <a:cxnLst/>
                  <a:rect l="l" t="t" r="r" b="b"/>
                  <a:pathLst>
                    <a:path w="32" h="1" extrusionOk="0">
                      <a:moveTo>
                        <a:pt x="1" y="0"/>
                      </a:moveTo>
                      <a:cubicBezTo>
                        <a:pt x="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984;p31"/>
                <p:cNvSpPr/>
                <p:nvPr/>
              </p:nvSpPr>
              <p:spPr>
                <a:xfrm>
                  <a:off x="1716090" y="5177334"/>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985;p31"/>
                <p:cNvSpPr/>
                <p:nvPr/>
              </p:nvSpPr>
              <p:spPr>
                <a:xfrm>
                  <a:off x="1707280" y="517148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986;p31"/>
                <p:cNvSpPr/>
                <p:nvPr/>
              </p:nvSpPr>
              <p:spPr>
                <a:xfrm>
                  <a:off x="1709241" y="517148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987;p31"/>
                <p:cNvSpPr/>
                <p:nvPr/>
              </p:nvSpPr>
              <p:spPr>
                <a:xfrm>
                  <a:off x="1719016" y="517929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988;p31"/>
                <p:cNvSpPr/>
                <p:nvPr/>
              </p:nvSpPr>
              <p:spPr>
                <a:xfrm>
                  <a:off x="1684803" y="5169520"/>
                  <a:ext cx="40097" cy="37171"/>
                </a:xfrm>
                <a:custGeom>
                  <a:avLst/>
                  <a:gdLst/>
                  <a:ahLst/>
                  <a:cxnLst/>
                  <a:rect l="l" t="t" r="r" b="b"/>
                  <a:pathLst>
                    <a:path w="1247" h="1156" extrusionOk="0">
                      <a:moveTo>
                        <a:pt x="791" y="0"/>
                      </a:moveTo>
                      <a:cubicBezTo>
                        <a:pt x="791" y="16"/>
                        <a:pt x="783" y="16"/>
                        <a:pt x="776" y="16"/>
                      </a:cubicBezTo>
                      <a:cubicBezTo>
                        <a:pt x="768" y="16"/>
                        <a:pt x="761" y="16"/>
                        <a:pt x="761" y="31"/>
                      </a:cubicBezTo>
                      <a:cubicBezTo>
                        <a:pt x="781" y="31"/>
                        <a:pt x="788" y="17"/>
                        <a:pt x="790" y="17"/>
                      </a:cubicBezTo>
                      <a:cubicBezTo>
                        <a:pt x="791" y="17"/>
                        <a:pt x="791" y="21"/>
                        <a:pt x="791" y="31"/>
                      </a:cubicBezTo>
                      <a:cubicBezTo>
                        <a:pt x="791" y="22"/>
                        <a:pt x="791" y="11"/>
                        <a:pt x="791" y="0"/>
                      </a:cubicBezTo>
                      <a:close/>
                      <a:moveTo>
                        <a:pt x="708" y="48"/>
                      </a:moveTo>
                      <a:cubicBezTo>
                        <a:pt x="703" y="48"/>
                        <a:pt x="700" y="51"/>
                        <a:pt x="700" y="61"/>
                      </a:cubicBezTo>
                      <a:lnTo>
                        <a:pt x="730" y="61"/>
                      </a:lnTo>
                      <a:cubicBezTo>
                        <a:pt x="730" y="61"/>
                        <a:pt x="717" y="48"/>
                        <a:pt x="708" y="48"/>
                      </a:cubicBezTo>
                      <a:close/>
                      <a:moveTo>
                        <a:pt x="639" y="61"/>
                      </a:moveTo>
                      <a:cubicBezTo>
                        <a:pt x="639" y="61"/>
                        <a:pt x="639" y="61"/>
                        <a:pt x="639" y="92"/>
                      </a:cubicBezTo>
                      <a:cubicBezTo>
                        <a:pt x="639" y="92"/>
                        <a:pt x="639" y="122"/>
                        <a:pt x="639" y="122"/>
                      </a:cubicBezTo>
                      <a:cubicBezTo>
                        <a:pt x="669" y="122"/>
                        <a:pt x="669" y="122"/>
                        <a:pt x="669" y="92"/>
                      </a:cubicBezTo>
                      <a:lnTo>
                        <a:pt x="669" y="92"/>
                      </a:lnTo>
                      <a:cubicBezTo>
                        <a:pt x="663" y="98"/>
                        <a:pt x="658" y="100"/>
                        <a:pt x="655" y="100"/>
                      </a:cubicBezTo>
                      <a:cubicBezTo>
                        <a:pt x="639" y="100"/>
                        <a:pt x="639" y="61"/>
                        <a:pt x="639" y="61"/>
                      </a:cubicBezTo>
                      <a:close/>
                      <a:moveTo>
                        <a:pt x="517" y="92"/>
                      </a:moveTo>
                      <a:cubicBezTo>
                        <a:pt x="517" y="122"/>
                        <a:pt x="548" y="152"/>
                        <a:pt x="548" y="152"/>
                      </a:cubicBezTo>
                      <a:cubicBezTo>
                        <a:pt x="517" y="122"/>
                        <a:pt x="517" y="122"/>
                        <a:pt x="517" y="92"/>
                      </a:cubicBezTo>
                      <a:close/>
                      <a:moveTo>
                        <a:pt x="973" y="213"/>
                      </a:moveTo>
                      <a:cubicBezTo>
                        <a:pt x="973" y="213"/>
                        <a:pt x="943" y="244"/>
                        <a:pt x="943" y="244"/>
                      </a:cubicBezTo>
                      <a:cubicBezTo>
                        <a:pt x="973" y="213"/>
                        <a:pt x="1004" y="213"/>
                        <a:pt x="1004" y="213"/>
                      </a:cubicBezTo>
                      <a:close/>
                      <a:moveTo>
                        <a:pt x="274" y="365"/>
                      </a:moveTo>
                      <a:cubicBezTo>
                        <a:pt x="274" y="365"/>
                        <a:pt x="305" y="396"/>
                        <a:pt x="305" y="396"/>
                      </a:cubicBezTo>
                      <a:cubicBezTo>
                        <a:pt x="305" y="365"/>
                        <a:pt x="305" y="365"/>
                        <a:pt x="274" y="365"/>
                      </a:cubicBezTo>
                      <a:close/>
                      <a:moveTo>
                        <a:pt x="624" y="428"/>
                      </a:moveTo>
                      <a:cubicBezTo>
                        <a:pt x="624" y="430"/>
                        <a:pt x="624" y="433"/>
                        <a:pt x="622" y="438"/>
                      </a:cubicBezTo>
                      <a:lnTo>
                        <a:pt x="622" y="438"/>
                      </a:lnTo>
                      <a:cubicBezTo>
                        <a:pt x="620" y="436"/>
                        <a:pt x="617" y="434"/>
                        <a:pt x="615" y="432"/>
                      </a:cubicBezTo>
                      <a:lnTo>
                        <a:pt x="615" y="432"/>
                      </a:lnTo>
                      <a:cubicBezTo>
                        <a:pt x="618" y="430"/>
                        <a:pt x="621" y="429"/>
                        <a:pt x="624" y="428"/>
                      </a:cubicBezTo>
                      <a:close/>
                      <a:moveTo>
                        <a:pt x="244" y="426"/>
                      </a:moveTo>
                      <a:cubicBezTo>
                        <a:pt x="244" y="426"/>
                        <a:pt x="244" y="456"/>
                        <a:pt x="274" y="456"/>
                      </a:cubicBezTo>
                      <a:lnTo>
                        <a:pt x="305" y="456"/>
                      </a:lnTo>
                      <a:cubicBezTo>
                        <a:pt x="274" y="426"/>
                        <a:pt x="244" y="426"/>
                        <a:pt x="244" y="426"/>
                      </a:cubicBezTo>
                      <a:close/>
                      <a:moveTo>
                        <a:pt x="610" y="434"/>
                      </a:moveTo>
                      <a:cubicBezTo>
                        <a:pt x="612" y="441"/>
                        <a:pt x="617" y="441"/>
                        <a:pt x="620" y="441"/>
                      </a:cubicBezTo>
                      <a:cubicBezTo>
                        <a:pt x="620" y="441"/>
                        <a:pt x="621" y="441"/>
                        <a:pt x="621" y="441"/>
                      </a:cubicBezTo>
                      <a:lnTo>
                        <a:pt x="621" y="441"/>
                      </a:lnTo>
                      <a:cubicBezTo>
                        <a:pt x="619" y="445"/>
                        <a:pt x="615" y="450"/>
                        <a:pt x="609" y="456"/>
                      </a:cubicBezTo>
                      <a:lnTo>
                        <a:pt x="578" y="456"/>
                      </a:lnTo>
                      <a:cubicBezTo>
                        <a:pt x="578" y="456"/>
                        <a:pt x="578" y="456"/>
                        <a:pt x="578" y="456"/>
                      </a:cubicBezTo>
                      <a:lnTo>
                        <a:pt x="578" y="456"/>
                      </a:lnTo>
                      <a:lnTo>
                        <a:pt x="578" y="456"/>
                      </a:lnTo>
                      <a:lnTo>
                        <a:pt x="578" y="456"/>
                      </a:lnTo>
                      <a:lnTo>
                        <a:pt x="578" y="456"/>
                      </a:lnTo>
                      <a:cubicBezTo>
                        <a:pt x="578" y="456"/>
                        <a:pt x="592" y="443"/>
                        <a:pt x="610" y="434"/>
                      </a:cubicBezTo>
                      <a:close/>
                      <a:moveTo>
                        <a:pt x="669" y="456"/>
                      </a:moveTo>
                      <a:cubicBezTo>
                        <a:pt x="669" y="456"/>
                        <a:pt x="669" y="462"/>
                        <a:pt x="669" y="468"/>
                      </a:cubicBezTo>
                      <a:lnTo>
                        <a:pt x="669" y="468"/>
                      </a:lnTo>
                      <a:cubicBezTo>
                        <a:pt x="662" y="464"/>
                        <a:pt x="655" y="460"/>
                        <a:pt x="649" y="456"/>
                      </a:cubicBezTo>
                      <a:close/>
                      <a:moveTo>
                        <a:pt x="548" y="456"/>
                      </a:moveTo>
                      <a:cubicBezTo>
                        <a:pt x="551" y="460"/>
                        <a:pt x="554" y="463"/>
                        <a:pt x="557" y="466"/>
                      </a:cubicBezTo>
                      <a:lnTo>
                        <a:pt x="557" y="466"/>
                      </a:lnTo>
                      <a:cubicBezTo>
                        <a:pt x="554" y="466"/>
                        <a:pt x="551" y="467"/>
                        <a:pt x="548" y="468"/>
                      </a:cubicBezTo>
                      <a:lnTo>
                        <a:pt x="548" y="468"/>
                      </a:lnTo>
                      <a:cubicBezTo>
                        <a:pt x="548" y="465"/>
                        <a:pt x="548" y="461"/>
                        <a:pt x="548" y="456"/>
                      </a:cubicBezTo>
                      <a:close/>
                      <a:moveTo>
                        <a:pt x="669" y="456"/>
                      </a:moveTo>
                      <a:lnTo>
                        <a:pt x="690" y="477"/>
                      </a:lnTo>
                      <a:lnTo>
                        <a:pt x="690" y="477"/>
                      </a:lnTo>
                      <a:cubicBezTo>
                        <a:pt x="686" y="475"/>
                        <a:pt x="681" y="473"/>
                        <a:pt x="677" y="471"/>
                      </a:cubicBezTo>
                      <a:lnTo>
                        <a:pt x="677" y="471"/>
                      </a:lnTo>
                      <a:lnTo>
                        <a:pt x="669" y="456"/>
                      </a:lnTo>
                      <a:close/>
                      <a:moveTo>
                        <a:pt x="691" y="465"/>
                      </a:moveTo>
                      <a:cubicBezTo>
                        <a:pt x="693" y="465"/>
                        <a:pt x="699" y="474"/>
                        <a:pt x="704" y="482"/>
                      </a:cubicBezTo>
                      <a:lnTo>
                        <a:pt x="704" y="482"/>
                      </a:lnTo>
                      <a:cubicBezTo>
                        <a:pt x="701" y="481"/>
                        <a:pt x="699" y="480"/>
                        <a:pt x="696" y="479"/>
                      </a:cubicBezTo>
                      <a:lnTo>
                        <a:pt x="696" y="479"/>
                      </a:lnTo>
                      <a:cubicBezTo>
                        <a:pt x="691" y="469"/>
                        <a:pt x="690" y="465"/>
                        <a:pt x="691" y="465"/>
                      </a:cubicBezTo>
                      <a:close/>
                      <a:moveTo>
                        <a:pt x="268" y="473"/>
                      </a:moveTo>
                      <a:cubicBezTo>
                        <a:pt x="261" y="473"/>
                        <a:pt x="254" y="487"/>
                        <a:pt x="274" y="487"/>
                      </a:cubicBezTo>
                      <a:cubicBezTo>
                        <a:pt x="274" y="477"/>
                        <a:pt x="271" y="473"/>
                        <a:pt x="268" y="473"/>
                      </a:cubicBezTo>
                      <a:close/>
                      <a:moveTo>
                        <a:pt x="281" y="473"/>
                      </a:moveTo>
                      <a:cubicBezTo>
                        <a:pt x="278" y="473"/>
                        <a:pt x="274" y="477"/>
                        <a:pt x="274" y="487"/>
                      </a:cubicBezTo>
                      <a:cubicBezTo>
                        <a:pt x="295" y="487"/>
                        <a:pt x="288" y="473"/>
                        <a:pt x="281" y="473"/>
                      </a:cubicBezTo>
                      <a:close/>
                      <a:moveTo>
                        <a:pt x="639" y="456"/>
                      </a:moveTo>
                      <a:lnTo>
                        <a:pt x="639" y="487"/>
                      </a:lnTo>
                      <a:cubicBezTo>
                        <a:pt x="639" y="487"/>
                        <a:pt x="639" y="487"/>
                        <a:pt x="609" y="457"/>
                      </a:cubicBezTo>
                      <a:lnTo>
                        <a:pt x="609" y="457"/>
                      </a:lnTo>
                      <a:cubicBezTo>
                        <a:pt x="619" y="467"/>
                        <a:pt x="622" y="470"/>
                        <a:pt x="623" y="470"/>
                      </a:cubicBezTo>
                      <a:cubicBezTo>
                        <a:pt x="624" y="470"/>
                        <a:pt x="624" y="469"/>
                        <a:pt x="624" y="468"/>
                      </a:cubicBezTo>
                      <a:lnTo>
                        <a:pt x="624" y="468"/>
                      </a:lnTo>
                      <a:cubicBezTo>
                        <a:pt x="626" y="469"/>
                        <a:pt x="629" y="470"/>
                        <a:pt x="631" y="470"/>
                      </a:cubicBezTo>
                      <a:cubicBezTo>
                        <a:pt x="636" y="470"/>
                        <a:pt x="639" y="466"/>
                        <a:pt x="639" y="456"/>
                      </a:cubicBezTo>
                      <a:close/>
                      <a:moveTo>
                        <a:pt x="700" y="487"/>
                      </a:moveTo>
                      <a:cubicBezTo>
                        <a:pt x="700" y="487"/>
                        <a:pt x="703" y="487"/>
                        <a:pt x="707" y="488"/>
                      </a:cubicBezTo>
                      <a:lnTo>
                        <a:pt x="707" y="488"/>
                      </a:lnTo>
                      <a:cubicBezTo>
                        <a:pt x="709" y="491"/>
                        <a:pt x="709" y="493"/>
                        <a:pt x="708" y="493"/>
                      </a:cubicBezTo>
                      <a:cubicBezTo>
                        <a:pt x="707" y="493"/>
                        <a:pt x="704" y="491"/>
                        <a:pt x="700" y="487"/>
                      </a:cubicBezTo>
                      <a:lnTo>
                        <a:pt x="700" y="487"/>
                      </a:lnTo>
                      <a:lnTo>
                        <a:pt x="700" y="487"/>
                      </a:lnTo>
                      <a:close/>
                      <a:moveTo>
                        <a:pt x="539" y="508"/>
                      </a:moveTo>
                      <a:cubicBezTo>
                        <a:pt x="539" y="508"/>
                        <a:pt x="541" y="511"/>
                        <a:pt x="548" y="517"/>
                      </a:cubicBezTo>
                      <a:cubicBezTo>
                        <a:pt x="548" y="517"/>
                        <a:pt x="548" y="517"/>
                        <a:pt x="548" y="517"/>
                      </a:cubicBezTo>
                      <a:lnTo>
                        <a:pt x="548" y="517"/>
                      </a:lnTo>
                      <a:cubicBezTo>
                        <a:pt x="548" y="517"/>
                        <a:pt x="552" y="521"/>
                        <a:pt x="555" y="526"/>
                      </a:cubicBezTo>
                      <a:lnTo>
                        <a:pt x="555" y="526"/>
                      </a:lnTo>
                      <a:cubicBezTo>
                        <a:pt x="552" y="524"/>
                        <a:pt x="550" y="522"/>
                        <a:pt x="548" y="521"/>
                      </a:cubicBezTo>
                      <a:lnTo>
                        <a:pt x="548" y="521"/>
                      </a:lnTo>
                      <a:lnTo>
                        <a:pt x="548" y="517"/>
                      </a:lnTo>
                      <a:lnTo>
                        <a:pt x="544" y="517"/>
                      </a:lnTo>
                      <a:cubicBezTo>
                        <a:pt x="544" y="518"/>
                        <a:pt x="545" y="519"/>
                        <a:pt x="545" y="520"/>
                      </a:cubicBezTo>
                      <a:lnTo>
                        <a:pt x="545" y="520"/>
                      </a:lnTo>
                      <a:cubicBezTo>
                        <a:pt x="538" y="517"/>
                        <a:pt x="531" y="517"/>
                        <a:pt x="518" y="517"/>
                      </a:cubicBezTo>
                      <a:lnTo>
                        <a:pt x="518" y="517"/>
                      </a:lnTo>
                      <a:cubicBezTo>
                        <a:pt x="535" y="517"/>
                        <a:pt x="543" y="517"/>
                        <a:pt x="546" y="523"/>
                      </a:cubicBezTo>
                      <a:lnTo>
                        <a:pt x="546" y="523"/>
                      </a:lnTo>
                      <a:cubicBezTo>
                        <a:pt x="546" y="522"/>
                        <a:pt x="546" y="521"/>
                        <a:pt x="545" y="520"/>
                      </a:cubicBezTo>
                      <a:lnTo>
                        <a:pt x="545" y="520"/>
                      </a:lnTo>
                      <a:cubicBezTo>
                        <a:pt x="546" y="520"/>
                        <a:pt x="547" y="520"/>
                        <a:pt x="548" y="521"/>
                      </a:cubicBezTo>
                      <a:lnTo>
                        <a:pt x="548" y="521"/>
                      </a:lnTo>
                      <a:cubicBezTo>
                        <a:pt x="548" y="520"/>
                        <a:pt x="548" y="518"/>
                        <a:pt x="548" y="517"/>
                      </a:cubicBezTo>
                      <a:lnTo>
                        <a:pt x="548" y="517"/>
                      </a:lnTo>
                      <a:cubicBezTo>
                        <a:pt x="548" y="519"/>
                        <a:pt x="548" y="520"/>
                        <a:pt x="548" y="521"/>
                      </a:cubicBezTo>
                      <a:lnTo>
                        <a:pt x="548" y="521"/>
                      </a:lnTo>
                      <a:cubicBezTo>
                        <a:pt x="548" y="521"/>
                        <a:pt x="548" y="521"/>
                        <a:pt x="548" y="521"/>
                      </a:cubicBezTo>
                      <a:lnTo>
                        <a:pt x="548" y="521"/>
                      </a:lnTo>
                      <a:cubicBezTo>
                        <a:pt x="547" y="523"/>
                        <a:pt x="547" y="524"/>
                        <a:pt x="547" y="526"/>
                      </a:cubicBezTo>
                      <a:lnTo>
                        <a:pt x="547" y="526"/>
                      </a:lnTo>
                      <a:cubicBezTo>
                        <a:pt x="546" y="525"/>
                        <a:pt x="546" y="524"/>
                        <a:pt x="546" y="523"/>
                      </a:cubicBezTo>
                      <a:lnTo>
                        <a:pt x="546" y="523"/>
                      </a:lnTo>
                      <a:cubicBezTo>
                        <a:pt x="545" y="525"/>
                        <a:pt x="544" y="526"/>
                        <a:pt x="542" y="526"/>
                      </a:cubicBezTo>
                      <a:cubicBezTo>
                        <a:pt x="542" y="526"/>
                        <a:pt x="541" y="526"/>
                        <a:pt x="541" y="526"/>
                      </a:cubicBezTo>
                      <a:lnTo>
                        <a:pt x="541" y="526"/>
                      </a:lnTo>
                      <a:cubicBezTo>
                        <a:pt x="543" y="527"/>
                        <a:pt x="544" y="528"/>
                        <a:pt x="544" y="529"/>
                      </a:cubicBezTo>
                      <a:lnTo>
                        <a:pt x="544" y="529"/>
                      </a:lnTo>
                      <a:cubicBezTo>
                        <a:pt x="545" y="528"/>
                        <a:pt x="546" y="527"/>
                        <a:pt x="547" y="526"/>
                      </a:cubicBezTo>
                      <a:lnTo>
                        <a:pt x="547" y="526"/>
                      </a:lnTo>
                      <a:cubicBezTo>
                        <a:pt x="547" y="527"/>
                        <a:pt x="547" y="528"/>
                        <a:pt x="547" y="530"/>
                      </a:cubicBezTo>
                      <a:lnTo>
                        <a:pt x="547" y="530"/>
                      </a:lnTo>
                      <a:cubicBezTo>
                        <a:pt x="547" y="530"/>
                        <a:pt x="547" y="531"/>
                        <a:pt x="547" y="531"/>
                      </a:cubicBezTo>
                      <a:cubicBezTo>
                        <a:pt x="546" y="531"/>
                        <a:pt x="545" y="530"/>
                        <a:pt x="544" y="529"/>
                      </a:cubicBezTo>
                      <a:lnTo>
                        <a:pt x="544" y="529"/>
                      </a:lnTo>
                      <a:cubicBezTo>
                        <a:pt x="543" y="530"/>
                        <a:pt x="542" y="531"/>
                        <a:pt x="540" y="531"/>
                      </a:cubicBezTo>
                      <a:cubicBezTo>
                        <a:pt x="531" y="531"/>
                        <a:pt x="517" y="517"/>
                        <a:pt x="517" y="517"/>
                      </a:cubicBezTo>
                      <a:lnTo>
                        <a:pt x="517" y="517"/>
                      </a:lnTo>
                      <a:cubicBezTo>
                        <a:pt x="530" y="523"/>
                        <a:pt x="537" y="526"/>
                        <a:pt x="541" y="526"/>
                      </a:cubicBezTo>
                      <a:lnTo>
                        <a:pt x="541" y="526"/>
                      </a:lnTo>
                      <a:cubicBezTo>
                        <a:pt x="537" y="522"/>
                        <a:pt x="530" y="517"/>
                        <a:pt x="517" y="517"/>
                      </a:cubicBezTo>
                      <a:lnTo>
                        <a:pt x="544" y="517"/>
                      </a:lnTo>
                      <a:cubicBezTo>
                        <a:pt x="542" y="513"/>
                        <a:pt x="538" y="508"/>
                        <a:pt x="539" y="508"/>
                      </a:cubicBezTo>
                      <a:close/>
                      <a:moveTo>
                        <a:pt x="548" y="518"/>
                      </a:moveTo>
                      <a:cubicBezTo>
                        <a:pt x="578" y="547"/>
                        <a:pt x="578" y="548"/>
                        <a:pt x="578" y="548"/>
                      </a:cubicBezTo>
                      <a:lnTo>
                        <a:pt x="578" y="548"/>
                      </a:lnTo>
                      <a:cubicBezTo>
                        <a:pt x="572" y="541"/>
                        <a:pt x="567" y="536"/>
                        <a:pt x="563" y="532"/>
                      </a:cubicBezTo>
                      <a:lnTo>
                        <a:pt x="563" y="532"/>
                      </a:lnTo>
                      <a:cubicBezTo>
                        <a:pt x="577" y="548"/>
                        <a:pt x="572" y="548"/>
                        <a:pt x="548" y="548"/>
                      </a:cubicBezTo>
                      <a:cubicBezTo>
                        <a:pt x="568" y="548"/>
                        <a:pt x="562" y="535"/>
                        <a:pt x="555" y="526"/>
                      </a:cubicBezTo>
                      <a:lnTo>
                        <a:pt x="555" y="526"/>
                      </a:lnTo>
                      <a:cubicBezTo>
                        <a:pt x="557" y="527"/>
                        <a:pt x="560" y="530"/>
                        <a:pt x="563" y="532"/>
                      </a:cubicBezTo>
                      <a:lnTo>
                        <a:pt x="563" y="532"/>
                      </a:lnTo>
                      <a:cubicBezTo>
                        <a:pt x="559" y="529"/>
                        <a:pt x="554" y="524"/>
                        <a:pt x="548" y="518"/>
                      </a:cubicBezTo>
                      <a:close/>
                      <a:moveTo>
                        <a:pt x="273" y="617"/>
                      </a:moveTo>
                      <a:lnTo>
                        <a:pt x="273" y="617"/>
                      </a:lnTo>
                      <a:cubicBezTo>
                        <a:pt x="268" y="639"/>
                        <a:pt x="244" y="639"/>
                        <a:pt x="244" y="639"/>
                      </a:cubicBezTo>
                      <a:cubicBezTo>
                        <a:pt x="244" y="639"/>
                        <a:pt x="256" y="626"/>
                        <a:pt x="273" y="617"/>
                      </a:cubicBezTo>
                      <a:close/>
                      <a:moveTo>
                        <a:pt x="700" y="61"/>
                      </a:moveTo>
                      <a:cubicBezTo>
                        <a:pt x="669" y="61"/>
                        <a:pt x="669" y="122"/>
                        <a:pt x="669" y="152"/>
                      </a:cubicBezTo>
                      <a:cubicBezTo>
                        <a:pt x="669" y="122"/>
                        <a:pt x="639" y="122"/>
                        <a:pt x="639" y="122"/>
                      </a:cubicBezTo>
                      <a:lnTo>
                        <a:pt x="609" y="122"/>
                      </a:lnTo>
                      <a:cubicBezTo>
                        <a:pt x="609" y="122"/>
                        <a:pt x="578" y="122"/>
                        <a:pt x="609" y="152"/>
                      </a:cubicBezTo>
                      <a:cubicBezTo>
                        <a:pt x="598" y="142"/>
                        <a:pt x="592" y="139"/>
                        <a:pt x="587" y="139"/>
                      </a:cubicBezTo>
                      <a:cubicBezTo>
                        <a:pt x="578" y="139"/>
                        <a:pt x="578" y="152"/>
                        <a:pt x="578" y="152"/>
                      </a:cubicBezTo>
                      <a:cubicBezTo>
                        <a:pt x="578" y="152"/>
                        <a:pt x="578" y="152"/>
                        <a:pt x="578" y="122"/>
                      </a:cubicBezTo>
                      <a:cubicBezTo>
                        <a:pt x="578" y="137"/>
                        <a:pt x="578" y="145"/>
                        <a:pt x="574" y="145"/>
                      </a:cubicBezTo>
                      <a:cubicBezTo>
                        <a:pt x="571" y="145"/>
                        <a:pt x="563" y="137"/>
                        <a:pt x="548" y="123"/>
                      </a:cubicBezTo>
                      <a:lnTo>
                        <a:pt x="548" y="123"/>
                      </a:lnTo>
                      <a:cubicBezTo>
                        <a:pt x="553" y="127"/>
                        <a:pt x="578" y="152"/>
                        <a:pt x="578" y="152"/>
                      </a:cubicBezTo>
                      <a:lnTo>
                        <a:pt x="548" y="152"/>
                      </a:lnTo>
                      <a:cubicBezTo>
                        <a:pt x="548" y="152"/>
                        <a:pt x="517" y="92"/>
                        <a:pt x="517" y="92"/>
                      </a:cubicBezTo>
                      <a:cubicBezTo>
                        <a:pt x="507" y="81"/>
                        <a:pt x="501" y="78"/>
                        <a:pt x="496" y="78"/>
                      </a:cubicBezTo>
                      <a:cubicBezTo>
                        <a:pt x="487" y="78"/>
                        <a:pt x="487" y="92"/>
                        <a:pt x="487" y="92"/>
                      </a:cubicBezTo>
                      <a:cubicBezTo>
                        <a:pt x="487" y="107"/>
                        <a:pt x="487" y="107"/>
                        <a:pt x="487" y="107"/>
                      </a:cubicBezTo>
                      <a:cubicBezTo>
                        <a:pt x="487" y="107"/>
                        <a:pt x="487" y="107"/>
                        <a:pt x="487" y="122"/>
                      </a:cubicBezTo>
                      <a:cubicBezTo>
                        <a:pt x="487" y="147"/>
                        <a:pt x="507" y="191"/>
                        <a:pt x="498" y="191"/>
                      </a:cubicBezTo>
                      <a:cubicBezTo>
                        <a:pt x="496" y="191"/>
                        <a:pt x="493" y="189"/>
                        <a:pt x="487" y="183"/>
                      </a:cubicBezTo>
                      <a:lnTo>
                        <a:pt x="487" y="183"/>
                      </a:lnTo>
                      <a:lnTo>
                        <a:pt x="517" y="213"/>
                      </a:lnTo>
                      <a:cubicBezTo>
                        <a:pt x="517" y="213"/>
                        <a:pt x="517" y="213"/>
                        <a:pt x="517" y="244"/>
                      </a:cubicBezTo>
                      <a:cubicBezTo>
                        <a:pt x="507" y="233"/>
                        <a:pt x="496" y="222"/>
                        <a:pt x="487" y="213"/>
                      </a:cubicBezTo>
                      <a:lnTo>
                        <a:pt x="487" y="213"/>
                      </a:lnTo>
                      <a:cubicBezTo>
                        <a:pt x="487" y="228"/>
                        <a:pt x="472" y="228"/>
                        <a:pt x="460" y="228"/>
                      </a:cubicBezTo>
                      <a:cubicBezTo>
                        <a:pt x="458" y="228"/>
                        <a:pt x="455" y="228"/>
                        <a:pt x="453" y="229"/>
                      </a:cubicBezTo>
                      <a:lnTo>
                        <a:pt x="453" y="229"/>
                      </a:lnTo>
                      <a:cubicBezTo>
                        <a:pt x="449" y="221"/>
                        <a:pt x="442" y="213"/>
                        <a:pt x="426" y="213"/>
                      </a:cubicBezTo>
                      <a:lnTo>
                        <a:pt x="457" y="244"/>
                      </a:lnTo>
                      <a:cubicBezTo>
                        <a:pt x="445" y="232"/>
                        <a:pt x="447" y="229"/>
                        <a:pt x="453" y="229"/>
                      </a:cubicBezTo>
                      <a:lnTo>
                        <a:pt x="453" y="229"/>
                      </a:lnTo>
                      <a:cubicBezTo>
                        <a:pt x="457" y="236"/>
                        <a:pt x="457" y="244"/>
                        <a:pt x="457" y="244"/>
                      </a:cubicBezTo>
                      <a:cubicBezTo>
                        <a:pt x="457" y="254"/>
                        <a:pt x="453" y="257"/>
                        <a:pt x="449" y="257"/>
                      </a:cubicBezTo>
                      <a:cubicBezTo>
                        <a:pt x="440" y="257"/>
                        <a:pt x="427" y="244"/>
                        <a:pt x="426" y="244"/>
                      </a:cubicBezTo>
                      <a:lnTo>
                        <a:pt x="426" y="244"/>
                      </a:lnTo>
                      <a:cubicBezTo>
                        <a:pt x="427" y="244"/>
                        <a:pt x="457" y="274"/>
                        <a:pt x="457" y="274"/>
                      </a:cubicBezTo>
                      <a:cubicBezTo>
                        <a:pt x="441" y="259"/>
                        <a:pt x="434" y="259"/>
                        <a:pt x="426" y="259"/>
                      </a:cubicBezTo>
                      <a:cubicBezTo>
                        <a:pt x="419" y="259"/>
                        <a:pt x="411" y="259"/>
                        <a:pt x="396" y="244"/>
                      </a:cubicBezTo>
                      <a:lnTo>
                        <a:pt x="396" y="244"/>
                      </a:lnTo>
                      <a:cubicBezTo>
                        <a:pt x="426" y="274"/>
                        <a:pt x="396" y="274"/>
                        <a:pt x="396" y="304"/>
                      </a:cubicBezTo>
                      <a:cubicBezTo>
                        <a:pt x="385" y="282"/>
                        <a:pt x="382" y="276"/>
                        <a:pt x="381" y="276"/>
                      </a:cubicBezTo>
                      <a:lnTo>
                        <a:pt x="381" y="276"/>
                      </a:lnTo>
                      <a:cubicBezTo>
                        <a:pt x="380" y="276"/>
                        <a:pt x="382" y="283"/>
                        <a:pt x="378" y="283"/>
                      </a:cubicBezTo>
                      <a:cubicBezTo>
                        <a:pt x="376" y="283"/>
                        <a:pt x="372" y="281"/>
                        <a:pt x="365" y="274"/>
                      </a:cubicBezTo>
                      <a:lnTo>
                        <a:pt x="365" y="274"/>
                      </a:lnTo>
                      <a:cubicBezTo>
                        <a:pt x="382" y="291"/>
                        <a:pt x="380" y="298"/>
                        <a:pt x="381" y="302"/>
                      </a:cubicBezTo>
                      <a:lnTo>
                        <a:pt x="381" y="302"/>
                      </a:lnTo>
                      <a:cubicBezTo>
                        <a:pt x="369" y="298"/>
                        <a:pt x="352" y="291"/>
                        <a:pt x="335" y="274"/>
                      </a:cubicBezTo>
                      <a:lnTo>
                        <a:pt x="335" y="274"/>
                      </a:lnTo>
                      <a:lnTo>
                        <a:pt x="365" y="304"/>
                      </a:lnTo>
                      <a:lnTo>
                        <a:pt x="305" y="304"/>
                      </a:lnTo>
                      <a:lnTo>
                        <a:pt x="335" y="335"/>
                      </a:lnTo>
                      <a:cubicBezTo>
                        <a:pt x="350" y="350"/>
                        <a:pt x="350" y="350"/>
                        <a:pt x="350" y="350"/>
                      </a:cubicBezTo>
                      <a:cubicBezTo>
                        <a:pt x="350" y="350"/>
                        <a:pt x="350" y="350"/>
                        <a:pt x="365" y="365"/>
                      </a:cubicBezTo>
                      <a:lnTo>
                        <a:pt x="335" y="365"/>
                      </a:lnTo>
                      <a:cubicBezTo>
                        <a:pt x="350" y="380"/>
                        <a:pt x="365" y="396"/>
                        <a:pt x="365" y="396"/>
                      </a:cubicBezTo>
                      <a:lnTo>
                        <a:pt x="396" y="396"/>
                      </a:lnTo>
                      <a:cubicBezTo>
                        <a:pt x="396" y="406"/>
                        <a:pt x="392" y="409"/>
                        <a:pt x="388" y="409"/>
                      </a:cubicBezTo>
                      <a:cubicBezTo>
                        <a:pt x="379" y="409"/>
                        <a:pt x="365" y="396"/>
                        <a:pt x="365" y="396"/>
                      </a:cubicBezTo>
                      <a:cubicBezTo>
                        <a:pt x="365" y="396"/>
                        <a:pt x="338" y="382"/>
                        <a:pt x="320" y="382"/>
                      </a:cubicBezTo>
                      <a:cubicBezTo>
                        <a:pt x="311" y="382"/>
                        <a:pt x="305" y="385"/>
                        <a:pt x="305" y="396"/>
                      </a:cubicBezTo>
                      <a:cubicBezTo>
                        <a:pt x="335" y="396"/>
                        <a:pt x="335" y="426"/>
                        <a:pt x="365" y="426"/>
                      </a:cubicBezTo>
                      <a:lnTo>
                        <a:pt x="305" y="426"/>
                      </a:lnTo>
                      <a:cubicBezTo>
                        <a:pt x="305" y="426"/>
                        <a:pt x="305" y="456"/>
                        <a:pt x="305" y="456"/>
                      </a:cubicBezTo>
                      <a:lnTo>
                        <a:pt x="305" y="456"/>
                      </a:lnTo>
                      <a:lnTo>
                        <a:pt x="305" y="456"/>
                      </a:lnTo>
                      <a:cubicBezTo>
                        <a:pt x="305" y="464"/>
                        <a:pt x="307" y="470"/>
                        <a:pt x="309" y="474"/>
                      </a:cubicBezTo>
                      <a:lnTo>
                        <a:pt x="309" y="474"/>
                      </a:lnTo>
                      <a:cubicBezTo>
                        <a:pt x="306" y="476"/>
                        <a:pt x="305" y="480"/>
                        <a:pt x="305" y="487"/>
                      </a:cubicBezTo>
                      <a:lnTo>
                        <a:pt x="244" y="487"/>
                      </a:lnTo>
                      <a:cubicBezTo>
                        <a:pt x="213" y="487"/>
                        <a:pt x="274" y="487"/>
                        <a:pt x="244" y="517"/>
                      </a:cubicBezTo>
                      <a:cubicBezTo>
                        <a:pt x="234" y="507"/>
                        <a:pt x="227" y="504"/>
                        <a:pt x="222" y="504"/>
                      </a:cubicBezTo>
                      <a:cubicBezTo>
                        <a:pt x="213" y="504"/>
                        <a:pt x="213" y="517"/>
                        <a:pt x="213" y="517"/>
                      </a:cubicBezTo>
                      <a:cubicBezTo>
                        <a:pt x="183" y="517"/>
                        <a:pt x="213" y="548"/>
                        <a:pt x="183" y="548"/>
                      </a:cubicBezTo>
                      <a:cubicBezTo>
                        <a:pt x="183" y="548"/>
                        <a:pt x="170" y="561"/>
                        <a:pt x="161" y="561"/>
                      </a:cubicBezTo>
                      <a:cubicBezTo>
                        <a:pt x="156" y="561"/>
                        <a:pt x="153" y="558"/>
                        <a:pt x="153" y="548"/>
                      </a:cubicBezTo>
                      <a:cubicBezTo>
                        <a:pt x="122" y="578"/>
                        <a:pt x="61" y="639"/>
                        <a:pt x="92" y="669"/>
                      </a:cubicBezTo>
                      <a:lnTo>
                        <a:pt x="61" y="669"/>
                      </a:lnTo>
                      <a:cubicBezTo>
                        <a:pt x="92" y="669"/>
                        <a:pt x="31" y="730"/>
                        <a:pt x="31" y="730"/>
                      </a:cubicBezTo>
                      <a:lnTo>
                        <a:pt x="61" y="730"/>
                      </a:lnTo>
                      <a:cubicBezTo>
                        <a:pt x="1" y="791"/>
                        <a:pt x="61" y="821"/>
                        <a:pt x="61" y="851"/>
                      </a:cubicBezTo>
                      <a:cubicBezTo>
                        <a:pt x="92" y="821"/>
                        <a:pt x="92" y="821"/>
                        <a:pt x="122" y="821"/>
                      </a:cubicBezTo>
                      <a:cubicBezTo>
                        <a:pt x="92" y="851"/>
                        <a:pt x="61" y="851"/>
                        <a:pt x="92" y="851"/>
                      </a:cubicBezTo>
                      <a:cubicBezTo>
                        <a:pt x="92" y="882"/>
                        <a:pt x="153" y="943"/>
                        <a:pt x="183" y="973"/>
                      </a:cubicBezTo>
                      <a:cubicBezTo>
                        <a:pt x="244" y="1034"/>
                        <a:pt x="274" y="1095"/>
                        <a:pt x="365" y="1095"/>
                      </a:cubicBezTo>
                      <a:cubicBezTo>
                        <a:pt x="365" y="1095"/>
                        <a:pt x="365" y="1064"/>
                        <a:pt x="365" y="1064"/>
                      </a:cubicBezTo>
                      <a:cubicBezTo>
                        <a:pt x="365" y="1100"/>
                        <a:pt x="375" y="1108"/>
                        <a:pt x="386" y="1108"/>
                      </a:cubicBezTo>
                      <a:cubicBezTo>
                        <a:pt x="395" y="1108"/>
                        <a:pt x="405" y="1102"/>
                        <a:pt x="413" y="1102"/>
                      </a:cubicBezTo>
                      <a:cubicBezTo>
                        <a:pt x="421" y="1102"/>
                        <a:pt x="426" y="1107"/>
                        <a:pt x="426" y="1125"/>
                      </a:cubicBezTo>
                      <a:cubicBezTo>
                        <a:pt x="467" y="1125"/>
                        <a:pt x="494" y="1152"/>
                        <a:pt x="525" y="1152"/>
                      </a:cubicBezTo>
                      <a:cubicBezTo>
                        <a:pt x="541" y="1152"/>
                        <a:pt x="558" y="1145"/>
                        <a:pt x="578" y="1125"/>
                      </a:cubicBezTo>
                      <a:lnTo>
                        <a:pt x="578" y="1155"/>
                      </a:lnTo>
                      <a:cubicBezTo>
                        <a:pt x="609" y="1155"/>
                        <a:pt x="609" y="1125"/>
                        <a:pt x="639" y="1125"/>
                      </a:cubicBezTo>
                      <a:lnTo>
                        <a:pt x="669" y="1095"/>
                      </a:lnTo>
                      <a:cubicBezTo>
                        <a:pt x="669" y="1117"/>
                        <a:pt x="669" y="1123"/>
                        <a:pt x="671" y="1123"/>
                      </a:cubicBezTo>
                      <a:cubicBezTo>
                        <a:pt x="673" y="1123"/>
                        <a:pt x="676" y="1116"/>
                        <a:pt x="683" y="1116"/>
                      </a:cubicBezTo>
                      <a:cubicBezTo>
                        <a:pt x="688" y="1116"/>
                        <a:pt x="693" y="1118"/>
                        <a:pt x="700" y="1125"/>
                      </a:cubicBezTo>
                      <a:cubicBezTo>
                        <a:pt x="700" y="1095"/>
                        <a:pt x="730" y="1095"/>
                        <a:pt x="730" y="1095"/>
                      </a:cubicBezTo>
                      <a:lnTo>
                        <a:pt x="791" y="1095"/>
                      </a:lnTo>
                      <a:cubicBezTo>
                        <a:pt x="821" y="1095"/>
                        <a:pt x="852" y="1064"/>
                        <a:pt x="882" y="1034"/>
                      </a:cubicBezTo>
                      <a:lnTo>
                        <a:pt x="882" y="1003"/>
                      </a:lnTo>
                      <a:cubicBezTo>
                        <a:pt x="892" y="1014"/>
                        <a:pt x="899" y="1017"/>
                        <a:pt x="904" y="1017"/>
                      </a:cubicBezTo>
                      <a:cubicBezTo>
                        <a:pt x="913" y="1017"/>
                        <a:pt x="913" y="1003"/>
                        <a:pt x="913" y="1003"/>
                      </a:cubicBezTo>
                      <a:cubicBezTo>
                        <a:pt x="882" y="1003"/>
                        <a:pt x="882" y="973"/>
                        <a:pt x="913" y="973"/>
                      </a:cubicBezTo>
                      <a:cubicBezTo>
                        <a:pt x="913" y="1003"/>
                        <a:pt x="943" y="1003"/>
                        <a:pt x="943" y="1003"/>
                      </a:cubicBezTo>
                      <a:cubicBezTo>
                        <a:pt x="973" y="973"/>
                        <a:pt x="943" y="943"/>
                        <a:pt x="973" y="943"/>
                      </a:cubicBezTo>
                      <a:cubicBezTo>
                        <a:pt x="994" y="943"/>
                        <a:pt x="1000" y="929"/>
                        <a:pt x="1012" y="929"/>
                      </a:cubicBezTo>
                      <a:cubicBezTo>
                        <a:pt x="1017" y="929"/>
                        <a:pt x="1024" y="933"/>
                        <a:pt x="1034" y="943"/>
                      </a:cubicBezTo>
                      <a:cubicBezTo>
                        <a:pt x="1034" y="927"/>
                        <a:pt x="1027" y="920"/>
                        <a:pt x="1015" y="912"/>
                      </a:cubicBezTo>
                      <a:lnTo>
                        <a:pt x="1034" y="912"/>
                      </a:lnTo>
                      <a:cubicBezTo>
                        <a:pt x="1004" y="882"/>
                        <a:pt x="1065" y="882"/>
                        <a:pt x="1065" y="851"/>
                      </a:cubicBezTo>
                      <a:lnTo>
                        <a:pt x="1034" y="851"/>
                      </a:lnTo>
                      <a:cubicBezTo>
                        <a:pt x="1034" y="836"/>
                        <a:pt x="1042" y="836"/>
                        <a:pt x="1049" y="836"/>
                      </a:cubicBezTo>
                      <a:cubicBezTo>
                        <a:pt x="1057" y="836"/>
                        <a:pt x="1065" y="836"/>
                        <a:pt x="1065" y="821"/>
                      </a:cubicBezTo>
                      <a:lnTo>
                        <a:pt x="1095" y="821"/>
                      </a:lnTo>
                      <a:cubicBezTo>
                        <a:pt x="1095" y="813"/>
                        <a:pt x="1095" y="806"/>
                        <a:pt x="1095" y="791"/>
                      </a:cubicBezTo>
                      <a:cubicBezTo>
                        <a:pt x="1095" y="791"/>
                        <a:pt x="1125" y="760"/>
                        <a:pt x="1125" y="760"/>
                      </a:cubicBezTo>
                      <a:cubicBezTo>
                        <a:pt x="1125" y="745"/>
                        <a:pt x="1133" y="745"/>
                        <a:pt x="1141" y="745"/>
                      </a:cubicBezTo>
                      <a:cubicBezTo>
                        <a:pt x="1148" y="745"/>
                        <a:pt x="1156" y="745"/>
                        <a:pt x="1156" y="730"/>
                      </a:cubicBezTo>
                      <a:cubicBezTo>
                        <a:pt x="1156" y="699"/>
                        <a:pt x="1156" y="639"/>
                        <a:pt x="1156" y="578"/>
                      </a:cubicBezTo>
                      <a:cubicBezTo>
                        <a:pt x="1125" y="578"/>
                        <a:pt x="1125" y="578"/>
                        <a:pt x="1125" y="548"/>
                      </a:cubicBezTo>
                      <a:lnTo>
                        <a:pt x="1156" y="548"/>
                      </a:lnTo>
                      <a:cubicBezTo>
                        <a:pt x="1186" y="548"/>
                        <a:pt x="1186" y="517"/>
                        <a:pt x="1217" y="517"/>
                      </a:cubicBezTo>
                      <a:lnTo>
                        <a:pt x="1217" y="487"/>
                      </a:lnTo>
                      <a:cubicBezTo>
                        <a:pt x="1217" y="472"/>
                        <a:pt x="1201" y="472"/>
                        <a:pt x="1190" y="472"/>
                      </a:cubicBezTo>
                      <a:cubicBezTo>
                        <a:pt x="1179" y="472"/>
                        <a:pt x="1171" y="472"/>
                        <a:pt x="1186" y="456"/>
                      </a:cubicBezTo>
                      <a:lnTo>
                        <a:pt x="1217" y="456"/>
                      </a:lnTo>
                      <a:cubicBezTo>
                        <a:pt x="1247" y="426"/>
                        <a:pt x="1125" y="426"/>
                        <a:pt x="1125" y="396"/>
                      </a:cubicBezTo>
                      <a:lnTo>
                        <a:pt x="1065" y="396"/>
                      </a:lnTo>
                      <a:cubicBezTo>
                        <a:pt x="1095" y="365"/>
                        <a:pt x="1065" y="365"/>
                        <a:pt x="1095" y="335"/>
                      </a:cubicBezTo>
                      <a:lnTo>
                        <a:pt x="1065" y="335"/>
                      </a:lnTo>
                      <a:cubicBezTo>
                        <a:pt x="1065" y="304"/>
                        <a:pt x="1065" y="304"/>
                        <a:pt x="1065" y="304"/>
                      </a:cubicBezTo>
                      <a:cubicBezTo>
                        <a:pt x="1065" y="304"/>
                        <a:pt x="1065" y="304"/>
                        <a:pt x="1065" y="274"/>
                      </a:cubicBezTo>
                      <a:cubicBezTo>
                        <a:pt x="1034" y="274"/>
                        <a:pt x="1034" y="274"/>
                        <a:pt x="1034" y="304"/>
                      </a:cubicBezTo>
                      <a:cubicBezTo>
                        <a:pt x="1034" y="289"/>
                        <a:pt x="1027" y="289"/>
                        <a:pt x="1019" y="289"/>
                      </a:cubicBezTo>
                      <a:cubicBezTo>
                        <a:pt x="1011" y="289"/>
                        <a:pt x="1004" y="289"/>
                        <a:pt x="1004" y="274"/>
                      </a:cubicBezTo>
                      <a:lnTo>
                        <a:pt x="1034" y="274"/>
                      </a:lnTo>
                      <a:cubicBezTo>
                        <a:pt x="1004" y="274"/>
                        <a:pt x="1004" y="244"/>
                        <a:pt x="1004" y="244"/>
                      </a:cubicBezTo>
                      <a:lnTo>
                        <a:pt x="943" y="244"/>
                      </a:lnTo>
                      <a:cubicBezTo>
                        <a:pt x="963" y="244"/>
                        <a:pt x="943" y="257"/>
                        <a:pt x="927" y="257"/>
                      </a:cubicBezTo>
                      <a:cubicBezTo>
                        <a:pt x="919" y="257"/>
                        <a:pt x="913" y="254"/>
                        <a:pt x="913" y="244"/>
                      </a:cubicBezTo>
                      <a:lnTo>
                        <a:pt x="943" y="244"/>
                      </a:lnTo>
                      <a:cubicBezTo>
                        <a:pt x="913" y="244"/>
                        <a:pt x="973" y="213"/>
                        <a:pt x="943" y="213"/>
                      </a:cubicBezTo>
                      <a:cubicBezTo>
                        <a:pt x="943" y="213"/>
                        <a:pt x="929" y="227"/>
                        <a:pt x="920" y="227"/>
                      </a:cubicBezTo>
                      <a:cubicBezTo>
                        <a:pt x="916" y="227"/>
                        <a:pt x="913" y="223"/>
                        <a:pt x="913" y="213"/>
                      </a:cubicBezTo>
                      <a:cubicBezTo>
                        <a:pt x="943" y="213"/>
                        <a:pt x="913" y="213"/>
                        <a:pt x="943" y="183"/>
                      </a:cubicBezTo>
                      <a:cubicBezTo>
                        <a:pt x="958" y="168"/>
                        <a:pt x="958" y="168"/>
                        <a:pt x="958" y="168"/>
                      </a:cubicBezTo>
                      <a:cubicBezTo>
                        <a:pt x="958" y="168"/>
                        <a:pt x="958" y="168"/>
                        <a:pt x="973" y="152"/>
                      </a:cubicBezTo>
                      <a:lnTo>
                        <a:pt x="973" y="152"/>
                      </a:lnTo>
                      <a:cubicBezTo>
                        <a:pt x="963" y="163"/>
                        <a:pt x="956" y="166"/>
                        <a:pt x="952" y="166"/>
                      </a:cubicBezTo>
                      <a:cubicBezTo>
                        <a:pt x="943" y="166"/>
                        <a:pt x="943" y="152"/>
                        <a:pt x="943" y="152"/>
                      </a:cubicBezTo>
                      <a:cubicBezTo>
                        <a:pt x="925" y="161"/>
                        <a:pt x="918" y="165"/>
                        <a:pt x="916" y="165"/>
                      </a:cubicBezTo>
                      <a:cubicBezTo>
                        <a:pt x="913" y="165"/>
                        <a:pt x="943" y="143"/>
                        <a:pt x="943" y="122"/>
                      </a:cubicBezTo>
                      <a:lnTo>
                        <a:pt x="852" y="61"/>
                      </a:lnTo>
                      <a:lnTo>
                        <a:pt x="821" y="61"/>
                      </a:lnTo>
                      <a:cubicBezTo>
                        <a:pt x="821" y="61"/>
                        <a:pt x="821" y="61"/>
                        <a:pt x="821" y="92"/>
                      </a:cubicBezTo>
                      <a:cubicBezTo>
                        <a:pt x="821" y="61"/>
                        <a:pt x="821" y="61"/>
                        <a:pt x="791" y="61"/>
                      </a:cubicBezTo>
                      <a:lnTo>
                        <a:pt x="761" y="61"/>
                      </a:lnTo>
                      <a:cubicBezTo>
                        <a:pt x="739" y="83"/>
                        <a:pt x="733" y="104"/>
                        <a:pt x="731" y="104"/>
                      </a:cubicBezTo>
                      <a:cubicBezTo>
                        <a:pt x="730" y="104"/>
                        <a:pt x="730" y="100"/>
                        <a:pt x="730" y="92"/>
                      </a:cubicBezTo>
                      <a:cubicBezTo>
                        <a:pt x="730" y="61"/>
                        <a:pt x="730" y="61"/>
                        <a:pt x="700"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989;p31"/>
                <p:cNvSpPr/>
                <p:nvPr/>
              </p:nvSpPr>
              <p:spPr>
                <a:xfrm>
                  <a:off x="1707280" y="5170485"/>
                  <a:ext cx="32" cy="1029"/>
                </a:xfrm>
                <a:custGeom>
                  <a:avLst/>
                  <a:gdLst/>
                  <a:ahLst/>
                  <a:cxnLst/>
                  <a:rect l="l" t="t" r="r" b="b"/>
                  <a:pathLst>
                    <a:path w="1" h="32" extrusionOk="0">
                      <a:moveTo>
                        <a:pt x="1" y="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990;p31"/>
                <p:cNvSpPr/>
                <p:nvPr/>
              </p:nvSpPr>
              <p:spPr>
                <a:xfrm>
                  <a:off x="1718052" y="517829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991;p31"/>
                <p:cNvSpPr/>
                <p:nvPr/>
              </p:nvSpPr>
              <p:spPr>
                <a:xfrm>
                  <a:off x="1719016" y="5179295"/>
                  <a:ext cx="997" cy="32"/>
                </a:xfrm>
                <a:custGeom>
                  <a:avLst/>
                  <a:gdLst/>
                  <a:ahLst/>
                  <a:cxnLst/>
                  <a:rect l="l" t="t" r="r" b="b"/>
                  <a:pathLst>
                    <a:path w="31" h="1" extrusionOk="0">
                      <a:moveTo>
                        <a:pt x="31" y="0"/>
                      </a:moveTo>
                      <a:cubicBezTo>
                        <a:pt x="1" y="0"/>
                        <a:pt x="1" y="0"/>
                        <a:pt x="1" y="0"/>
                      </a:cubicBezTo>
                      <a:cubicBezTo>
                        <a:pt x="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992;p31"/>
                <p:cNvSpPr/>
                <p:nvPr/>
              </p:nvSpPr>
              <p:spPr>
                <a:xfrm>
                  <a:off x="1703389" y="5173411"/>
                  <a:ext cx="32" cy="1029"/>
                </a:xfrm>
                <a:custGeom>
                  <a:avLst/>
                  <a:gdLst/>
                  <a:ahLst/>
                  <a:cxnLst/>
                  <a:rect l="l" t="t" r="r" b="b"/>
                  <a:pathLst>
                    <a:path w="1" h="32" extrusionOk="0">
                      <a:moveTo>
                        <a:pt x="0" y="31"/>
                      </a:moveTo>
                      <a:cubicBezTo>
                        <a:pt x="0" y="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993;p31"/>
                <p:cNvSpPr/>
                <p:nvPr/>
              </p:nvSpPr>
              <p:spPr>
                <a:xfrm>
                  <a:off x="1694578" y="5181257"/>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994;p31"/>
                <p:cNvSpPr/>
                <p:nvPr/>
              </p:nvSpPr>
              <p:spPr>
                <a:xfrm>
                  <a:off x="1695575" y="5180260"/>
                  <a:ext cx="32" cy="1029"/>
                </a:xfrm>
                <a:custGeom>
                  <a:avLst/>
                  <a:gdLst/>
                  <a:ahLst/>
                  <a:cxnLst/>
                  <a:rect l="l" t="t" r="r" b="b"/>
                  <a:pathLst>
                    <a:path w="1" h="32" extrusionOk="0">
                      <a:moveTo>
                        <a:pt x="0" y="31"/>
                      </a:moveTo>
                      <a:cubicBezTo>
                        <a:pt x="0" y="31"/>
                        <a:pt x="0" y="31"/>
                        <a:pt x="0" y="1"/>
                      </a:cubicBezTo>
                      <a:cubicBezTo>
                        <a:pt x="0" y="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995;p31"/>
                <p:cNvSpPr/>
                <p:nvPr/>
              </p:nvSpPr>
              <p:spPr>
                <a:xfrm>
                  <a:off x="1706315" y="5172446"/>
                  <a:ext cx="32" cy="997"/>
                </a:xfrm>
                <a:custGeom>
                  <a:avLst/>
                  <a:gdLst/>
                  <a:ahLst/>
                  <a:cxnLst/>
                  <a:rect l="l" t="t" r="r" b="b"/>
                  <a:pathLst>
                    <a:path w="1" h="31" extrusionOk="0">
                      <a:moveTo>
                        <a:pt x="0" y="31"/>
                      </a:moveTo>
                      <a:cubicBezTo>
                        <a:pt x="0" y="3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996;p31"/>
                <p:cNvSpPr/>
                <p:nvPr/>
              </p:nvSpPr>
              <p:spPr>
                <a:xfrm>
                  <a:off x="1695575" y="5180260"/>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997;p31"/>
                <p:cNvSpPr/>
                <p:nvPr/>
              </p:nvSpPr>
              <p:spPr>
                <a:xfrm>
                  <a:off x="1693614" y="5180807"/>
                  <a:ext cx="997" cy="482"/>
                </a:xfrm>
                <a:custGeom>
                  <a:avLst/>
                  <a:gdLst/>
                  <a:ahLst/>
                  <a:cxnLst/>
                  <a:rect l="l" t="t" r="r" b="b"/>
                  <a:pathLst>
                    <a:path w="31" h="15" extrusionOk="0">
                      <a:moveTo>
                        <a:pt x="9" y="1"/>
                      </a:moveTo>
                      <a:cubicBezTo>
                        <a:pt x="0" y="1"/>
                        <a:pt x="0" y="14"/>
                        <a:pt x="0" y="14"/>
                      </a:cubicBezTo>
                      <a:lnTo>
                        <a:pt x="31" y="14"/>
                      </a:lnTo>
                      <a:cubicBezTo>
                        <a:pt x="21" y="4"/>
                        <a:pt x="14"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998;p31"/>
                <p:cNvSpPr/>
                <p:nvPr/>
              </p:nvSpPr>
              <p:spPr>
                <a:xfrm>
                  <a:off x="1699466" y="5176369"/>
                  <a:ext cx="1029" cy="32"/>
                </a:xfrm>
                <a:custGeom>
                  <a:avLst/>
                  <a:gdLst/>
                  <a:ahLst/>
                  <a:cxnLst/>
                  <a:rect l="l" t="t" r="r" b="b"/>
                  <a:pathLst>
                    <a:path w="32" h="1" extrusionOk="0">
                      <a:moveTo>
                        <a:pt x="31" y="0"/>
                      </a:moveTo>
                      <a:lnTo>
                        <a:pt x="31" y="0"/>
                      </a:lnTo>
                      <a:cubicBezTo>
                        <a:pt x="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999;p31"/>
                <p:cNvSpPr/>
                <p:nvPr/>
              </p:nvSpPr>
              <p:spPr>
                <a:xfrm>
                  <a:off x="1694578" y="517929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2000;p31"/>
                <p:cNvSpPr/>
                <p:nvPr/>
              </p:nvSpPr>
              <p:spPr>
                <a:xfrm>
                  <a:off x="1692617" y="5181257"/>
                  <a:ext cx="1029" cy="32"/>
                </a:xfrm>
                <a:custGeom>
                  <a:avLst/>
                  <a:gdLst/>
                  <a:ahLst/>
                  <a:cxnLst/>
                  <a:rect l="l" t="t" r="r" b="b"/>
                  <a:pathLst>
                    <a:path w="32" h="1" extrusionOk="0">
                      <a:moveTo>
                        <a:pt x="31" y="0"/>
                      </a:moveTo>
                      <a:cubicBezTo>
                        <a:pt x="31" y="0"/>
                        <a:pt x="31" y="0"/>
                        <a:pt x="31" y="0"/>
                      </a:cubicBezTo>
                      <a:lnTo>
                        <a:pt x="1"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2001;p31"/>
                <p:cNvSpPr/>
                <p:nvPr/>
              </p:nvSpPr>
              <p:spPr>
                <a:xfrm>
                  <a:off x="1697504" y="5177334"/>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2002;p31"/>
                <p:cNvSpPr/>
                <p:nvPr/>
              </p:nvSpPr>
              <p:spPr>
                <a:xfrm>
                  <a:off x="2011241" y="4829385"/>
                  <a:ext cx="1029" cy="32"/>
                </a:xfrm>
                <a:custGeom>
                  <a:avLst/>
                  <a:gdLst/>
                  <a:ahLst/>
                  <a:cxnLst/>
                  <a:rect l="l" t="t" r="r" b="b"/>
                  <a:pathLst>
                    <a:path w="32" h="1" extrusionOk="0">
                      <a:moveTo>
                        <a:pt x="1" y="1"/>
                      </a:move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2003;p31"/>
                <p:cNvSpPr/>
                <p:nvPr/>
              </p:nvSpPr>
              <p:spPr>
                <a:xfrm>
                  <a:off x="2015164" y="4829385"/>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2004;p31"/>
                <p:cNvSpPr/>
                <p:nvPr/>
              </p:nvSpPr>
              <p:spPr>
                <a:xfrm>
                  <a:off x="2009312" y="4830381"/>
                  <a:ext cx="997" cy="32"/>
                </a:xfrm>
                <a:custGeom>
                  <a:avLst/>
                  <a:gdLst/>
                  <a:ahLst/>
                  <a:cxnLst/>
                  <a:rect l="l" t="t" r="r" b="b"/>
                  <a:pathLst>
                    <a:path w="31" h="1" extrusionOk="0">
                      <a:moveTo>
                        <a:pt x="30" y="0"/>
                      </a:moveTo>
                      <a:lnTo>
                        <a:pt x="3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2005;p31"/>
                <p:cNvSpPr/>
                <p:nvPr/>
              </p:nvSpPr>
              <p:spPr>
                <a:xfrm>
                  <a:off x="2011241" y="4828420"/>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2006;p31"/>
                <p:cNvSpPr/>
                <p:nvPr/>
              </p:nvSpPr>
              <p:spPr>
                <a:xfrm>
                  <a:off x="2016128" y="4829385"/>
                  <a:ext cx="32" cy="1029"/>
                </a:xfrm>
                <a:custGeom>
                  <a:avLst/>
                  <a:gdLst/>
                  <a:ahLst/>
                  <a:cxnLst/>
                  <a:rect l="l" t="t" r="r" b="b"/>
                  <a:pathLst>
                    <a:path w="1" h="32" extrusionOk="0">
                      <a:moveTo>
                        <a:pt x="1" y="31"/>
                      </a:moveTo>
                      <a:cubicBezTo>
                        <a:pt x="1" y="1"/>
                        <a:pt x="1" y="1"/>
                        <a:pt x="1" y="1"/>
                      </a:cubicBez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2007;p31"/>
                <p:cNvSpPr/>
                <p:nvPr/>
              </p:nvSpPr>
              <p:spPr>
                <a:xfrm>
                  <a:off x="2002462" y="482842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2008;p31"/>
                <p:cNvSpPr/>
                <p:nvPr/>
              </p:nvSpPr>
              <p:spPr>
                <a:xfrm>
                  <a:off x="2003427" y="4833307"/>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2009;p31"/>
                <p:cNvSpPr/>
                <p:nvPr/>
              </p:nvSpPr>
              <p:spPr>
                <a:xfrm>
                  <a:off x="2005389" y="4831346"/>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2010;p31"/>
                <p:cNvSpPr/>
                <p:nvPr/>
              </p:nvSpPr>
              <p:spPr>
                <a:xfrm>
                  <a:off x="2005389" y="4831346"/>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2011;p31"/>
                <p:cNvSpPr/>
                <p:nvPr/>
              </p:nvSpPr>
              <p:spPr>
                <a:xfrm>
                  <a:off x="2005389" y="4828420"/>
                  <a:ext cx="997" cy="32"/>
                </a:xfrm>
                <a:custGeom>
                  <a:avLst/>
                  <a:gdLst/>
                  <a:ahLst/>
                  <a:cxnLst/>
                  <a:rect l="l" t="t" r="r" b="b"/>
                  <a:pathLst>
                    <a:path w="31" h="1" extrusionOk="0">
                      <a:moveTo>
                        <a:pt x="31" y="0"/>
                      </a:move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2012;p31"/>
                <p:cNvSpPr/>
                <p:nvPr/>
              </p:nvSpPr>
              <p:spPr>
                <a:xfrm>
                  <a:off x="2010276" y="483038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2013;p31"/>
                <p:cNvSpPr/>
                <p:nvPr/>
              </p:nvSpPr>
              <p:spPr>
                <a:xfrm>
                  <a:off x="2002462" y="482842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2014;p31"/>
                <p:cNvSpPr/>
                <p:nvPr/>
              </p:nvSpPr>
              <p:spPr>
                <a:xfrm>
                  <a:off x="2000501" y="4825494"/>
                  <a:ext cx="997" cy="997"/>
                </a:xfrm>
                <a:custGeom>
                  <a:avLst/>
                  <a:gdLst/>
                  <a:ahLst/>
                  <a:cxnLst/>
                  <a:rect l="l" t="t" r="r" b="b"/>
                  <a:pathLst>
                    <a:path w="31" h="31" extrusionOk="0">
                      <a:moveTo>
                        <a:pt x="31" y="0"/>
                      </a:moveTo>
                      <a:cubicBezTo>
                        <a:pt x="31" y="0"/>
                        <a:pt x="1" y="0"/>
                        <a:pt x="31" y="31"/>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2015;p31"/>
                <p:cNvSpPr/>
                <p:nvPr/>
              </p:nvSpPr>
              <p:spPr>
                <a:xfrm>
                  <a:off x="2024939" y="484308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2016;p31"/>
                <p:cNvSpPr/>
                <p:nvPr/>
              </p:nvSpPr>
              <p:spPr>
                <a:xfrm>
                  <a:off x="2001466" y="4828420"/>
                  <a:ext cx="1029" cy="32"/>
                </a:xfrm>
                <a:custGeom>
                  <a:avLst/>
                  <a:gdLst/>
                  <a:ahLst/>
                  <a:cxnLst/>
                  <a:rect l="l" t="t" r="r" b="b"/>
                  <a:pathLst>
                    <a:path w="32" h="1" extrusionOk="0">
                      <a:moveTo>
                        <a:pt x="31" y="0"/>
                      </a:moveTo>
                      <a:lnTo>
                        <a:pt x="1" y="0"/>
                      </a:lnTo>
                      <a:lnTo>
                        <a:pt x="31"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2017;p31"/>
                <p:cNvSpPr/>
                <p:nvPr/>
              </p:nvSpPr>
              <p:spPr>
                <a:xfrm>
                  <a:off x="2010276" y="4831346"/>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2018;p31"/>
                <p:cNvSpPr/>
                <p:nvPr/>
              </p:nvSpPr>
              <p:spPr>
                <a:xfrm>
                  <a:off x="2010276" y="483038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2019;p31"/>
                <p:cNvSpPr/>
                <p:nvPr/>
              </p:nvSpPr>
              <p:spPr>
                <a:xfrm>
                  <a:off x="2005389" y="482842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2020;p31"/>
                <p:cNvSpPr/>
                <p:nvPr/>
              </p:nvSpPr>
              <p:spPr>
                <a:xfrm>
                  <a:off x="2010276" y="482938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2021;p31"/>
                <p:cNvSpPr/>
                <p:nvPr/>
              </p:nvSpPr>
              <p:spPr>
                <a:xfrm>
                  <a:off x="2016128" y="482938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2022;p31"/>
                <p:cNvSpPr/>
                <p:nvPr/>
              </p:nvSpPr>
              <p:spPr>
                <a:xfrm>
                  <a:off x="2023974" y="4820606"/>
                  <a:ext cx="0" cy="32"/>
                </a:xfrm>
                <a:custGeom>
                  <a:avLst/>
                  <a:gdLst/>
                  <a:ahLst/>
                  <a:cxnLst/>
                  <a:rect l="l" t="t" r="r" b="b"/>
                  <a:pathLst>
                    <a:path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2023;p31"/>
                <p:cNvSpPr/>
                <p:nvPr/>
              </p:nvSpPr>
              <p:spPr>
                <a:xfrm>
                  <a:off x="2023974" y="4820606"/>
                  <a:ext cx="0" cy="32"/>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2024;p31"/>
                <p:cNvSpPr/>
                <p:nvPr/>
              </p:nvSpPr>
              <p:spPr>
                <a:xfrm>
                  <a:off x="2024939" y="4820606"/>
                  <a:ext cx="32" cy="997"/>
                </a:xfrm>
                <a:custGeom>
                  <a:avLst/>
                  <a:gdLst/>
                  <a:ahLst/>
                  <a:cxnLst/>
                  <a:rect l="l" t="t" r="r" b="b"/>
                  <a:pathLst>
                    <a:path w="1" h="31" extrusionOk="0">
                      <a:moveTo>
                        <a:pt x="0" y="3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2025;p31"/>
                <p:cNvSpPr/>
                <p:nvPr/>
              </p:nvSpPr>
              <p:spPr>
                <a:xfrm>
                  <a:off x="2015164" y="4814722"/>
                  <a:ext cx="32" cy="1029"/>
                </a:xfrm>
                <a:custGeom>
                  <a:avLst/>
                  <a:gdLst/>
                  <a:ahLst/>
                  <a:cxnLst/>
                  <a:rect l="l" t="t" r="r" b="b"/>
                  <a:pathLst>
                    <a:path w="1" h="32" extrusionOk="0">
                      <a:moveTo>
                        <a:pt x="0" y="1"/>
                      </a:moveTo>
                      <a:lnTo>
                        <a:pt x="0" y="31"/>
                      </a:ln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2026;p31"/>
                <p:cNvSpPr/>
                <p:nvPr/>
              </p:nvSpPr>
              <p:spPr>
                <a:xfrm>
                  <a:off x="2017125" y="4814722"/>
                  <a:ext cx="32" cy="1029"/>
                </a:xfrm>
                <a:custGeom>
                  <a:avLst/>
                  <a:gdLst/>
                  <a:ahLst/>
                  <a:cxnLst/>
                  <a:rect l="l" t="t" r="r" b="b"/>
                  <a:pathLst>
                    <a:path w="1" h="32" extrusionOk="0">
                      <a:moveTo>
                        <a:pt x="0" y="1"/>
                      </a:moveTo>
                      <a:cubicBezTo>
                        <a:pt x="0" y="31"/>
                        <a:pt x="0" y="31"/>
                        <a:pt x="0" y="31"/>
                      </a:cubicBez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2027;p31"/>
                <p:cNvSpPr/>
                <p:nvPr/>
              </p:nvSpPr>
              <p:spPr>
                <a:xfrm>
                  <a:off x="2026900" y="482353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2028;p31"/>
                <p:cNvSpPr/>
                <p:nvPr/>
              </p:nvSpPr>
              <p:spPr>
                <a:xfrm>
                  <a:off x="1993652" y="4813757"/>
                  <a:ext cx="39133" cy="37171"/>
                </a:xfrm>
                <a:custGeom>
                  <a:avLst/>
                  <a:gdLst/>
                  <a:ahLst/>
                  <a:cxnLst/>
                  <a:rect l="l" t="t" r="r" b="b"/>
                  <a:pathLst>
                    <a:path w="1217" h="1156" extrusionOk="0">
                      <a:moveTo>
                        <a:pt x="941" y="223"/>
                      </a:moveTo>
                      <a:lnTo>
                        <a:pt x="941" y="223"/>
                      </a:lnTo>
                      <a:cubicBezTo>
                        <a:pt x="932" y="227"/>
                        <a:pt x="922" y="234"/>
                        <a:pt x="913" y="244"/>
                      </a:cubicBezTo>
                      <a:cubicBezTo>
                        <a:pt x="932" y="244"/>
                        <a:pt x="939" y="232"/>
                        <a:pt x="941" y="223"/>
                      </a:cubicBezTo>
                      <a:close/>
                      <a:moveTo>
                        <a:pt x="396" y="244"/>
                      </a:moveTo>
                      <a:cubicBezTo>
                        <a:pt x="396" y="244"/>
                        <a:pt x="426" y="274"/>
                        <a:pt x="426" y="274"/>
                      </a:cubicBezTo>
                      <a:cubicBezTo>
                        <a:pt x="411" y="259"/>
                        <a:pt x="403" y="259"/>
                        <a:pt x="400" y="259"/>
                      </a:cubicBezTo>
                      <a:cubicBezTo>
                        <a:pt x="396" y="259"/>
                        <a:pt x="396" y="259"/>
                        <a:pt x="396" y="244"/>
                      </a:cubicBezTo>
                      <a:close/>
                      <a:moveTo>
                        <a:pt x="244" y="335"/>
                      </a:moveTo>
                      <a:cubicBezTo>
                        <a:pt x="244" y="347"/>
                        <a:pt x="244" y="354"/>
                        <a:pt x="246" y="359"/>
                      </a:cubicBezTo>
                      <a:lnTo>
                        <a:pt x="246" y="359"/>
                      </a:lnTo>
                      <a:cubicBezTo>
                        <a:pt x="237" y="355"/>
                        <a:pt x="228" y="352"/>
                        <a:pt x="223" y="352"/>
                      </a:cubicBezTo>
                      <a:cubicBezTo>
                        <a:pt x="217" y="352"/>
                        <a:pt x="214" y="355"/>
                        <a:pt x="214" y="365"/>
                      </a:cubicBezTo>
                      <a:lnTo>
                        <a:pt x="274" y="365"/>
                      </a:lnTo>
                      <a:cubicBezTo>
                        <a:pt x="256" y="365"/>
                        <a:pt x="249" y="365"/>
                        <a:pt x="246" y="359"/>
                      </a:cubicBezTo>
                      <a:lnTo>
                        <a:pt x="246" y="359"/>
                      </a:lnTo>
                      <a:cubicBezTo>
                        <a:pt x="255" y="362"/>
                        <a:pt x="264" y="365"/>
                        <a:pt x="274" y="365"/>
                      </a:cubicBezTo>
                      <a:cubicBezTo>
                        <a:pt x="274" y="365"/>
                        <a:pt x="244" y="365"/>
                        <a:pt x="244" y="335"/>
                      </a:cubicBezTo>
                      <a:close/>
                      <a:moveTo>
                        <a:pt x="593" y="429"/>
                      </a:moveTo>
                      <a:cubicBezTo>
                        <a:pt x="593" y="430"/>
                        <a:pt x="594" y="431"/>
                        <a:pt x="593" y="433"/>
                      </a:cubicBezTo>
                      <a:lnTo>
                        <a:pt x="593" y="433"/>
                      </a:lnTo>
                      <a:cubicBezTo>
                        <a:pt x="592" y="433"/>
                        <a:pt x="591" y="432"/>
                        <a:pt x="589" y="431"/>
                      </a:cubicBezTo>
                      <a:lnTo>
                        <a:pt x="589" y="431"/>
                      </a:lnTo>
                      <a:cubicBezTo>
                        <a:pt x="591" y="431"/>
                        <a:pt x="592" y="430"/>
                        <a:pt x="593" y="429"/>
                      </a:cubicBezTo>
                      <a:close/>
                      <a:moveTo>
                        <a:pt x="570" y="449"/>
                      </a:moveTo>
                      <a:cubicBezTo>
                        <a:pt x="572" y="450"/>
                        <a:pt x="575" y="453"/>
                        <a:pt x="578" y="456"/>
                      </a:cubicBezTo>
                      <a:lnTo>
                        <a:pt x="563" y="456"/>
                      </a:lnTo>
                      <a:cubicBezTo>
                        <a:pt x="563" y="455"/>
                        <a:pt x="563" y="454"/>
                        <a:pt x="563" y="453"/>
                      </a:cubicBezTo>
                      <a:lnTo>
                        <a:pt x="563" y="453"/>
                      </a:lnTo>
                      <a:cubicBezTo>
                        <a:pt x="566" y="452"/>
                        <a:pt x="568" y="451"/>
                        <a:pt x="570" y="449"/>
                      </a:cubicBezTo>
                      <a:close/>
                      <a:moveTo>
                        <a:pt x="675" y="465"/>
                      </a:moveTo>
                      <a:cubicBezTo>
                        <a:pt x="677" y="465"/>
                        <a:pt x="680" y="468"/>
                        <a:pt x="683" y="473"/>
                      </a:cubicBezTo>
                      <a:lnTo>
                        <a:pt x="683" y="473"/>
                      </a:lnTo>
                      <a:cubicBezTo>
                        <a:pt x="679" y="470"/>
                        <a:pt x="676" y="468"/>
                        <a:pt x="673" y="466"/>
                      </a:cubicBezTo>
                      <a:lnTo>
                        <a:pt x="673" y="466"/>
                      </a:lnTo>
                      <a:cubicBezTo>
                        <a:pt x="673" y="466"/>
                        <a:pt x="674" y="465"/>
                        <a:pt x="675" y="465"/>
                      </a:cubicBezTo>
                      <a:close/>
                      <a:moveTo>
                        <a:pt x="526" y="465"/>
                      </a:moveTo>
                      <a:cubicBezTo>
                        <a:pt x="527" y="466"/>
                        <a:pt x="529" y="468"/>
                        <a:pt x="530" y="469"/>
                      </a:cubicBezTo>
                      <a:lnTo>
                        <a:pt x="530" y="469"/>
                      </a:lnTo>
                      <a:cubicBezTo>
                        <a:pt x="529" y="471"/>
                        <a:pt x="528" y="474"/>
                        <a:pt x="526" y="477"/>
                      </a:cubicBezTo>
                      <a:lnTo>
                        <a:pt x="526" y="477"/>
                      </a:lnTo>
                      <a:cubicBezTo>
                        <a:pt x="527" y="474"/>
                        <a:pt x="527" y="473"/>
                        <a:pt x="525" y="473"/>
                      </a:cubicBezTo>
                      <a:cubicBezTo>
                        <a:pt x="523" y="473"/>
                        <a:pt x="516" y="478"/>
                        <a:pt x="521" y="482"/>
                      </a:cubicBezTo>
                      <a:lnTo>
                        <a:pt x="521" y="482"/>
                      </a:lnTo>
                      <a:cubicBezTo>
                        <a:pt x="519" y="485"/>
                        <a:pt x="517" y="487"/>
                        <a:pt x="517" y="487"/>
                      </a:cubicBezTo>
                      <a:cubicBezTo>
                        <a:pt x="517" y="476"/>
                        <a:pt x="521" y="469"/>
                        <a:pt x="526" y="465"/>
                      </a:cubicBezTo>
                      <a:close/>
                      <a:moveTo>
                        <a:pt x="522" y="482"/>
                      </a:moveTo>
                      <a:cubicBezTo>
                        <a:pt x="522" y="482"/>
                        <a:pt x="522" y="482"/>
                        <a:pt x="522" y="482"/>
                      </a:cubicBezTo>
                      <a:lnTo>
                        <a:pt x="522" y="482"/>
                      </a:lnTo>
                      <a:lnTo>
                        <a:pt x="517" y="487"/>
                      </a:lnTo>
                      <a:cubicBezTo>
                        <a:pt x="519" y="485"/>
                        <a:pt x="520" y="484"/>
                        <a:pt x="522" y="482"/>
                      </a:cubicBezTo>
                      <a:close/>
                      <a:moveTo>
                        <a:pt x="609" y="456"/>
                      </a:moveTo>
                      <a:lnTo>
                        <a:pt x="609" y="487"/>
                      </a:lnTo>
                      <a:cubicBezTo>
                        <a:pt x="609" y="476"/>
                        <a:pt x="609" y="469"/>
                        <a:pt x="607" y="465"/>
                      </a:cubicBezTo>
                      <a:lnTo>
                        <a:pt x="607" y="465"/>
                      </a:lnTo>
                      <a:cubicBezTo>
                        <a:pt x="608" y="463"/>
                        <a:pt x="609" y="460"/>
                        <a:pt x="609" y="456"/>
                      </a:cubicBezTo>
                      <a:lnTo>
                        <a:pt x="609" y="456"/>
                      </a:lnTo>
                      <a:lnTo>
                        <a:pt x="609" y="456"/>
                      </a:lnTo>
                      <a:close/>
                      <a:moveTo>
                        <a:pt x="524" y="534"/>
                      </a:moveTo>
                      <a:cubicBezTo>
                        <a:pt x="531" y="534"/>
                        <a:pt x="538" y="548"/>
                        <a:pt x="517" y="548"/>
                      </a:cubicBezTo>
                      <a:cubicBezTo>
                        <a:pt x="517" y="537"/>
                        <a:pt x="521" y="534"/>
                        <a:pt x="524" y="534"/>
                      </a:cubicBezTo>
                      <a:close/>
                      <a:moveTo>
                        <a:pt x="525" y="509"/>
                      </a:moveTo>
                      <a:lnTo>
                        <a:pt x="525" y="509"/>
                      </a:lnTo>
                      <a:cubicBezTo>
                        <a:pt x="532" y="517"/>
                        <a:pt x="537" y="517"/>
                        <a:pt x="517" y="517"/>
                      </a:cubicBezTo>
                      <a:cubicBezTo>
                        <a:pt x="548" y="517"/>
                        <a:pt x="548" y="548"/>
                        <a:pt x="548" y="548"/>
                      </a:cubicBezTo>
                      <a:cubicBezTo>
                        <a:pt x="517" y="517"/>
                        <a:pt x="517" y="517"/>
                        <a:pt x="487" y="517"/>
                      </a:cubicBezTo>
                      <a:lnTo>
                        <a:pt x="517" y="517"/>
                      </a:lnTo>
                      <a:cubicBezTo>
                        <a:pt x="517" y="517"/>
                        <a:pt x="517" y="517"/>
                        <a:pt x="525" y="509"/>
                      </a:cubicBezTo>
                      <a:close/>
                      <a:moveTo>
                        <a:pt x="1065" y="791"/>
                      </a:moveTo>
                      <a:cubicBezTo>
                        <a:pt x="1065" y="821"/>
                        <a:pt x="1065" y="821"/>
                        <a:pt x="1065" y="821"/>
                      </a:cubicBezTo>
                      <a:cubicBezTo>
                        <a:pt x="1065" y="821"/>
                        <a:pt x="1095" y="821"/>
                        <a:pt x="1065" y="791"/>
                      </a:cubicBezTo>
                      <a:close/>
                      <a:moveTo>
                        <a:pt x="943" y="882"/>
                      </a:moveTo>
                      <a:cubicBezTo>
                        <a:pt x="963" y="882"/>
                        <a:pt x="970" y="895"/>
                        <a:pt x="972" y="904"/>
                      </a:cubicBezTo>
                      <a:lnTo>
                        <a:pt x="972" y="904"/>
                      </a:lnTo>
                      <a:cubicBezTo>
                        <a:pt x="963" y="899"/>
                        <a:pt x="953" y="892"/>
                        <a:pt x="943" y="882"/>
                      </a:cubicBezTo>
                      <a:close/>
                      <a:moveTo>
                        <a:pt x="730" y="0"/>
                      </a:moveTo>
                      <a:cubicBezTo>
                        <a:pt x="745" y="16"/>
                        <a:pt x="753" y="16"/>
                        <a:pt x="757" y="16"/>
                      </a:cubicBezTo>
                      <a:cubicBezTo>
                        <a:pt x="761" y="16"/>
                        <a:pt x="761" y="16"/>
                        <a:pt x="761" y="31"/>
                      </a:cubicBezTo>
                      <a:lnTo>
                        <a:pt x="761" y="61"/>
                      </a:lnTo>
                      <a:lnTo>
                        <a:pt x="730" y="61"/>
                      </a:lnTo>
                      <a:cubicBezTo>
                        <a:pt x="730" y="92"/>
                        <a:pt x="700" y="92"/>
                        <a:pt x="700" y="92"/>
                      </a:cubicBezTo>
                      <a:cubicBezTo>
                        <a:pt x="700" y="76"/>
                        <a:pt x="700" y="76"/>
                        <a:pt x="700" y="76"/>
                      </a:cubicBezTo>
                      <a:cubicBezTo>
                        <a:pt x="700" y="76"/>
                        <a:pt x="700" y="76"/>
                        <a:pt x="700" y="61"/>
                      </a:cubicBezTo>
                      <a:cubicBezTo>
                        <a:pt x="700" y="46"/>
                        <a:pt x="700" y="46"/>
                        <a:pt x="700" y="46"/>
                      </a:cubicBezTo>
                      <a:cubicBezTo>
                        <a:pt x="700" y="46"/>
                        <a:pt x="700" y="46"/>
                        <a:pt x="700" y="31"/>
                      </a:cubicBezTo>
                      <a:lnTo>
                        <a:pt x="669" y="61"/>
                      </a:lnTo>
                      <a:cubicBezTo>
                        <a:pt x="639" y="61"/>
                        <a:pt x="639" y="122"/>
                        <a:pt x="639" y="122"/>
                      </a:cubicBezTo>
                      <a:cubicBezTo>
                        <a:pt x="639" y="122"/>
                        <a:pt x="639" y="122"/>
                        <a:pt x="639" y="92"/>
                      </a:cubicBezTo>
                      <a:cubicBezTo>
                        <a:pt x="639" y="98"/>
                        <a:pt x="638" y="100"/>
                        <a:pt x="636" y="100"/>
                      </a:cubicBezTo>
                      <a:cubicBezTo>
                        <a:pt x="628" y="100"/>
                        <a:pt x="609" y="61"/>
                        <a:pt x="609" y="61"/>
                      </a:cubicBezTo>
                      <a:cubicBezTo>
                        <a:pt x="609" y="61"/>
                        <a:pt x="609" y="61"/>
                        <a:pt x="609" y="92"/>
                      </a:cubicBezTo>
                      <a:cubicBezTo>
                        <a:pt x="609" y="92"/>
                        <a:pt x="609" y="92"/>
                        <a:pt x="609" y="122"/>
                      </a:cubicBezTo>
                      <a:lnTo>
                        <a:pt x="578" y="122"/>
                      </a:lnTo>
                      <a:cubicBezTo>
                        <a:pt x="548" y="122"/>
                        <a:pt x="578" y="152"/>
                        <a:pt x="578" y="152"/>
                      </a:cubicBezTo>
                      <a:cubicBezTo>
                        <a:pt x="548" y="152"/>
                        <a:pt x="548" y="152"/>
                        <a:pt x="548" y="122"/>
                      </a:cubicBezTo>
                      <a:cubicBezTo>
                        <a:pt x="517" y="122"/>
                        <a:pt x="548" y="152"/>
                        <a:pt x="548" y="152"/>
                      </a:cubicBezTo>
                      <a:lnTo>
                        <a:pt x="517" y="152"/>
                      </a:lnTo>
                      <a:cubicBezTo>
                        <a:pt x="517" y="122"/>
                        <a:pt x="487" y="122"/>
                        <a:pt x="487" y="92"/>
                      </a:cubicBezTo>
                      <a:cubicBezTo>
                        <a:pt x="472" y="76"/>
                        <a:pt x="464" y="69"/>
                        <a:pt x="460" y="69"/>
                      </a:cubicBezTo>
                      <a:cubicBezTo>
                        <a:pt x="457" y="69"/>
                        <a:pt x="457" y="76"/>
                        <a:pt x="457" y="92"/>
                      </a:cubicBezTo>
                      <a:cubicBezTo>
                        <a:pt x="457" y="107"/>
                        <a:pt x="457" y="107"/>
                        <a:pt x="460" y="107"/>
                      </a:cubicBezTo>
                      <a:cubicBezTo>
                        <a:pt x="464" y="107"/>
                        <a:pt x="472" y="107"/>
                        <a:pt x="487" y="122"/>
                      </a:cubicBezTo>
                      <a:cubicBezTo>
                        <a:pt x="457" y="122"/>
                        <a:pt x="487" y="183"/>
                        <a:pt x="487" y="183"/>
                      </a:cubicBezTo>
                      <a:cubicBezTo>
                        <a:pt x="487" y="213"/>
                        <a:pt x="487" y="213"/>
                        <a:pt x="487" y="244"/>
                      </a:cubicBezTo>
                      <a:cubicBezTo>
                        <a:pt x="487" y="219"/>
                        <a:pt x="447" y="175"/>
                        <a:pt x="432" y="175"/>
                      </a:cubicBezTo>
                      <a:cubicBezTo>
                        <a:pt x="428" y="175"/>
                        <a:pt x="426" y="177"/>
                        <a:pt x="426" y="183"/>
                      </a:cubicBezTo>
                      <a:cubicBezTo>
                        <a:pt x="426" y="183"/>
                        <a:pt x="457" y="213"/>
                        <a:pt x="457" y="213"/>
                      </a:cubicBezTo>
                      <a:cubicBezTo>
                        <a:pt x="457" y="220"/>
                        <a:pt x="455" y="222"/>
                        <a:pt x="453" y="222"/>
                      </a:cubicBezTo>
                      <a:cubicBezTo>
                        <a:pt x="447" y="222"/>
                        <a:pt x="436" y="204"/>
                        <a:pt x="430" y="204"/>
                      </a:cubicBezTo>
                      <a:cubicBezTo>
                        <a:pt x="428" y="204"/>
                        <a:pt x="426" y="207"/>
                        <a:pt x="426" y="213"/>
                      </a:cubicBezTo>
                      <a:cubicBezTo>
                        <a:pt x="426" y="213"/>
                        <a:pt x="426" y="244"/>
                        <a:pt x="426" y="244"/>
                      </a:cubicBezTo>
                      <a:lnTo>
                        <a:pt x="396" y="244"/>
                      </a:lnTo>
                      <a:cubicBezTo>
                        <a:pt x="396" y="244"/>
                        <a:pt x="365" y="244"/>
                        <a:pt x="396" y="274"/>
                      </a:cubicBezTo>
                      <a:lnTo>
                        <a:pt x="366" y="244"/>
                      </a:lnTo>
                      <a:lnTo>
                        <a:pt x="366" y="244"/>
                      </a:lnTo>
                      <a:cubicBezTo>
                        <a:pt x="396" y="274"/>
                        <a:pt x="365" y="274"/>
                        <a:pt x="365" y="274"/>
                      </a:cubicBezTo>
                      <a:cubicBezTo>
                        <a:pt x="359" y="268"/>
                        <a:pt x="355" y="265"/>
                        <a:pt x="353" y="265"/>
                      </a:cubicBezTo>
                      <a:cubicBezTo>
                        <a:pt x="347" y="265"/>
                        <a:pt x="353" y="283"/>
                        <a:pt x="347" y="283"/>
                      </a:cubicBezTo>
                      <a:cubicBezTo>
                        <a:pt x="345" y="283"/>
                        <a:pt x="342" y="280"/>
                        <a:pt x="335" y="274"/>
                      </a:cubicBezTo>
                      <a:lnTo>
                        <a:pt x="335" y="274"/>
                      </a:lnTo>
                      <a:cubicBezTo>
                        <a:pt x="350" y="289"/>
                        <a:pt x="350" y="289"/>
                        <a:pt x="350" y="289"/>
                      </a:cubicBezTo>
                      <a:cubicBezTo>
                        <a:pt x="350" y="289"/>
                        <a:pt x="350" y="289"/>
                        <a:pt x="365" y="304"/>
                      </a:cubicBezTo>
                      <a:cubicBezTo>
                        <a:pt x="365" y="304"/>
                        <a:pt x="335" y="304"/>
                        <a:pt x="305" y="274"/>
                      </a:cubicBezTo>
                      <a:lnTo>
                        <a:pt x="305" y="274"/>
                      </a:lnTo>
                      <a:lnTo>
                        <a:pt x="335" y="304"/>
                      </a:lnTo>
                      <a:cubicBezTo>
                        <a:pt x="325" y="294"/>
                        <a:pt x="318" y="291"/>
                        <a:pt x="313" y="291"/>
                      </a:cubicBezTo>
                      <a:cubicBezTo>
                        <a:pt x="301" y="291"/>
                        <a:pt x="295" y="304"/>
                        <a:pt x="274" y="304"/>
                      </a:cubicBezTo>
                      <a:lnTo>
                        <a:pt x="305" y="335"/>
                      </a:lnTo>
                      <a:cubicBezTo>
                        <a:pt x="305" y="335"/>
                        <a:pt x="305" y="335"/>
                        <a:pt x="305" y="335"/>
                      </a:cubicBezTo>
                      <a:lnTo>
                        <a:pt x="305" y="335"/>
                      </a:lnTo>
                      <a:cubicBezTo>
                        <a:pt x="320" y="350"/>
                        <a:pt x="320" y="350"/>
                        <a:pt x="320" y="350"/>
                      </a:cubicBezTo>
                      <a:cubicBezTo>
                        <a:pt x="320" y="350"/>
                        <a:pt x="320" y="350"/>
                        <a:pt x="335" y="365"/>
                      </a:cubicBezTo>
                      <a:cubicBezTo>
                        <a:pt x="335" y="365"/>
                        <a:pt x="305" y="365"/>
                        <a:pt x="305" y="335"/>
                      </a:cubicBezTo>
                      <a:cubicBezTo>
                        <a:pt x="305" y="345"/>
                        <a:pt x="305" y="348"/>
                        <a:pt x="304" y="348"/>
                      </a:cubicBezTo>
                      <a:cubicBezTo>
                        <a:pt x="301" y="348"/>
                        <a:pt x="295" y="335"/>
                        <a:pt x="274" y="335"/>
                      </a:cubicBezTo>
                      <a:cubicBezTo>
                        <a:pt x="305" y="335"/>
                        <a:pt x="335" y="396"/>
                        <a:pt x="365" y="396"/>
                      </a:cubicBezTo>
                      <a:cubicBezTo>
                        <a:pt x="365" y="406"/>
                        <a:pt x="362" y="409"/>
                        <a:pt x="358" y="409"/>
                      </a:cubicBezTo>
                      <a:cubicBezTo>
                        <a:pt x="349" y="409"/>
                        <a:pt x="335" y="396"/>
                        <a:pt x="335" y="396"/>
                      </a:cubicBezTo>
                      <a:cubicBezTo>
                        <a:pt x="335" y="396"/>
                        <a:pt x="274" y="365"/>
                        <a:pt x="274" y="365"/>
                      </a:cubicBezTo>
                      <a:cubicBezTo>
                        <a:pt x="244" y="365"/>
                        <a:pt x="274" y="396"/>
                        <a:pt x="274" y="396"/>
                      </a:cubicBezTo>
                      <a:cubicBezTo>
                        <a:pt x="305" y="396"/>
                        <a:pt x="305" y="426"/>
                        <a:pt x="335" y="426"/>
                      </a:cubicBezTo>
                      <a:lnTo>
                        <a:pt x="244" y="426"/>
                      </a:lnTo>
                      <a:lnTo>
                        <a:pt x="244" y="456"/>
                      </a:lnTo>
                      <a:lnTo>
                        <a:pt x="274" y="456"/>
                      </a:lnTo>
                      <a:lnTo>
                        <a:pt x="244" y="487"/>
                      </a:lnTo>
                      <a:cubicBezTo>
                        <a:pt x="274" y="456"/>
                        <a:pt x="244" y="456"/>
                        <a:pt x="244" y="456"/>
                      </a:cubicBezTo>
                      <a:cubicBezTo>
                        <a:pt x="244" y="487"/>
                        <a:pt x="244" y="487"/>
                        <a:pt x="214" y="487"/>
                      </a:cubicBezTo>
                      <a:cubicBezTo>
                        <a:pt x="183" y="487"/>
                        <a:pt x="183" y="517"/>
                        <a:pt x="183" y="517"/>
                      </a:cubicBezTo>
                      <a:cubicBezTo>
                        <a:pt x="153" y="517"/>
                        <a:pt x="183" y="517"/>
                        <a:pt x="153" y="548"/>
                      </a:cubicBezTo>
                      <a:lnTo>
                        <a:pt x="122" y="548"/>
                      </a:lnTo>
                      <a:cubicBezTo>
                        <a:pt x="122" y="578"/>
                        <a:pt x="31" y="639"/>
                        <a:pt x="62" y="669"/>
                      </a:cubicBezTo>
                      <a:lnTo>
                        <a:pt x="31" y="669"/>
                      </a:lnTo>
                      <a:cubicBezTo>
                        <a:pt x="62" y="669"/>
                        <a:pt x="1" y="730"/>
                        <a:pt x="1" y="730"/>
                      </a:cubicBezTo>
                      <a:lnTo>
                        <a:pt x="31" y="730"/>
                      </a:lnTo>
                      <a:cubicBezTo>
                        <a:pt x="1" y="791"/>
                        <a:pt x="31" y="791"/>
                        <a:pt x="31" y="851"/>
                      </a:cubicBezTo>
                      <a:lnTo>
                        <a:pt x="62" y="821"/>
                      </a:lnTo>
                      <a:lnTo>
                        <a:pt x="92" y="821"/>
                      </a:lnTo>
                      <a:cubicBezTo>
                        <a:pt x="62" y="851"/>
                        <a:pt x="62" y="851"/>
                        <a:pt x="62" y="851"/>
                      </a:cubicBezTo>
                      <a:cubicBezTo>
                        <a:pt x="62" y="882"/>
                        <a:pt x="122" y="943"/>
                        <a:pt x="153" y="973"/>
                      </a:cubicBezTo>
                      <a:cubicBezTo>
                        <a:pt x="214" y="1003"/>
                        <a:pt x="244" y="1095"/>
                        <a:pt x="335" y="1095"/>
                      </a:cubicBezTo>
                      <a:cubicBezTo>
                        <a:pt x="335" y="1095"/>
                        <a:pt x="335" y="1064"/>
                        <a:pt x="365" y="1064"/>
                      </a:cubicBezTo>
                      <a:cubicBezTo>
                        <a:pt x="365" y="1100"/>
                        <a:pt x="370" y="1108"/>
                        <a:pt x="376" y="1108"/>
                      </a:cubicBezTo>
                      <a:cubicBezTo>
                        <a:pt x="380" y="1108"/>
                        <a:pt x="385" y="1102"/>
                        <a:pt x="389" y="1102"/>
                      </a:cubicBezTo>
                      <a:cubicBezTo>
                        <a:pt x="393" y="1102"/>
                        <a:pt x="396" y="1107"/>
                        <a:pt x="396" y="1125"/>
                      </a:cubicBezTo>
                      <a:cubicBezTo>
                        <a:pt x="436" y="1125"/>
                        <a:pt x="463" y="1152"/>
                        <a:pt x="495" y="1152"/>
                      </a:cubicBezTo>
                      <a:cubicBezTo>
                        <a:pt x="511" y="1152"/>
                        <a:pt x="528" y="1145"/>
                        <a:pt x="548" y="1125"/>
                      </a:cubicBezTo>
                      <a:lnTo>
                        <a:pt x="548" y="1155"/>
                      </a:lnTo>
                      <a:cubicBezTo>
                        <a:pt x="578" y="1155"/>
                        <a:pt x="609" y="1125"/>
                        <a:pt x="609" y="1125"/>
                      </a:cubicBezTo>
                      <a:lnTo>
                        <a:pt x="639" y="1095"/>
                      </a:lnTo>
                      <a:cubicBezTo>
                        <a:pt x="639" y="1117"/>
                        <a:pt x="643" y="1123"/>
                        <a:pt x="648" y="1123"/>
                      </a:cubicBezTo>
                      <a:cubicBezTo>
                        <a:pt x="654" y="1123"/>
                        <a:pt x="661" y="1116"/>
                        <a:pt x="665" y="1116"/>
                      </a:cubicBezTo>
                      <a:cubicBezTo>
                        <a:pt x="668" y="1116"/>
                        <a:pt x="669" y="1118"/>
                        <a:pt x="669" y="1125"/>
                      </a:cubicBezTo>
                      <a:cubicBezTo>
                        <a:pt x="669" y="1104"/>
                        <a:pt x="685" y="1082"/>
                        <a:pt x="704" y="1082"/>
                      </a:cubicBezTo>
                      <a:cubicBezTo>
                        <a:pt x="712" y="1082"/>
                        <a:pt x="721" y="1086"/>
                        <a:pt x="730" y="1095"/>
                      </a:cubicBezTo>
                      <a:lnTo>
                        <a:pt x="761" y="1095"/>
                      </a:lnTo>
                      <a:cubicBezTo>
                        <a:pt x="791" y="1064"/>
                        <a:pt x="821" y="1064"/>
                        <a:pt x="882" y="1034"/>
                      </a:cubicBezTo>
                      <a:lnTo>
                        <a:pt x="852" y="1003"/>
                      </a:lnTo>
                      <a:lnTo>
                        <a:pt x="852" y="1003"/>
                      </a:lnTo>
                      <a:cubicBezTo>
                        <a:pt x="862" y="1014"/>
                        <a:pt x="869" y="1017"/>
                        <a:pt x="873" y="1017"/>
                      </a:cubicBezTo>
                      <a:cubicBezTo>
                        <a:pt x="882" y="1017"/>
                        <a:pt x="882" y="1003"/>
                        <a:pt x="882" y="1003"/>
                      </a:cubicBezTo>
                      <a:cubicBezTo>
                        <a:pt x="882" y="1003"/>
                        <a:pt x="852" y="973"/>
                        <a:pt x="882" y="973"/>
                      </a:cubicBezTo>
                      <a:cubicBezTo>
                        <a:pt x="882" y="973"/>
                        <a:pt x="913" y="1003"/>
                        <a:pt x="913" y="1003"/>
                      </a:cubicBezTo>
                      <a:cubicBezTo>
                        <a:pt x="943" y="973"/>
                        <a:pt x="913" y="943"/>
                        <a:pt x="943" y="912"/>
                      </a:cubicBezTo>
                      <a:cubicBezTo>
                        <a:pt x="958" y="927"/>
                        <a:pt x="966" y="927"/>
                        <a:pt x="973" y="927"/>
                      </a:cubicBezTo>
                      <a:cubicBezTo>
                        <a:pt x="981" y="927"/>
                        <a:pt x="989" y="927"/>
                        <a:pt x="1004" y="943"/>
                      </a:cubicBezTo>
                      <a:cubicBezTo>
                        <a:pt x="1004" y="923"/>
                        <a:pt x="991" y="916"/>
                        <a:pt x="973" y="905"/>
                      </a:cubicBezTo>
                      <a:lnTo>
                        <a:pt x="973" y="905"/>
                      </a:lnTo>
                      <a:lnTo>
                        <a:pt x="973" y="882"/>
                      </a:lnTo>
                      <a:cubicBezTo>
                        <a:pt x="1004" y="882"/>
                        <a:pt x="1004" y="912"/>
                        <a:pt x="1004" y="912"/>
                      </a:cubicBezTo>
                      <a:cubicBezTo>
                        <a:pt x="1004" y="882"/>
                        <a:pt x="1034" y="882"/>
                        <a:pt x="1034" y="851"/>
                      </a:cubicBezTo>
                      <a:lnTo>
                        <a:pt x="1004" y="851"/>
                      </a:lnTo>
                      <a:cubicBezTo>
                        <a:pt x="1004" y="836"/>
                        <a:pt x="1011" y="836"/>
                        <a:pt x="1019" y="836"/>
                      </a:cubicBezTo>
                      <a:cubicBezTo>
                        <a:pt x="1027" y="836"/>
                        <a:pt x="1034" y="836"/>
                        <a:pt x="1034" y="821"/>
                      </a:cubicBezTo>
                      <a:lnTo>
                        <a:pt x="1065" y="821"/>
                      </a:lnTo>
                      <a:cubicBezTo>
                        <a:pt x="1034" y="821"/>
                        <a:pt x="1034" y="821"/>
                        <a:pt x="1065" y="791"/>
                      </a:cubicBezTo>
                      <a:cubicBezTo>
                        <a:pt x="1065" y="791"/>
                        <a:pt x="1095" y="760"/>
                        <a:pt x="1095" y="760"/>
                      </a:cubicBezTo>
                      <a:cubicBezTo>
                        <a:pt x="1095" y="745"/>
                        <a:pt x="1103" y="745"/>
                        <a:pt x="1110" y="745"/>
                      </a:cubicBezTo>
                      <a:cubicBezTo>
                        <a:pt x="1118" y="745"/>
                        <a:pt x="1125" y="745"/>
                        <a:pt x="1125" y="730"/>
                      </a:cubicBezTo>
                      <a:cubicBezTo>
                        <a:pt x="1156" y="700"/>
                        <a:pt x="1125" y="639"/>
                        <a:pt x="1156" y="578"/>
                      </a:cubicBezTo>
                      <a:cubicBezTo>
                        <a:pt x="1125" y="578"/>
                        <a:pt x="1125" y="548"/>
                        <a:pt x="1095" y="548"/>
                      </a:cubicBezTo>
                      <a:lnTo>
                        <a:pt x="1125" y="548"/>
                      </a:lnTo>
                      <a:cubicBezTo>
                        <a:pt x="1156" y="548"/>
                        <a:pt x="1156" y="517"/>
                        <a:pt x="1186" y="517"/>
                      </a:cubicBezTo>
                      <a:lnTo>
                        <a:pt x="1186" y="487"/>
                      </a:lnTo>
                      <a:cubicBezTo>
                        <a:pt x="1186" y="472"/>
                        <a:pt x="1179" y="472"/>
                        <a:pt x="1171" y="472"/>
                      </a:cubicBezTo>
                      <a:cubicBezTo>
                        <a:pt x="1163" y="472"/>
                        <a:pt x="1156" y="472"/>
                        <a:pt x="1156" y="456"/>
                      </a:cubicBezTo>
                      <a:lnTo>
                        <a:pt x="1186" y="456"/>
                      </a:lnTo>
                      <a:cubicBezTo>
                        <a:pt x="1217" y="426"/>
                        <a:pt x="1095" y="426"/>
                        <a:pt x="1125" y="396"/>
                      </a:cubicBezTo>
                      <a:lnTo>
                        <a:pt x="1034" y="396"/>
                      </a:lnTo>
                      <a:cubicBezTo>
                        <a:pt x="1065" y="365"/>
                        <a:pt x="1034" y="365"/>
                        <a:pt x="1065" y="335"/>
                      </a:cubicBezTo>
                      <a:lnTo>
                        <a:pt x="1004" y="335"/>
                      </a:lnTo>
                      <a:cubicBezTo>
                        <a:pt x="1034" y="335"/>
                        <a:pt x="1034" y="335"/>
                        <a:pt x="1034" y="304"/>
                      </a:cubicBezTo>
                      <a:cubicBezTo>
                        <a:pt x="1034" y="304"/>
                        <a:pt x="1034" y="274"/>
                        <a:pt x="1034" y="274"/>
                      </a:cubicBezTo>
                      <a:lnTo>
                        <a:pt x="973" y="274"/>
                      </a:lnTo>
                      <a:cubicBezTo>
                        <a:pt x="973" y="274"/>
                        <a:pt x="1004" y="274"/>
                        <a:pt x="1004" y="244"/>
                      </a:cubicBezTo>
                      <a:lnTo>
                        <a:pt x="1004" y="244"/>
                      </a:lnTo>
                      <a:cubicBezTo>
                        <a:pt x="995" y="252"/>
                        <a:pt x="989" y="256"/>
                        <a:pt x="984" y="256"/>
                      </a:cubicBezTo>
                      <a:cubicBezTo>
                        <a:pt x="974" y="256"/>
                        <a:pt x="973" y="235"/>
                        <a:pt x="973" y="214"/>
                      </a:cubicBezTo>
                      <a:lnTo>
                        <a:pt x="973" y="214"/>
                      </a:lnTo>
                      <a:cubicBezTo>
                        <a:pt x="984" y="213"/>
                        <a:pt x="994" y="213"/>
                        <a:pt x="1004" y="213"/>
                      </a:cubicBezTo>
                      <a:lnTo>
                        <a:pt x="943" y="213"/>
                      </a:lnTo>
                      <a:cubicBezTo>
                        <a:pt x="943" y="213"/>
                        <a:pt x="943" y="218"/>
                        <a:pt x="941" y="223"/>
                      </a:cubicBezTo>
                      <a:lnTo>
                        <a:pt x="941" y="223"/>
                      </a:lnTo>
                      <a:cubicBezTo>
                        <a:pt x="952" y="218"/>
                        <a:pt x="963" y="215"/>
                        <a:pt x="973" y="214"/>
                      </a:cubicBezTo>
                      <a:lnTo>
                        <a:pt x="973" y="214"/>
                      </a:lnTo>
                      <a:cubicBezTo>
                        <a:pt x="973" y="220"/>
                        <a:pt x="973" y="244"/>
                        <a:pt x="973" y="244"/>
                      </a:cubicBezTo>
                      <a:lnTo>
                        <a:pt x="913" y="244"/>
                      </a:lnTo>
                      <a:cubicBezTo>
                        <a:pt x="933" y="244"/>
                        <a:pt x="913" y="257"/>
                        <a:pt x="897" y="257"/>
                      </a:cubicBezTo>
                      <a:cubicBezTo>
                        <a:pt x="889" y="257"/>
                        <a:pt x="882" y="254"/>
                        <a:pt x="882" y="244"/>
                      </a:cubicBezTo>
                      <a:lnTo>
                        <a:pt x="913" y="244"/>
                      </a:lnTo>
                      <a:cubicBezTo>
                        <a:pt x="913" y="244"/>
                        <a:pt x="943" y="213"/>
                        <a:pt x="913" y="213"/>
                      </a:cubicBezTo>
                      <a:cubicBezTo>
                        <a:pt x="913" y="213"/>
                        <a:pt x="899" y="227"/>
                        <a:pt x="890" y="227"/>
                      </a:cubicBezTo>
                      <a:cubicBezTo>
                        <a:pt x="886" y="227"/>
                        <a:pt x="882" y="223"/>
                        <a:pt x="882" y="213"/>
                      </a:cubicBezTo>
                      <a:lnTo>
                        <a:pt x="913" y="213"/>
                      </a:lnTo>
                      <a:cubicBezTo>
                        <a:pt x="913" y="213"/>
                        <a:pt x="882" y="213"/>
                        <a:pt x="913" y="183"/>
                      </a:cubicBezTo>
                      <a:cubicBezTo>
                        <a:pt x="913" y="183"/>
                        <a:pt x="926" y="169"/>
                        <a:pt x="935" y="169"/>
                      </a:cubicBezTo>
                      <a:cubicBezTo>
                        <a:pt x="940" y="169"/>
                        <a:pt x="943" y="173"/>
                        <a:pt x="943" y="183"/>
                      </a:cubicBezTo>
                      <a:cubicBezTo>
                        <a:pt x="958" y="168"/>
                        <a:pt x="951" y="168"/>
                        <a:pt x="943" y="168"/>
                      </a:cubicBezTo>
                      <a:cubicBezTo>
                        <a:pt x="935" y="168"/>
                        <a:pt x="928" y="168"/>
                        <a:pt x="943" y="152"/>
                      </a:cubicBezTo>
                      <a:lnTo>
                        <a:pt x="913" y="152"/>
                      </a:lnTo>
                      <a:cubicBezTo>
                        <a:pt x="895" y="161"/>
                        <a:pt x="887" y="165"/>
                        <a:pt x="887" y="165"/>
                      </a:cubicBezTo>
                      <a:cubicBezTo>
                        <a:pt x="885" y="165"/>
                        <a:pt x="922" y="143"/>
                        <a:pt x="943" y="122"/>
                      </a:cubicBezTo>
                      <a:lnTo>
                        <a:pt x="821" y="61"/>
                      </a:lnTo>
                      <a:cubicBezTo>
                        <a:pt x="791" y="61"/>
                        <a:pt x="821" y="61"/>
                        <a:pt x="791" y="92"/>
                      </a:cubicBezTo>
                      <a:cubicBezTo>
                        <a:pt x="791" y="61"/>
                        <a:pt x="791" y="61"/>
                        <a:pt x="791" y="61"/>
                      </a:cubicBezTo>
                      <a:cubicBezTo>
                        <a:pt x="791" y="61"/>
                        <a:pt x="761" y="31"/>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2029;p31"/>
                <p:cNvSpPr/>
                <p:nvPr/>
              </p:nvSpPr>
              <p:spPr>
                <a:xfrm>
                  <a:off x="2015164" y="4814722"/>
                  <a:ext cx="997" cy="32"/>
                </a:xfrm>
                <a:custGeom>
                  <a:avLst/>
                  <a:gdLst/>
                  <a:ahLst/>
                  <a:cxnLst/>
                  <a:rect l="l" t="t" r="r" b="b"/>
                  <a:pathLst>
                    <a:path w="31" h="1" extrusionOk="0">
                      <a:moveTo>
                        <a:pt x="0" y="1"/>
                      </a:moveTo>
                      <a:lnTo>
                        <a:pt x="0" y="1"/>
                      </a:ln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2030;p31"/>
                <p:cNvSpPr/>
                <p:nvPr/>
              </p:nvSpPr>
              <p:spPr>
                <a:xfrm>
                  <a:off x="2025903" y="482157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2031;p31"/>
                <p:cNvSpPr/>
                <p:nvPr/>
              </p:nvSpPr>
              <p:spPr>
                <a:xfrm>
                  <a:off x="2026900" y="4823532"/>
                  <a:ext cx="997" cy="32"/>
                </a:xfrm>
                <a:custGeom>
                  <a:avLst/>
                  <a:gdLst/>
                  <a:ahLst/>
                  <a:cxnLst/>
                  <a:rect l="l" t="t" r="r" b="b"/>
                  <a:pathLst>
                    <a:path w="31" h="1" extrusionOk="0">
                      <a:moveTo>
                        <a:pt x="31" y="0"/>
                      </a:moveTo>
                      <a:cubicBezTo>
                        <a:pt x="31" y="0"/>
                        <a:pt x="0" y="0"/>
                        <a:pt x="0" y="0"/>
                      </a:cubicBez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2032;p31"/>
                <p:cNvSpPr/>
                <p:nvPr/>
              </p:nvSpPr>
              <p:spPr>
                <a:xfrm>
                  <a:off x="2011241" y="481764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2033;p31"/>
                <p:cNvSpPr/>
                <p:nvPr/>
              </p:nvSpPr>
              <p:spPr>
                <a:xfrm>
                  <a:off x="2002462" y="4824497"/>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2034;p31"/>
                <p:cNvSpPr/>
                <p:nvPr/>
              </p:nvSpPr>
              <p:spPr>
                <a:xfrm>
                  <a:off x="2003427" y="4824497"/>
                  <a:ext cx="32" cy="1029"/>
                </a:xfrm>
                <a:custGeom>
                  <a:avLst/>
                  <a:gdLst/>
                  <a:ahLst/>
                  <a:cxnLst/>
                  <a:rect l="l" t="t" r="r" b="b"/>
                  <a:pathLst>
                    <a:path w="1" h="32" extrusionOk="0">
                      <a:moveTo>
                        <a:pt x="1" y="31"/>
                      </a:moveTo>
                      <a:cubicBezTo>
                        <a:pt x="1" y="31"/>
                        <a:pt x="1" y="1"/>
                        <a:pt x="1" y="1"/>
                      </a:cubicBez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2035;p31"/>
                <p:cNvSpPr/>
                <p:nvPr/>
              </p:nvSpPr>
              <p:spPr>
                <a:xfrm>
                  <a:off x="2014199" y="481668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2036;p31"/>
                <p:cNvSpPr/>
                <p:nvPr/>
              </p:nvSpPr>
              <p:spPr>
                <a:xfrm>
                  <a:off x="2003427" y="4824497"/>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2037;p31"/>
                <p:cNvSpPr/>
                <p:nvPr/>
              </p:nvSpPr>
              <p:spPr>
                <a:xfrm>
                  <a:off x="2001466" y="4824497"/>
                  <a:ext cx="1029" cy="1029"/>
                </a:xfrm>
                <a:custGeom>
                  <a:avLst/>
                  <a:gdLst/>
                  <a:ahLst/>
                  <a:cxnLst/>
                  <a:rect l="l" t="t" r="r" b="b"/>
                  <a:pathLst>
                    <a:path w="32" h="32" extrusionOk="0">
                      <a:moveTo>
                        <a:pt x="31" y="1"/>
                      </a:moveTo>
                      <a:cubicBezTo>
                        <a:pt x="31" y="1"/>
                        <a:pt x="1" y="1"/>
                        <a:pt x="31" y="31"/>
                      </a:cubicBezTo>
                      <a:cubicBezTo>
                        <a:pt x="31" y="3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2038;p31"/>
                <p:cNvSpPr/>
                <p:nvPr/>
              </p:nvSpPr>
              <p:spPr>
                <a:xfrm>
                  <a:off x="2008315" y="4820606"/>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2039;p31"/>
                <p:cNvSpPr/>
                <p:nvPr/>
              </p:nvSpPr>
              <p:spPr>
                <a:xfrm>
                  <a:off x="2002462" y="482353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2040;p31"/>
                <p:cNvSpPr/>
                <p:nvPr/>
              </p:nvSpPr>
              <p:spPr>
                <a:xfrm>
                  <a:off x="2000983" y="4830381"/>
                  <a:ext cx="32" cy="32"/>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2041;p31"/>
                <p:cNvSpPr/>
                <p:nvPr/>
              </p:nvSpPr>
              <p:spPr>
                <a:xfrm>
                  <a:off x="2005389" y="4821571"/>
                  <a:ext cx="997" cy="32"/>
                </a:xfrm>
                <a:custGeom>
                  <a:avLst/>
                  <a:gdLst/>
                  <a:ahLst/>
                  <a:cxnLst/>
                  <a:rect l="l" t="t" r="r" b="b"/>
                  <a:pathLst>
                    <a:path w="31" h="1" extrusionOk="0">
                      <a:moveTo>
                        <a:pt x="0" y="1"/>
                      </a:moveTo>
                      <a:cubicBezTo>
                        <a:pt x="0" y="1"/>
                        <a:pt x="0"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2042;p31"/>
                <p:cNvSpPr/>
                <p:nvPr/>
              </p:nvSpPr>
              <p:spPr>
                <a:xfrm>
                  <a:off x="2256583" y="4492207"/>
                  <a:ext cx="32" cy="997"/>
                </a:xfrm>
                <a:custGeom>
                  <a:avLst/>
                  <a:gdLst/>
                  <a:ahLst/>
                  <a:cxnLst/>
                  <a:rect l="l" t="t" r="r" b="b"/>
                  <a:pathLst>
                    <a:path w="1" h="31" extrusionOk="0">
                      <a:moveTo>
                        <a:pt x="0" y="0"/>
                      </a:moveTo>
                      <a:cubicBezTo>
                        <a:pt x="0" y="0"/>
                        <a:pt x="0" y="0"/>
                        <a:pt x="0" y="3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2043;p31"/>
                <p:cNvSpPr/>
                <p:nvPr/>
              </p:nvSpPr>
              <p:spPr>
                <a:xfrm>
                  <a:off x="2258513" y="449513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2044;p31"/>
                <p:cNvSpPr/>
                <p:nvPr/>
              </p:nvSpPr>
              <p:spPr>
                <a:xfrm>
                  <a:off x="2254622" y="449220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2045;p31"/>
                <p:cNvSpPr/>
                <p:nvPr/>
              </p:nvSpPr>
              <p:spPr>
                <a:xfrm>
                  <a:off x="2254622" y="4497095"/>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2046;p31"/>
                <p:cNvSpPr/>
                <p:nvPr/>
              </p:nvSpPr>
              <p:spPr>
                <a:xfrm>
                  <a:off x="2255587" y="4495133"/>
                  <a:ext cx="1029" cy="32"/>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2047;p31"/>
                <p:cNvSpPr/>
                <p:nvPr/>
              </p:nvSpPr>
              <p:spPr>
                <a:xfrm>
                  <a:off x="2248770" y="4486323"/>
                  <a:ext cx="997" cy="1029"/>
                </a:xfrm>
                <a:custGeom>
                  <a:avLst/>
                  <a:gdLst/>
                  <a:ahLst/>
                  <a:cxnLst/>
                  <a:rect l="l" t="t" r="r" b="b"/>
                  <a:pathLst>
                    <a:path w="31" h="32" extrusionOk="0">
                      <a:moveTo>
                        <a:pt x="0" y="1"/>
                      </a:moveTo>
                      <a:lnTo>
                        <a:pt x="30" y="31"/>
                      </a:lnTo>
                      <a:cubicBezTo>
                        <a:pt x="3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2048;p31"/>
                <p:cNvSpPr/>
                <p:nvPr/>
              </p:nvSpPr>
              <p:spPr>
                <a:xfrm>
                  <a:off x="2247773" y="4491210"/>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2049;p31"/>
                <p:cNvSpPr/>
                <p:nvPr/>
              </p:nvSpPr>
              <p:spPr>
                <a:xfrm>
                  <a:off x="2249734" y="449121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2050;p31"/>
                <p:cNvSpPr/>
                <p:nvPr/>
              </p:nvSpPr>
              <p:spPr>
                <a:xfrm>
                  <a:off x="2249734" y="449121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2051;p31"/>
                <p:cNvSpPr/>
                <p:nvPr/>
              </p:nvSpPr>
              <p:spPr>
                <a:xfrm>
                  <a:off x="2252661" y="4491210"/>
                  <a:ext cx="32" cy="1029"/>
                </a:xfrm>
                <a:custGeom>
                  <a:avLst/>
                  <a:gdLst/>
                  <a:ahLst/>
                  <a:cxnLst/>
                  <a:rect l="l" t="t" r="r" b="b"/>
                  <a:pathLst>
                    <a:path w="1" h="32" extrusionOk="0">
                      <a:moveTo>
                        <a:pt x="1" y="31"/>
                      </a:move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2052;p31"/>
                <p:cNvSpPr/>
                <p:nvPr/>
              </p:nvSpPr>
              <p:spPr>
                <a:xfrm>
                  <a:off x="2252661" y="4500021"/>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2053;p31"/>
                <p:cNvSpPr/>
                <p:nvPr/>
              </p:nvSpPr>
              <p:spPr>
                <a:xfrm>
                  <a:off x="2248770" y="449024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2054;p31"/>
                <p:cNvSpPr/>
                <p:nvPr/>
              </p:nvSpPr>
              <p:spPr>
                <a:xfrm>
                  <a:off x="2249734" y="4483397"/>
                  <a:ext cx="997" cy="1029"/>
                </a:xfrm>
                <a:custGeom>
                  <a:avLst/>
                  <a:gdLst/>
                  <a:ahLst/>
                  <a:cxnLst/>
                  <a:rect l="l" t="t" r="r" b="b"/>
                  <a:pathLst>
                    <a:path w="31" h="32" extrusionOk="0">
                      <a:moveTo>
                        <a:pt x="31" y="31"/>
                      </a:moveTo>
                      <a:cubicBezTo>
                        <a:pt x="0" y="1"/>
                        <a:pt x="31" y="1"/>
                        <a:pt x="31" y="1"/>
                      </a:cubicBezTo>
                      <a:cubicBezTo>
                        <a:pt x="31" y="1"/>
                        <a:pt x="0" y="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2055;p31"/>
                <p:cNvSpPr/>
                <p:nvPr/>
              </p:nvSpPr>
              <p:spPr>
                <a:xfrm>
                  <a:off x="2263400" y="451664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2056;p31"/>
                <p:cNvSpPr/>
                <p:nvPr/>
              </p:nvSpPr>
              <p:spPr>
                <a:xfrm>
                  <a:off x="2248770" y="4490246"/>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2057;p31"/>
                <p:cNvSpPr/>
                <p:nvPr/>
              </p:nvSpPr>
              <p:spPr>
                <a:xfrm>
                  <a:off x="2257548" y="449905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2058;p31"/>
                <p:cNvSpPr/>
                <p:nvPr/>
              </p:nvSpPr>
              <p:spPr>
                <a:xfrm>
                  <a:off x="2257548" y="449805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2059;p31"/>
                <p:cNvSpPr/>
                <p:nvPr/>
              </p:nvSpPr>
              <p:spPr>
                <a:xfrm>
                  <a:off x="2251696" y="4491210"/>
                  <a:ext cx="997" cy="32"/>
                </a:xfrm>
                <a:custGeom>
                  <a:avLst/>
                  <a:gdLst/>
                  <a:ahLst/>
                  <a:cxnLst/>
                  <a:rect l="l" t="t" r="r" b="b"/>
                  <a:pathLst>
                    <a:path w="31" h="1" extrusionOk="0">
                      <a:moveTo>
                        <a:pt x="31" y="1"/>
                      </a:moveTo>
                      <a:lnTo>
                        <a:pt x="0" y="1"/>
                      </a:ln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2060;p31"/>
                <p:cNvSpPr/>
                <p:nvPr/>
              </p:nvSpPr>
              <p:spPr>
                <a:xfrm>
                  <a:off x="2255587" y="4497095"/>
                  <a:ext cx="1029" cy="32"/>
                </a:xfrm>
                <a:custGeom>
                  <a:avLst/>
                  <a:gdLst/>
                  <a:ahLst/>
                  <a:cxnLst/>
                  <a:rect l="l" t="t" r="r" b="b"/>
                  <a:pathLst>
                    <a:path w="32" h="1" extrusionOk="0">
                      <a:moveTo>
                        <a:pt x="1" y="0"/>
                      </a:move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2061;p31"/>
                <p:cNvSpPr/>
                <p:nvPr/>
              </p:nvSpPr>
              <p:spPr>
                <a:xfrm>
                  <a:off x="2256583" y="449416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2062;p31"/>
                <p:cNvSpPr/>
                <p:nvPr/>
              </p:nvSpPr>
              <p:spPr>
                <a:xfrm>
                  <a:off x="2270249" y="4495133"/>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2063;p31"/>
                <p:cNvSpPr/>
                <p:nvPr/>
              </p:nvSpPr>
              <p:spPr>
                <a:xfrm>
                  <a:off x="2269285" y="4495133"/>
                  <a:ext cx="997" cy="32"/>
                </a:xfrm>
                <a:custGeom>
                  <a:avLst/>
                  <a:gdLst/>
                  <a:ahLst/>
                  <a:cxnLst/>
                  <a:rect l="l" t="t" r="r" b="b"/>
                  <a:pathLst>
                    <a:path w="31" h="1" extrusionOk="0">
                      <a:moveTo>
                        <a:pt x="0" y="0"/>
                      </a:moveTo>
                      <a:cubicBezTo>
                        <a:pt x="0"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2064;p31"/>
                <p:cNvSpPr/>
                <p:nvPr/>
              </p:nvSpPr>
              <p:spPr>
                <a:xfrm>
                  <a:off x="2270249" y="449609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2065;p31"/>
                <p:cNvSpPr/>
                <p:nvPr/>
              </p:nvSpPr>
              <p:spPr>
                <a:xfrm>
                  <a:off x="2270249" y="4489281"/>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2066;p31"/>
                <p:cNvSpPr/>
                <p:nvPr/>
              </p:nvSpPr>
              <p:spPr>
                <a:xfrm>
                  <a:off x="2270249" y="449121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2067;p31"/>
                <p:cNvSpPr/>
                <p:nvPr/>
              </p:nvSpPr>
              <p:spPr>
                <a:xfrm>
                  <a:off x="2271246" y="4499056"/>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2068;p31"/>
                <p:cNvSpPr/>
                <p:nvPr/>
              </p:nvSpPr>
              <p:spPr>
                <a:xfrm>
                  <a:off x="2236036" y="4480471"/>
                  <a:ext cx="39133" cy="39133"/>
                </a:xfrm>
                <a:custGeom>
                  <a:avLst/>
                  <a:gdLst/>
                  <a:ahLst/>
                  <a:cxnLst/>
                  <a:rect l="l" t="t" r="r" b="b"/>
                  <a:pathLst>
                    <a:path w="1217" h="1217" extrusionOk="0">
                      <a:moveTo>
                        <a:pt x="426" y="61"/>
                      </a:moveTo>
                      <a:lnTo>
                        <a:pt x="457" y="92"/>
                      </a:lnTo>
                      <a:cubicBezTo>
                        <a:pt x="457" y="61"/>
                        <a:pt x="457" y="61"/>
                        <a:pt x="426" y="61"/>
                      </a:cubicBezTo>
                      <a:close/>
                      <a:moveTo>
                        <a:pt x="396" y="122"/>
                      </a:moveTo>
                      <a:cubicBezTo>
                        <a:pt x="396" y="122"/>
                        <a:pt x="396" y="122"/>
                        <a:pt x="396" y="152"/>
                      </a:cubicBezTo>
                      <a:cubicBezTo>
                        <a:pt x="396" y="152"/>
                        <a:pt x="426" y="183"/>
                        <a:pt x="426" y="183"/>
                      </a:cubicBezTo>
                      <a:cubicBezTo>
                        <a:pt x="426" y="152"/>
                        <a:pt x="396" y="122"/>
                        <a:pt x="396" y="122"/>
                      </a:cubicBezTo>
                      <a:close/>
                      <a:moveTo>
                        <a:pt x="396" y="183"/>
                      </a:moveTo>
                      <a:cubicBezTo>
                        <a:pt x="396" y="213"/>
                        <a:pt x="396" y="213"/>
                        <a:pt x="426" y="213"/>
                      </a:cubicBezTo>
                      <a:cubicBezTo>
                        <a:pt x="426" y="213"/>
                        <a:pt x="396" y="213"/>
                        <a:pt x="396" y="183"/>
                      </a:cubicBezTo>
                      <a:close/>
                      <a:moveTo>
                        <a:pt x="1004" y="213"/>
                      </a:moveTo>
                      <a:cubicBezTo>
                        <a:pt x="974" y="244"/>
                        <a:pt x="974" y="244"/>
                        <a:pt x="974" y="244"/>
                      </a:cubicBezTo>
                      <a:cubicBezTo>
                        <a:pt x="974" y="244"/>
                        <a:pt x="986" y="231"/>
                        <a:pt x="1004" y="222"/>
                      </a:cubicBezTo>
                      <a:lnTo>
                        <a:pt x="1004" y="222"/>
                      </a:lnTo>
                      <a:lnTo>
                        <a:pt x="1004" y="213"/>
                      </a:lnTo>
                      <a:close/>
                      <a:moveTo>
                        <a:pt x="1034" y="213"/>
                      </a:moveTo>
                      <a:lnTo>
                        <a:pt x="1034" y="213"/>
                      </a:lnTo>
                      <a:cubicBezTo>
                        <a:pt x="1024" y="213"/>
                        <a:pt x="1013" y="217"/>
                        <a:pt x="1004" y="222"/>
                      </a:cubicBezTo>
                      <a:lnTo>
                        <a:pt x="1004" y="222"/>
                      </a:lnTo>
                      <a:lnTo>
                        <a:pt x="1004" y="244"/>
                      </a:lnTo>
                      <a:cubicBezTo>
                        <a:pt x="1004" y="244"/>
                        <a:pt x="1004" y="213"/>
                        <a:pt x="1034" y="213"/>
                      </a:cubicBezTo>
                      <a:close/>
                      <a:moveTo>
                        <a:pt x="274" y="244"/>
                      </a:moveTo>
                      <a:lnTo>
                        <a:pt x="274" y="244"/>
                      </a:lnTo>
                      <a:cubicBezTo>
                        <a:pt x="261" y="257"/>
                        <a:pt x="265" y="265"/>
                        <a:pt x="274" y="271"/>
                      </a:cubicBezTo>
                      <a:lnTo>
                        <a:pt x="274" y="271"/>
                      </a:lnTo>
                      <a:lnTo>
                        <a:pt x="274" y="244"/>
                      </a:lnTo>
                      <a:close/>
                      <a:moveTo>
                        <a:pt x="335" y="274"/>
                      </a:moveTo>
                      <a:cubicBezTo>
                        <a:pt x="350" y="274"/>
                        <a:pt x="350" y="274"/>
                        <a:pt x="350" y="278"/>
                      </a:cubicBezTo>
                      <a:lnTo>
                        <a:pt x="350" y="278"/>
                      </a:lnTo>
                      <a:cubicBezTo>
                        <a:pt x="343" y="274"/>
                        <a:pt x="335" y="274"/>
                        <a:pt x="335" y="274"/>
                      </a:cubicBezTo>
                      <a:close/>
                      <a:moveTo>
                        <a:pt x="1034" y="274"/>
                      </a:moveTo>
                      <a:cubicBezTo>
                        <a:pt x="1045" y="274"/>
                        <a:pt x="1044" y="278"/>
                        <a:pt x="1042" y="281"/>
                      </a:cubicBezTo>
                      <a:lnTo>
                        <a:pt x="1042" y="281"/>
                      </a:lnTo>
                      <a:lnTo>
                        <a:pt x="1034" y="274"/>
                      </a:lnTo>
                      <a:close/>
                      <a:moveTo>
                        <a:pt x="507" y="330"/>
                      </a:moveTo>
                      <a:cubicBezTo>
                        <a:pt x="502" y="335"/>
                        <a:pt x="501" y="335"/>
                        <a:pt x="518" y="335"/>
                      </a:cubicBezTo>
                      <a:cubicBezTo>
                        <a:pt x="514" y="333"/>
                        <a:pt x="510" y="331"/>
                        <a:pt x="507" y="330"/>
                      </a:cubicBezTo>
                      <a:close/>
                      <a:moveTo>
                        <a:pt x="548" y="335"/>
                      </a:moveTo>
                      <a:cubicBezTo>
                        <a:pt x="548" y="335"/>
                        <a:pt x="548" y="335"/>
                        <a:pt x="548" y="335"/>
                      </a:cubicBezTo>
                      <a:lnTo>
                        <a:pt x="548" y="335"/>
                      </a:lnTo>
                      <a:close/>
                      <a:moveTo>
                        <a:pt x="548" y="335"/>
                      </a:moveTo>
                      <a:cubicBezTo>
                        <a:pt x="548" y="335"/>
                        <a:pt x="548" y="335"/>
                        <a:pt x="548" y="335"/>
                      </a:cubicBezTo>
                      <a:lnTo>
                        <a:pt x="548" y="335"/>
                      </a:lnTo>
                      <a:close/>
                      <a:moveTo>
                        <a:pt x="548" y="335"/>
                      </a:moveTo>
                      <a:cubicBezTo>
                        <a:pt x="548" y="335"/>
                        <a:pt x="548" y="335"/>
                        <a:pt x="548" y="335"/>
                      </a:cubicBezTo>
                      <a:lnTo>
                        <a:pt x="548" y="335"/>
                      </a:lnTo>
                      <a:close/>
                      <a:moveTo>
                        <a:pt x="548" y="335"/>
                      </a:moveTo>
                      <a:cubicBezTo>
                        <a:pt x="548" y="335"/>
                        <a:pt x="548" y="335"/>
                        <a:pt x="548" y="335"/>
                      </a:cubicBezTo>
                      <a:lnTo>
                        <a:pt x="548" y="335"/>
                      </a:lnTo>
                      <a:close/>
                      <a:moveTo>
                        <a:pt x="518" y="335"/>
                      </a:moveTo>
                      <a:cubicBezTo>
                        <a:pt x="518" y="335"/>
                        <a:pt x="531" y="348"/>
                        <a:pt x="540" y="348"/>
                      </a:cubicBezTo>
                      <a:cubicBezTo>
                        <a:pt x="541" y="348"/>
                        <a:pt x="542" y="348"/>
                        <a:pt x="543" y="348"/>
                      </a:cubicBezTo>
                      <a:lnTo>
                        <a:pt x="543" y="348"/>
                      </a:lnTo>
                      <a:cubicBezTo>
                        <a:pt x="548" y="356"/>
                        <a:pt x="548" y="365"/>
                        <a:pt x="548" y="365"/>
                      </a:cubicBezTo>
                      <a:lnTo>
                        <a:pt x="548" y="335"/>
                      </a:lnTo>
                      <a:cubicBezTo>
                        <a:pt x="548" y="343"/>
                        <a:pt x="546" y="347"/>
                        <a:pt x="543" y="348"/>
                      </a:cubicBezTo>
                      <a:lnTo>
                        <a:pt x="543" y="348"/>
                      </a:lnTo>
                      <a:cubicBezTo>
                        <a:pt x="539" y="341"/>
                        <a:pt x="531" y="335"/>
                        <a:pt x="518" y="335"/>
                      </a:cubicBezTo>
                      <a:close/>
                      <a:moveTo>
                        <a:pt x="548" y="335"/>
                      </a:moveTo>
                      <a:cubicBezTo>
                        <a:pt x="548" y="365"/>
                        <a:pt x="578" y="365"/>
                        <a:pt x="578" y="365"/>
                      </a:cubicBezTo>
                      <a:lnTo>
                        <a:pt x="548" y="335"/>
                      </a:lnTo>
                      <a:close/>
                      <a:moveTo>
                        <a:pt x="1110" y="321"/>
                      </a:moveTo>
                      <a:cubicBezTo>
                        <a:pt x="1109" y="321"/>
                        <a:pt x="1105" y="325"/>
                        <a:pt x="1095" y="335"/>
                      </a:cubicBezTo>
                      <a:lnTo>
                        <a:pt x="1065" y="365"/>
                      </a:lnTo>
                      <a:cubicBezTo>
                        <a:pt x="1095" y="365"/>
                        <a:pt x="1095" y="365"/>
                        <a:pt x="1126" y="335"/>
                      </a:cubicBezTo>
                      <a:cubicBezTo>
                        <a:pt x="1105" y="335"/>
                        <a:pt x="1112" y="321"/>
                        <a:pt x="1110" y="321"/>
                      </a:cubicBezTo>
                      <a:close/>
                      <a:moveTo>
                        <a:pt x="671" y="384"/>
                      </a:moveTo>
                      <a:cubicBezTo>
                        <a:pt x="670" y="387"/>
                        <a:pt x="670" y="391"/>
                        <a:pt x="670" y="396"/>
                      </a:cubicBezTo>
                      <a:lnTo>
                        <a:pt x="675" y="396"/>
                      </a:lnTo>
                      <a:cubicBezTo>
                        <a:pt x="673" y="392"/>
                        <a:pt x="672" y="388"/>
                        <a:pt x="671" y="384"/>
                      </a:cubicBezTo>
                      <a:close/>
                      <a:moveTo>
                        <a:pt x="675" y="396"/>
                      </a:moveTo>
                      <a:cubicBezTo>
                        <a:pt x="677" y="401"/>
                        <a:pt x="680" y="404"/>
                        <a:pt x="685" y="404"/>
                      </a:cubicBezTo>
                      <a:cubicBezTo>
                        <a:pt x="689" y="404"/>
                        <a:pt x="694" y="402"/>
                        <a:pt x="700" y="396"/>
                      </a:cubicBezTo>
                      <a:close/>
                      <a:moveTo>
                        <a:pt x="518" y="304"/>
                      </a:moveTo>
                      <a:cubicBezTo>
                        <a:pt x="518" y="335"/>
                        <a:pt x="548" y="335"/>
                        <a:pt x="548" y="335"/>
                      </a:cubicBezTo>
                      <a:lnTo>
                        <a:pt x="578" y="335"/>
                      </a:lnTo>
                      <a:cubicBezTo>
                        <a:pt x="585" y="341"/>
                        <a:pt x="589" y="344"/>
                        <a:pt x="591" y="344"/>
                      </a:cubicBezTo>
                      <a:cubicBezTo>
                        <a:pt x="597" y="344"/>
                        <a:pt x="591" y="326"/>
                        <a:pt x="597" y="326"/>
                      </a:cubicBezTo>
                      <a:cubicBezTo>
                        <a:pt x="599" y="326"/>
                        <a:pt x="602" y="328"/>
                        <a:pt x="609" y="335"/>
                      </a:cubicBezTo>
                      <a:cubicBezTo>
                        <a:pt x="626" y="352"/>
                        <a:pt x="633" y="359"/>
                        <a:pt x="637" y="368"/>
                      </a:cubicBezTo>
                      <a:lnTo>
                        <a:pt x="637" y="368"/>
                      </a:lnTo>
                      <a:lnTo>
                        <a:pt x="609" y="396"/>
                      </a:lnTo>
                      <a:cubicBezTo>
                        <a:pt x="621" y="390"/>
                        <a:pt x="628" y="387"/>
                        <a:pt x="632" y="387"/>
                      </a:cubicBezTo>
                      <a:cubicBezTo>
                        <a:pt x="637" y="387"/>
                        <a:pt x="638" y="391"/>
                        <a:pt x="637" y="396"/>
                      </a:cubicBezTo>
                      <a:lnTo>
                        <a:pt x="609" y="396"/>
                      </a:lnTo>
                      <a:lnTo>
                        <a:pt x="609" y="414"/>
                      </a:lnTo>
                      <a:lnTo>
                        <a:pt x="609" y="414"/>
                      </a:lnTo>
                      <a:cubicBezTo>
                        <a:pt x="584" y="404"/>
                        <a:pt x="553" y="389"/>
                        <a:pt x="518" y="365"/>
                      </a:cubicBezTo>
                      <a:cubicBezTo>
                        <a:pt x="487" y="365"/>
                        <a:pt x="487" y="335"/>
                        <a:pt x="487" y="335"/>
                      </a:cubicBezTo>
                      <a:lnTo>
                        <a:pt x="487" y="335"/>
                      </a:lnTo>
                      <a:lnTo>
                        <a:pt x="518" y="365"/>
                      </a:lnTo>
                      <a:cubicBezTo>
                        <a:pt x="518" y="335"/>
                        <a:pt x="487" y="335"/>
                        <a:pt x="487" y="335"/>
                      </a:cubicBezTo>
                      <a:lnTo>
                        <a:pt x="487" y="335"/>
                      </a:lnTo>
                      <a:lnTo>
                        <a:pt x="487" y="335"/>
                      </a:lnTo>
                      <a:cubicBezTo>
                        <a:pt x="485" y="335"/>
                        <a:pt x="482" y="335"/>
                        <a:pt x="480" y="334"/>
                      </a:cubicBezTo>
                      <a:lnTo>
                        <a:pt x="480" y="334"/>
                      </a:lnTo>
                      <a:cubicBezTo>
                        <a:pt x="480" y="330"/>
                        <a:pt x="483" y="326"/>
                        <a:pt x="490" y="326"/>
                      </a:cubicBezTo>
                      <a:cubicBezTo>
                        <a:pt x="494" y="326"/>
                        <a:pt x="500" y="327"/>
                        <a:pt x="507" y="330"/>
                      </a:cubicBezTo>
                      <a:lnTo>
                        <a:pt x="507" y="330"/>
                      </a:lnTo>
                      <a:cubicBezTo>
                        <a:pt x="511" y="326"/>
                        <a:pt x="518" y="319"/>
                        <a:pt x="518" y="304"/>
                      </a:cubicBezTo>
                      <a:close/>
                      <a:moveTo>
                        <a:pt x="639" y="335"/>
                      </a:moveTo>
                      <a:cubicBezTo>
                        <a:pt x="648" y="352"/>
                        <a:pt x="651" y="357"/>
                        <a:pt x="653" y="357"/>
                      </a:cubicBezTo>
                      <a:cubicBezTo>
                        <a:pt x="656" y="357"/>
                        <a:pt x="653" y="343"/>
                        <a:pt x="656" y="343"/>
                      </a:cubicBezTo>
                      <a:cubicBezTo>
                        <a:pt x="657" y="343"/>
                        <a:pt x="661" y="348"/>
                        <a:pt x="670" y="365"/>
                      </a:cubicBezTo>
                      <a:cubicBezTo>
                        <a:pt x="670" y="365"/>
                        <a:pt x="670" y="375"/>
                        <a:pt x="671" y="384"/>
                      </a:cubicBezTo>
                      <a:lnTo>
                        <a:pt x="671" y="384"/>
                      </a:lnTo>
                      <a:cubicBezTo>
                        <a:pt x="678" y="365"/>
                        <a:pt x="700" y="365"/>
                        <a:pt x="700" y="365"/>
                      </a:cubicBezTo>
                      <a:cubicBezTo>
                        <a:pt x="700" y="365"/>
                        <a:pt x="700" y="396"/>
                        <a:pt x="700" y="396"/>
                      </a:cubicBezTo>
                      <a:cubicBezTo>
                        <a:pt x="700" y="396"/>
                        <a:pt x="700" y="426"/>
                        <a:pt x="700" y="426"/>
                      </a:cubicBezTo>
                      <a:lnTo>
                        <a:pt x="639" y="365"/>
                      </a:lnTo>
                      <a:lnTo>
                        <a:pt x="639" y="335"/>
                      </a:lnTo>
                      <a:close/>
                      <a:moveTo>
                        <a:pt x="636" y="426"/>
                      </a:moveTo>
                      <a:cubicBezTo>
                        <a:pt x="637" y="426"/>
                        <a:pt x="638" y="426"/>
                        <a:pt x="639" y="426"/>
                      </a:cubicBezTo>
                      <a:cubicBezTo>
                        <a:pt x="639" y="426"/>
                        <a:pt x="639" y="427"/>
                        <a:pt x="639" y="427"/>
                      </a:cubicBezTo>
                      <a:lnTo>
                        <a:pt x="639" y="427"/>
                      </a:lnTo>
                      <a:cubicBezTo>
                        <a:pt x="638" y="427"/>
                        <a:pt x="637" y="426"/>
                        <a:pt x="636" y="426"/>
                      </a:cubicBezTo>
                      <a:close/>
                      <a:moveTo>
                        <a:pt x="639" y="396"/>
                      </a:moveTo>
                      <a:lnTo>
                        <a:pt x="700" y="456"/>
                      </a:lnTo>
                      <a:lnTo>
                        <a:pt x="631" y="411"/>
                      </a:lnTo>
                      <a:lnTo>
                        <a:pt x="631" y="411"/>
                      </a:lnTo>
                      <a:cubicBezTo>
                        <a:pt x="630" y="416"/>
                        <a:pt x="629" y="422"/>
                        <a:pt x="632" y="424"/>
                      </a:cubicBezTo>
                      <a:lnTo>
                        <a:pt x="632" y="424"/>
                      </a:lnTo>
                      <a:cubicBezTo>
                        <a:pt x="628" y="422"/>
                        <a:pt x="623" y="420"/>
                        <a:pt x="617" y="418"/>
                      </a:cubicBezTo>
                      <a:lnTo>
                        <a:pt x="617" y="418"/>
                      </a:lnTo>
                      <a:cubicBezTo>
                        <a:pt x="615" y="420"/>
                        <a:pt x="612" y="423"/>
                        <a:pt x="609" y="426"/>
                      </a:cubicBezTo>
                      <a:lnTo>
                        <a:pt x="609" y="414"/>
                      </a:lnTo>
                      <a:lnTo>
                        <a:pt x="609" y="414"/>
                      </a:lnTo>
                      <a:cubicBezTo>
                        <a:pt x="612" y="415"/>
                        <a:pt x="614" y="417"/>
                        <a:pt x="617" y="418"/>
                      </a:cubicBezTo>
                      <a:lnTo>
                        <a:pt x="617" y="418"/>
                      </a:lnTo>
                      <a:cubicBezTo>
                        <a:pt x="624" y="411"/>
                        <a:pt x="624" y="411"/>
                        <a:pt x="624" y="411"/>
                      </a:cubicBezTo>
                      <a:cubicBezTo>
                        <a:pt x="624" y="411"/>
                        <a:pt x="624" y="411"/>
                        <a:pt x="627" y="408"/>
                      </a:cubicBezTo>
                      <a:lnTo>
                        <a:pt x="627" y="408"/>
                      </a:lnTo>
                      <a:lnTo>
                        <a:pt x="631" y="411"/>
                      </a:lnTo>
                      <a:lnTo>
                        <a:pt x="631" y="411"/>
                      </a:lnTo>
                      <a:cubicBezTo>
                        <a:pt x="633" y="407"/>
                        <a:pt x="634" y="403"/>
                        <a:pt x="635" y="399"/>
                      </a:cubicBezTo>
                      <a:lnTo>
                        <a:pt x="635" y="399"/>
                      </a:lnTo>
                      <a:cubicBezTo>
                        <a:pt x="637" y="398"/>
                        <a:pt x="638" y="397"/>
                        <a:pt x="639" y="396"/>
                      </a:cubicBezTo>
                      <a:close/>
                      <a:moveTo>
                        <a:pt x="1004" y="456"/>
                      </a:moveTo>
                      <a:cubicBezTo>
                        <a:pt x="1004" y="456"/>
                        <a:pt x="1030" y="456"/>
                        <a:pt x="1010" y="480"/>
                      </a:cubicBezTo>
                      <a:lnTo>
                        <a:pt x="1010" y="480"/>
                      </a:lnTo>
                      <a:cubicBezTo>
                        <a:pt x="999" y="476"/>
                        <a:pt x="992" y="469"/>
                        <a:pt x="1004" y="456"/>
                      </a:cubicBezTo>
                      <a:close/>
                      <a:moveTo>
                        <a:pt x="548" y="517"/>
                      </a:moveTo>
                      <a:cubicBezTo>
                        <a:pt x="553" y="523"/>
                        <a:pt x="558" y="527"/>
                        <a:pt x="561" y="531"/>
                      </a:cubicBezTo>
                      <a:lnTo>
                        <a:pt x="561" y="531"/>
                      </a:lnTo>
                      <a:cubicBezTo>
                        <a:pt x="546" y="529"/>
                        <a:pt x="529" y="517"/>
                        <a:pt x="548" y="517"/>
                      </a:cubicBezTo>
                      <a:close/>
                      <a:moveTo>
                        <a:pt x="675" y="569"/>
                      </a:moveTo>
                      <a:cubicBezTo>
                        <a:pt x="677" y="569"/>
                        <a:pt x="676" y="572"/>
                        <a:pt x="670" y="578"/>
                      </a:cubicBezTo>
                      <a:cubicBezTo>
                        <a:pt x="670" y="578"/>
                        <a:pt x="670" y="575"/>
                        <a:pt x="670" y="571"/>
                      </a:cubicBezTo>
                      <a:lnTo>
                        <a:pt x="670" y="571"/>
                      </a:lnTo>
                      <a:cubicBezTo>
                        <a:pt x="672" y="570"/>
                        <a:pt x="674" y="569"/>
                        <a:pt x="675" y="569"/>
                      </a:cubicBezTo>
                      <a:close/>
                      <a:moveTo>
                        <a:pt x="1086" y="595"/>
                      </a:moveTo>
                      <a:cubicBezTo>
                        <a:pt x="1095" y="595"/>
                        <a:pt x="1095" y="608"/>
                        <a:pt x="1095" y="608"/>
                      </a:cubicBezTo>
                      <a:lnTo>
                        <a:pt x="1065" y="608"/>
                      </a:lnTo>
                      <a:cubicBezTo>
                        <a:pt x="1075" y="598"/>
                        <a:pt x="1082" y="595"/>
                        <a:pt x="1086" y="595"/>
                      </a:cubicBezTo>
                      <a:close/>
                      <a:moveTo>
                        <a:pt x="504" y="617"/>
                      </a:moveTo>
                      <a:cubicBezTo>
                        <a:pt x="505" y="617"/>
                        <a:pt x="508" y="620"/>
                        <a:pt x="513" y="630"/>
                      </a:cubicBezTo>
                      <a:lnTo>
                        <a:pt x="513" y="630"/>
                      </a:lnTo>
                      <a:cubicBezTo>
                        <a:pt x="513" y="630"/>
                        <a:pt x="513" y="630"/>
                        <a:pt x="513" y="630"/>
                      </a:cubicBezTo>
                      <a:cubicBezTo>
                        <a:pt x="508" y="630"/>
                        <a:pt x="503" y="617"/>
                        <a:pt x="504" y="617"/>
                      </a:cubicBezTo>
                      <a:close/>
                      <a:moveTo>
                        <a:pt x="943" y="1064"/>
                      </a:moveTo>
                      <a:cubicBezTo>
                        <a:pt x="949" y="1064"/>
                        <a:pt x="954" y="1066"/>
                        <a:pt x="958" y="1068"/>
                      </a:cubicBezTo>
                      <a:lnTo>
                        <a:pt x="958" y="1068"/>
                      </a:lnTo>
                      <a:cubicBezTo>
                        <a:pt x="958" y="1064"/>
                        <a:pt x="958" y="1064"/>
                        <a:pt x="943" y="1064"/>
                      </a:cubicBezTo>
                      <a:close/>
                      <a:moveTo>
                        <a:pt x="958" y="1068"/>
                      </a:moveTo>
                      <a:cubicBezTo>
                        <a:pt x="958" y="1071"/>
                        <a:pt x="958" y="1079"/>
                        <a:pt x="974" y="1095"/>
                      </a:cubicBezTo>
                      <a:cubicBezTo>
                        <a:pt x="974" y="1095"/>
                        <a:pt x="974" y="1076"/>
                        <a:pt x="958" y="1068"/>
                      </a:cubicBezTo>
                      <a:close/>
                      <a:moveTo>
                        <a:pt x="518" y="1186"/>
                      </a:moveTo>
                      <a:cubicBezTo>
                        <a:pt x="518" y="1201"/>
                        <a:pt x="518" y="1201"/>
                        <a:pt x="518" y="1201"/>
                      </a:cubicBezTo>
                      <a:cubicBezTo>
                        <a:pt x="518" y="1201"/>
                        <a:pt x="518" y="1201"/>
                        <a:pt x="518" y="1216"/>
                      </a:cubicBezTo>
                      <a:cubicBezTo>
                        <a:pt x="548" y="1186"/>
                        <a:pt x="518" y="1186"/>
                        <a:pt x="518" y="1186"/>
                      </a:cubicBezTo>
                      <a:close/>
                      <a:moveTo>
                        <a:pt x="852" y="1"/>
                      </a:moveTo>
                      <a:cubicBezTo>
                        <a:pt x="822" y="31"/>
                        <a:pt x="852" y="31"/>
                        <a:pt x="822" y="61"/>
                      </a:cubicBezTo>
                      <a:cubicBezTo>
                        <a:pt x="797" y="61"/>
                        <a:pt x="792" y="100"/>
                        <a:pt x="776" y="100"/>
                      </a:cubicBezTo>
                      <a:cubicBezTo>
                        <a:pt x="772" y="100"/>
                        <a:pt x="767" y="98"/>
                        <a:pt x="761" y="92"/>
                      </a:cubicBezTo>
                      <a:lnTo>
                        <a:pt x="761" y="92"/>
                      </a:lnTo>
                      <a:lnTo>
                        <a:pt x="791" y="122"/>
                      </a:lnTo>
                      <a:cubicBezTo>
                        <a:pt x="761" y="122"/>
                        <a:pt x="761" y="122"/>
                        <a:pt x="761" y="152"/>
                      </a:cubicBezTo>
                      <a:cubicBezTo>
                        <a:pt x="761" y="122"/>
                        <a:pt x="761" y="61"/>
                        <a:pt x="730" y="61"/>
                      </a:cubicBezTo>
                      <a:cubicBezTo>
                        <a:pt x="730" y="61"/>
                        <a:pt x="761" y="92"/>
                        <a:pt x="730" y="122"/>
                      </a:cubicBezTo>
                      <a:cubicBezTo>
                        <a:pt x="730" y="122"/>
                        <a:pt x="730" y="122"/>
                        <a:pt x="730" y="92"/>
                      </a:cubicBezTo>
                      <a:cubicBezTo>
                        <a:pt x="730" y="98"/>
                        <a:pt x="730" y="100"/>
                        <a:pt x="730" y="100"/>
                      </a:cubicBezTo>
                      <a:cubicBezTo>
                        <a:pt x="729" y="100"/>
                        <a:pt x="726" y="83"/>
                        <a:pt x="715" y="83"/>
                      </a:cubicBezTo>
                      <a:cubicBezTo>
                        <a:pt x="711" y="83"/>
                        <a:pt x="706" y="85"/>
                        <a:pt x="700" y="92"/>
                      </a:cubicBezTo>
                      <a:cubicBezTo>
                        <a:pt x="690" y="102"/>
                        <a:pt x="683" y="105"/>
                        <a:pt x="679" y="105"/>
                      </a:cubicBezTo>
                      <a:cubicBezTo>
                        <a:pt x="670" y="105"/>
                        <a:pt x="670" y="92"/>
                        <a:pt x="670" y="92"/>
                      </a:cubicBezTo>
                      <a:cubicBezTo>
                        <a:pt x="670" y="92"/>
                        <a:pt x="670" y="122"/>
                        <a:pt x="670" y="122"/>
                      </a:cubicBezTo>
                      <a:cubicBezTo>
                        <a:pt x="670" y="107"/>
                        <a:pt x="662" y="107"/>
                        <a:pt x="654" y="107"/>
                      </a:cubicBezTo>
                      <a:cubicBezTo>
                        <a:pt x="647" y="107"/>
                        <a:pt x="639" y="107"/>
                        <a:pt x="639" y="92"/>
                      </a:cubicBezTo>
                      <a:lnTo>
                        <a:pt x="639" y="61"/>
                      </a:lnTo>
                      <a:cubicBezTo>
                        <a:pt x="639" y="92"/>
                        <a:pt x="639" y="92"/>
                        <a:pt x="609" y="122"/>
                      </a:cubicBezTo>
                      <a:cubicBezTo>
                        <a:pt x="609" y="92"/>
                        <a:pt x="609" y="92"/>
                        <a:pt x="609" y="92"/>
                      </a:cubicBezTo>
                      <a:cubicBezTo>
                        <a:pt x="609" y="92"/>
                        <a:pt x="609" y="92"/>
                        <a:pt x="609" y="61"/>
                      </a:cubicBezTo>
                      <a:cubicBezTo>
                        <a:pt x="609" y="92"/>
                        <a:pt x="578" y="92"/>
                        <a:pt x="578" y="122"/>
                      </a:cubicBezTo>
                      <a:cubicBezTo>
                        <a:pt x="578" y="122"/>
                        <a:pt x="578" y="109"/>
                        <a:pt x="578" y="92"/>
                      </a:cubicBezTo>
                      <a:cubicBezTo>
                        <a:pt x="548" y="61"/>
                        <a:pt x="548" y="61"/>
                        <a:pt x="548" y="61"/>
                      </a:cubicBezTo>
                      <a:lnTo>
                        <a:pt x="548" y="92"/>
                      </a:lnTo>
                      <a:lnTo>
                        <a:pt x="518" y="92"/>
                      </a:lnTo>
                      <a:cubicBezTo>
                        <a:pt x="518" y="92"/>
                        <a:pt x="518" y="92"/>
                        <a:pt x="548" y="122"/>
                      </a:cubicBezTo>
                      <a:lnTo>
                        <a:pt x="518" y="122"/>
                      </a:lnTo>
                      <a:cubicBezTo>
                        <a:pt x="533" y="137"/>
                        <a:pt x="533" y="137"/>
                        <a:pt x="529" y="137"/>
                      </a:cubicBezTo>
                      <a:cubicBezTo>
                        <a:pt x="525" y="137"/>
                        <a:pt x="518" y="137"/>
                        <a:pt x="518" y="152"/>
                      </a:cubicBezTo>
                      <a:lnTo>
                        <a:pt x="518" y="183"/>
                      </a:lnTo>
                      <a:cubicBezTo>
                        <a:pt x="538" y="183"/>
                        <a:pt x="545" y="196"/>
                        <a:pt x="538" y="196"/>
                      </a:cubicBezTo>
                      <a:cubicBezTo>
                        <a:pt x="534" y="196"/>
                        <a:pt x="528" y="193"/>
                        <a:pt x="518" y="183"/>
                      </a:cubicBezTo>
                      <a:cubicBezTo>
                        <a:pt x="518" y="183"/>
                        <a:pt x="487" y="122"/>
                        <a:pt x="487" y="122"/>
                      </a:cubicBezTo>
                      <a:cubicBezTo>
                        <a:pt x="487" y="122"/>
                        <a:pt x="487" y="92"/>
                        <a:pt x="487" y="92"/>
                      </a:cubicBezTo>
                      <a:cubicBezTo>
                        <a:pt x="487" y="92"/>
                        <a:pt x="457" y="92"/>
                        <a:pt x="457" y="62"/>
                      </a:cubicBezTo>
                      <a:lnTo>
                        <a:pt x="457" y="62"/>
                      </a:lnTo>
                      <a:cubicBezTo>
                        <a:pt x="457" y="92"/>
                        <a:pt x="487" y="92"/>
                        <a:pt x="457" y="92"/>
                      </a:cubicBezTo>
                      <a:cubicBezTo>
                        <a:pt x="457" y="92"/>
                        <a:pt x="457" y="111"/>
                        <a:pt x="457" y="122"/>
                      </a:cubicBezTo>
                      <a:cubicBezTo>
                        <a:pt x="487" y="152"/>
                        <a:pt x="457" y="183"/>
                        <a:pt x="487" y="183"/>
                      </a:cubicBezTo>
                      <a:cubicBezTo>
                        <a:pt x="487" y="198"/>
                        <a:pt x="487" y="206"/>
                        <a:pt x="483" y="206"/>
                      </a:cubicBezTo>
                      <a:cubicBezTo>
                        <a:pt x="480" y="206"/>
                        <a:pt x="472" y="198"/>
                        <a:pt x="457" y="183"/>
                      </a:cubicBezTo>
                      <a:cubicBezTo>
                        <a:pt x="457" y="172"/>
                        <a:pt x="453" y="165"/>
                        <a:pt x="448" y="161"/>
                      </a:cubicBezTo>
                      <a:lnTo>
                        <a:pt x="448" y="161"/>
                      </a:lnTo>
                      <a:cubicBezTo>
                        <a:pt x="444" y="156"/>
                        <a:pt x="437" y="152"/>
                        <a:pt x="426" y="152"/>
                      </a:cubicBezTo>
                      <a:cubicBezTo>
                        <a:pt x="426" y="152"/>
                        <a:pt x="426" y="152"/>
                        <a:pt x="426" y="183"/>
                      </a:cubicBezTo>
                      <a:lnTo>
                        <a:pt x="426" y="213"/>
                      </a:lnTo>
                      <a:lnTo>
                        <a:pt x="366" y="213"/>
                      </a:lnTo>
                      <a:cubicBezTo>
                        <a:pt x="366" y="228"/>
                        <a:pt x="366" y="228"/>
                        <a:pt x="369" y="228"/>
                      </a:cubicBezTo>
                      <a:cubicBezTo>
                        <a:pt x="373" y="228"/>
                        <a:pt x="381" y="228"/>
                        <a:pt x="396" y="244"/>
                      </a:cubicBezTo>
                      <a:cubicBezTo>
                        <a:pt x="378" y="235"/>
                        <a:pt x="366" y="231"/>
                        <a:pt x="357" y="231"/>
                      </a:cubicBezTo>
                      <a:cubicBezTo>
                        <a:pt x="335" y="231"/>
                        <a:pt x="335" y="253"/>
                        <a:pt x="335" y="274"/>
                      </a:cubicBezTo>
                      <a:cubicBezTo>
                        <a:pt x="305" y="274"/>
                        <a:pt x="335" y="244"/>
                        <a:pt x="305" y="244"/>
                      </a:cubicBezTo>
                      <a:cubicBezTo>
                        <a:pt x="274" y="244"/>
                        <a:pt x="335" y="274"/>
                        <a:pt x="305" y="274"/>
                      </a:cubicBezTo>
                      <a:cubicBezTo>
                        <a:pt x="294" y="274"/>
                        <a:pt x="291" y="278"/>
                        <a:pt x="290" y="282"/>
                      </a:cubicBezTo>
                      <a:lnTo>
                        <a:pt x="290" y="282"/>
                      </a:lnTo>
                      <a:cubicBezTo>
                        <a:pt x="285" y="278"/>
                        <a:pt x="279" y="275"/>
                        <a:pt x="274" y="271"/>
                      </a:cubicBezTo>
                      <a:lnTo>
                        <a:pt x="274" y="271"/>
                      </a:lnTo>
                      <a:lnTo>
                        <a:pt x="274" y="274"/>
                      </a:lnTo>
                      <a:cubicBezTo>
                        <a:pt x="285" y="284"/>
                        <a:pt x="288" y="288"/>
                        <a:pt x="289" y="288"/>
                      </a:cubicBezTo>
                      <a:cubicBezTo>
                        <a:pt x="290" y="288"/>
                        <a:pt x="289" y="285"/>
                        <a:pt x="290" y="282"/>
                      </a:cubicBezTo>
                      <a:lnTo>
                        <a:pt x="290" y="282"/>
                      </a:lnTo>
                      <a:cubicBezTo>
                        <a:pt x="298" y="287"/>
                        <a:pt x="305" y="294"/>
                        <a:pt x="305" y="304"/>
                      </a:cubicBezTo>
                      <a:cubicBezTo>
                        <a:pt x="293" y="304"/>
                        <a:pt x="290" y="309"/>
                        <a:pt x="290" y="313"/>
                      </a:cubicBezTo>
                      <a:lnTo>
                        <a:pt x="290" y="313"/>
                      </a:lnTo>
                      <a:cubicBezTo>
                        <a:pt x="286" y="311"/>
                        <a:pt x="282" y="310"/>
                        <a:pt x="279" y="308"/>
                      </a:cubicBezTo>
                      <a:lnTo>
                        <a:pt x="279" y="308"/>
                      </a:lnTo>
                      <a:cubicBezTo>
                        <a:pt x="282" y="311"/>
                        <a:pt x="286" y="314"/>
                        <a:pt x="290" y="316"/>
                      </a:cubicBezTo>
                      <a:lnTo>
                        <a:pt x="290" y="316"/>
                      </a:lnTo>
                      <a:cubicBezTo>
                        <a:pt x="290" y="315"/>
                        <a:pt x="290" y="314"/>
                        <a:pt x="290" y="313"/>
                      </a:cubicBezTo>
                      <a:lnTo>
                        <a:pt x="290" y="313"/>
                      </a:lnTo>
                      <a:cubicBezTo>
                        <a:pt x="292" y="315"/>
                        <a:pt x="295" y="316"/>
                        <a:pt x="297" y="318"/>
                      </a:cubicBezTo>
                      <a:lnTo>
                        <a:pt x="297" y="318"/>
                      </a:lnTo>
                      <a:cubicBezTo>
                        <a:pt x="294" y="318"/>
                        <a:pt x="292" y="317"/>
                        <a:pt x="290" y="316"/>
                      </a:cubicBezTo>
                      <a:lnTo>
                        <a:pt x="290" y="316"/>
                      </a:lnTo>
                      <a:cubicBezTo>
                        <a:pt x="290" y="317"/>
                        <a:pt x="290" y="318"/>
                        <a:pt x="289" y="318"/>
                      </a:cubicBezTo>
                      <a:cubicBezTo>
                        <a:pt x="288" y="318"/>
                        <a:pt x="285" y="315"/>
                        <a:pt x="278" y="308"/>
                      </a:cubicBezTo>
                      <a:lnTo>
                        <a:pt x="278" y="308"/>
                      </a:lnTo>
                      <a:cubicBezTo>
                        <a:pt x="278" y="308"/>
                        <a:pt x="279" y="308"/>
                        <a:pt x="279" y="308"/>
                      </a:cubicBezTo>
                      <a:lnTo>
                        <a:pt x="279" y="308"/>
                      </a:lnTo>
                      <a:cubicBezTo>
                        <a:pt x="276" y="306"/>
                        <a:pt x="274" y="304"/>
                        <a:pt x="274" y="304"/>
                      </a:cubicBezTo>
                      <a:cubicBezTo>
                        <a:pt x="265" y="304"/>
                        <a:pt x="264" y="304"/>
                        <a:pt x="268" y="305"/>
                      </a:cubicBezTo>
                      <a:lnTo>
                        <a:pt x="268" y="305"/>
                      </a:lnTo>
                      <a:cubicBezTo>
                        <a:pt x="255" y="310"/>
                        <a:pt x="302" y="335"/>
                        <a:pt x="274" y="335"/>
                      </a:cubicBezTo>
                      <a:lnTo>
                        <a:pt x="244" y="335"/>
                      </a:lnTo>
                      <a:cubicBezTo>
                        <a:pt x="214" y="335"/>
                        <a:pt x="92" y="335"/>
                        <a:pt x="122" y="396"/>
                      </a:cubicBezTo>
                      <a:cubicBezTo>
                        <a:pt x="92" y="396"/>
                        <a:pt x="122" y="396"/>
                        <a:pt x="92" y="365"/>
                      </a:cubicBezTo>
                      <a:lnTo>
                        <a:pt x="92" y="365"/>
                      </a:lnTo>
                      <a:cubicBezTo>
                        <a:pt x="122" y="396"/>
                        <a:pt x="31" y="396"/>
                        <a:pt x="31" y="426"/>
                      </a:cubicBezTo>
                      <a:lnTo>
                        <a:pt x="62" y="426"/>
                      </a:lnTo>
                      <a:cubicBezTo>
                        <a:pt x="1" y="456"/>
                        <a:pt x="31" y="487"/>
                        <a:pt x="31" y="548"/>
                      </a:cubicBezTo>
                      <a:lnTo>
                        <a:pt x="31" y="517"/>
                      </a:lnTo>
                      <a:cubicBezTo>
                        <a:pt x="62" y="548"/>
                        <a:pt x="62" y="548"/>
                        <a:pt x="62" y="548"/>
                      </a:cubicBezTo>
                      <a:cubicBezTo>
                        <a:pt x="1" y="578"/>
                        <a:pt x="31" y="639"/>
                        <a:pt x="31" y="700"/>
                      </a:cubicBezTo>
                      <a:cubicBezTo>
                        <a:pt x="62" y="760"/>
                        <a:pt x="62" y="852"/>
                        <a:pt x="122" y="912"/>
                      </a:cubicBezTo>
                      <a:cubicBezTo>
                        <a:pt x="122" y="882"/>
                        <a:pt x="153" y="882"/>
                        <a:pt x="153" y="882"/>
                      </a:cubicBezTo>
                      <a:lnTo>
                        <a:pt x="153" y="882"/>
                      </a:lnTo>
                      <a:cubicBezTo>
                        <a:pt x="92" y="943"/>
                        <a:pt x="183" y="912"/>
                        <a:pt x="153" y="943"/>
                      </a:cubicBezTo>
                      <a:cubicBezTo>
                        <a:pt x="183" y="973"/>
                        <a:pt x="183" y="1034"/>
                        <a:pt x="244" y="1034"/>
                      </a:cubicBezTo>
                      <a:lnTo>
                        <a:pt x="214" y="1034"/>
                      </a:lnTo>
                      <a:cubicBezTo>
                        <a:pt x="214" y="1049"/>
                        <a:pt x="221" y="1049"/>
                        <a:pt x="229" y="1049"/>
                      </a:cubicBezTo>
                      <a:cubicBezTo>
                        <a:pt x="236" y="1049"/>
                        <a:pt x="244" y="1049"/>
                        <a:pt x="244" y="1064"/>
                      </a:cubicBezTo>
                      <a:lnTo>
                        <a:pt x="305" y="1064"/>
                      </a:lnTo>
                      <a:lnTo>
                        <a:pt x="305" y="1064"/>
                      </a:lnTo>
                      <a:lnTo>
                        <a:pt x="305" y="1064"/>
                      </a:lnTo>
                      <a:cubicBezTo>
                        <a:pt x="274" y="1095"/>
                        <a:pt x="335" y="1095"/>
                        <a:pt x="335" y="1095"/>
                      </a:cubicBezTo>
                      <a:cubicBezTo>
                        <a:pt x="335" y="1095"/>
                        <a:pt x="366" y="1095"/>
                        <a:pt x="366" y="1125"/>
                      </a:cubicBezTo>
                      <a:cubicBezTo>
                        <a:pt x="366" y="1125"/>
                        <a:pt x="396" y="1156"/>
                        <a:pt x="396" y="1156"/>
                      </a:cubicBezTo>
                      <a:cubicBezTo>
                        <a:pt x="426" y="1186"/>
                        <a:pt x="457" y="1186"/>
                        <a:pt x="487" y="1216"/>
                      </a:cubicBezTo>
                      <a:lnTo>
                        <a:pt x="518" y="1186"/>
                      </a:lnTo>
                      <a:cubicBezTo>
                        <a:pt x="518" y="1186"/>
                        <a:pt x="531" y="1172"/>
                        <a:pt x="540" y="1172"/>
                      </a:cubicBezTo>
                      <a:cubicBezTo>
                        <a:pt x="545" y="1172"/>
                        <a:pt x="548" y="1176"/>
                        <a:pt x="548" y="1186"/>
                      </a:cubicBezTo>
                      <a:cubicBezTo>
                        <a:pt x="548" y="1203"/>
                        <a:pt x="548" y="1216"/>
                        <a:pt x="548" y="1216"/>
                      </a:cubicBezTo>
                      <a:lnTo>
                        <a:pt x="761" y="1216"/>
                      </a:lnTo>
                      <a:cubicBezTo>
                        <a:pt x="791" y="1186"/>
                        <a:pt x="791" y="1156"/>
                        <a:pt x="822" y="1156"/>
                      </a:cubicBezTo>
                      <a:cubicBezTo>
                        <a:pt x="822" y="1156"/>
                        <a:pt x="822" y="1142"/>
                        <a:pt x="831" y="1142"/>
                      </a:cubicBezTo>
                      <a:cubicBezTo>
                        <a:pt x="835" y="1142"/>
                        <a:pt x="842" y="1145"/>
                        <a:pt x="852" y="1156"/>
                      </a:cubicBezTo>
                      <a:cubicBezTo>
                        <a:pt x="852" y="1156"/>
                        <a:pt x="822" y="1125"/>
                        <a:pt x="822" y="1095"/>
                      </a:cubicBezTo>
                      <a:lnTo>
                        <a:pt x="822" y="1095"/>
                      </a:lnTo>
                      <a:cubicBezTo>
                        <a:pt x="822" y="1125"/>
                        <a:pt x="852" y="1125"/>
                        <a:pt x="852" y="1125"/>
                      </a:cubicBezTo>
                      <a:cubicBezTo>
                        <a:pt x="852" y="1110"/>
                        <a:pt x="867" y="1110"/>
                        <a:pt x="882" y="1110"/>
                      </a:cubicBezTo>
                      <a:cubicBezTo>
                        <a:pt x="898" y="1110"/>
                        <a:pt x="913" y="1110"/>
                        <a:pt x="913" y="1095"/>
                      </a:cubicBezTo>
                      <a:cubicBezTo>
                        <a:pt x="902" y="1072"/>
                        <a:pt x="903" y="1066"/>
                        <a:pt x="909" y="1066"/>
                      </a:cubicBezTo>
                      <a:cubicBezTo>
                        <a:pt x="915" y="1066"/>
                        <a:pt x="928" y="1073"/>
                        <a:pt x="936" y="1073"/>
                      </a:cubicBezTo>
                      <a:cubicBezTo>
                        <a:pt x="940" y="1073"/>
                        <a:pt x="943" y="1071"/>
                        <a:pt x="943" y="1064"/>
                      </a:cubicBezTo>
                      <a:cubicBezTo>
                        <a:pt x="953" y="1054"/>
                        <a:pt x="960" y="1051"/>
                        <a:pt x="965" y="1051"/>
                      </a:cubicBezTo>
                      <a:cubicBezTo>
                        <a:pt x="974" y="1051"/>
                        <a:pt x="974" y="1064"/>
                        <a:pt x="974" y="1064"/>
                      </a:cubicBezTo>
                      <a:cubicBezTo>
                        <a:pt x="974" y="1034"/>
                        <a:pt x="974" y="1034"/>
                        <a:pt x="974" y="1034"/>
                      </a:cubicBezTo>
                      <a:cubicBezTo>
                        <a:pt x="974" y="1034"/>
                        <a:pt x="1004" y="1034"/>
                        <a:pt x="1004" y="1004"/>
                      </a:cubicBezTo>
                      <a:cubicBezTo>
                        <a:pt x="1004" y="1004"/>
                        <a:pt x="1004" y="1034"/>
                        <a:pt x="1034" y="1034"/>
                      </a:cubicBezTo>
                      <a:cubicBezTo>
                        <a:pt x="1019" y="1019"/>
                        <a:pt x="1019" y="1019"/>
                        <a:pt x="1027" y="1019"/>
                      </a:cubicBezTo>
                      <a:cubicBezTo>
                        <a:pt x="1034" y="1019"/>
                        <a:pt x="1050" y="1019"/>
                        <a:pt x="1065" y="1004"/>
                      </a:cubicBezTo>
                      <a:cubicBezTo>
                        <a:pt x="1065" y="973"/>
                        <a:pt x="1065" y="912"/>
                        <a:pt x="1095" y="882"/>
                      </a:cubicBezTo>
                      <a:cubicBezTo>
                        <a:pt x="1095" y="852"/>
                        <a:pt x="1095" y="821"/>
                        <a:pt x="1095" y="821"/>
                      </a:cubicBezTo>
                      <a:lnTo>
                        <a:pt x="1126" y="821"/>
                      </a:lnTo>
                      <a:cubicBezTo>
                        <a:pt x="1126" y="821"/>
                        <a:pt x="1126" y="808"/>
                        <a:pt x="1135" y="808"/>
                      </a:cubicBezTo>
                      <a:cubicBezTo>
                        <a:pt x="1139" y="808"/>
                        <a:pt x="1146" y="811"/>
                        <a:pt x="1156" y="821"/>
                      </a:cubicBezTo>
                      <a:lnTo>
                        <a:pt x="1186" y="791"/>
                      </a:lnTo>
                      <a:cubicBezTo>
                        <a:pt x="1186" y="760"/>
                        <a:pt x="1156" y="760"/>
                        <a:pt x="1156" y="760"/>
                      </a:cubicBezTo>
                      <a:lnTo>
                        <a:pt x="1186" y="760"/>
                      </a:lnTo>
                      <a:cubicBezTo>
                        <a:pt x="1217" y="730"/>
                        <a:pt x="1095" y="700"/>
                        <a:pt x="1126" y="669"/>
                      </a:cubicBezTo>
                      <a:lnTo>
                        <a:pt x="1065" y="669"/>
                      </a:lnTo>
                      <a:cubicBezTo>
                        <a:pt x="1095" y="669"/>
                        <a:pt x="1065" y="639"/>
                        <a:pt x="1065" y="639"/>
                      </a:cubicBezTo>
                      <a:cubicBezTo>
                        <a:pt x="1095" y="639"/>
                        <a:pt x="1095" y="639"/>
                        <a:pt x="1126" y="608"/>
                      </a:cubicBezTo>
                      <a:lnTo>
                        <a:pt x="1095" y="608"/>
                      </a:lnTo>
                      <a:lnTo>
                        <a:pt x="1095" y="578"/>
                      </a:lnTo>
                      <a:cubicBezTo>
                        <a:pt x="1095" y="578"/>
                        <a:pt x="1095" y="548"/>
                        <a:pt x="1095" y="548"/>
                      </a:cubicBezTo>
                      <a:cubicBezTo>
                        <a:pt x="1080" y="532"/>
                        <a:pt x="1072" y="532"/>
                        <a:pt x="1069" y="532"/>
                      </a:cubicBezTo>
                      <a:cubicBezTo>
                        <a:pt x="1065" y="532"/>
                        <a:pt x="1065" y="532"/>
                        <a:pt x="1065" y="517"/>
                      </a:cubicBezTo>
                      <a:lnTo>
                        <a:pt x="1095" y="517"/>
                      </a:lnTo>
                      <a:cubicBezTo>
                        <a:pt x="1065" y="517"/>
                        <a:pt x="1095" y="517"/>
                        <a:pt x="1095" y="487"/>
                      </a:cubicBezTo>
                      <a:lnTo>
                        <a:pt x="1065" y="487"/>
                      </a:lnTo>
                      <a:cubicBezTo>
                        <a:pt x="1065" y="456"/>
                        <a:pt x="1065" y="456"/>
                        <a:pt x="1065" y="456"/>
                      </a:cubicBezTo>
                      <a:cubicBezTo>
                        <a:pt x="1044" y="456"/>
                        <a:pt x="1038" y="470"/>
                        <a:pt x="1035" y="470"/>
                      </a:cubicBezTo>
                      <a:cubicBezTo>
                        <a:pt x="1034" y="470"/>
                        <a:pt x="1034" y="467"/>
                        <a:pt x="1034" y="456"/>
                      </a:cubicBezTo>
                      <a:cubicBezTo>
                        <a:pt x="1034" y="456"/>
                        <a:pt x="1004" y="426"/>
                        <a:pt x="1065" y="426"/>
                      </a:cubicBezTo>
                      <a:cubicBezTo>
                        <a:pt x="1005" y="406"/>
                        <a:pt x="1036" y="399"/>
                        <a:pt x="1065" y="397"/>
                      </a:cubicBezTo>
                      <a:lnTo>
                        <a:pt x="1065" y="397"/>
                      </a:lnTo>
                      <a:lnTo>
                        <a:pt x="1065" y="426"/>
                      </a:lnTo>
                      <a:lnTo>
                        <a:pt x="1095" y="426"/>
                      </a:lnTo>
                      <a:cubicBezTo>
                        <a:pt x="1065" y="426"/>
                        <a:pt x="1065" y="426"/>
                        <a:pt x="1065" y="397"/>
                      </a:cubicBezTo>
                      <a:lnTo>
                        <a:pt x="1065" y="397"/>
                      </a:lnTo>
                      <a:cubicBezTo>
                        <a:pt x="1080" y="396"/>
                        <a:pt x="1095" y="396"/>
                        <a:pt x="1095" y="396"/>
                      </a:cubicBezTo>
                      <a:lnTo>
                        <a:pt x="1065" y="396"/>
                      </a:lnTo>
                      <a:cubicBezTo>
                        <a:pt x="1065" y="396"/>
                        <a:pt x="1095" y="365"/>
                        <a:pt x="1065" y="365"/>
                      </a:cubicBezTo>
                      <a:cubicBezTo>
                        <a:pt x="1065" y="335"/>
                        <a:pt x="1065" y="335"/>
                        <a:pt x="1065" y="335"/>
                      </a:cubicBezTo>
                      <a:lnTo>
                        <a:pt x="1034" y="335"/>
                      </a:lnTo>
                      <a:cubicBezTo>
                        <a:pt x="1034" y="335"/>
                        <a:pt x="1004" y="335"/>
                        <a:pt x="1004" y="304"/>
                      </a:cubicBezTo>
                      <a:lnTo>
                        <a:pt x="1034" y="304"/>
                      </a:lnTo>
                      <a:cubicBezTo>
                        <a:pt x="1044" y="294"/>
                        <a:pt x="1048" y="291"/>
                        <a:pt x="1049" y="291"/>
                      </a:cubicBezTo>
                      <a:cubicBezTo>
                        <a:pt x="1051" y="291"/>
                        <a:pt x="1044" y="304"/>
                        <a:pt x="1065" y="304"/>
                      </a:cubicBezTo>
                      <a:lnTo>
                        <a:pt x="1044" y="284"/>
                      </a:lnTo>
                      <a:lnTo>
                        <a:pt x="1044" y="284"/>
                      </a:lnTo>
                      <a:cubicBezTo>
                        <a:pt x="1039" y="287"/>
                        <a:pt x="1037" y="288"/>
                        <a:pt x="1037" y="288"/>
                      </a:cubicBezTo>
                      <a:cubicBezTo>
                        <a:pt x="1036" y="288"/>
                        <a:pt x="1039" y="285"/>
                        <a:pt x="1042" y="281"/>
                      </a:cubicBezTo>
                      <a:lnTo>
                        <a:pt x="1042" y="281"/>
                      </a:lnTo>
                      <a:lnTo>
                        <a:pt x="1044" y="284"/>
                      </a:lnTo>
                      <a:lnTo>
                        <a:pt x="1044" y="284"/>
                      </a:lnTo>
                      <a:cubicBezTo>
                        <a:pt x="1049" y="282"/>
                        <a:pt x="1055" y="279"/>
                        <a:pt x="1065" y="274"/>
                      </a:cubicBezTo>
                      <a:lnTo>
                        <a:pt x="1034" y="274"/>
                      </a:lnTo>
                      <a:cubicBezTo>
                        <a:pt x="1034" y="264"/>
                        <a:pt x="1028" y="261"/>
                        <a:pt x="1017" y="261"/>
                      </a:cubicBezTo>
                      <a:cubicBezTo>
                        <a:pt x="997" y="261"/>
                        <a:pt x="963" y="274"/>
                        <a:pt x="943" y="274"/>
                      </a:cubicBezTo>
                      <a:cubicBezTo>
                        <a:pt x="974" y="274"/>
                        <a:pt x="974" y="244"/>
                        <a:pt x="974" y="244"/>
                      </a:cubicBezTo>
                      <a:cubicBezTo>
                        <a:pt x="943" y="244"/>
                        <a:pt x="943" y="213"/>
                        <a:pt x="943" y="213"/>
                      </a:cubicBezTo>
                      <a:cubicBezTo>
                        <a:pt x="953" y="203"/>
                        <a:pt x="953" y="200"/>
                        <a:pt x="949" y="200"/>
                      </a:cubicBezTo>
                      <a:cubicBezTo>
                        <a:pt x="940" y="200"/>
                        <a:pt x="913" y="213"/>
                        <a:pt x="913" y="213"/>
                      </a:cubicBezTo>
                      <a:cubicBezTo>
                        <a:pt x="913" y="183"/>
                        <a:pt x="913" y="183"/>
                        <a:pt x="943" y="183"/>
                      </a:cubicBezTo>
                      <a:cubicBezTo>
                        <a:pt x="913" y="183"/>
                        <a:pt x="913" y="183"/>
                        <a:pt x="943" y="152"/>
                      </a:cubicBezTo>
                      <a:cubicBezTo>
                        <a:pt x="913" y="152"/>
                        <a:pt x="913" y="183"/>
                        <a:pt x="913" y="183"/>
                      </a:cubicBezTo>
                      <a:lnTo>
                        <a:pt x="913" y="152"/>
                      </a:lnTo>
                      <a:cubicBezTo>
                        <a:pt x="913" y="152"/>
                        <a:pt x="943" y="122"/>
                        <a:pt x="943" y="122"/>
                      </a:cubicBezTo>
                      <a:lnTo>
                        <a:pt x="852" y="61"/>
                      </a:lnTo>
                      <a:lnTo>
                        <a:pt x="852" y="31"/>
                      </a:lnTo>
                      <a:cubicBezTo>
                        <a:pt x="852" y="31"/>
                        <a:pt x="852" y="3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2069;p31"/>
                <p:cNvSpPr/>
                <p:nvPr/>
              </p:nvSpPr>
              <p:spPr>
                <a:xfrm>
                  <a:off x="2270249" y="448928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2070;p31"/>
                <p:cNvSpPr/>
                <p:nvPr/>
              </p:nvSpPr>
              <p:spPr>
                <a:xfrm>
                  <a:off x="2271246" y="4497095"/>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2071;p31"/>
                <p:cNvSpPr/>
                <p:nvPr/>
              </p:nvSpPr>
              <p:spPr>
                <a:xfrm>
                  <a:off x="2271246" y="4499056"/>
                  <a:ext cx="997" cy="32"/>
                </a:xfrm>
                <a:custGeom>
                  <a:avLst/>
                  <a:gdLst/>
                  <a:ahLst/>
                  <a:cxnLst/>
                  <a:rect l="l" t="t" r="r" b="b"/>
                  <a:pathLst>
                    <a:path w="31" h="1" extrusionOk="0">
                      <a:moveTo>
                        <a:pt x="31" y="0"/>
                      </a:moveTo>
                      <a:cubicBezTo>
                        <a:pt x="31" y="0"/>
                        <a:pt x="0" y="0"/>
                        <a:pt x="0" y="0"/>
                      </a:cubicBez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2072;p31"/>
                <p:cNvSpPr/>
                <p:nvPr/>
              </p:nvSpPr>
              <p:spPr>
                <a:xfrm>
                  <a:off x="2266359" y="448632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2073;p31"/>
                <p:cNvSpPr/>
                <p:nvPr/>
              </p:nvSpPr>
              <p:spPr>
                <a:xfrm>
                  <a:off x="2251696" y="448339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2074;p31"/>
                <p:cNvSpPr/>
                <p:nvPr/>
              </p:nvSpPr>
              <p:spPr>
                <a:xfrm>
                  <a:off x="2252661" y="448439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2075;p31"/>
                <p:cNvSpPr/>
                <p:nvPr/>
              </p:nvSpPr>
              <p:spPr>
                <a:xfrm>
                  <a:off x="2267323" y="4488284"/>
                  <a:ext cx="997" cy="32"/>
                </a:xfrm>
                <a:custGeom>
                  <a:avLst/>
                  <a:gdLst/>
                  <a:ahLst/>
                  <a:cxnLst/>
                  <a:rect l="l" t="t" r="r" b="b"/>
                  <a:pathLst>
                    <a:path w="31" h="1" extrusionOk="0">
                      <a:moveTo>
                        <a:pt x="1" y="1"/>
                      </a:moveTo>
                      <a:cubicBezTo>
                        <a:pt x="1" y="1"/>
                        <a:pt x="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2076;p31"/>
                <p:cNvSpPr/>
                <p:nvPr/>
              </p:nvSpPr>
              <p:spPr>
                <a:xfrm>
                  <a:off x="2252661" y="4483397"/>
                  <a:ext cx="32" cy="1029"/>
                </a:xfrm>
                <a:custGeom>
                  <a:avLst/>
                  <a:gdLst/>
                  <a:ahLst/>
                  <a:cxnLst/>
                  <a:rect l="l" t="t" r="r" b="b"/>
                  <a:pathLst>
                    <a:path w="1" h="32" extrusionOk="0">
                      <a:moveTo>
                        <a:pt x="1" y="31"/>
                      </a:moveTo>
                      <a:lnTo>
                        <a:pt x="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2077;p31"/>
                <p:cNvSpPr/>
                <p:nvPr/>
              </p:nvSpPr>
              <p:spPr>
                <a:xfrm>
                  <a:off x="2251696" y="448339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2078;p31"/>
                <p:cNvSpPr/>
                <p:nvPr/>
              </p:nvSpPr>
              <p:spPr>
                <a:xfrm>
                  <a:off x="2259510" y="448339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2079;p31"/>
                <p:cNvSpPr/>
                <p:nvPr/>
              </p:nvSpPr>
              <p:spPr>
                <a:xfrm>
                  <a:off x="2253625" y="448243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2080;p31"/>
                <p:cNvSpPr/>
                <p:nvPr/>
              </p:nvSpPr>
              <p:spPr>
                <a:xfrm>
                  <a:off x="2250699" y="4483397"/>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2081;p31"/>
                <p:cNvSpPr/>
                <p:nvPr/>
              </p:nvSpPr>
              <p:spPr>
                <a:xfrm>
                  <a:off x="2256583" y="4482432"/>
                  <a:ext cx="997" cy="997"/>
                </a:xfrm>
                <a:custGeom>
                  <a:avLst/>
                  <a:gdLst/>
                  <a:ahLst/>
                  <a:cxnLst/>
                  <a:rect l="l" t="t" r="r" b="b"/>
                  <a:pathLst>
                    <a:path w="31" h="31" extrusionOk="0">
                      <a:moveTo>
                        <a:pt x="0" y="0"/>
                      </a:moveTo>
                      <a:cubicBezTo>
                        <a:pt x="0" y="0"/>
                        <a:pt x="0" y="31"/>
                        <a:pt x="0" y="31"/>
                      </a:cubicBezTo>
                      <a:cubicBezTo>
                        <a:pt x="0" y="31"/>
                        <a:pt x="31"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2082;p31"/>
                <p:cNvSpPr/>
                <p:nvPr/>
              </p:nvSpPr>
              <p:spPr>
                <a:xfrm>
                  <a:off x="1440457" y="529656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2083;p31"/>
                <p:cNvSpPr/>
                <p:nvPr/>
              </p:nvSpPr>
              <p:spPr>
                <a:xfrm>
                  <a:off x="1443384" y="529560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2084;p31"/>
                <p:cNvSpPr/>
                <p:nvPr/>
              </p:nvSpPr>
              <p:spPr>
                <a:xfrm>
                  <a:off x="1438496" y="5298526"/>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2085;p31"/>
                <p:cNvSpPr/>
                <p:nvPr/>
              </p:nvSpPr>
              <p:spPr>
                <a:xfrm>
                  <a:off x="1447306" y="529656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2086;p31"/>
                <p:cNvSpPr/>
                <p:nvPr/>
              </p:nvSpPr>
              <p:spPr>
                <a:xfrm>
                  <a:off x="1445345" y="529463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2087;p31"/>
                <p:cNvSpPr/>
                <p:nvPr/>
              </p:nvSpPr>
              <p:spPr>
                <a:xfrm>
                  <a:off x="1430682" y="5299523"/>
                  <a:ext cx="1029" cy="0"/>
                </a:xfrm>
                <a:custGeom>
                  <a:avLst/>
                  <a:gdLst/>
                  <a:ahLst/>
                  <a:cxnLst/>
                  <a:rect l="l" t="t" r="r" b="b"/>
                  <a:pathLst>
                    <a:path w="32" extrusionOk="0">
                      <a:moveTo>
                        <a:pt x="1" y="0"/>
                      </a:moveTo>
                      <a:lnTo>
                        <a:pt x="3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2088;p31"/>
                <p:cNvSpPr/>
                <p:nvPr/>
              </p:nvSpPr>
              <p:spPr>
                <a:xfrm>
                  <a:off x="1433641" y="5304378"/>
                  <a:ext cx="0" cy="32"/>
                </a:xfrm>
                <a:custGeom>
                  <a:avLst/>
                  <a:gdLst/>
                  <a:ahLst/>
                  <a:cxnLst/>
                  <a:rect l="l" t="t" r="r" b="b"/>
                  <a:pathLst>
                    <a:path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2089;p31"/>
                <p:cNvSpPr/>
                <p:nvPr/>
              </p:nvSpPr>
              <p:spPr>
                <a:xfrm>
                  <a:off x="1434605" y="5301452"/>
                  <a:ext cx="997" cy="482"/>
                </a:xfrm>
                <a:custGeom>
                  <a:avLst/>
                  <a:gdLst/>
                  <a:ahLst/>
                  <a:cxnLst/>
                  <a:rect l="l" t="t" r="r" b="b"/>
                  <a:pathLst>
                    <a:path w="31" h="15" extrusionOk="0">
                      <a:moveTo>
                        <a:pt x="0" y="1"/>
                      </a:moveTo>
                      <a:cubicBezTo>
                        <a:pt x="0" y="1"/>
                        <a:pt x="0" y="14"/>
                        <a:pt x="9" y="14"/>
                      </a:cubicBezTo>
                      <a:cubicBezTo>
                        <a:pt x="14" y="14"/>
                        <a:pt x="21" y="1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2090;p31"/>
                <p:cNvSpPr/>
                <p:nvPr/>
              </p:nvSpPr>
              <p:spPr>
                <a:xfrm>
                  <a:off x="1434605" y="530145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2091;p31"/>
                <p:cNvSpPr/>
                <p:nvPr/>
              </p:nvSpPr>
              <p:spPr>
                <a:xfrm>
                  <a:off x="1441454" y="5292674"/>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2092;p31"/>
                <p:cNvSpPr/>
                <p:nvPr/>
              </p:nvSpPr>
              <p:spPr>
                <a:xfrm>
                  <a:off x="1449268" y="529852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2093;p31"/>
                <p:cNvSpPr/>
                <p:nvPr/>
              </p:nvSpPr>
              <p:spPr>
                <a:xfrm>
                  <a:off x="1437531" y="529363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2094;p31"/>
                <p:cNvSpPr/>
                <p:nvPr/>
              </p:nvSpPr>
              <p:spPr>
                <a:xfrm>
                  <a:off x="1428753" y="5296565"/>
                  <a:ext cx="997" cy="1029"/>
                </a:xfrm>
                <a:custGeom>
                  <a:avLst/>
                  <a:gdLst/>
                  <a:ahLst/>
                  <a:cxnLst/>
                  <a:rect l="l" t="t" r="r" b="b"/>
                  <a:pathLst>
                    <a:path w="31" h="32" extrusionOk="0">
                      <a:moveTo>
                        <a:pt x="0" y="1"/>
                      </a:moveTo>
                      <a:cubicBezTo>
                        <a:pt x="0" y="1"/>
                        <a:pt x="0" y="1"/>
                        <a:pt x="30" y="31"/>
                      </a:cubicBezTo>
                      <a:cubicBezTo>
                        <a:pt x="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2095;p31"/>
                <p:cNvSpPr/>
                <p:nvPr/>
              </p:nvSpPr>
              <p:spPr>
                <a:xfrm>
                  <a:off x="1468818" y="529756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2096;p31"/>
                <p:cNvSpPr/>
                <p:nvPr/>
              </p:nvSpPr>
              <p:spPr>
                <a:xfrm>
                  <a:off x="1437531" y="5293638"/>
                  <a:ext cx="32" cy="32"/>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2097;p31"/>
                <p:cNvSpPr/>
                <p:nvPr/>
              </p:nvSpPr>
              <p:spPr>
                <a:xfrm>
                  <a:off x="1450233" y="529463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2098;p31"/>
                <p:cNvSpPr/>
                <p:nvPr/>
              </p:nvSpPr>
              <p:spPr>
                <a:xfrm>
                  <a:off x="1449268" y="529363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2099;p31"/>
                <p:cNvSpPr/>
                <p:nvPr/>
              </p:nvSpPr>
              <p:spPr>
                <a:xfrm>
                  <a:off x="1440457" y="5292674"/>
                  <a:ext cx="1029" cy="32"/>
                </a:xfrm>
                <a:custGeom>
                  <a:avLst/>
                  <a:gdLst/>
                  <a:ahLst/>
                  <a:cxnLst/>
                  <a:rect l="l" t="t" r="r" b="b"/>
                  <a:pathLst>
                    <a:path w="32" h="1" extrusionOk="0">
                      <a:moveTo>
                        <a:pt x="31" y="0"/>
                      </a:moveTo>
                      <a:lnTo>
                        <a:pt x="1" y="0"/>
                      </a:ln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2100;p31"/>
                <p:cNvSpPr/>
                <p:nvPr/>
              </p:nvSpPr>
              <p:spPr>
                <a:xfrm>
                  <a:off x="1447306" y="529363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2101;p31"/>
                <p:cNvSpPr/>
                <p:nvPr/>
              </p:nvSpPr>
              <p:spPr>
                <a:xfrm>
                  <a:off x="1445345" y="529463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2102;p31"/>
                <p:cNvSpPr/>
                <p:nvPr/>
              </p:nvSpPr>
              <p:spPr>
                <a:xfrm>
                  <a:off x="1448271" y="528093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2103;p31"/>
                <p:cNvSpPr/>
                <p:nvPr/>
              </p:nvSpPr>
              <p:spPr>
                <a:xfrm>
                  <a:off x="1448271" y="528093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2104;p31"/>
                <p:cNvSpPr/>
                <p:nvPr/>
              </p:nvSpPr>
              <p:spPr>
                <a:xfrm>
                  <a:off x="1449268" y="5280937"/>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2105;p31"/>
                <p:cNvSpPr/>
                <p:nvPr/>
              </p:nvSpPr>
              <p:spPr>
                <a:xfrm>
                  <a:off x="1441454" y="528093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2106;p31"/>
                <p:cNvSpPr/>
                <p:nvPr/>
              </p:nvSpPr>
              <p:spPr>
                <a:xfrm>
                  <a:off x="1442419" y="5279973"/>
                  <a:ext cx="997" cy="32"/>
                </a:xfrm>
                <a:custGeom>
                  <a:avLst/>
                  <a:gdLst/>
                  <a:ahLst/>
                  <a:cxnLst/>
                  <a:rect l="l" t="t" r="r" b="b"/>
                  <a:pathLst>
                    <a:path w="31" h="1" extrusionOk="0">
                      <a:moveTo>
                        <a:pt x="1" y="0"/>
                      </a:moveTo>
                      <a:cubicBezTo>
                        <a:pt x="1" y="0"/>
                        <a:pt x="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2107;p31"/>
                <p:cNvSpPr/>
                <p:nvPr/>
              </p:nvSpPr>
              <p:spPr>
                <a:xfrm>
                  <a:off x="1453159" y="528093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2108;p31"/>
                <p:cNvSpPr/>
                <p:nvPr/>
              </p:nvSpPr>
              <p:spPr>
                <a:xfrm>
                  <a:off x="1428753" y="5278011"/>
                  <a:ext cx="41062" cy="36560"/>
                </a:xfrm>
                <a:custGeom>
                  <a:avLst/>
                  <a:gdLst/>
                  <a:ahLst/>
                  <a:cxnLst/>
                  <a:rect l="l" t="t" r="r" b="b"/>
                  <a:pathLst>
                    <a:path w="1277" h="1137" extrusionOk="0">
                      <a:moveTo>
                        <a:pt x="486" y="0"/>
                      </a:moveTo>
                      <a:cubicBezTo>
                        <a:pt x="471" y="16"/>
                        <a:pt x="464" y="16"/>
                        <a:pt x="460" y="16"/>
                      </a:cubicBezTo>
                      <a:cubicBezTo>
                        <a:pt x="456" y="16"/>
                        <a:pt x="456" y="16"/>
                        <a:pt x="456" y="31"/>
                      </a:cubicBezTo>
                      <a:cubicBezTo>
                        <a:pt x="456" y="37"/>
                        <a:pt x="456" y="39"/>
                        <a:pt x="456" y="39"/>
                      </a:cubicBezTo>
                      <a:cubicBezTo>
                        <a:pt x="457" y="39"/>
                        <a:pt x="460" y="22"/>
                        <a:pt x="471" y="22"/>
                      </a:cubicBezTo>
                      <a:cubicBezTo>
                        <a:pt x="475" y="22"/>
                        <a:pt x="480" y="24"/>
                        <a:pt x="486" y="31"/>
                      </a:cubicBezTo>
                      <a:cubicBezTo>
                        <a:pt x="486" y="21"/>
                        <a:pt x="486" y="11"/>
                        <a:pt x="486" y="0"/>
                      </a:cubicBezTo>
                      <a:close/>
                      <a:moveTo>
                        <a:pt x="395" y="61"/>
                      </a:moveTo>
                      <a:lnTo>
                        <a:pt x="395" y="91"/>
                      </a:lnTo>
                      <a:cubicBezTo>
                        <a:pt x="395" y="76"/>
                        <a:pt x="403" y="76"/>
                        <a:pt x="407" y="76"/>
                      </a:cubicBezTo>
                      <a:cubicBezTo>
                        <a:pt x="410" y="76"/>
                        <a:pt x="410" y="76"/>
                        <a:pt x="395" y="61"/>
                      </a:cubicBezTo>
                      <a:close/>
                      <a:moveTo>
                        <a:pt x="547" y="61"/>
                      </a:moveTo>
                      <a:lnTo>
                        <a:pt x="547" y="91"/>
                      </a:lnTo>
                      <a:cubicBezTo>
                        <a:pt x="547" y="91"/>
                        <a:pt x="547" y="83"/>
                        <a:pt x="552" y="74"/>
                      </a:cubicBezTo>
                      <a:lnTo>
                        <a:pt x="552" y="74"/>
                      </a:lnTo>
                      <a:cubicBezTo>
                        <a:pt x="555" y="76"/>
                        <a:pt x="559" y="76"/>
                        <a:pt x="562" y="76"/>
                      </a:cubicBezTo>
                      <a:cubicBezTo>
                        <a:pt x="570" y="76"/>
                        <a:pt x="578" y="76"/>
                        <a:pt x="578" y="91"/>
                      </a:cubicBezTo>
                      <a:lnTo>
                        <a:pt x="578" y="61"/>
                      </a:lnTo>
                      <a:cubicBezTo>
                        <a:pt x="564" y="61"/>
                        <a:pt x="556" y="68"/>
                        <a:pt x="552" y="74"/>
                      </a:cubicBezTo>
                      <a:lnTo>
                        <a:pt x="552" y="74"/>
                      </a:lnTo>
                      <a:cubicBezTo>
                        <a:pt x="549" y="73"/>
                        <a:pt x="547" y="69"/>
                        <a:pt x="547" y="61"/>
                      </a:cubicBezTo>
                      <a:close/>
                      <a:moveTo>
                        <a:pt x="878" y="83"/>
                      </a:moveTo>
                      <a:cubicBezTo>
                        <a:pt x="875" y="83"/>
                        <a:pt x="871" y="87"/>
                        <a:pt x="866" y="91"/>
                      </a:cubicBezTo>
                      <a:lnTo>
                        <a:pt x="881" y="91"/>
                      </a:lnTo>
                      <a:cubicBezTo>
                        <a:pt x="881" y="85"/>
                        <a:pt x="880" y="83"/>
                        <a:pt x="878" y="83"/>
                      </a:cubicBezTo>
                      <a:close/>
                      <a:moveTo>
                        <a:pt x="851" y="91"/>
                      </a:moveTo>
                      <a:cubicBezTo>
                        <a:pt x="851" y="98"/>
                        <a:pt x="852" y="100"/>
                        <a:pt x="855" y="100"/>
                      </a:cubicBezTo>
                      <a:cubicBezTo>
                        <a:pt x="858" y="100"/>
                        <a:pt x="862" y="96"/>
                        <a:pt x="866" y="91"/>
                      </a:cubicBezTo>
                      <a:close/>
                      <a:moveTo>
                        <a:pt x="608" y="61"/>
                      </a:moveTo>
                      <a:lnTo>
                        <a:pt x="608" y="91"/>
                      </a:lnTo>
                      <a:cubicBezTo>
                        <a:pt x="608" y="91"/>
                        <a:pt x="608" y="122"/>
                        <a:pt x="608" y="122"/>
                      </a:cubicBezTo>
                      <a:cubicBezTo>
                        <a:pt x="608" y="91"/>
                        <a:pt x="608" y="61"/>
                        <a:pt x="638" y="61"/>
                      </a:cubicBezTo>
                      <a:close/>
                      <a:moveTo>
                        <a:pt x="605" y="113"/>
                      </a:moveTo>
                      <a:cubicBezTo>
                        <a:pt x="602" y="113"/>
                        <a:pt x="598" y="119"/>
                        <a:pt x="596" y="124"/>
                      </a:cubicBezTo>
                      <a:lnTo>
                        <a:pt x="596" y="124"/>
                      </a:lnTo>
                      <a:cubicBezTo>
                        <a:pt x="599" y="123"/>
                        <a:pt x="603" y="122"/>
                        <a:pt x="608" y="122"/>
                      </a:cubicBezTo>
                      <a:cubicBezTo>
                        <a:pt x="608" y="115"/>
                        <a:pt x="607" y="113"/>
                        <a:pt x="605" y="113"/>
                      </a:cubicBezTo>
                      <a:close/>
                      <a:moveTo>
                        <a:pt x="304" y="152"/>
                      </a:moveTo>
                      <a:cubicBezTo>
                        <a:pt x="304" y="152"/>
                        <a:pt x="274" y="152"/>
                        <a:pt x="304" y="183"/>
                      </a:cubicBezTo>
                      <a:cubicBezTo>
                        <a:pt x="304" y="183"/>
                        <a:pt x="304" y="152"/>
                        <a:pt x="304" y="152"/>
                      </a:cubicBezTo>
                      <a:close/>
                      <a:moveTo>
                        <a:pt x="213" y="183"/>
                      </a:moveTo>
                      <a:cubicBezTo>
                        <a:pt x="213" y="213"/>
                        <a:pt x="243" y="213"/>
                        <a:pt x="243" y="243"/>
                      </a:cubicBezTo>
                      <a:lnTo>
                        <a:pt x="243" y="243"/>
                      </a:lnTo>
                      <a:cubicBezTo>
                        <a:pt x="243" y="213"/>
                        <a:pt x="213" y="183"/>
                        <a:pt x="213" y="183"/>
                      </a:cubicBezTo>
                      <a:close/>
                      <a:moveTo>
                        <a:pt x="122" y="335"/>
                      </a:moveTo>
                      <a:lnTo>
                        <a:pt x="152" y="365"/>
                      </a:lnTo>
                      <a:cubicBezTo>
                        <a:pt x="152" y="365"/>
                        <a:pt x="152" y="365"/>
                        <a:pt x="152" y="335"/>
                      </a:cubicBezTo>
                      <a:close/>
                      <a:moveTo>
                        <a:pt x="669" y="487"/>
                      </a:moveTo>
                      <a:cubicBezTo>
                        <a:pt x="669" y="487"/>
                        <a:pt x="669" y="487"/>
                        <a:pt x="669" y="487"/>
                      </a:cubicBezTo>
                      <a:lnTo>
                        <a:pt x="669" y="487"/>
                      </a:lnTo>
                      <a:cubicBezTo>
                        <a:pt x="669" y="487"/>
                        <a:pt x="669" y="487"/>
                        <a:pt x="669" y="487"/>
                      </a:cubicBezTo>
                      <a:lnTo>
                        <a:pt x="669" y="487"/>
                      </a:lnTo>
                      <a:cubicBezTo>
                        <a:pt x="682" y="500"/>
                        <a:pt x="678" y="501"/>
                        <a:pt x="672" y="502"/>
                      </a:cubicBezTo>
                      <a:lnTo>
                        <a:pt x="672" y="502"/>
                      </a:lnTo>
                      <a:cubicBezTo>
                        <a:pt x="670" y="498"/>
                        <a:pt x="669" y="493"/>
                        <a:pt x="669" y="487"/>
                      </a:cubicBezTo>
                      <a:lnTo>
                        <a:pt x="669" y="487"/>
                      </a:lnTo>
                      <a:cubicBezTo>
                        <a:pt x="669" y="500"/>
                        <a:pt x="669" y="502"/>
                        <a:pt x="671" y="502"/>
                      </a:cubicBezTo>
                      <a:lnTo>
                        <a:pt x="671" y="502"/>
                      </a:lnTo>
                      <a:cubicBezTo>
                        <a:pt x="672" y="502"/>
                        <a:pt x="672" y="502"/>
                        <a:pt x="672" y="502"/>
                      </a:cubicBezTo>
                      <a:lnTo>
                        <a:pt x="672" y="502"/>
                      </a:lnTo>
                      <a:cubicBezTo>
                        <a:pt x="672" y="502"/>
                        <a:pt x="672" y="502"/>
                        <a:pt x="672" y="502"/>
                      </a:cubicBezTo>
                      <a:lnTo>
                        <a:pt x="672" y="502"/>
                      </a:lnTo>
                      <a:cubicBezTo>
                        <a:pt x="672" y="502"/>
                        <a:pt x="672" y="502"/>
                        <a:pt x="671" y="502"/>
                      </a:cubicBezTo>
                      <a:lnTo>
                        <a:pt x="671" y="502"/>
                      </a:lnTo>
                      <a:cubicBezTo>
                        <a:pt x="671" y="502"/>
                        <a:pt x="670" y="502"/>
                        <a:pt x="669" y="502"/>
                      </a:cubicBezTo>
                      <a:cubicBezTo>
                        <a:pt x="669" y="494"/>
                        <a:pt x="669" y="487"/>
                        <a:pt x="669" y="487"/>
                      </a:cubicBezTo>
                      <a:close/>
                      <a:moveTo>
                        <a:pt x="486" y="517"/>
                      </a:moveTo>
                      <a:cubicBezTo>
                        <a:pt x="489" y="517"/>
                        <a:pt x="491" y="517"/>
                        <a:pt x="493" y="518"/>
                      </a:cubicBezTo>
                      <a:lnTo>
                        <a:pt x="493" y="518"/>
                      </a:lnTo>
                      <a:cubicBezTo>
                        <a:pt x="495" y="521"/>
                        <a:pt x="496" y="523"/>
                        <a:pt x="495" y="523"/>
                      </a:cubicBezTo>
                      <a:cubicBezTo>
                        <a:pt x="493" y="523"/>
                        <a:pt x="491" y="522"/>
                        <a:pt x="486" y="517"/>
                      </a:cubicBezTo>
                      <a:lnTo>
                        <a:pt x="486" y="517"/>
                      </a:lnTo>
                      <a:lnTo>
                        <a:pt x="486" y="517"/>
                      </a:lnTo>
                      <a:close/>
                      <a:moveTo>
                        <a:pt x="389" y="527"/>
                      </a:moveTo>
                      <a:cubicBezTo>
                        <a:pt x="391" y="528"/>
                        <a:pt x="393" y="529"/>
                        <a:pt x="395" y="530"/>
                      </a:cubicBezTo>
                      <a:lnTo>
                        <a:pt x="395" y="530"/>
                      </a:lnTo>
                      <a:lnTo>
                        <a:pt x="395" y="547"/>
                      </a:lnTo>
                      <a:cubicBezTo>
                        <a:pt x="395" y="538"/>
                        <a:pt x="392" y="532"/>
                        <a:pt x="389" y="527"/>
                      </a:cubicBezTo>
                      <a:close/>
                      <a:moveTo>
                        <a:pt x="591" y="595"/>
                      </a:moveTo>
                      <a:cubicBezTo>
                        <a:pt x="590" y="605"/>
                        <a:pt x="584" y="617"/>
                        <a:pt x="580" y="617"/>
                      </a:cubicBezTo>
                      <a:cubicBezTo>
                        <a:pt x="579" y="617"/>
                        <a:pt x="578" y="614"/>
                        <a:pt x="578" y="608"/>
                      </a:cubicBezTo>
                      <a:cubicBezTo>
                        <a:pt x="578" y="608"/>
                        <a:pt x="584" y="602"/>
                        <a:pt x="591" y="595"/>
                      </a:cubicBezTo>
                      <a:close/>
                      <a:moveTo>
                        <a:pt x="1277" y="608"/>
                      </a:moveTo>
                      <a:cubicBezTo>
                        <a:pt x="1249" y="608"/>
                        <a:pt x="1240" y="615"/>
                        <a:pt x="1239" y="622"/>
                      </a:cubicBezTo>
                      <a:lnTo>
                        <a:pt x="1239" y="622"/>
                      </a:lnTo>
                      <a:cubicBezTo>
                        <a:pt x="1250" y="621"/>
                        <a:pt x="1257" y="608"/>
                        <a:pt x="1277" y="608"/>
                      </a:cubicBezTo>
                      <a:close/>
                      <a:moveTo>
                        <a:pt x="67" y="843"/>
                      </a:moveTo>
                      <a:cubicBezTo>
                        <a:pt x="61" y="844"/>
                        <a:pt x="55" y="848"/>
                        <a:pt x="49" y="851"/>
                      </a:cubicBezTo>
                      <a:lnTo>
                        <a:pt x="61" y="851"/>
                      </a:lnTo>
                      <a:cubicBezTo>
                        <a:pt x="64" y="848"/>
                        <a:pt x="66" y="846"/>
                        <a:pt x="67" y="843"/>
                      </a:cubicBezTo>
                      <a:close/>
                      <a:moveTo>
                        <a:pt x="30" y="851"/>
                      </a:moveTo>
                      <a:cubicBezTo>
                        <a:pt x="30" y="858"/>
                        <a:pt x="32" y="860"/>
                        <a:pt x="34" y="860"/>
                      </a:cubicBezTo>
                      <a:cubicBezTo>
                        <a:pt x="38" y="860"/>
                        <a:pt x="43" y="856"/>
                        <a:pt x="49" y="851"/>
                      </a:cubicBezTo>
                      <a:close/>
                      <a:moveTo>
                        <a:pt x="1140" y="899"/>
                      </a:moveTo>
                      <a:cubicBezTo>
                        <a:pt x="1138" y="899"/>
                        <a:pt x="1145" y="912"/>
                        <a:pt x="1125" y="912"/>
                      </a:cubicBezTo>
                      <a:cubicBezTo>
                        <a:pt x="1131" y="919"/>
                        <a:pt x="1135" y="921"/>
                        <a:pt x="1137" y="921"/>
                      </a:cubicBezTo>
                      <a:cubicBezTo>
                        <a:pt x="1143" y="921"/>
                        <a:pt x="1137" y="903"/>
                        <a:pt x="1143" y="903"/>
                      </a:cubicBezTo>
                      <a:cubicBezTo>
                        <a:pt x="1145" y="903"/>
                        <a:pt x="1149" y="906"/>
                        <a:pt x="1155" y="912"/>
                      </a:cubicBezTo>
                      <a:cubicBezTo>
                        <a:pt x="1145" y="902"/>
                        <a:pt x="1142" y="899"/>
                        <a:pt x="1140" y="899"/>
                      </a:cubicBezTo>
                      <a:close/>
                      <a:moveTo>
                        <a:pt x="722" y="48"/>
                      </a:moveTo>
                      <a:cubicBezTo>
                        <a:pt x="713" y="48"/>
                        <a:pt x="699" y="61"/>
                        <a:pt x="699" y="61"/>
                      </a:cubicBezTo>
                      <a:cubicBezTo>
                        <a:pt x="699" y="61"/>
                        <a:pt x="730" y="91"/>
                        <a:pt x="699" y="91"/>
                      </a:cubicBezTo>
                      <a:lnTo>
                        <a:pt x="669" y="91"/>
                      </a:lnTo>
                      <a:cubicBezTo>
                        <a:pt x="669" y="91"/>
                        <a:pt x="669" y="91"/>
                        <a:pt x="638" y="61"/>
                      </a:cubicBezTo>
                      <a:cubicBezTo>
                        <a:pt x="638" y="61"/>
                        <a:pt x="638" y="91"/>
                        <a:pt x="638" y="91"/>
                      </a:cubicBezTo>
                      <a:cubicBezTo>
                        <a:pt x="638" y="91"/>
                        <a:pt x="638" y="122"/>
                        <a:pt x="638" y="122"/>
                      </a:cubicBezTo>
                      <a:cubicBezTo>
                        <a:pt x="638" y="117"/>
                        <a:pt x="638" y="116"/>
                        <a:pt x="637" y="116"/>
                      </a:cubicBezTo>
                      <a:cubicBezTo>
                        <a:pt x="631" y="116"/>
                        <a:pt x="615" y="159"/>
                        <a:pt x="610" y="159"/>
                      </a:cubicBezTo>
                      <a:cubicBezTo>
                        <a:pt x="609" y="159"/>
                        <a:pt x="608" y="157"/>
                        <a:pt x="608" y="152"/>
                      </a:cubicBezTo>
                      <a:cubicBezTo>
                        <a:pt x="608" y="122"/>
                        <a:pt x="608" y="122"/>
                        <a:pt x="608" y="122"/>
                      </a:cubicBezTo>
                      <a:cubicBezTo>
                        <a:pt x="602" y="128"/>
                        <a:pt x="598" y="131"/>
                        <a:pt x="596" y="131"/>
                      </a:cubicBezTo>
                      <a:cubicBezTo>
                        <a:pt x="594" y="131"/>
                        <a:pt x="594" y="127"/>
                        <a:pt x="596" y="124"/>
                      </a:cubicBezTo>
                      <a:lnTo>
                        <a:pt x="596" y="124"/>
                      </a:lnTo>
                      <a:cubicBezTo>
                        <a:pt x="585" y="128"/>
                        <a:pt x="580" y="135"/>
                        <a:pt x="579" y="135"/>
                      </a:cubicBezTo>
                      <a:cubicBezTo>
                        <a:pt x="578" y="135"/>
                        <a:pt x="578" y="132"/>
                        <a:pt x="578" y="122"/>
                      </a:cubicBezTo>
                      <a:cubicBezTo>
                        <a:pt x="578" y="122"/>
                        <a:pt x="547" y="122"/>
                        <a:pt x="547" y="91"/>
                      </a:cubicBezTo>
                      <a:cubicBezTo>
                        <a:pt x="541" y="104"/>
                        <a:pt x="537" y="109"/>
                        <a:pt x="535" y="109"/>
                      </a:cubicBezTo>
                      <a:cubicBezTo>
                        <a:pt x="528" y="109"/>
                        <a:pt x="537" y="56"/>
                        <a:pt x="525" y="56"/>
                      </a:cubicBezTo>
                      <a:cubicBezTo>
                        <a:pt x="523" y="56"/>
                        <a:pt x="520" y="58"/>
                        <a:pt x="517" y="61"/>
                      </a:cubicBezTo>
                      <a:lnTo>
                        <a:pt x="486" y="61"/>
                      </a:lnTo>
                      <a:cubicBezTo>
                        <a:pt x="466" y="61"/>
                        <a:pt x="459" y="75"/>
                        <a:pt x="457" y="75"/>
                      </a:cubicBezTo>
                      <a:cubicBezTo>
                        <a:pt x="456" y="75"/>
                        <a:pt x="456" y="71"/>
                        <a:pt x="456" y="61"/>
                      </a:cubicBezTo>
                      <a:cubicBezTo>
                        <a:pt x="456" y="61"/>
                        <a:pt x="456" y="91"/>
                        <a:pt x="456" y="91"/>
                      </a:cubicBezTo>
                      <a:lnTo>
                        <a:pt x="395" y="91"/>
                      </a:lnTo>
                      <a:cubicBezTo>
                        <a:pt x="395" y="102"/>
                        <a:pt x="392" y="105"/>
                        <a:pt x="387" y="105"/>
                      </a:cubicBezTo>
                      <a:cubicBezTo>
                        <a:pt x="378" y="105"/>
                        <a:pt x="365" y="91"/>
                        <a:pt x="365" y="91"/>
                      </a:cubicBezTo>
                      <a:cubicBezTo>
                        <a:pt x="343" y="91"/>
                        <a:pt x="353" y="123"/>
                        <a:pt x="360" y="152"/>
                      </a:cubicBezTo>
                      <a:lnTo>
                        <a:pt x="360" y="152"/>
                      </a:lnTo>
                      <a:cubicBezTo>
                        <a:pt x="334" y="149"/>
                        <a:pt x="334" y="122"/>
                        <a:pt x="334" y="122"/>
                      </a:cubicBezTo>
                      <a:cubicBezTo>
                        <a:pt x="304" y="122"/>
                        <a:pt x="334" y="122"/>
                        <a:pt x="334" y="152"/>
                      </a:cubicBezTo>
                      <a:lnTo>
                        <a:pt x="304" y="152"/>
                      </a:lnTo>
                      <a:cubicBezTo>
                        <a:pt x="334" y="152"/>
                        <a:pt x="334" y="152"/>
                        <a:pt x="334" y="183"/>
                      </a:cubicBezTo>
                      <a:lnTo>
                        <a:pt x="304" y="183"/>
                      </a:lnTo>
                      <a:cubicBezTo>
                        <a:pt x="304" y="183"/>
                        <a:pt x="274" y="213"/>
                        <a:pt x="304" y="213"/>
                      </a:cubicBezTo>
                      <a:lnTo>
                        <a:pt x="243" y="213"/>
                      </a:lnTo>
                      <a:cubicBezTo>
                        <a:pt x="243" y="213"/>
                        <a:pt x="274" y="213"/>
                        <a:pt x="274" y="243"/>
                      </a:cubicBezTo>
                      <a:lnTo>
                        <a:pt x="243" y="243"/>
                      </a:lnTo>
                      <a:cubicBezTo>
                        <a:pt x="213" y="213"/>
                        <a:pt x="213" y="213"/>
                        <a:pt x="182" y="183"/>
                      </a:cubicBezTo>
                      <a:lnTo>
                        <a:pt x="152" y="183"/>
                      </a:lnTo>
                      <a:cubicBezTo>
                        <a:pt x="152" y="213"/>
                        <a:pt x="182" y="213"/>
                        <a:pt x="182" y="213"/>
                      </a:cubicBezTo>
                      <a:cubicBezTo>
                        <a:pt x="182" y="243"/>
                        <a:pt x="213" y="304"/>
                        <a:pt x="213" y="304"/>
                      </a:cubicBezTo>
                      <a:cubicBezTo>
                        <a:pt x="213" y="304"/>
                        <a:pt x="213" y="304"/>
                        <a:pt x="213" y="335"/>
                      </a:cubicBezTo>
                      <a:cubicBezTo>
                        <a:pt x="213" y="313"/>
                        <a:pt x="182" y="292"/>
                        <a:pt x="165" y="292"/>
                      </a:cubicBezTo>
                      <a:cubicBezTo>
                        <a:pt x="157" y="292"/>
                        <a:pt x="152" y="295"/>
                        <a:pt x="152" y="304"/>
                      </a:cubicBezTo>
                      <a:cubicBezTo>
                        <a:pt x="152" y="304"/>
                        <a:pt x="182" y="304"/>
                        <a:pt x="182" y="335"/>
                      </a:cubicBezTo>
                      <a:cubicBezTo>
                        <a:pt x="182" y="350"/>
                        <a:pt x="175" y="350"/>
                        <a:pt x="167" y="350"/>
                      </a:cubicBezTo>
                      <a:cubicBezTo>
                        <a:pt x="160" y="350"/>
                        <a:pt x="152" y="350"/>
                        <a:pt x="152" y="365"/>
                      </a:cubicBezTo>
                      <a:cubicBezTo>
                        <a:pt x="152" y="380"/>
                        <a:pt x="152" y="388"/>
                        <a:pt x="148" y="388"/>
                      </a:cubicBezTo>
                      <a:cubicBezTo>
                        <a:pt x="144" y="388"/>
                        <a:pt x="137" y="380"/>
                        <a:pt x="122" y="366"/>
                      </a:cubicBezTo>
                      <a:lnTo>
                        <a:pt x="122" y="366"/>
                      </a:lnTo>
                      <a:cubicBezTo>
                        <a:pt x="152" y="395"/>
                        <a:pt x="152" y="395"/>
                        <a:pt x="152" y="395"/>
                      </a:cubicBezTo>
                      <a:lnTo>
                        <a:pt x="152" y="395"/>
                      </a:lnTo>
                      <a:cubicBezTo>
                        <a:pt x="146" y="389"/>
                        <a:pt x="142" y="387"/>
                        <a:pt x="140" y="387"/>
                      </a:cubicBezTo>
                      <a:cubicBezTo>
                        <a:pt x="134" y="387"/>
                        <a:pt x="140" y="404"/>
                        <a:pt x="134" y="404"/>
                      </a:cubicBezTo>
                      <a:cubicBezTo>
                        <a:pt x="132" y="404"/>
                        <a:pt x="128" y="402"/>
                        <a:pt x="122" y="395"/>
                      </a:cubicBezTo>
                      <a:cubicBezTo>
                        <a:pt x="122" y="395"/>
                        <a:pt x="91" y="395"/>
                        <a:pt x="122" y="426"/>
                      </a:cubicBezTo>
                      <a:cubicBezTo>
                        <a:pt x="81" y="426"/>
                        <a:pt x="95" y="439"/>
                        <a:pt x="90" y="439"/>
                      </a:cubicBezTo>
                      <a:cubicBezTo>
                        <a:pt x="88" y="439"/>
                        <a:pt x="81" y="436"/>
                        <a:pt x="61" y="426"/>
                      </a:cubicBezTo>
                      <a:lnTo>
                        <a:pt x="61" y="426"/>
                      </a:lnTo>
                      <a:cubicBezTo>
                        <a:pt x="122" y="456"/>
                        <a:pt x="91" y="456"/>
                        <a:pt x="122" y="487"/>
                      </a:cubicBezTo>
                      <a:cubicBezTo>
                        <a:pt x="122" y="487"/>
                        <a:pt x="61" y="456"/>
                        <a:pt x="61" y="456"/>
                      </a:cubicBezTo>
                      <a:lnTo>
                        <a:pt x="61" y="487"/>
                      </a:lnTo>
                      <a:cubicBezTo>
                        <a:pt x="61" y="477"/>
                        <a:pt x="61" y="473"/>
                        <a:pt x="60" y="473"/>
                      </a:cubicBezTo>
                      <a:cubicBezTo>
                        <a:pt x="57" y="473"/>
                        <a:pt x="51" y="487"/>
                        <a:pt x="30" y="487"/>
                      </a:cubicBezTo>
                      <a:lnTo>
                        <a:pt x="61" y="517"/>
                      </a:lnTo>
                      <a:cubicBezTo>
                        <a:pt x="122" y="517"/>
                        <a:pt x="91" y="517"/>
                        <a:pt x="91" y="547"/>
                      </a:cubicBezTo>
                      <a:lnTo>
                        <a:pt x="30" y="547"/>
                      </a:lnTo>
                      <a:cubicBezTo>
                        <a:pt x="51" y="547"/>
                        <a:pt x="71" y="561"/>
                        <a:pt x="91" y="561"/>
                      </a:cubicBezTo>
                      <a:cubicBezTo>
                        <a:pt x="101" y="561"/>
                        <a:pt x="111" y="558"/>
                        <a:pt x="122" y="547"/>
                      </a:cubicBezTo>
                      <a:cubicBezTo>
                        <a:pt x="152" y="547"/>
                        <a:pt x="152" y="578"/>
                        <a:pt x="152" y="578"/>
                      </a:cubicBezTo>
                      <a:lnTo>
                        <a:pt x="122" y="578"/>
                      </a:lnTo>
                      <a:cubicBezTo>
                        <a:pt x="122" y="578"/>
                        <a:pt x="95" y="564"/>
                        <a:pt x="77" y="564"/>
                      </a:cubicBezTo>
                      <a:cubicBezTo>
                        <a:pt x="68" y="564"/>
                        <a:pt x="61" y="568"/>
                        <a:pt x="61" y="578"/>
                      </a:cubicBezTo>
                      <a:cubicBezTo>
                        <a:pt x="61" y="578"/>
                        <a:pt x="30" y="547"/>
                        <a:pt x="30" y="547"/>
                      </a:cubicBezTo>
                      <a:lnTo>
                        <a:pt x="0" y="547"/>
                      </a:lnTo>
                      <a:cubicBezTo>
                        <a:pt x="0" y="563"/>
                        <a:pt x="8" y="563"/>
                        <a:pt x="15" y="563"/>
                      </a:cubicBezTo>
                      <a:cubicBezTo>
                        <a:pt x="23" y="563"/>
                        <a:pt x="30" y="563"/>
                        <a:pt x="30" y="578"/>
                      </a:cubicBezTo>
                      <a:cubicBezTo>
                        <a:pt x="91" y="578"/>
                        <a:pt x="91" y="608"/>
                        <a:pt x="122" y="608"/>
                      </a:cubicBezTo>
                      <a:lnTo>
                        <a:pt x="91" y="608"/>
                      </a:lnTo>
                      <a:cubicBezTo>
                        <a:pt x="73" y="608"/>
                        <a:pt x="65" y="620"/>
                        <a:pt x="56" y="621"/>
                      </a:cubicBezTo>
                      <a:lnTo>
                        <a:pt x="56" y="621"/>
                      </a:lnTo>
                      <a:cubicBezTo>
                        <a:pt x="48" y="621"/>
                        <a:pt x="39" y="617"/>
                        <a:pt x="30" y="608"/>
                      </a:cubicBezTo>
                      <a:lnTo>
                        <a:pt x="30" y="608"/>
                      </a:lnTo>
                      <a:cubicBezTo>
                        <a:pt x="41" y="618"/>
                        <a:pt x="47" y="622"/>
                        <a:pt x="53" y="622"/>
                      </a:cubicBezTo>
                      <a:cubicBezTo>
                        <a:pt x="54" y="622"/>
                        <a:pt x="55" y="622"/>
                        <a:pt x="56" y="621"/>
                      </a:cubicBezTo>
                      <a:lnTo>
                        <a:pt x="56" y="621"/>
                      </a:lnTo>
                      <a:cubicBezTo>
                        <a:pt x="57" y="622"/>
                        <a:pt x="58" y="622"/>
                        <a:pt x="60" y="622"/>
                      </a:cubicBezTo>
                      <a:cubicBezTo>
                        <a:pt x="78" y="622"/>
                        <a:pt x="91" y="608"/>
                        <a:pt x="91" y="608"/>
                      </a:cubicBezTo>
                      <a:lnTo>
                        <a:pt x="91" y="608"/>
                      </a:lnTo>
                      <a:cubicBezTo>
                        <a:pt x="91" y="639"/>
                        <a:pt x="61" y="639"/>
                        <a:pt x="61" y="639"/>
                      </a:cubicBezTo>
                      <a:lnTo>
                        <a:pt x="0" y="639"/>
                      </a:lnTo>
                      <a:cubicBezTo>
                        <a:pt x="0" y="639"/>
                        <a:pt x="0" y="669"/>
                        <a:pt x="30" y="669"/>
                      </a:cubicBezTo>
                      <a:cubicBezTo>
                        <a:pt x="51" y="669"/>
                        <a:pt x="57" y="656"/>
                        <a:pt x="60" y="656"/>
                      </a:cubicBezTo>
                      <a:cubicBezTo>
                        <a:pt x="61" y="656"/>
                        <a:pt x="61" y="659"/>
                        <a:pt x="61" y="669"/>
                      </a:cubicBezTo>
                      <a:lnTo>
                        <a:pt x="91" y="669"/>
                      </a:lnTo>
                      <a:cubicBezTo>
                        <a:pt x="91" y="669"/>
                        <a:pt x="91" y="669"/>
                        <a:pt x="61" y="699"/>
                      </a:cubicBezTo>
                      <a:cubicBezTo>
                        <a:pt x="61" y="699"/>
                        <a:pt x="61" y="730"/>
                        <a:pt x="61" y="730"/>
                      </a:cubicBezTo>
                      <a:lnTo>
                        <a:pt x="91" y="730"/>
                      </a:lnTo>
                      <a:cubicBezTo>
                        <a:pt x="30" y="760"/>
                        <a:pt x="61" y="760"/>
                        <a:pt x="91" y="791"/>
                      </a:cubicBezTo>
                      <a:cubicBezTo>
                        <a:pt x="101" y="780"/>
                        <a:pt x="105" y="777"/>
                        <a:pt x="106" y="777"/>
                      </a:cubicBezTo>
                      <a:cubicBezTo>
                        <a:pt x="108" y="777"/>
                        <a:pt x="102" y="789"/>
                        <a:pt x="119" y="790"/>
                      </a:cubicBezTo>
                      <a:lnTo>
                        <a:pt x="119" y="790"/>
                      </a:lnTo>
                      <a:cubicBezTo>
                        <a:pt x="119" y="791"/>
                        <a:pt x="119" y="791"/>
                        <a:pt x="119" y="791"/>
                      </a:cubicBezTo>
                      <a:lnTo>
                        <a:pt x="91" y="791"/>
                      </a:lnTo>
                      <a:cubicBezTo>
                        <a:pt x="76" y="806"/>
                        <a:pt x="68" y="806"/>
                        <a:pt x="61" y="806"/>
                      </a:cubicBezTo>
                      <a:cubicBezTo>
                        <a:pt x="53" y="806"/>
                        <a:pt x="46" y="806"/>
                        <a:pt x="30" y="821"/>
                      </a:cubicBezTo>
                      <a:lnTo>
                        <a:pt x="91" y="821"/>
                      </a:lnTo>
                      <a:cubicBezTo>
                        <a:pt x="37" y="821"/>
                        <a:pt x="80" y="821"/>
                        <a:pt x="67" y="843"/>
                      </a:cubicBezTo>
                      <a:lnTo>
                        <a:pt x="67" y="843"/>
                      </a:lnTo>
                      <a:cubicBezTo>
                        <a:pt x="69" y="843"/>
                        <a:pt x="71" y="843"/>
                        <a:pt x="72" y="843"/>
                      </a:cubicBezTo>
                      <a:cubicBezTo>
                        <a:pt x="78" y="843"/>
                        <a:pt x="85" y="845"/>
                        <a:pt x="91" y="851"/>
                      </a:cubicBezTo>
                      <a:lnTo>
                        <a:pt x="61" y="851"/>
                      </a:lnTo>
                      <a:cubicBezTo>
                        <a:pt x="61" y="882"/>
                        <a:pt x="61" y="882"/>
                        <a:pt x="91" y="882"/>
                      </a:cubicBezTo>
                      <a:cubicBezTo>
                        <a:pt x="63" y="882"/>
                        <a:pt x="87" y="856"/>
                        <a:pt x="114" y="852"/>
                      </a:cubicBezTo>
                      <a:lnTo>
                        <a:pt x="114" y="852"/>
                      </a:lnTo>
                      <a:cubicBezTo>
                        <a:pt x="114" y="855"/>
                        <a:pt x="114" y="858"/>
                        <a:pt x="113" y="861"/>
                      </a:cubicBezTo>
                      <a:lnTo>
                        <a:pt x="113" y="861"/>
                      </a:lnTo>
                      <a:cubicBezTo>
                        <a:pt x="107" y="870"/>
                        <a:pt x="107" y="874"/>
                        <a:pt x="110" y="874"/>
                      </a:cubicBezTo>
                      <a:cubicBezTo>
                        <a:pt x="111" y="874"/>
                        <a:pt x="112" y="874"/>
                        <a:pt x="114" y="873"/>
                      </a:cubicBezTo>
                      <a:lnTo>
                        <a:pt x="114" y="873"/>
                      </a:lnTo>
                      <a:cubicBezTo>
                        <a:pt x="119" y="914"/>
                        <a:pt x="159" y="919"/>
                        <a:pt x="182" y="943"/>
                      </a:cubicBezTo>
                      <a:cubicBezTo>
                        <a:pt x="213" y="912"/>
                        <a:pt x="213" y="912"/>
                        <a:pt x="213" y="912"/>
                      </a:cubicBezTo>
                      <a:lnTo>
                        <a:pt x="213" y="912"/>
                      </a:lnTo>
                      <a:cubicBezTo>
                        <a:pt x="213" y="943"/>
                        <a:pt x="182" y="943"/>
                        <a:pt x="213" y="943"/>
                      </a:cubicBezTo>
                      <a:cubicBezTo>
                        <a:pt x="213" y="1003"/>
                        <a:pt x="304" y="1034"/>
                        <a:pt x="334" y="1064"/>
                      </a:cubicBezTo>
                      <a:cubicBezTo>
                        <a:pt x="426" y="1064"/>
                        <a:pt x="486" y="1125"/>
                        <a:pt x="578" y="1125"/>
                      </a:cubicBezTo>
                      <a:cubicBezTo>
                        <a:pt x="578" y="1125"/>
                        <a:pt x="578" y="1095"/>
                        <a:pt x="578" y="1095"/>
                      </a:cubicBezTo>
                      <a:cubicBezTo>
                        <a:pt x="588" y="1127"/>
                        <a:pt x="595" y="1136"/>
                        <a:pt x="601" y="1136"/>
                      </a:cubicBezTo>
                      <a:cubicBezTo>
                        <a:pt x="609" y="1136"/>
                        <a:pt x="615" y="1118"/>
                        <a:pt x="626" y="1118"/>
                      </a:cubicBezTo>
                      <a:cubicBezTo>
                        <a:pt x="630" y="1118"/>
                        <a:pt x="634" y="1120"/>
                        <a:pt x="638" y="1125"/>
                      </a:cubicBezTo>
                      <a:cubicBezTo>
                        <a:pt x="648" y="1120"/>
                        <a:pt x="657" y="1118"/>
                        <a:pt x="666" y="1118"/>
                      </a:cubicBezTo>
                      <a:cubicBezTo>
                        <a:pt x="696" y="1118"/>
                        <a:pt x="724" y="1136"/>
                        <a:pt x="748" y="1136"/>
                      </a:cubicBezTo>
                      <a:cubicBezTo>
                        <a:pt x="765" y="1136"/>
                        <a:pt x="780" y="1127"/>
                        <a:pt x="790" y="1095"/>
                      </a:cubicBezTo>
                      <a:lnTo>
                        <a:pt x="790" y="1125"/>
                      </a:lnTo>
                      <a:cubicBezTo>
                        <a:pt x="821" y="1125"/>
                        <a:pt x="851" y="1095"/>
                        <a:pt x="851" y="1095"/>
                      </a:cubicBezTo>
                      <a:lnTo>
                        <a:pt x="881" y="1064"/>
                      </a:lnTo>
                      <a:cubicBezTo>
                        <a:pt x="881" y="1074"/>
                        <a:pt x="885" y="1078"/>
                        <a:pt x="889" y="1078"/>
                      </a:cubicBezTo>
                      <a:cubicBezTo>
                        <a:pt x="898" y="1078"/>
                        <a:pt x="912" y="1064"/>
                        <a:pt x="912" y="1064"/>
                      </a:cubicBezTo>
                      <a:cubicBezTo>
                        <a:pt x="912" y="1064"/>
                        <a:pt x="942" y="1034"/>
                        <a:pt x="973" y="1034"/>
                      </a:cubicBezTo>
                      <a:lnTo>
                        <a:pt x="1033" y="1034"/>
                      </a:lnTo>
                      <a:cubicBezTo>
                        <a:pt x="1064" y="1003"/>
                        <a:pt x="1094" y="973"/>
                        <a:pt x="1125" y="943"/>
                      </a:cubicBezTo>
                      <a:lnTo>
                        <a:pt x="1094" y="912"/>
                      </a:lnTo>
                      <a:lnTo>
                        <a:pt x="1125" y="912"/>
                      </a:lnTo>
                      <a:cubicBezTo>
                        <a:pt x="1125" y="912"/>
                        <a:pt x="1094" y="882"/>
                        <a:pt x="1125" y="882"/>
                      </a:cubicBezTo>
                      <a:lnTo>
                        <a:pt x="1185" y="882"/>
                      </a:lnTo>
                      <a:cubicBezTo>
                        <a:pt x="1185" y="851"/>
                        <a:pt x="1185" y="821"/>
                        <a:pt x="1185" y="791"/>
                      </a:cubicBezTo>
                      <a:lnTo>
                        <a:pt x="1246" y="699"/>
                      </a:lnTo>
                      <a:lnTo>
                        <a:pt x="1246" y="669"/>
                      </a:lnTo>
                      <a:cubicBezTo>
                        <a:pt x="1246" y="639"/>
                        <a:pt x="1246" y="639"/>
                        <a:pt x="1246" y="639"/>
                      </a:cubicBezTo>
                      <a:cubicBezTo>
                        <a:pt x="1246" y="639"/>
                        <a:pt x="1237" y="630"/>
                        <a:pt x="1239" y="622"/>
                      </a:cubicBezTo>
                      <a:lnTo>
                        <a:pt x="1239" y="622"/>
                      </a:lnTo>
                      <a:cubicBezTo>
                        <a:pt x="1239" y="622"/>
                        <a:pt x="1239" y="622"/>
                        <a:pt x="1238" y="622"/>
                      </a:cubicBezTo>
                      <a:cubicBezTo>
                        <a:pt x="1233" y="622"/>
                        <a:pt x="1226" y="618"/>
                        <a:pt x="1216" y="608"/>
                      </a:cubicBezTo>
                      <a:lnTo>
                        <a:pt x="1246" y="608"/>
                      </a:lnTo>
                      <a:lnTo>
                        <a:pt x="1246" y="578"/>
                      </a:lnTo>
                      <a:cubicBezTo>
                        <a:pt x="1216" y="547"/>
                        <a:pt x="1277" y="517"/>
                        <a:pt x="1246" y="487"/>
                      </a:cubicBezTo>
                      <a:lnTo>
                        <a:pt x="1246" y="487"/>
                      </a:lnTo>
                      <a:cubicBezTo>
                        <a:pt x="1216" y="517"/>
                        <a:pt x="1246" y="517"/>
                        <a:pt x="1216" y="517"/>
                      </a:cubicBezTo>
                      <a:cubicBezTo>
                        <a:pt x="1185" y="487"/>
                        <a:pt x="1246" y="487"/>
                        <a:pt x="1216" y="456"/>
                      </a:cubicBezTo>
                      <a:cubicBezTo>
                        <a:pt x="1223" y="449"/>
                        <a:pt x="1229" y="445"/>
                        <a:pt x="1233" y="443"/>
                      </a:cubicBezTo>
                      <a:lnTo>
                        <a:pt x="1233" y="443"/>
                      </a:lnTo>
                      <a:cubicBezTo>
                        <a:pt x="1240" y="450"/>
                        <a:pt x="1246" y="456"/>
                        <a:pt x="1246" y="456"/>
                      </a:cubicBezTo>
                      <a:cubicBezTo>
                        <a:pt x="1246" y="456"/>
                        <a:pt x="1246" y="443"/>
                        <a:pt x="1237" y="443"/>
                      </a:cubicBezTo>
                      <a:cubicBezTo>
                        <a:pt x="1236" y="443"/>
                        <a:pt x="1235" y="443"/>
                        <a:pt x="1233" y="443"/>
                      </a:cubicBezTo>
                      <a:lnTo>
                        <a:pt x="1233" y="443"/>
                      </a:lnTo>
                      <a:cubicBezTo>
                        <a:pt x="1225" y="435"/>
                        <a:pt x="1216" y="426"/>
                        <a:pt x="1216" y="426"/>
                      </a:cubicBezTo>
                      <a:cubicBezTo>
                        <a:pt x="1185" y="426"/>
                        <a:pt x="1216" y="426"/>
                        <a:pt x="1216" y="395"/>
                      </a:cubicBezTo>
                      <a:lnTo>
                        <a:pt x="1216" y="395"/>
                      </a:lnTo>
                      <a:cubicBezTo>
                        <a:pt x="1216" y="396"/>
                        <a:pt x="1216" y="426"/>
                        <a:pt x="1185" y="426"/>
                      </a:cubicBezTo>
                      <a:cubicBezTo>
                        <a:pt x="1216" y="395"/>
                        <a:pt x="1185" y="395"/>
                        <a:pt x="1185" y="365"/>
                      </a:cubicBezTo>
                      <a:lnTo>
                        <a:pt x="1216" y="365"/>
                      </a:lnTo>
                      <a:cubicBezTo>
                        <a:pt x="1185" y="365"/>
                        <a:pt x="1216" y="335"/>
                        <a:pt x="1216" y="335"/>
                      </a:cubicBezTo>
                      <a:cubicBezTo>
                        <a:pt x="1185" y="274"/>
                        <a:pt x="1094" y="243"/>
                        <a:pt x="1064" y="183"/>
                      </a:cubicBezTo>
                      <a:cubicBezTo>
                        <a:pt x="1049" y="198"/>
                        <a:pt x="1041" y="205"/>
                        <a:pt x="1037" y="205"/>
                      </a:cubicBezTo>
                      <a:cubicBezTo>
                        <a:pt x="1033" y="205"/>
                        <a:pt x="1033" y="198"/>
                        <a:pt x="1033" y="183"/>
                      </a:cubicBezTo>
                      <a:lnTo>
                        <a:pt x="1064" y="152"/>
                      </a:lnTo>
                      <a:lnTo>
                        <a:pt x="1033" y="152"/>
                      </a:lnTo>
                      <a:cubicBezTo>
                        <a:pt x="1033" y="152"/>
                        <a:pt x="1003" y="122"/>
                        <a:pt x="1033" y="122"/>
                      </a:cubicBezTo>
                      <a:cubicBezTo>
                        <a:pt x="1033" y="122"/>
                        <a:pt x="1003" y="91"/>
                        <a:pt x="1003" y="91"/>
                      </a:cubicBezTo>
                      <a:cubicBezTo>
                        <a:pt x="1003" y="91"/>
                        <a:pt x="990" y="105"/>
                        <a:pt x="981" y="105"/>
                      </a:cubicBezTo>
                      <a:cubicBezTo>
                        <a:pt x="976" y="105"/>
                        <a:pt x="973" y="102"/>
                        <a:pt x="973" y="91"/>
                      </a:cubicBezTo>
                      <a:cubicBezTo>
                        <a:pt x="973" y="91"/>
                        <a:pt x="973" y="91"/>
                        <a:pt x="973" y="61"/>
                      </a:cubicBezTo>
                      <a:cubicBezTo>
                        <a:pt x="973" y="57"/>
                        <a:pt x="971" y="55"/>
                        <a:pt x="969" y="55"/>
                      </a:cubicBezTo>
                      <a:cubicBezTo>
                        <a:pt x="958" y="55"/>
                        <a:pt x="923" y="98"/>
                        <a:pt x="897" y="98"/>
                      </a:cubicBezTo>
                      <a:cubicBezTo>
                        <a:pt x="891" y="98"/>
                        <a:pt x="886" y="96"/>
                        <a:pt x="881" y="91"/>
                      </a:cubicBezTo>
                      <a:cubicBezTo>
                        <a:pt x="851" y="122"/>
                        <a:pt x="851" y="122"/>
                        <a:pt x="851" y="122"/>
                      </a:cubicBezTo>
                      <a:lnTo>
                        <a:pt x="821" y="122"/>
                      </a:lnTo>
                      <a:cubicBezTo>
                        <a:pt x="821" y="107"/>
                        <a:pt x="813" y="107"/>
                        <a:pt x="806" y="107"/>
                      </a:cubicBezTo>
                      <a:cubicBezTo>
                        <a:pt x="798" y="107"/>
                        <a:pt x="790" y="107"/>
                        <a:pt x="790" y="91"/>
                      </a:cubicBezTo>
                      <a:cubicBezTo>
                        <a:pt x="790" y="91"/>
                        <a:pt x="760" y="122"/>
                        <a:pt x="760" y="122"/>
                      </a:cubicBezTo>
                      <a:cubicBezTo>
                        <a:pt x="760" y="91"/>
                        <a:pt x="760" y="91"/>
                        <a:pt x="760" y="91"/>
                      </a:cubicBezTo>
                      <a:cubicBezTo>
                        <a:pt x="760" y="81"/>
                        <a:pt x="757" y="78"/>
                        <a:pt x="752" y="78"/>
                      </a:cubicBezTo>
                      <a:cubicBezTo>
                        <a:pt x="743" y="78"/>
                        <a:pt x="730" y="91"/>
                        <a:pt x="730" y="91"/>
                      </a:cubicBezTo>
                      <a:lnTo>
                        <a:pt x="760" y="61"/>
                      </a:lnTo>
                      <a:lnTo>
                        <a:pt x="730" y="61"/>
                      </a:lnTo>
                      <a:cubicBezTo>
                        <a:pt x="730" y="51"/>
                        <a:pt x="726" y="48"/>
                        <a:pt x="722"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2109;p31"/>
                <p:cNvSpPr/>
                <p:nvPr/>
              </p:nvSpPr>
              <p:spPr>
                <a:xfrm>
                  <a:off x="1441454" y="5279973"/>
                  <a:ext cx="32" cy="997"/>
                </a:xfrm>
                <a:custGeom>
                  <a:avLst/>
                  <a:gdLst/>
                  <a:ahLst/>
                  <a:cxnLst/>
                  <a:rect l="l" t="t" r="r" b="b"/>
                  <a:pathLst>
                    <a:path w="1" h="31" extrusionOk="0">
                      <a:moveTo>
                        <a:pt x="0" y="30"/>
                      </a:moveTo>
                      <a:lnTo>
                        <a:pt x="0" y="3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2110;p31"/>
                <p:cNvSpPr/>
                <p:nvPr/>
              </p:nvSpPr>
              <p:spPr>
                <a:xfrm>
                  <a:off x="1450233" y="5280937"/>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2111;p31"/>
                <p:cNvSpPr/>
                <p:nvPr/>
              </p:nvSpPr>
              <p:spPr>
                <a:xfrm>
                  <a:off x="1453159" y="5279973"/>
                  <a:ext cx="32" cy="997"/>
                </a:xfrm>
                <a:custGeom>
                  <a:avLst/>
                  <a:gdLst/>
                  <a:ahLst/>
                  <a:cxnLst/>
                  <a:rect l="l" t="t" r="r" b="b"/>
                  <a:pathLst>
                    <a:path w="1" h="31" extrusionOk="0">
                      <a:moveTo>
                        <a:pt x="1" y="0"/>
                      </a:moveTo>
                      <a:cubicBezTo>
                        <a:pt x="1" y="0"/>
                        <a:pt x="1" y="0"/>
                        <a:pt x="1" y="3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2112;p31"/>
                <p:cNvSpPr/>
                <p:nvPr/>
              </p:nvSpPr>
              <p:spPr>
                <a:xfrm>
                  <a:off x="1437531" y="5284860"/>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2113;p31"/>
                <p:cNvSpPr/>
                <p:nvPr/>
              </p:nvSpPr>
              <p:spPr>
                <a:xfrm>
                  <a:off x="1429718" y="5295600"/>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2114;p31"/>
                <p:cNvSpPr/>
                <p:nvPr/>
              </p:nvSpPr>
              <p:spPr>
                <a:xfrm>
                  <a:off x="1430682" y="5294635"/>
                  <a:ext cx="32" cy="997"/>
                </a:xfrm>
                <a:custGeom>
                  <a:avLst/>
                  <a:gdLst/>
                  <a:ahLst/>
                  <a:cxnLst/>
                  <a:rect l="l" t="t" r="r" b="b"/>
                  <a:pathLst>
                    <a:path w="1" h="31" extrusionOk="0">
                      <a:moveTo>
                        <a:pt x="1" y="30"/>
                      </a:moveTo>
                      <a:cubicBezTo>
                        <a:pt x="1" y="30"/>
                        <a:pt x="1" y="30"/>
                        <a:pt x="1" y="0"/>
                      </a:cubicBezTo>
                      <a:cubicBezTo>
                        <a:pt x="1" y="30"/>
                        <a:pt x="1" y="30"/>
                        <a:pt x="1"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2115;p31"/>
                <p:cNvSpPr/>
                <p:nvPr/>
              </p:nvSpPr>
              <p:spPr>
                <a:xfrm>
                  <a:off x="1440457" y="528289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2116;p31"/>
                <p:cNvSpPr/>
                <p:nvPr/>
              </p:nvSpPr>
              <p:spPr>
                <a:xfrm>
                  <a:off x="1430682" y="529463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2117;p31"/>
                <p:cNvSpPr/>
                <p:nvPr/>
              </p:nvSpPr>
              <p:spPr>
                <a:xfrm>
                  <a:off x="1429718" y="529560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2118;p31"/>
                <p:cNvSpPr/>
                <p:nvPr/>
              </p:nvSpPr>
              <p:spPr>
                <a:xfrm>
                  <a:off x="1434605" y="528875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2119;p31"/>
                <p:cNvSpPr/>
                <p:nvPr/>
              </p:nvSpPr>
              <p:spPr>
                <a:xfrm>
                  <a:off x="1429718" y="529363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2120;p31"/>
                <p:cNvSpPr/>
                <p:nvPr/>
              </p:nvSpPr>
              <p:spPr>
                <a:xfrm>
                  <a:off x="1428753" y="5296565"/>
                  <a:ext cx="32" cy="32"/>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2121;p31"/>
                <p:cNvSpPr/>
                <p:nvPr/>
              </p:nvSpPr>
              <p:spPr>
                <a:xfrm>
                  <a:off x="1431679" y="5290712"/>
                  <a:ext cx="997" cy="32"/>
                </a:xfrm>
                <a:custGeom>
                  <a:avLst/>
                  <a:gdLst/>
                  <a:ahLst/>
                  <a:cxnLst/>
                  <a:rect l="l" t="t" r="r" b="b"/>
                  <a:pathLst>
                    <a:path w="31" h="1" extrusionOk="0">
                      <a:moveTo>
                        <a:pt x="0" y="0"/>
                      </a:moveTo>
                      <a:cubicBezTo>
                        <a:pt x="31"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2122;p31"/>
                <p:cNvSpPr/>
                <p:nvPr/>
              </p:nvSpPr>
              <p:spPr>
                <a:xfrm>
                  <a:off x="2390477" y="4882183"/>
                  <a:ext cx="997" cy="32"/>
                </a:xfrm>
                <a:custGeom>
                  <a:avLst/>
                  <a:gdLst/>
                  <a:ahLst/>
                  <a:cxnLst/>
                  <a:rect l="l" t="t" r="r" b="b"/>
                  <a:pathLst>
                    <a:path w="31" h="1" extrusionOk="0">
                      <a:moveTo>
                        <a:pt x="0" y="0"/>
                      </a:moveTo>
                      <a:cubicBezTo>
                        <a:pt x="0" y="0"/>
                        <a:pt x="0" y="0"/>
                        <a:pt x="31"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2123;p31"/>
                <p:cNvSpPr/>
                <p:nvPr/>
              </p:nvSpPr>
              <p:spPr>
                <a:xfrm>
                  <a:off x="2394368" y="488118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2124;p31"/>
                <p:cNvSpPr/>
                <p:nvPr/>
              </p:nvSpPr>
              <p:spPr>
                <a:xfrm>
                  <a:off x="2389480" y="488411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2125;p31"/>
                <p:cNvSpPr/>
                <p:nvPr/>
              </p:nvSpPr>
              <p:spPr>
                <a:xfrm>
                  <a:off x="2398291" y="488218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2126;p31"/>
                <p:cNvSpPr/>
                <p:nvPr/>
              </p:nvSpPr>
              <p:spPr>
                <a:xfrm>
                  <a:off x="2396329" y="488022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2127;p31"/>
                <p:cNvSpPr/>
                <p:nvPr/>
              </p:nvSpPr>
              <p:spPr>
                <a:xfrm>
                  <a:off x="2381666" y="488510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2128;p31"/>
                <p:cNvSpPr/>
                <p:nvPr/>
              </p:nvSpPr>
              <p:spPr>
                <a:xfrm>
                  <a:off x="2384625" y="4889997"/>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2129;p31"/>
                <p:cNvSpPr/>
                <p:nvPr/>
              </p:nvSpPr>
              <p:spPr>
                <a:xfrm>
                  <a:off x="2385589" y="4887071"/>
                  <a:ext cx="32" cy="997"/>
                </a:xfrm>
                <a:custGeom>
                  <a:avLst/>
                  <a:gdLst/>
                  <a:ahLst/>
                  <a:cxnLst/>
                  <a:rect l="l" t="t" r="r" b="b"/>
                  <a:pathLst>
                    <a:path w="1" h="31" extrusionOk="0">
                      <a:moveTo>
                        <a:pt x="0" y="0"/>
                      </a:moveTo>
                      <a:cubicBezTo>
                        <a:pt x="0" y="0"/>
                        <a:pt x="0" y="0"/>
                        <a:pt x="0" y="0"/>
                      </a:cubicBezTo>
                      <a:cubicBezTo>
                        <a:pt x="0" y="0"/>
                        <a:pt x="0" y="3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2130;p31"/>
                <p:cNvSpPr/>
                <p:nvPr/>
              </p:nvSpPr>
              <p:spPr>
                <a:xfrm>
                  <a:off x="2385589" y="488707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2131;p31"/>
                <p:cNvSpPr/>
                <p:nvPr/>
              </p:nvSpPr>
              <p:spPr>
                <a:xfrm>
                  <a:off x="2391442" y="4878260"/>
                  <a:ext cx="1029" cy="32"/>
                </a:xfrm>
                <a:custGeom>
                  <a:avLst/>
                  <a:gdLst/>
                  <a:ahLst/>
                  <a:cxnLst/>
                  <a:rect l="l" t="t" r="r" b="b"/>
                  <a:pathLst>
                    <a:path w="32" h="1" extrusionOk="0">
                      <a:moveTo>
                        <a:pt x="31" y="1"/>
                      </a:move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2132;p31"/>
                <p:cNvSpPr/>
                <p:nvPr/>
              </p:nvSpPr>
              <p:spPr>
                <a:xfrm>
                  <a:off x="2399255" y="4884112"/>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2133;p31"/>
                <p:cNvSpPr/>
                <p:nvPr/>
              </p:nvSpPr>
              <p:spPr>
                <a:xfrm>
                  <a:off x="2388515" y="487922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2134;p31"/>
                <p:cNvSpPr/>
                <p:nvPr/>
              </p:nvSpPr>
              <p:spPr>
                <a:xfrm>
                  <a:off x="2379737" y="4882183"/>
                  <a:ext cx="32" cy="997"/>
                </a:xfrm>
                <a:custGeom>
                  <a:avLst/>
                  <a:gdLst/>
                  <a:ahLst/>
                  <a:cxnLst/>
                  <a:rect l="l" t="t" r="r" b="b"/>
                  <a:pathLst>
                    <a:path w="1" h="31" extrusionOk="0">
                      <a:moveTo>
                        <a:pt x="0" y="30"/>
                      </a:moveTo>
                      <a:cubicBezTo>
                        <a:pt x="0" y="0"/>
                        <a:pt x="0" y="0"/>
                        <a:pt x="0" y="0"/>
                      </a:cubicBezTo>
                      <a:cubicBezTo>
                        <a:pt x="0" y="0"/>
                        <a:pt x="0" y="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2135;p31"/>
                <p:cNvSpPr/>
                <p:nvPr/>
              </p:nvSpPr>
              <p:spPr>
                <a:xfrm>
                  <a:off x="2418805" y="488314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2136;p31"/>
                <p:cNvSpPr/>
                <p:nvPr/>
              </p:nvSpPr>
              <p:spPr>
                <a:xfrm>
                  <a:off x="2387551" y="4879225"/>
                  <a:ext cx="997" cy="32"/>
                </a:xfrm>
                <a:custGeom>
                  <a:avLst/>
                  <a:gdLst/>
                  <a:ahLst/>
                  <a:cxnLst/>
                  <a:rect l="l" t="t" r="r" b="b"/>
                  <a:pathLst>
                    <a:path w="31" h="1" extrusionOk="0">
                      <a:moveTo>
                        <a:pt x="31" y="1"/>
                      </a:moveTo>
                      <a:lnTo>
                        <a:pt x="0" y="1"/>
                      </a:lnTo>
                      <a:lnTo>
                        <a:pt x="31" y="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2137;p31"/>
                <p:cNvSpPr/>
                <p:nvPr/>
              </p:nvSpPr>
              <p:spPr>
                <a:xfrm>
                  <a:off x="2400252" y="488022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2138;p31"/>
                <p:cNvSpPr/>
                <p:nvPr/>
              </p:nvSpPr>
              <p:spPr>
                <a:xfrm>
                  <a:off x="2400252" y="4879225"/>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2139;p31"/>
                <p:cNvSpPr/>
                <p:nvPr/>
              </p:nvSpPr>
              <p:spPr>
                <a:xfrm>
                  <a:off x="2391442" y="487826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2140;p31"/>
                <p:cNvSpPr/>
                <p:nvPr/>
              </p:nvSpPr>
              <p:spPr>
                <a:xfrm>
                  <a:off x="2398291" y="487922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2141;p31"/>
                <p:cNvSpPr/>
                <p:nvPr/>
              </p:nvSpPr>
              <p:spPr>
                <a:xfrm>
                  <a:off x="2396329" y="488022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2142;p31"/>
                <p:cNvSpPr/>
                <p:nvPr/>
              </p:nvSpPr>
              <p:spPr>
                <a:xfrm>
                  <a:off x="2399255" y="486652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2143;p31"/>
                <p:cNvSpPr/>
                <p:nvPr/>
              </p:nvSpPr>
              <p:spPr>
                <a:xfrm>
                  <a:off x="2398291" y="4866524"/>
                  <a:ext cx="997" cy="32"/>
                </a:xfrm>
                <a:custGeom>
                  <a:avLst/>
                  <a:gdLst/>
                  <a:ahLst/>
                  <a:cxnLst/>
                  <a:rect l="l" t="t" r="r" b="b"/>
                  <a:pathLst>
                    <a:path w="31" h="1" extrusionOk="0">
                      <a:moveTo>
                        <a:pt x="1" y="1"/>
                      </a:moveTo>
                      <a:cubicBezTo>
                        <a:pt x="1" y="1"/>
                        <a:pt x="1" y="1"/>
                        <a:pt x="3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2144;p31"/>
                <p:cNvSpPr/>
                <p:nvPr/>
              </p:nvSpPr>
              <p:spPr>
                <a:xfrm>
                  <a:off x="2399255" y="4866524"/>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2145;p31"/>
                <p:cNvSpPr/>
                <p:nvPr/>
              </p:nvSpPr>
              <p:spPr>
                <a:xfrm>
                  <a:off x="2391442" y="4866524"/>
                  <a:ext cx="1029" cy="32"/>
                </a:xfrm>
                <a:custGeom>
                  <a:avLst/>
                  <a:gdLst/>
                  <a:ahLst/>
                  <a:cxnLst/>
                  <a:rect l="l" t="t" r="r" b="b"/>
                  <a:pathLst>
                    <a:path w="32" h="1" extrusionOk="0">
                      <a:moveTo>
                        <a:pt x="1" y="1"/>
                      </a:move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2146;p31"/>
                <p:cNvSpPr/>
                <p:nvPr/>
              </p:nvSpPr>
              <p:spPr>
                <a:xfrm>
                  <a:off x="2393403" y="486555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2147;p31"/>
                <p:cNvSpPr/>
                <p:nvPr/>
              </p:nvSpPr>
              <p:spPr>
                <a:xfrm>
                  <a:off x="2404143" y="486652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2148;p31"/>
                <p:cNvSpPr/>
                <p:nvPr/>
              </p:nvSpPr>
              <p:spPr>
                <a:xfrm>
                  <a:off x="2379737" y="4863597"/>
                  <a:ext cx="40097" cy="36560"/>
                </a:xfrm>
                <a:custGeom>
                  <a:avLst/>
                  <a:gdLst/>
                  <a:ahLst/>
                  <a:cxnLst/>
                  <a:rect l="l" t="t" r="r" b="b"/>
                  <a:pathLst>
                    <a:path w="1247" h="1137" extrusionOk="0">
                      <a:moveTo>
                        <a:pt x="609" y="93"/>
                      </a:moveTo>
                      <a:cubicBezTo>
                        <a:pt x="638" y="122"/>
                        <a:pt x="608" y="122"/>
                        <a:pt x="608" y="122"/>
                      </a:cubicBezTo>
                      <a:cubicBezTo>
                        <a:pt x="608" y="112"/>
                        <a:pt x="608" y="102"/>
                        <a:pt x="609" y="93"/>
                      </a:cubicBezTo>
                      <a:close/>
                      <a:moveTo>
                        <a:pt x="304" y="122"/>
                      </a:moveTo>
                      <a:cubicBezTo>
                        <a:pt x="304" y="122"/>
                        <a:pt x="334" y="153"/>
                        <a:pt x="334" y="153"/>
                      </a:cubicBezTo>
                      <a:cubicBezTo>
                        <a:pt x="334" y="122"/>
                        <a:pt x="304" y="122"/>
                        <a:pt x="304" y="122"/>
                      </a:cubicBezTo>
                      <a:close/>
                      <a:moveTo>
                        <a:pt x="607" y="123"/>
                      </a:moveTo>
                      <a:cubicBezTo>
                        <a:pt x="605" y="136"/>
                        <a:pt x="601" y="159"/>
                        <a:pt x="589" y="159"/>
                      </a:cubicBezTo>
                      <a:cubicBezTo>
                        <a:pt x="586" y="159"/>
                        <a:pt x="582" y="157"/>
                        <a:pt x="578" y="153"/>
                      </a:cubicBezTo>
                      <a:cubicBezTo>
                        <a:pt x="578" y="153"/>
                        <a:pt x="601" y="129"/>
                        <a:pt x="607" y="123"/>
                      </a:cubicBezTo>
                      <a:close/>
                      <a:moveTo>
                        <a:pt x="664" y="500"/>
                      </a:moveTo>
                      <a:cubicBezTo>
                        <a:pt x="668" y="502"/>
                        <a:pt x="667" y="502"/>
                        <a:pt x="665" y="502"/>
                      </a:cubicBezTo>
                      <a:lnTo>
                        <a:pt x="665" y="502"/>
                      </a:lnTo>
                      <a:cubicBezTo>
                        <a:pt x="665" y="501"/>
                        <a:pt x="664" y="501"/>
                        <a:pt x="664" y="500"/>
                      </a:cubicBezTo>
                      <a:lnTo>
                        <a:pt x="664" y="500"/>
                      </a:lnTo>
                      <a:cubicBezTo>
                        <a:pt x="664" y="500"/>
                        <a:pt x="664" y="500"/>
                        <a:pt x="664" y="500"/>
                      </a:cubicBezTo>
                      <a:close/>
                      <a:moveTo>
                        <a:pt x="669" y="487"/>
                      </a:moveTo>
                      <a:cubicBezTo>
                        <a:pt x="669" y="487"/>
                        <a:pt x="669" y="487"/>
                        <a:pt x="669" y="487"/>
                      </a:cubicBezTo>
                      <a:lnTo>
                        <a:pt x="669" y="487"/>
                      </a:lnTo>
                      <a:lnTo>
                        <a:pt x="699" y="517"/>
                      </a:lnTo>
                      <a:lnTo>
                        <a:pt x="699" y="517"/>
                      </a:lnTo>
                      <a:cubicBezTo>
                        <a:pt x="689" y="512"/>
                        <a:pt x="681" y="509"/>
                        <a:pt x="675" y="506"/>
                      </a:cubicBezTo>
                      <a:lnTo>
                        <a:pt x="675" y="506"/>
                      </a:lnTo>
                      <a:cubicBezTo>
                        <a:pt x="669" y="498"/>
                        <a:pt x="669" y="487"/>
                        <a:pt x="669" y="487"/>
                      </a:cubicBezTo>
                      <a:lnTo>
                        <a:pt x="669" y="487"/>
                      </a:lnTo>
                      <a:cubicBezTo>
                        <a:pt x="669" y="496"/>
                        <a:pt x="671" y="502"/>
                        <a:pt x="675" y="506"/>
                      </a:cubicBezTo>
                      <a:lnTo>
                        <a:pt x="675" y="506"/>
                      </a:lnTo>
                      <a:cubicBezTo>
                        <a:pt x="673" y="505"/>
                        <a:pt x="670" y="505"/>
                        <a:pt x="669" y="504"/>
                      </a:cubicBezTo>
                      <a:lnTo>
                        <a:pt x="669" y="504"/>
                      </a:lnTo>
                      <a:cubicBezTo>
                        <a:pt x="669" y="496"/>
                        <a:pt x="669" y="487"/>
                        <a:pt x="669" y="487"/>
                      </a:cubicBezTo>
                      <a:close/>
                      <a:moveTo>
                        <a:pt x="677" y="509"/>
                      </a:moveTo>
                      <a:cubicBezTo>
                        <a:pt x="686" y="517"/>
                        <a:pt x="699" y="517"/>
                        <a:pt x="699" y="517"/>
                      </a:cubicBezTo>
                      <a:cubicBezTo>
                        <a:pt x="689" y="517"/>
                        <a:pt x="682" y="514"/>
                        <a:pt x="677" y="509"/>
                      </a:cubicBezTo>
                      <a:close/>
                      <a:moveTo>
                        <a:pt x="486" y="517"/>
                      </a:moveTo>
                      <a:cubicBezTo>
                        <a:pt x="490" y="517"/>
                        <a:pt x="493" y="518"/>
                        <a:pt x="496" y="519"/>
                      </a:cubicBezTo>
                      <a:lnTo>
                        <a:pt x="496" y="519"/>
                      </a:lnTo>
                      <a:cubicBezTo>
                        <a:pt x="490" y="517"/>
                        <a:pt x="486" y="517"/>
                        <a:pt x="486" y="517"/>
                      </a:cubicBezTo>
                      <a:lnTo>
                        <a:pt x="486" y="517"/>
                      </a:lnTo>
                      <a:lnTo>
                        <a:pt x="486" y="517"/>
                      </a:lnTo>
                      <a:close/>
                      <a:moveTo>
                        <a:pt x="395" y="517"/>
                      </a:moveTo>
                      <a:lnTo>
                        <a:pt x="395" y="548"/>
                      </a:lnTo>
                      <a:cubicBezTo>
                        <a:pt x="395" y="548"/>
                        <a:pt x="395" y="548"/>
                        <a:pt x="365" y="517"/>
                      </a:cubicBezTo>
                      <a:lnTo>
                        <a:pt x="365" y="517"/>
                      </a:lnTo>
                      <a:cubicBezTo>
                        <a:pt x="365" y="518"/>
                        <a:pt x="378" y="531"/>
                        <a:pt x="387" y="531"/>
                      </a:cubicBezTo>
                      <a:cubicBezTo>
                        <a:pt x="392" y="531"/>
                        <a:pt x="395" y="527"/>
                        <a:pt x="395" y="517"/>
                      </a:cubicBezTo>
                      <a:close/>
                      <a:moveTo>
                        <a:pt x="517" y="517"/>
                      </a:moveTo>
                      <a:cubicBezTo>
                        <a:pt x="517" y="517"/>
                        <a:pt x="517" y="518"/>
                        <a:pt x="547" y="548"/>
                      </a:cubicBezTo>
                      <a:cubicBezTo>
                        <a:pt x="517" y="548"/>
                        <a:pt x="517" y="517"/>
                        <a:pt x="517" y="517"/>
                      </a:cubicBezTo>
                      <a:close/>
                      <a:moveTo>
                        <a:pt x="334" y="548"/>
                      </a:moveTo>
                      <a:cubicBezTo>
                        <a:pt x="334" y="548"/>
                        <a:pt x="334" y="548"/>
                        <a:pt x="334" y="548"/>
                      </a:cubicBezTo>
                      <a:lnTo>
                        <a:pt x="334" y="548"/>
                      </a:lnTo>
                      <a:cubicBezTo>
                        <a:pt x="334" y="548"/>
                        <a:pt x="334" y="548"/>
                        <a:pt x="334" y="548"/>
                      </a:cubicBezTo>
                      <a:close/>
                      <a:moveTo>
                        <a:pt x="0" y="548"/>
                      </a:moveTo>
                      <a:cubicBezTo>
                        <a:pt x="0" y="563"/>
                        <a:pt x="0" y="563"/>
                        <a:pt x="4" y="563"/>
                      </a:cubicBezTo>
                      <a:cubicBezTo>
                        <a:pt x="8" y="563"/>
                        <a:pt x="15" y="563"/>
                        <a:pt x="30" y="578"/>
                      </a:cubicBezTo>
                      <a:cubicBezTo>
                        <a:pt x="30" y="578"/>
                        <a:pt x="30" y="548"/>
                        <a:pt x="0" y="548"/>
                      </a:cubicBezTo>
                      <a:close/>
                      <a:moveTo>
                        <a:pt x="1215" y="595"/>
                      </a:moveTo>
                      <a:cubicBezTo>
                        <a:pt x="1216" y="595"/>
                        <a:pt x="1216" y="598"/>
                        <a:pt x="1216" y="608"/>
                      </a:cubicBezTo>
                      <a:lnTo>
                        <a:pt x="1185" y="608"/>
                      </a:lnTo>
                      <a:cubicBezTo>
                        <a:pt x="1206" y="608"/>
                        <a:pt x="1212" y="595"/>
                        <a:pt x="1215" y="595"/>
                      </a:cubicBezTo>
                      <a:close/>
                      <a:moveTo>
                        <a:pt x="456" y="1"/>
                      </a:moveTo>
                      <a:cubicBezTo>
                        <a:pt x="456" y="16"/>
                        <a:pt x="448" y="16"/>
                        <a:pt x="441" y="16"/>
                      </a:cubicBezTo>
                      <a:cubicBezTo>
                        <a:pt x="433" y="16"/>
                        <a:pt x="426" y="16"/>
                        <a:pt x="426" y="31"/>
                      </a:cubicBezTo>
                      <a:cubicBezTo>
                        <a:pt x="432" y="37"/>
                        <a:pt x="437" y="40"/>
                        <a:pt x="441" y="40"/>
                      </a:cubicBezTo>
                      <a:cubicBezTo>
                        <a:pt x="452" y="40"/>
                        <a:pt x="455" y="22"/>
                        <a:pt x="456" y="22"/>
                      </a:cubicBezTo>
                      <a:cubicBezTo>
                        <a:pt x="456" y="22"/>
                        <a:pt x="456" y="25"/>
                        <a:pt x="456" y="31"/>
                      </a:cubicBezTo>
                      <a:lnTo>
                        <a:pt x="456" y="61"/>
                      </a:lnTo>
                      <a:cubicBezTo>
                        <a:pt x="456" y="61"/>
                        <a:pt x="456" y="75"/>
                        <a:pt x="447" y="75"/>
                      </a:cubicBezTo>
                      <a:cubicBezTo>
                        <a:pt x="442" y="75"/>
                        <a:pt x="436" y="72"/>
                        <a:pt x="426" y="61"/>
                      </a:cubicBezTo>
                      <a:cubicBezTo>
                        <a:pt x="426" y="61"/>
                        <a:pt x="426" y="92"/>
                        <a:pt x="426" y="92"/>
                      </a:cubicBezTo>
                      <a:cubicBezTo>
                        <a:pt x="426" y="122"/>
                        <a:pt x="426" y="122"/>
                        <a:pt x="426" y="122"/>
                      </a:cubicBezTo>
                      <a:cubicBezTo>
                        <a:pt x="395" y="92"/>
                        <a:pt x="426" y="92"/>
                        <a:pt x="426" y="92"/>
                      </a:cubicBezTo>
                      <a:lnTo>
                        <a:pt x="395" y="92"/>
                      </a:lnTo>
                      <a:cubicBezTo>
                        <a:pt x="395" y="102"/>
                        <a:pt x="392" y="105"/>
                        <a:pt x="387" y="105"/>
                      </a:cubicBezTo>
                      <a:cubicBezTo>
                        <a:pt x="378" y="105"/>
                        <a:pt x="365" y="92"/>
                        <a:pt x="365" y="92"/>
                      </a:cubicBezTo>
                      <a:cubicBezTo>
                        <a:pt x="334" y="92"/>
                        <a:pt x="365" y="153"/>
                        <a:pt x="365" y="183"/>
                      </a:cubicBezTo>
                      <a:cubicBezTo>
                        <a:pt x="334" y="183"/>
                        <a:pt x="334" y="153"/>
                        <a:pt x="334" y="153"/>
                      </a:cubicBezTo>
                      <a:lnTo>
                        <a:pt x="304" y="153"/>
                      </a:lnTo>
                      <a:cubicBezTo>
                        <a:pt x="304" y="153"/>
                        <a:pt x="334" y="153"/>
                        <a:pt x="304" y="183"/>
                      </a:cubicBezTo>
                      <a:cubicBezTo>
                        <a:pt x="304" y="183"/>
                        <a:pt x="274" y="153"/>
                        <a:pt x="304" y="153"/>
                      </a:cubicBezTo>
                      <a:cubicBezTo>
                        <a:pt x="274" y="153"/>
                        <a:pt x="274" y="153"/>
                        <a:pt x="274" y="183"/>
                      </a:cubicBezTo>
                      <a:cubicBezTo>
                        <a:pt x="304" y="183"/>
                        <a:pt x="274" y="213"/>
                        <a:pt x="304" y="213"/>
                      </a:cubicBezTo>
                      <a:lnTo>
                        <a:pt x="243" y="213"/>
                      </a:lnTo>
                      <a:cubicBezTo>
                        <a:pt x="243" y="213"/>
                        <a:pt x="243" y="213"/>
                        <a:pt x="243" y="244"/>
                      </a:cubicBezTo>
                      <a:cubicBezTo>
                        <a:pt x="243" y="213"/>
                        <a:pt x="213" y="183"/>
                        <a:pt x="213" y="183"/>
                      </a:cubicBezTo>
                      <a:cubicBezTo>
                        <a:pt x="213" y="213"/>
                        <a:pt x="213" y="213"/>
                        <a:pt x="213" y="244"/>
                      </a:cubicBezTo>
                      <a:cubicBezTo>
                        <a:pt x="213" y="213"/>
                        <a:pt x="182" y="213"/>
                        <a:pt x="182" y="183"/>
                      </a:cubicBezTo>
                      <a:lnTo>
                        <a:pt x="152" y="183"/>
                      </a:lnTo>
                      <a:cubicBezTo>
                        <a:pt x="152" y="213"/>
                        <a:pt x="152" y="213"/>
                        <a:pt x="182" y="213"/>
                      </a:cubicBezTo>
                      <a:cubicBezTo>
                        <a:pt x="152" y="244"/>
                        <a:pt x="213" y="305"/>
                        <a:pt x="182" y="305"/>
                      </a:cubicBezTo>
                      <a:lnTo>
                        <a:pt x="213" y="305"/>
                      </a:lnTo>
                      <a:cubicBezTo>
                        <a:pt x="213" y="305"/>
                        <a:pt x="213" y="305"/>
                        <a:pt x="213" y="335"/>
                      </a:cubicBezTo>
                      <a:cubicBezTo>
                        <a:pt x="191" y="313"/>
                        <a:pt x="170" y="292"/>
                        <a:pt x="148" y="292"/>
                      </a:cubicBezTo>
                      <a:cubicBezTo>
                        <a:pt x="139" y="292"/>
                        <a:pt x="131" y="296"/>
                        <a:pt x="122" y="305"/>
                      </a:cubicBezTo>
                      <a:cubicBezTo>
                        <a:pt x="152" y="305"/>
                        <a:pt x="152" y="305"/>
                        <a:pt x="182" y="335"/>
                      </a:cubicBezTo>
                      <a:cubicBezTo>
                        <a:pt x="182" y="350"/>
                        <a:pt x="167" y="350"/>
                        <a:pt x="156" y="350"/>
                      </a:cubicBezTo>
                      <a:cubicBezTo>
                        <a:pt x="144" y="350"/>
                        <a:pt x="137" y="350"/>
                        <a:pt x="152" y="365"/>
                      </a:cubicBezTo>
                      <a:cubicBezTo>
                        <a:pt x="152" y="381"/>
                        <a:pt x="152" y="388"/>
                        <a:pt x="148" y="388"/>
                      </a:cubicBezTo>
                      <a:cubicBezTo>
                        <a:pt x="144" y="388"/>
                        <a:pt x="137" y="381"/>
                        <a:pt x="122" y="365"/>
                      </a:cubicBezTo>
                      <a:lnTo>
                        <a:pt x="122" y="365"/>
                      </a:lnTo>
                      <a:cubicBezTo>
                        <a:pt x="122" y="377"/>
                        <a:pt x="126" y="384"/>
                        <a:pt x="131" y="388"/>
                      </a:cubicBezTo>
                      <a:lnTo>
                        <a:pt x="131" y="388"/>
                      </a:lnTo>
                      <a:cubicBezTo>
                        <a:pt x="125" y="393"/>
                        <a:pt x="123" y="405"/>
                        <a:pt x="122" y="405"/>
                      </a:cubicBezTo>
                      <a:cubicBezTo>
                        <a:pt x="122" y="405"/>
                        <a:pt x="122" y="402"/>
                        <a:pt x="122" y="396"/>
                      </a:cubicBezTo>
                      <a:cubicBezTo>
                        <a:pt x="122" y="396"/>
                        <a:pt x="91" y="396"/>
                        <a:pt x="122" y="426"/>
                      </a:cubicBezTo>
                      <a:cubicBezTo>
                        <a:pt x="81" y="426"/>
                        <a:pt x="95" y="440"/>
                        <a:pt x="90" y="440"/>
                      </a:cubicBezTo>
                      <a:cubicBezTo>
                        <a:pt x="88" y="440"/>
                        <a:pt x="81" y="436"/>
                        <a:pt x="61" y="426"/>
                      </a:cubicBezTo>
                      <a:lnTo>
                        <a:pt x="61" y="426"/>
                      </a:lnTo>
                      <a:cubicBezTo>
                        <a:pt x="91" y="457"/>
                        <a:pt x="61" y="457"/>
                        <a:pt x="91" y="487"/>
                      </a:cubicBezTo>
                      <a:cubicBezTo>
                        <a:pt x="91" y="487"/>
                        <a:pt x="61" y="457"/>
                        <a:pt x="61" y="457"/>
                      </a:cubicBezTo>
                      <a:lnTo>
                        <a:pt x="61" y="487"/>
                      </a:lnTo>
                      <a:cubicBezTo>
                        <a:pt x="51" y="477"/>
                        <a:pt x="44" y="473"/>
                        <a:pt x="39" y="473"/>
                      </a:cubicBezTo>
                      <a:cubicBezTo>
                        <a:pt x="30" y="473"/>
                        <a:pt x="30" y="487"/>
                        <a:pt x="30" y="487"/>
                      </a:cubicBezTo>
                      <a:lnTo>
                        <a:pt x="61" y="517"/>
                      </a:lnTo>
                      <a:cubicBezTo>
                        <a:pt x="91" y="517"/>
                        <a:pt x="61" y="517"/>
                        <a:pt x="91" y="548"/>
                      </a:cubicBezTo>
                      <a:lnTo>
                        <a:pt x="30" y="548"/>
                      </a:lnTo>
                      <a:cubicBezTo>
                        <a:pt x="30" y="548"/>
                        <a:pt x="57" y="561"/>
                        <a:pt x="84" y="561"/>
                      </a:cubicBezTo>
                      <a:cubicBezTo>
                        <a:pt x="98" y="561"/>
                        <a:pt x="111" y="558"/>
                        <a:pt x="122" y="548"/>
                      </a:cubicBezTo>
                      <a:cubicBezTo>
                        <a:pt x="122" y="548"/>
                        <a:pt x="152" y="578"/>
                        <a:pt x="122" y="578"/>
                      </a:cubicBezTo>
                      <a:cubicBezTo>
                        <a:pt x="101" y="578"/>
                        <a:pt x="68" y="565"/>
                        <a:pt x="47" y="565"/>
                      </a:cubicBezTo>
                      <a:cubicBezTo>
                        <a:pt x="37" y="565"/>
                        <a:pt x="30" y="568"/>
                        <a:pt x="30" y="578"/>
                      </a:cubicBezTo>
                      <a:cubicBezTo>
                        <a:pt x="91" y="578"/>
                        <a:pt x="61" y="608"/>
                        <a:pt x="91" y="608"/>
                      </a:cubicBezTo>
                      <a:cubicBezTo>
                        <a:pt x="76" y="608"/>
                        <a:pt x="68" y="616"/>
                        <a:pt x="61" y="620"/>
                      </a:cubicBezTo>
                      <a:lnTo>
                        <a:pt x="61" y="620"/>
                      </a:lnTo>
                      <a:cubicBezTo>
                        <a:pt x="61" y="617"/>
                        <a:pt x="61" y="613"/>
                        <a:pt x="61" y="608"/>
                      </a:cubicBezTo>
                      <a:lnTo>
                        <a:pt x="61" y="608"/>
                      </a:lnTo>
                      <a:cubicBezTo>
                        <a:pt x="61" y="609"/>
                        <a:pt x="53" y="616"/>
                        <a:pt x="45" y="620"/>
                      </a:cubicBezTo>
                      <a:lnTo>
                        <a:pt x="45" y="620"/>
                      </a:lnTo>
                      <a:cubicBezTo>
                        <a:pt x="41" y="618"/>
                        <a:pt x="36" y="614"/>
                        <a:pt x="30" y="608"/>
                      </a:cubicBezTo>
                      <a:lnTo>
                        <a:pt x="30" y="608"/>
                      </a:lnTo>
                      <a:cubicBezTo>
                        <a:pt x="30" y="619"/>
                        <a:pt x="34" y="622"/>
                        <a:pt x="38" y="622"/>
                      </a:cubicBezTo>
                      <a:cubicBezTo>
                        <a:pt x="40" y="622"/>
                        <a:pt x="43" y="621"/>
                        <a:pt x="45" y="620"/>
                      </a:cubicBezTo>
                      <a:lnTo>
                        <a:pt x="45" y="620"/>
                      </a:lnTo>
                      <a:cubicBezTo>
                        <a:pt x="48" y="621"/>
                        <a:pt x="51" y="622"/>
                        <a:pt x="53" y="622"/>
                      </a:cubicBezTo>
                      <a:cubicBezTo>
                        <a:pt x="56" y="622"/>
                        <a:pt x="58" y="621"/>
                        <a:pt x="61" y="620"/>
                      </a:cubicBezTo>
                      <a:lnTo>
                        <a:pt x="61" y="620"/>
                      </a:lnTo>
                      <a:cubicBezTo>
                        <a:pt x="60" y="639"/>
                        <a:pt x="56" y="639"/>
                        <a:pt x="30" y="639"/>
                      </a:cubicBezTo>
                      <a:lnTo>
                        <a:pt x="0" y="639"/>
                      </a:lnTo>
                      <a:cubicBezTo>
                        <a:pt x="0" y="639"/>
                        <a:pt x="0" y="669"/>
                        <a:pt x="30" y="669"/>
                      </a:cubicBezTo>
                      <a:cubicBezTo>
                        <a:pt x="30" y="669"/>
                        <a:pt x="44" y="656"/>
                        <a:pt x="53" y="656"/>
                      </a:cubicBezTo>
                      <a:cubicBezTo>
                        <a:pt x="57" y="656"/>
                        <a:pt x="61" y="659"/>
                        <a:pt x="61" y="669"/>
                      </a:cubicBezTo>
                      <a:lnTo>
                        <a:pt x="91" y="669"/>
                      </a:lnTo>
                      <a:cubicBezTo>
                        <a:pt x="61" y="669"/>
                        <a:pt x="61" y="700"/>
                        <a:pt x="61" y="700"/>
                      </a:cubicBezTo>
                      <a:cubicBezTo>
                        <a:pt x="61" y="700"/>
                        <a:pt x="61" y="730"/>
                        <a:pt x="61" y="730"/>
                      </a:cubicBezTo>
                      <a:cubicBezTo>
                        <a:pt x="30" y="760"/>
                        <a:pt x="61" y="760"/>
                        <a:pt x="61" y="791"/>
                      </a:cubicBezTo>
                      <a:cubicBezTo>
                        <a:pt x="81" y="781"/>
                        <a:pt x="88" y="777"/>
                        <a:pt x="90" y="777"/>
                      </a:cubicBezTo>
                      <a:cubicBezTo>
                        <a:pt x="94" y="777"/>
                        <a:pt x="86" y="786"/>
                        <a:pt x="104" y="790"/>
                      </a:cubicBezTo>
                      <a:lnTo>
                        <a:pt x="104" y="790"/>
                      </a:lnTo>
                      <a:cubicBezTo>
                        <a:pt x="103" y="790"/>
                        <a:pt x="103" y="790"/>
                        <a:pt x="103" y="791"/>
                      </a:cubicBezTo>
                      <a:lnTo>
                        <a:pt x="91" y="791"/>
                      </a:lnTo>
                      <a:cubicBezTo>
                        <a:pt x="76" y="806"/>
                        <a:pt x="68" y="806"/>
                        <a:pt x="61" y="806"/>
                      </a:cubicBezTo>
                      <a:cubicBezTo>
                        <a:pt x="53" y="806"/>
                        <a:pt x="46" y="806"/>
                        <a:pt x="30" y="821"/>
                      </a:cubicBezTo>
                      <a:lnTo>
                        <a:pt x="61" y="821"/>
                      </a:lnTo>
                      <a:cubicBezTo>
                        <a:pt x="30" y="821"/>
                        <a:pt x="91" y="821"/>
                        <a:pt x="30" y="852"/>
                      </a:cubicBezTo>
                      <a:cubicBezTo>
                        <a:pt x="30" y="858"/>
                        <a:pt x="32" y="860"/>
                        <a:pt x="34" y="860"/>
                      </a:cubicBezTo>
                      <a:cubicBezTo>
                        <a:pt x="41" y="860"/>
                        <a:pt x="55" y="843"/>
                        <a:pt x="72" y="843"/>
                      </a:cubicBezTo>
                      <a:cubicBezTo>
                        <a:pt x="78" y="843"/>
                        <a:pt x="85" y="845"/>
                        <a:pt x="91" y="852"/>
                      </a:cubicBezTo>
                      <a:lnTo>
                        <a:pt x="61" y="852"/>
                      </a:lnTo>
                      <a:cubicBezTo>
                        <a:pt x="61" y="882"/>
                        <a:pt x="61" y="882"/>
                        <a:pt x="61" y="882"/>
                      </a:cubicBezTo>
                      <a:cubicBezTo>
                        <a:pt x="61" y="882"/>
                        <a:pt x="90" y="853"/>
                        <a:pt x="91" y="852"/>
                      </a:cubicBezTo>
                      <a:lnTo>
                        <a:pt x="91" y="852"/>
                      </a:lnTo>
                      <a:cubicBezTo>
                        <a:pt x="76" y="867"/>
                        <a:pt x="84" y="874"/>
                        <a:pt x="95" y="874"/>
                      </a:cubicBezTo>
                      <a:cubicBezTo>
                        <a:pt x="101" y="874"/>
                        <a:pt x="108" y="872"/>
                        <a:pt x="113" y="868"/>
                      </a:cubicBezTo>
                      <a:lnTo>
                        <a:pt x="113" y="868"/>
                      </a:lnTo>
                      <a:cubicBezTo>
                        <a:pt x="116" y="914"/>
                        <a:pt x="158" y="919"/>
                        <a:pt x="182" y="943"/>
                      </a:cubicBezTo>
                      <a:cubicBezTo>
                        <a:pt x="182" y="912"/>
                        <a:pt x="213" y="912"/>
                        <a:pt x="213" y="912"/>
                      </a:cubicBezTo>
                      <a:lnTo>
                        <a:pt x="213" y="912"/>
                      </a:lnTo>
                      <a:cubicBezTo>
                        <a:pt x="213" y="943"/>
                        <a:pt x="182" y="943"/>
                        <a:pt x="213" y="943"/>
                      </a:cubicBezTo>
                      <a:cubicBezTo>
                        <a:pt x="213" y="1004"/>
                        <a:pt x="274" y="1034"/>
                        <a:pt x="334" y="1064"/>
                      </a:cubicBezTo>
                      <a:cubicBezTo>
                        <a:pt x="395" y="1064"/>
                        <a:pt x="486" y="1125"/>
                        <a:pt x="578" y="1125"/>
                      </a:cubicBezTo>
                      <a:cubicBezTo>
                        <a:pt x="547" y="1125"/>
                        <a:pt x="578" y="1095"/>
                        <a:pt x="578" y="1095"/>
                      </a:cubicBezTo>
                      <a:cubicBezTo>
                        <a:pt x="578" y="1127"/>
                        <a:pt x="581" y="1137"/>
                        <a:pt x="588" y="1137"/>
                      </a:cubicBezTo>
                      <a:cubicBezTo>
                        <a:pt x="596" y="1137"/>
                        <a:pt x="610" y="1119"/>
                        <a:pt x="624" y="1119"/>
                      </a:cubicBezTo>
                      <a:cubicBezTo>
                        <a:pt x="629" y="1119"/>
                        <a:pt x="634" y="1121"/>
                        <a:pt x="638" y="1125"/>
                      </a:cubicBezTo>
                      <a:cubicBezTo>
                        <a:pt x="648" y="1121"/>
                        <a:pt x="656" y="1119"/>
                        <a:pt x="665" y="1119"/>
                      </a:cubicBezTo>
                      <a:cubicBezTo>
                        <a:pt x="690" y="1119"/>
                        <a:pt x="709" y="1137"/>
                        <a:pt x="726" y="1137"/>
                      </a:cubicBezTo>
                      <a:cubicBezTo>
                        <a:pt x="738" y="1137"/>
                        <a:pt x="749" y="1127"/>
                        <a:pt x="760" y="1095"/>
                      </a:cubicBezTo>
                      <a:lnTo>
                        <a:pt x="790" y="1125"/>
                      </a:lnTo>
                      <a:cubicBezTo>
                        <a:pt x="821" y="1125"/>
                        <a:pt x="821" y="1095"/>
                        <a:pt x="851" y="1095"/>
                      </a:cubicBezTo>
                      <a:lnTo>
                        <a:pt x="851" y="1064"/>
                      </a:lnTo>
                      <a:cubicBezTo>
                        <a:pt x="861" y="1075"/>
                        <a:pt x="868" y="1078"/>
                        <a:pt x="874" y="1078"/>
                      </a:cubicBezTo>
                      <a:cubicBezTo>
                        <a:pt x="885" y="1078"/>
                        <a:pt x="892" y="1064"/>
                        <a:pt x="912" y="1064"/>
                      </a:cubicBezTo>
                      <a:cubicBezTo>
                        <a:pt x="912" y="1064"/>
                        <a:pt x="942" y="1034"/>
                        <a:pt x="942" y="1034"/>
                      </a:cubicBezTo>
                      <a:lnTo>
                        <a:pt x="1003" y="1034"/>
                      </a:lnTo>
                      <a:cubicBezTo>
                        <a:pt x="1033" y="1004"/>
                        <a:pt x="1064" y="973"/>
                        <a:pt x="1125" y="943"/>
                      </a:cubicBezTo>
                      <a:lnTo>
                        <a:pt x="1094" y="912"/>
                      </a:lnTo>
                      <a:lnTo>
                        <a:pt x="1094" y="912"/>
                      </a:lnTo>
                      <a:cubicBezTo>
                        <a:pt x="1101" y="919"/>
                        <a:pt x="1106" y="921"/>
                        <a:pt x="1110" y="921"/>
                      </a:cubicBezTo>
                      <a:cubicBezTo>
                        <a:pt x="1116" y="921"/>
                        <a:pt x="1120" y="915"/>
                        <a:pt x="1122" y="910"/>
                      </a:cubicBezTo>
                      <a:lnTo>
                        <a:pt x="1122" y="910"/>
                      </a:lnTo>
                      <a:cubicBezTo>
                        <a:pt x="1124" y="911"/>
                        <a:pt x="1125" y="912"/>
                        <a:pt x="1125" y="912"/>
                      </a:cubicBezTo>
                      <a:cubicBezTo>
                        <a:pt x="1125" y="906"/>
                        <a:pt x="1125" y="904"/>
                        <a:pt x="1124" y="904"/>
                      </a:cubicBezTo>
                      <a:cubicBezTo>
                        <a:pt x="1124" y="904"/>
                        <a:pt x="1123" y="906"/>
                        <a:pt x="1122" y="910"/>
                      </a:cubicBezTo>
                      <a:lnTo>
                        <a:pt x="1122" y="910"/>
                      </a:lnTo>
                      <a:cubicBezTo>
                        <a:pt x="1115" y="902"/>
                        <a:pt x="1100" y="882"/>
                        <a:pt x="1125" y="882"/>
                      </a:cubicBezTo>
                      <a:lnTo>
                        <a:pt x="1155" y="882"/>
                      </a:lnTo>
                      <a:cubicBezTo>
                        <a:pt x="1185" y="852"/>
                        <a:pt x="1155" y="821"/>
                        <a:pt x="1185" y="791"/>
                      </a:cubicBezTo>
                      <a:lnTo>
                        <a:pt x="1216" y="700"/>
                      </a:lnTo>
                      <a:lnTo>
                        <a:pt x="1216" y="669"/>
                      </a:lnTo>
                      <a:cubicBezTo>
                        <a:pt x="1216" y="639"/>
                        <a:pt x="1216" y="639"/>
                        <a:pt x="1216" y="639"/>
                      </a:cubicBezTo>
                      <a:cubicBezTo>
                        <a:pt x="1246" y="639"/>
                        <a:pt x="1216" y="608"/>
                        <a:pt x="1246" y="608"/>
                      </a:cubicBezTo>
                      <a:lnTo>
                        <a:pt x="1216" y="608"/>
                      </a:lnTo>
                      <a:lnTo>
                        <a:pt x="1216" y="578"/>
                      </a:lnTo>
                      <a:lnTo>
                        <a:pt x="1246" y="578"/>
                      </a:lnTo>
                      <a:cubicBezTo>
                        <a:pt x="1216" y="548"/>
                        <a:pt x="1246" y="517"/>
                        <a:pt x="1216" y="487"/>
                      </a:cubicBezTo>
                      <a:cubicBezTo>
                        <a:pt x="1216" y="517"/>
                        <a:pt x="1216" y="517"/>
                        <a:pt x="1216" y="517"/>
                      </a:cubicBezTo>
                      <a:cubicBezTo>
                        <a:pt x="1185" y="487"/>
                        <a:pt x="1216" y="487"/>
                        <a:pt x="1216" y="457"/>
                      </a:cubicBezTo>
                      <a:cubicBezTo>
                        <a:pt x="1216" y="446"/>
                        <a:pt x="1216" y="443"/>
                        <a:pt x="1217" y="443"/>
                      </a:cubicBezTo>
                      <a:cubicBezTo>
                        <a:pt x="1219" y="443"/>
                        <a:pt x="1226" y="457"/>
                        <a:pt x="1246" y="457"/>
                      </a:cubicBezTo>
                      <a:cubicBezTo>
                        <a:pt x="1246" y="457"/>
                        <a:pt x="1216" y="426"/>
                        <a:pt x="1216" y="426"/>
                      </a:cubicBezTo>
                      <a:cubicBezTo>
                        <a:pt x="1185" y="426"/>
                        <a:pt x="1216" y="426"/>
                        <a:pt x="1216" y="396"/>
                      </a:cubicBezTo>
                      <a:lnTo>
                        <a:pt x="1216" y="396"/>
                      </a:lnTo>
                      <a:cubicBezTo>
                        <a:pt x="1216" y="396"/>
                        <a:pt x="1216" y="426"/>
                        <a:pt x="1185" y="426"/>
                      </a:cubicBezTo>
                      <a:cubicBezTo>
                        <a:pt x="1185" y="396"/>
                        <a:pt x="1185" y="396"/>
                        <a:pt x="1185" y="365"/>
                      </a:cubicBezTo>
                      <a:cubicBezTo>
                        <a:pt x="1155" y="365"/>
                        <a:pt x="1216" y="335"/>
                        <a:pt x="1185" y="335"/>
                      </a:cubicBezTo>
                      <a:cubicBezTo>
                        <a:pt x="1155" y="274"/>
                        <a:pt x="1094" y="244"/>
                        <a:pt x="1064" y="183"/>
                      </a:cubicBezTo>
                      <a:cubicBezTo>
                        <a:pt x="1049" y="198"/>
                        <a:pt x="1041" y="206"/>
                        <a:pt x="1033" y="206"/>
                      </a:cubicBezTo>
                      <a:cubicBezTo>
                        <a:pt x="1026" y="206"/>
                        <a:pt x="1018" y="198"/>
                        <a:pt x="1003" y="183"/>
                      </a:cubicBezTo>
                      <a:lnTo>
                        <a:pt x="1033" y="153"/>
                      </a:lnTo>
                      <a:lnTo>
                        <a:pt x="1003" y="153"/>
                      </a:lnTo>
                      <a:cubicBezTo>
                        <a:pt x="1033" y="153"/>
                        <a:pt x="1003" y="122"/>
                        <a:pt x="1033" y="122"/>
                      </a:cubicBezTo>
                      <a:cubicBezTo>
                        <a:pt x="1033" y="122"/>
                        <a:pt x="1003" y="92"/>
                        <a:pt x="1003" y="92"/>
                      </a:cubicBezTo>
                      <a:cubicBezTo>
                        <a:pt x="983" y="92"/>
                        <a:pt x="976" y="105"/>
                        <a:pt x="965" y="105"/>
                      </a:cubicBezTo>
                      <a:cubicBezTo>
                        <a:pt x="959" y="105"/>
                        <a:pt x="952" y="102"/>
                        <a:pt x="942" y="92"/>
                      </a:cubicBezTo>
                      <a:cubicBezTo>
                        <a:pt x="973" y="92"/>
                        <a:pt x="973" y="92"/>
                        <a:pt x="973" y="61"/>
                      </a:cubicBezTo>
                      <a:cubicBezTo>
                        <a:pt x="968" y="57"/>
                        <a:pt x="963" y="55"/>
                        <a:pt x="958" y="55"/>
                      </a:cubicBezTo>
                      <a:cubicBezTo>
                        <a:pt x="931" y="55"/>
                        <a:pt x="896" y="98"/>
                        <a:pt x="885" y="98"/>
                      </a:cubicBezTo>
                      <a:cubicBezTo>
                        <a:pt x="883" y="98"/>
                        <a:pt x="882" y="96"/>
                        <a:pt x="882" y="92"/>
                      </a:cubicBezTo>
                      <a:lnTo>
                        <a:pt x="851" y="92"/>
                      </a:lnTo>
                      <a:cubicBezTo>
                        <a:pt x="851" y="85"/>
                        <a:pt x="850" y="83"/>
                        <a:pt x="848" y="83"/>
                      </a:cubicBezTo>
                      <a:cubicBezTo>
                        <a:pt x="843" y="83"/>
                        <a:pt x="834" y="101"/>
                        <a:pt x="839" y="101"/>
                      </a:cubicBezTo>
                      <a:cubicBezTo>
                        <a:pt x="841" y="101"/>
                        <a:pt x="845" y="98"/>
                        <a:pt x="851" y="92"/>
                      </a:cubicBezTo>
                      <a:lnTo>
                        <a:pt x="851" y="92"/>
                      </a:lnTo>
                      <a:cubicBezTo>
                        <a:pt x="851" y="122"/>
                        <a:pt x="851" y="122"/>
                        <a:pt x="821" y="122"/>
                      </a:cubicBezTo>
                      <a:cubicBezTo>
                        <a:pt x="821" y="107"/>
                        <a:pt x="813" y="107"/>
                        <a:pt x="806" y="107"/>
                      </a:cubicBezTo>
                      <a:cubicBezTo>
                        <a:pt x="798" y="107"/>
                        <a:pt x="790" y="107"/>
                        <a:pt x="790" y="92"/>
                      </a:cubicBezTo>
                      <a:cubicBezTo>
                        <a:pt x="790" y="92"/>
                        <a:pt x="760" y="122"/>
                        <a:pt x="760" y="122"/>
                      </a:cubicBezTo>
                      <a:cubicBezTo>
                        <a:pt x="760" y="92"/>
                        <a:pt x="760" y="92"/>
                        <a:pt x="760" y="92"/>
                      </a:cubicBezTo>
                      <a:cubicBezTo>
                        <a:pt x="750" y="82"/>
                        <a:pt x="743" y="78"/>
                        <a:pt x="739" y="78"/>
                      </a:cubicBezTo>
                      <a:cubicBezTo>
                        <a:pt x="730" y="78"/>
                        <a:pt x="730" y="92"/>
                        <a:pt x="730" y="92"/>
                      </a:cubicBezTo>
                      <a:lnTo>
                        <a:pt x="730" y="61"/>
                      </a:lnTo>
                      <a:cubicBezTo>
                        <a:pt x="730" y="51"/>
                        <a:pt x="726" y="48"/>
                        <a:pt x="722" y="48"/>
                      </a:cubicBezTo>
                      <a:cubicBezTo>
                        <a:pt x="713" y="48"/>
                        <a:pt x="699" y="61"/>
                        <a:pt x="699" y="61"/>
                      </a:cubicBezTo>
                      <a:cubicBezTo>
                        <a:pt x="699" y="61"/>
                        <a:pt x="699" y="92"/>
                        <a:pt x="699" y="92"/>
                      </a:cubicBezTo>
                      <a:cubicBezTo>
                        <a:pt x="699" y="92"/>
                        <a:pt x="686" y="105"/>
                        <a:pt x="677" y="105"/>
                      </a:cubicBezTo>
                      <a:cubicBezTo>
                        <a:pt x="672" y="105"/>
                        <a:pt x="669" y="102"/>
                        <a:pt x="669" y="92"/>
                      </a:cubicBezTo>
                      <a:cubicBezTo>
                        <a:pt x="660" y="101"/>
                        <a:pt x="654" y="104"/>
                        <a:pt x="649" y="104"/>
                      </a:cubicBezTo>
                      <a:cubicBezTo>
                        <a:pt x="638" y="104"/>
                        <a:pt x="638" y="83"/>
                        <a:pt x="638" y="61"/>
                      </a:cubicBezTo>
                      <a:cubicBezTo>
                        <a:pt x="638" y="88"/>
                        <a:pt x="615" y="91"/>
                        <a:pt x="609" y="92"/>
                      </a:cubicBezTo>
                      <a:lnTo>
                        <a:pt x="609" y="92"/>
                      </a:lnTo>
                      <a:cubicBezTo>
                        <a:pt x="612" y="74"/>
                        <a:pt x="619" y="61"/>
                        <a:pt x="638" y="61"/>
                      </a:cubicBezTo>
                      <a:lnTo>
                        <a:pt x="608" y="61"/>
                      </a:lnTo>
                      <a:lnTo>
                        <a:pt x="608" y="92"/>
                      </a:lnTo>
                      <a:cubicBezTo>
                        <a:pt x="608" y="92"/>
                        <a:pt x="608" y="122"/>
                        <a:pt x="578" y="122"/>
                      </a:cubicBezTo>
                      <a:cubicBezTo>
                        <a:pt x="578" y="122"/>
                        <a:pt x="547" y="122"/>
                        <a:pt x="547" y="92"/>
                      </a:cubicBezTo>
                      <a:cubicBezTo>
                        <a:pt x="562" y="77"/>
                        <a:pt x="562" y="77"/>
                        <a:pt x="559" y="77"/>
                      </a:cubicBezTo>
                      <a:cubicBezTo>
                        <a:pt x="555" y="77"/>
                        <a:pt x="547" y="77"/>
                        <a:pt x="547" y="61"/>
                      </a:cubicBezTo>
                      <a:lnTo>
                        <a:pt x="486" y="61"/>
                      </a:lnTo>
                      <a:cubicBezTo>
                        <a:pt x="486" y="61"/>
                        <a:pt x="456" y="3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2149;p31"/>
                <p:cNvSpPr/>
                <p:nvPr/>
              </p:nvSpPr>
              <p:spPr>
                <a:xfrm>
                  <a:off x="2391442" y="4865559"/>
                  <a:ext cx="32" cy="997"/>
                </a:xfrm>
                <a:custGeom>
                  <a:avLst/>
                  <a:gdLst/>
                  <a:ahLst/>
                  <a:cxnLst/>
                  <a:rect l="l" t="t" r="r" b="b"/>
                  <a:pathLst>
                    <a:path w="1" h="31" extrusionOk="0">
                      <a:moveTo>
                        <a:pt x="1" y="31"/>
                      </a:moveTo>
                      <a:lnTo>
                        <a:pt x="1" y="3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2150;p31"/>
                <p:cNvSpPr/>
                <p:nvPr/>
              </p:nvSpPr>
              <p:spPr>
                <a:xfrm>
                  <a:off x="2401217" y="4865559"/>
                  <a:ext cx="32" cy="997"/>
                </a:xfrm>
                <a:custGeom>
                  <a:avLst/>
                  <a:gdLst/>
                  <a:ahLst/>
                  <a:cxnLst/>
                  <a:rect l="l" t="t" r="r" b="b"/>
                  <a:pathLst>
                    <a:path w="1" h="31" extrusionOk="0">
                      <a:moveTo>
                        <a:pt x="1" y="31"/>
                      </a:moveTo>
                      <a:lnTo>
                        <a:pt x="1" y="0"/>
                      </a:ln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2151;p31"/>
                <p:cNvSpPr/>
                <p:nvPr/>
              </p:nvSpPr>
              <p:spPr>
                <a:xfrm>
                  <a:off x="2403178" y="4865559"/>
                  <a:ext cx="997" cy="997"/>
                </a:xfrm>
                <a:custGeom>
                  <a:avLst/>
                  <a:gdLst/>
                  <a:ahLst/>
                  <a:cxnLst/>
                  <a:rect l="l" t="t" r="r" b="b"/>
                  <a:pathLst>
                    <a:path w="31" h="31" extrusionOk="0">
                      <a:moveTo>
                        <a:pt x="31" y="0"/>
                      </a:moveTo>
                      <a:cubicBezTo>
                        <a:pt x="1" y="0"/>
                        <a:pt x="31" y="0"/>
                        <a:pt x="31" y="31"/>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2152;p31"/>
                <p:cNvSpPr/>
                <p:nvPr/>
              </p:nvSpPr>
              <p:spPr>
                <a:xfrm>
                  <a:off x="2387551" y="4870446"/>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2153;p31"/>
                <p:cNvSpPr/>
                <p:nvPr/>
              </p:nvSpPr>
              <p:spPr>
                <a:xfrm>
                  <a:off x="2380702" y="4881186"/>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2154;p31"/>
                <p:cNvSpPr/>
                <p:nvPr/>
              </p:nvSpPr>
              <p:spPr>
                <a:xfrm>
                  <a:off x="2381666" y="488118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2155;p31"/>
                <p:cNvSpPr/>
                <p:nvPr/>
              </p:nvSpPr>
              <p:spPr>
                <a:xfrm>
                  <a:off x="2390477" y="4868485"/>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2156;p31"/>
                <p:cNvSpPr/>
                <p:nvPr/>
              </p:nvSpPr>
              <p:spPr>
                <a:xfrm>
                  <a:off x="2381666" y="488022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2157;p31"/>
                <p:cNvSpPr/>
                <p:nvPr/>
              </p:nvSpPr>
              <p:spPr>
                <a:xfrm>
                  <a:off x="2379737" y="4881186"/>
                  <a:ext cx="997" cy="32"/>
                </a:xfrm>
                <a:custGeom>
                  <a:avLst/>
                  <a:gdLst/>
                  <a:ahLst/>
                  <a:cxnLst/>
                  <a:rect l="l" t="t" r="r" b="b"/>
                  <a:pathLst>
                    <a:path w="31" h="1" extrusionOk="0">
                      <a:moveTo>
                        <a:pt x="0" y="1"/>
                      </a:moveTo>
                      <a:cubicBezTo>
                        <a:pt x="0" y="1"/>
                        <a:pt x="0" y="1"/>
                        <a:pt x="3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2158;p31"/>
                <p:cNvSpPr/>
                <p:nvPr/>
              </p:nvSpPr>
              <p:spPr>
                <a:xfrm>
                  <a:off x="2384625" y="4874337"/>
                  <a:ext cx="997" cy="32"/>
                </a:xfrm>
                <a:custGeom>
                  <a:avLst/>
                  <a:gdLst/>
                  <a:ahLst/>
                  <a:cxnLst/>
                  <a:rect l="l" t="t" r="r" b="b"/>
                  <a:pathLst>
                    <a:path w="31" h="1" extrusionOk="0">
                      <a:moveTo>
                        <a:pt x="30" y="1"/>
                      </a:moveTo>
                      <a:lnTo>
                        <a:pt x="30" y="1"/>
                      </a:lnTo>
                      <a:cubicBezTo>
                        <a:pt x="0" y="1"/>
                        <a:pt x="0"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2159;p31"/>
                <p:cNvSpPr/>
                <p:nvPr/>
              </p:nvSpPr>
              <p:spPr>
                <a:xfrm>
                  <a:off x="2380702" y="4879225"/>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2160;p31"/>
                <p:cNvSpPr/>
                <p:nvPr/>
              </p:nvSpPr>
              <p:spPr>
                <a:xfrm>
                  <a:off x="2379737" y="4882183"/>
                  <a:ext cx="32" cy="32"/>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2161;p31"/>
                <p:cNvSpPr/>
                <p:nvPr/>
              </p:nvSpPr>
              <p:spPr>
                <a:xfrm>
                  <a:off x="2382663" y="4876299"/>
                  <a:ext cx="997" cy="32"/>
                </a:xfrm>
                <a:custGeom>
                  <a:avLst/>
                  <a:gdLst/>
                  <a:ahLst/>
                  <a:cxnLst/>
                  <a:rect l="l" t="t" r="r" b="b"/>
                  <a:pathLst>
                    <a:path w="31" h="1" extrusionOk="0">
                      <a:moveTo>
                        <a:pt x="0" y="1"/>
                      </a:moveTo>
                      <a:cubicBezTo>
                        <a:pt x="0" y="1"/>
                        <a:pt x="0" y="1"/>
                        <a:pt x="31" y="1"/>
                      </a:cubicBez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2162;p31"/>
              <p:cNvSpPr/>
              <p:nvPr/>
            </p:nvSpPr>
            <p:spPr>
              <a:xfrm>
                <a:off x="2010276" y="3604761"/>
                <a:ext cx="171290" cy="138685"/>
              </a:xfrm>
              <a:custGeom>
                <a:avLst/>
                <a:gdLst/>
                <a:ahLst/>
                <a:cxnLst/>
                <a:rect l="l" t="t" r="r" b="b"/>
                <a:pathLst>
                  <a:path w="5327" h="4313" extrusionOk="0">
                    <a:moveTo>
                      <a:pt x="0" y="0"/>
                    </a:moveTo>
                    <a:lnTo>
                      <a:pt x="1642" y="3374"/>
                    </a:lnTo>
                    <a:cubicBezTo>
                      <a:pt x="2301" y="3835"/>
                      <a:pt x="3039" y="4312"/>
                      <a:pt x="3375" y="4312"/>
                    </a:cubicBezTo>
                    <a:cubicBezTo>
                      <a:pt x="3504" y="4312"/>
                      <a:pt x="3574" y="4242"/>
                      <a:pt x="3557" y="4073"/>
                    </a:cubicBezTo>
                    <a:cubicBezTo>
                      <a:pt x="3435" y="3222"/>
                      <a:pt x="2949" y="2827"/>
                      <a:pt x="2827" y="2705"/>
                    </a:cubicBezTo>
                    <a:lnTo>
                      <a:pt x="2827" y="2705"/>
                    </a:lnTo>
                    <a:cubicBezTo>
                      <a:pt x="2987" y="2843"/>
                      <a:pt x="3837" y="3411"/>
                      <a:pt x="4247" y="3411"/>
                    </a:cubicBezTo>
                    <a:cubicBezTo>
                      <a:pt x="4381" y="3411"/>
                      <a:pt x="4469" y="3349"/>
                      <a:pt x="4469" y="3192"/>
                    </a:cubicBezTo>
                    <a:cubicBezTo>
                      <a:pt x="4469" y="2523"/>
                      <a:pt x="3557" y="1550"/>
                      <a:pt x="3557" y="1550"/>
                    </a:cubicBezTo>
                    <a:lnTo>
                      <a:pt x="3557" y="1550"/>
                    </a:lnTo>
                    <a:cubicBezTo>
                      <a:pt x="3557" y="1550"/>
                      <a:pt x="4448" y="1961"/>
                      <a:pt x="4947" y="1961"/>
                    </a:cubicBezTo>
                    <a:cubicBezTo>
                      <a:pt x="5179" y="1961"/>
                      <a:pt x="5327" y="1872"/>
                      <a:pt x="5259" y="1611"/>
                    </a:cubicBezTo>
                    <a:cubicBezTo>
                      <a:pt x="5198" y="1307"/>
                      <a:pt x="4529" y="760"/>
                      <a:pt x="4165" y="39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6833"/>
        <p:cNvGrpSpPr/>
        <p:nvPr/>
      </p:nvGrpSpPr>
      <p:grpSpPr>
        <a:xfrm>
          <a:off x="0" y="0"/>
          <a:ext cx="0" cy="0"/>
          <a:chOff x="0" y="0"/>
          <a:chExt cx="0" cy="0"/>
        </a:xfrm>
      </p:grpSpPr>
      <p:sp>
        <p:nvSpPr>
          <p:cNvPr id="42" name="Rectangle 41"/>
          <p:cNvSpPr/>
          <p:nvPr/>
        </p:nvSpPr>
        <p:spPr>
          <a:xfrm>
            <a:off x="4108853" y="1719464"/>
            <a:ext cx="4120747" cy="1384995"/>
          </a:xfrm>
          <a:prstGeom prst="rect">
            <a:avLst/>
          </a:prstGeom>
        </p:spPr>
        <p:txBody>
          <a:bodyPr wrap="square">
            <a:spAutoFit/>
          </a:bodyPr>
          <a:lstStyle/>
          <a:p>
            <a:pPr algn="just"/>
            <a:r>
              <a:rPr lang="id-ID" sz="1200" b="1" dirty="0" smtClean="0"/>
              <a:t>Ngejalang</a:t>
            </a:r>
            <a:r>
              <a:rPr lang="id-ID" sz="1200" dirty="0" smtClean="0"/>
              <a:t> </a:t>
            </a:r>
            <a:r>
              <a:rPr lang="id-ID" sz="1200" dirty="0"/>
              <a:t>ialah kegiatan rutin yang dilakukan masyarakat daerah Pesisir Barat dengan </a:t>
            </a:r>
            <a:r>
              <a:rPr lang="id-ID" sz="1200" dirty="0">
                <a:solidFill>
                  <a:srgbClr val="FF0000"/>
                </a:solidFill>
              </a:rPr>
              <a:t>makan bersama </a:t>
            </a:r>
            <a:r>
              <a:rPr lang="id-ID" sz="1200" dirty="0"/>
              <a:t>satu desa di depan rumah adat, makanan tersebut diletakkan di atas pahakh. Terdapat 2 kegiatan Ngejalang yaitu Ngejalang Pangan dan Ngejalang Kubokh merupakan ajang silaturahmi berkumpul dengan keluarga, </a:t>
            </a:r>
            <a:r>
              <a:rPr lang="id-ID" sz="1200" dirty="0" smtClean="0"/>
              <a:t>masyarakat.</a:t>
            </a:r>
            <a:endParaRPr lang="id-ID" sz="1200" dirty="0"/>
          </a:p>
          <a:p>
            <a:pPr algn="just"/>
            <a:r>
              <a:rPr lang="id-ID" sz="1200" dirty="0" smtClean="0"/>
              <a:t> </a:t>
            </a:r>
            <a:endParaRPr lang="id-ID" sz="1200" dirty="0"/>
          </a:p>
        </p:txBody>
      </p:sp>
      <p:sp>
        <p:nvSpPr>
          <p:cNvPr id="3" name="Rectangle 2"/>
          <p:cNvSpPr/>
          <p:nvPr/>
        </p:nvSpPr>
        <p:spPr>
          <a:xfrm>
            <a:off x="3261469" y="307798"/>
            <a:ext cx="2158409" cy="435935"/>
          </a:xfrm>
          <a:prstGeom prst="rect">
            <a:avLst/>
          </a:prstGeom>
          <a:solidFill>
            <a:srgbClr val="C4856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800" dirty="0" smtClean="0"/>
              <a:t>6. Ngejalang</a:t>
            </a:r>
            <a:endParaRPr lang="id-ID" sz="1800" dirty="0"/>
          </a:p>
        </p:txBody>
      </p:sp>
      <p:pic>
        <p:nvPicPr>
          <p:cNvPr id="46" name="image11.jpeg"/>
          <p:cNvPicPr/>
          <p:nvPr/>
        </p:nvPicPr>
        <p:blipFill>
          <a:blip r:embed="rId3" cstate="print"/>
          <a:stretch>
            <a:fillRect/>
          </a:stretch>
        </p:blipFill>
        <p:spPr>
          <a:xfrm>
            <a:off x="365528" y="1066800"/>
            <a:ext cx="3315517" cy="1781908"/>
          </a:xfrm>
          <a:prstGeom prst="rect">
            <a:avLst/>
          </a:prstGeom>
        </p:spPr>
      </p:pic>
      <p:pic>
        <p:nvPicPr>
          <p:cNvPr id="47" name="image12.jpeg"/>
          <p:cNvPicPr/>
          <p:nvPr/>
        </p:nvPicPr>
        <p:blipFill>
          <a:blip r:embed="rId4" cstate="print"/>
          <a:stretch>
            <a:fillRect/>
          </a:stretch>
        </p:blipFill>
        <p:spPr>
          <a:xfrm>
            <a:off x="1408883" y="3031522"/>
            <a:ext cx="3983732" cy="1599093"/>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877"/>
        <p:cNvGrpSpPr/>
        <p:nvPr/>
      </p:nvGrpSpPr>
      <p:grpSpPr>
        <a:xfrm>
          <a:off x="0" y="0"/>
          <a:ext cx="0" cy="0"/>
          <a:chOff x="0" y="0"/>
          <a:chExt cx="0" cy="0"/>
        </a:xfrm>
      </p:grpSpPr>
      <p:sp>
        <p:nvSpPr>
          <p:cNvPr id="3" name="Rectangle 2"/>
          <p:cNvSpPr/>
          <p:nvPr/>
        </p:nvSpPr>
        <p:spPr>
          <a:xfrm>
            <a:off x="1095153" y="560903"/>
            <a:ext cx="2328531" cy="416759"/>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solidFill>
                  <a:schemeClr val="tx1"/>
                </a:solidFill>
              </a:rPr>
              <a:t>7. Behuma</a:t>
            </a:r>
            <a:endParaRPr lang="id-ID" dirty="0">
              <a:solidFill>
                <a:schemeClr val="tx1"/>
              </a:solidFill>
            </a:endParaRPr>
          </a:p>
        </p:txBody>
      </p:sp>
      <p:sp>
        <p:nvSpPr>
          <p:cNvPr id="2489" name="Google Shape;2174;p33"/>
          <p:cNvSpPr txBox="1">
            <a:spLocks/>
          </p:cNvSpPr>
          <p:nvPr/>
        </p:nvSpPr>
        <p:spPr>
          <a:xfrm>
            <a:off x="81634" y="1754718"/>
            <a:ext cx="6102848" cy="36247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endParaRPr lang="id-ID" sz="1200" dirty="0" smtClean="0"/>
          </a:p>
          <a:p>
            <a:endParaRPr lang="id-ID" sz="1100" dirty="0" smtClean="0"/>
          </a:p>
          <a:p>
            <a:endParaRPr lang="id-ID" dirty="0" smtClean="0"/>
          </a:p>
          <a:p>
            <a:endParaRPr lang="id-ID" dirty="0" smtClean="0"/>
          </a:p>
          <a:p>
            <a:r>
              <a:rPr lang="id-ID" dirty="0" smtClean="0"/>
              <a:t> </a:t>
            </a:r>
          </a:p>
          <a:p>
            <a:endParaRPr lang="id-ID" dirty="0"/>
          </a:p>
        </p:txBody>
      </p:sp>
      <p:sp>
        <p:nvSpPr>
          <p:cNvPr id="4" name="Rectangle 3"/>
          <p:cNvSpPr/>
          <p:nvPr/>
        </p:nvSpPr>
        <p:spPr>
          <a:xfrm>
            <a:off x="325172" y="1390852"/>
            <a:ext cx="3447827" cy="2492990"/>
          </a:xfrm>
          <a:prstGeom prst="rect">
            <a:avLst/>
          </a:prstGeom>
        </p:spPr>
        <p:txBody>
          <a:bodyPr wrap="square">
            <a:spAutoFit/>
          </a:bodyPr>
          <a:lstStyle/>
          <a:p>
            <a:pPr algn="just"/>
            <a:r>
              <a:rPr lang="id-ID" sz="1200" b="1" dirty="0"/>
              <a:t>Behuma</a:t>
            </a:r>
            <a:r>
              <a:rPr lang="id-ID" sz="1200" dirty="0"/>
              <a:t> merupakan kegiatan </a:t>
            </a:r>
            <a:r>
              <a:rPr lang="id-ID" sz="1200" dirty="0">
                <a:solidFill>
                  <a:srgbClr val="FF0000"/>
                </a:solidFill>
              </a:rPr>
              <a:t>berkebun lada</a:t>
            </a:r>
            <a:r>
              <a:rPr lang="id-ID" sz="1200" dirty="0"/>
              <a:t>. Terdapat beberapa langkah yang dilakukan sebelum sampai penanaman lada yaitu sebagai berikut :</a:t>
            </a:r>
          </a:p>
          <a:p>
            <a:pPr lvl="0" algn="just"/>
            <a:r>
              <a:rPr lang="id-ID" sz="1200" dirty="0" smtClean="0"/>
              <a:t>1. Pertama </a:t>
            </a:r>
            <a:r>
              <a:rPr lang="id-ID" sz="1200" dirty="0"/>
              <a:t>menyiapkan lahan</a:t>
            </a:r>
          </a:p>
          <a:p>
            <a:pPr lvl="0" algn="just"/>
            <a:r>
              <a:rPr lang="id-ID" sz="1200" dirty="0" smtClean="0"/>
              <a:t>2. Kemudian </a:t>
            </a:r>
            <a:r>
              <a:rPr lang="id-ID" sz="1200" dirty="0"/>
              <a:t>membuat </a:t>
            </a:r>
            <a:r>
              <a:rPr lang="id-ID" sz="1200" dirty="0" smtClean="0"/>
              <a:t>tajing</a:t>
            </a:r>
            <a:endParaRPr lang="id-ID" sz="1200" dirty="0"/>
          </a:p>
          <a:p>
            <a:pPr lvl="0" algn="just"/>
            <a:r>
              <a:rPr lang="id-ID" sz="1200" dirty="0" smtClean="0"/>
              <a:t>3. Membuat </a:t>
            </a:r>
            <a:r>
              <a:rPr lang="id-ID" sz="1200" dirty="0"/>
              <a:t>lubang kemudian menanam tanaman pohon biasanya pohon albasia agar tanaman lada dapat </a:t>
            </a:r>
            <a:r>
              <a:rPr lang="id-ID" sz="1200" dirty="0" smtClean="0"/>
              <a:t>merambat.Setelah </a:t>
            </a:r>
            <a:r>
              <a:rPr lang="id-ID" sz="1200" dirty="0"/>
              <a:t>pohon tumbuh baik dan cukup untuk tempat merambat lada maka batang tempat merambat digali kemudian ambil bibit lada berupa sulur lada dan setiap batang biasanya ditanamai 2 sulur</a:t>
            </a:r>
            <a:r>
              <a:rPr lang="id-ID" sz="1200" dirty="0" smtClean="0"/>
              <a:t>.</a:t>
            </a:r>
            <a:endParaRPr lang="id-ID" sz="1200" dirty="0"/>
          </a:p>
        </p:txBody>
      </p:sp>
      <p:pic>
        <p:nvPicPr>
          <p:cNvPr id="6" name="image13.jpeg"/>
          <p:cNvPicPr/>
          <p:nvPr/>
        </p:nvPicPr>
        <p:blipFill>
          <a:blip r:embed="rId3" cstate="print"/>
          <a:stretch>
            <a:fillRect/>
          </a:stretch>
        </p:blipFill>
        <p:spPr>
          <a:xfrm>
            <a:off x="3998976" y="1529648"/>
            <a:ext cx="2869657" cy="2037464"/>
          </a:xfrm>
          <a:prstGeom prst="rect">
            <a:avLst/>
          </a:prstGeom>
        </p:spPr>
      </p:pic>
    </p:spTree>
    <p:extLst>
      <p:ext uri="{BB962C8B-B14F-4D97-AF65-F5344CB8AC3E}">
        <p14:creationId xmlns:p14="http://schemas.microsoft.com/office/powerpoint/2010/main" xmlns="" val="78168263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174"/>
        <p:cNvGrpSpPr/>
        <p:nvPr/>
      </p:nvGrpSpPr>
      <p:grpSpPr>
        <a:xfrm>
          <a:off x="0" y="0"/>
          <a:ext cx="0" cy="0"/>
          <a:chOff x="0" y="0"/>
          <a:chExt cx="0" cy="0"/>
        </a:xfrm>
      </p:grpSpPr>
      <p:sp>
        <p:nvSpPr>
          <p:cNvPr id="70" name="Rectangle 69"/>
          <p:cNvSpPr/>
          <p:nvPr/>
        </p:nvSpPr>
        <p:spPr>
          <a:xfrm>
            <a:off x="4029740" y="1140644"/>
            <a:ext cx="4692230" cy="3046988"/>
          </a:xfrm>
          <a:prstGeom prst="rect">
            <a:avLst/>
          </a:prstGeom>
        </p:spPr>
        <p:txBody>
          <a:bodyPr wrap="square">
            <a:spAutoFit/>
          </a:bodyPr>
          <a:lstStyle/>
          <a:p>
            <a:pPr algn="just"/>
            <a:r>
              <a:rPr lang="id-ID" sz="1200" dirty="0" smtClean="0"/>
              <a:t>terdapat </a:t>
            </a:r>
            <a:r>
              <a:rPr lang="id-ID" sz="1200" dirty="0" smtClean="0">
                <a:solidFill>
                  <a:srgbClr val="FF0000"/>
                </a:solidFill>
              </a:rPr>
              <a:t>22 famili </a:t>
            </a:r>
            <a:r>
              <a:rPr lang="id-ID" sz="1200" dirty="0" smtClean="0"/>
              <a:t>dari </a:t>
            </a:r>
            <a:r>
              <a:rPr lang="id-ID" sz="1200" dirty="0" smtClean="0">
                <a:solidFill>
                  <a:srgbClr val="FF0000"/>
                </a:solidFill>
              </a:rPr>
              <a:t>50 tumbuhan </a:t>
            </a:r>
            <a:r>
              <a:rPr lang="id-ID" sz="1200" dirty="0" smtClean="0"/>
              <a:t>obat yang dimanfaatkan oleh Suku Lampung di Kabupaten Lampung Barat. Sebanyak 14% (7 spesies) jenis tumbuhan obat dari famili Zingiberaceae tercatat sebagai famili tumbuhan terbanyak yang dimanfaatkan oleh </a:t>
            </a:r>
            <a:r>
              <a:rPr lang="id-ID" sz="1200" dirty="0" smtClean="0"/>
              <a:t>masyarakat</a:t>
            </a:r>
            <a:r>
              <a:rPr lang="en-US" sz="1200" dirty="0" smtClean="0"/>
              <a:t> </a:t>
            </a:r>
            <a:r>
              <a:rPr lang="id-ID" sz="1200" dirty="0" smtClean="0"/>
              <a:t>tersebut</a:t>
            </a:r>
            <a:r>
              <a:rPr lang="id-ID" sz="1200" dirty="0" smtClean="0"/>
              <a:t/>
            </a:r>
            <a:br>
              <a:rPr lang="id-ID" sz="1200" dirty="0" smtClean="0"/>
            </a:br>
            <a:r>
              <a:rPr lang="id-ID" sz="1100" dirty="0" smtClean="0"/>
              <a:t>Beberapa tumbuhan obat yang dimanfaatkan oleh Suku Lampung di Kabupaten Lampung Barat seperti bawang ganda (</a:t>
            </a:r>
            <a:r>
              <a:rPr lang="id-ID" sz="1100" i="1" dirty="0" smtClean="0"/>
              <a:t>Allium tuberosum</a:t>
            </a:r>
            <a:r>
              <a:rPr lang="id-ID" sz="1100" dirty="0" smtClean="0"/>
              <a:t>), pisang (</a:t>
            </a:r>
            <a:r>
              <a:rPr lang="id-ID" sz="1100" i="1" dirty="0" smtClean="0"/>
              <a:t>Musa paradisiaca</a:t>
            </a:r>
            <a:r>
              <a:rPr lang="id-ID" sz="1100" dirty="0" smtClean="0"/>
              <a:t>), kopi (</a:t>
            </a:r>
            <a:r>
              <a:rPr lang="id-ID" sz="1100" i="1" dirty="0" smtClean="0"/>
              <a:t>Coffea robusta</a:t>
            </a:r>
            <a:r>
              <a:rPr lang="id-ID" sz="1100" dirty="0" smtClean="0"/>
              <a:t>), sirih (</a:t>
            </a:r>
            <a:r>
              <a:rPr lang="id-ID" sz="1100" i="1" dirty="0" smtClean="0"/>
              <a:t>Piper betle</a:t>
            </a:r>
            <a:r>
              <a:rPr lang="id-ID" sz="1100" dirty="0" smtClean="0"/>
              <a:t>), jahe (</a:t>
            </a:r>
            <a:r>
              <a:rPr lang="id-ID" sz="1100" i="1" dirty="0" smtClean="0"/>
              <a:t>Z. officinale</a:t>
            </a:r>
            <a:r>
              <a:rPr lang="id-ID" sz="1100" dirty="0" smtClean="0"/>
              <a:t>), kunyit (</a:t>
            </a:r>
            <a:r>
              <a:rPr lang="id-ID" sz="1100" i="1" dirty="0" smtClean="0"/>
              <a:t>C. longa</a:t>
            </a:r>
            <a:r>
              <a:rPr lang="id-ID" sz="1100" dirty="0" smtClean="0"/>
              <a:t>), lengkuas (</a:t>
            </a:r>
            <a:r>
              <a:rPr lang="id-ID" sz="1100" i="1" dirty="0" smtClean="0"/>
              <a:t>A. galanga</a:t>
            </a:r>
            <a:r>
              <a:rPr lang="id-ID" sz="1100" dirty="0" smtClean="0"/>
              <a:t>), jambu batu (</a:t>
            </a:r>
            <a:r>
              <a:rPr lang="id-ID" sz="1100" i="1" dirty="0" smtClean="0"/>
              <a:t>Psidium guajava</a:t>
            </a:r>
            <a:r>
              <a:rPr lang="id-ID" sz="1100" dirty="0" smtClean="0"/>
              <a:t>), pinang (</a:t>
            </a:r>
            <a:r>
              <a:rPr lang="id-ID" sz="1100" i="1" dirty="0" smtClean="0"/>
              <a:t>Areca catechu</a:t>
            </a:r>
            <a:r>
              <a:rPr lang="id-ID" sz="1100" dirty="0" smtClean="0"/>
              <a:t>), kelapa (</a:t>
            </a:r>
            <a:r>
              <a:rPr lang="id-ID" sz="1100" i="1" dirty="0" smtClean="0"/>
              <a:t>Cocos nucifera</a:t>
            </a:r>
            <a:r>
              <a:rPr lang="id-ID" sz="1100" dirty="0" smtClean="0"/>
              <a:t>), dan jarak (</a:t>
            </a:r>
            <a:r>
              <a:rPr lang="id-ID" sz="1100" i="1" dirty="0" smtClean="0"/>
              <a:t>Ricinus communis</a:t>
            </a:r>
            <a:r>
              <a:rPr lang="id-ID" sz="1100" dirty="0" smtClean="0"/>
              <a:t>)..</a:t>
            </a:r>
            <a:endParaRPr lang="id-ID" sz="1100" dirty="0" smtClean="0"/>
          </a:p>
          <a:p>
            <a:pPr algn="just"/>
            <a:endParaRPr lang="id-ID" sz="1100" dirty="0" smtClean="0"/>
          </a:p>
          <a:p>
            <a:pPr algn="just"/>
            <a:r>
              <a:rPr lang="id-ID" sz="1100" dirty="0"/>
              <a:t>Bagian tumbuhan yang paling banyak digunakan oleh Suku Lampung di Kabupaten Lampung Barat dalam pengobatan adalah daun. Daun merupakan bagian tumbuhan yang paling mudah didapat, mudah diproses, memiliki efek penyembuhan, dan penggunaannya tidak merusak bagian tanaman (Setyowati, 2010). </a:t>
            </a:r>
            <a:endParaRPr lang="id-ID" sz="1200" b="1" dirty="0"/>
          </a:p>
        </p:txBody>
      </p:sp>
      <p:sp>
        <p:nvSpPr>
          <p:cNvPr id="8" name="Rectangle 7"/>
          <p:cNvSpPr/>
          <p:nvPr/>
        </p:nvSpPr>
        <p:spPr>
          <a:xfrm>
            <a:off x="2402958" y="202019"/>
            <a:ext cx="2977116" cy="446256"/>
          </a:xfrm>
          <a:prstGeom prst="rect">
            <a:avLst/>
          </a:prstGeom>
          <a:solidFill>
            <a:srgbClr val="B779A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800" dirty="0" smtClean="0"/>
              <a:t>8. Obat Tradisional</a:t>
            </a:r>
            <a:endParaRPr lang="id-ID" sz="1800" dirty="0"/>
          </a:p>
        </p:txBody>
      </p:sp>
      <p:pic>
        <p:nvPicPr>
          <p:cNvPr id="72" name="image14.jpeg"/>
          <p:cNvPicPr/>
          <p:nvPr/>
        </p:nvPicPr>
        <p:blipFill>
          <a:blip r:embed="rId3" cstate="print"/>
          <a:stretch>
            <a:fillRect/>
          </a:stretch>
        </p:blipFill>
        <p:spPr>
          <a:xfrm>
            <a:off x="171228" y="1101969"/>
            <a:ext cx="3646952" cy="3130062"/>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9544"/>
        <p:cNvGrpSpPr/>
        <p:nvPr/>
      </p:nvGrpSpPr>
      <p:grpSpPr>
        <a:xfrm>
          <a:off x="0" y="0"/>
          <a:ext cx="0" cy="0"/>
          <a:chOff x="0" y="0"/>
          <a:chExt cx="0" cy="0"/>
        </a:xfrm>
      </p:grpSpPr>
      <p:sp>
        <p:nvSpPr>
          <p:cNvPr id="9545" name="Google Shape;9545;p53"/>
          <p:cNvSpPr txBox="1">
            <a:spLocks noGrp="1"/>
          </p:cNvSpPr>
          <p:nvPr>
            <p:ph type="title"/>
          </p:nvPr>
        </p:nvSpPr>
        <p:spPr>
          <a:xfrm>
            <a:off x="698735" y="794498"/>
            <a:ext cx="7704000" cy="38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latin typeface="Algerian" pitchFamily="82" charset="0"/>
              </a:rPr>
              <a:t>KESIMPULAN</a:t>
            </a:r>
            <a:endParaRPr dirty="0">
              <a:latin typeface="Algerian" pitchFamily="82" charset="0"/>
            </a:endParaRPr>
          </a:p>
        </p:txBody>
      </p:sp>
      <p:sp>
        <p:nvSpPr>
          <p:cNvPr id="55" name="Rectangle 54"/>
          <p:cNvSpPr/>
          <p:nvPr/>
        </p:nvSpPr>
        <p:spPr>
          <a:xfrm>
            <a:off x="1158948" y="1497775"/>
            <a:ext cx="7113182" cy="2031325"/>
          </a:xfrm>
          <a:prstGeom prst="rect">
            <a:avLst/>
          </a:prstGeom>
        </p:spPr>
        <p:txBody>
          <a:bodyPr wrap="square">
            <a:spAutoFit/>
          </a:bodyPr>
          <a:lstStyle/>
          <a:p>
            <a:pPr lvl="2" algn="just"/>
            <a:r>
              <a:rPr lang="id-ID" b="1" dirty="0"/>
              <a:t>Kearifan lokal </a:t>
            </a:r>
            <a:r>
              <a:rPr lang="id-ID" dirty="0"/>
              <a:t>merupakan bagian dari budaya masyarakat setempat yang tidak bisa dipisahkan dengan masyarakat itu sendiri.</a:t>
            </a:r>
          </a:p>
          <a:p>
            <a:pPr lvl="2" algn="just"/>
            <a:r>
              <a:rPr lang="id-ID" dirty="0"/>
              <a:t>Suku Lampung Pesisir tinggal di sepanjang pesisir Lampung. Bahasa yang digunakan oleh masyarakat suku Pesisir adalah bahasa Lampung dengan dialek “</a:t>
            </a:r>
            <a:r>
              <a:rPr lang="id-ID" dirty="0" smtClean="0"/>
              <a:t>AMahkota </a:t>
            </a:r>
            <a:r>
              <a:rPr lang="id-ID" dirty="0"/>
              <a:t>perempuan (Siger) Lampung Pesisir memiliki tujuh lekuk dengan hiasan bunga pada bagian atas, yang menandakan tujuh sungai yang ada di Lampung.</a:t>
            </a:r>
          </a:p>
          <a:p>
            <a:pPr lvl="2" algn="just"/>
            <a:r>
              <a:rPr lang="id-ID" dirty="0"/>
              <a:t>Contoh kearifan lokal yang terdapat di masyarakat Lampung Pesisir diantaranya ada: </a:t>
            </a:r>
            <a:r>
              <a:rPr lang="id-ID" b="1" dirty="0"/>
              <a:t>Melahang, Ngumbai Lawok, Nyuncun Pahakh, Ngejalang, Nugal, pembuatan Tempoyak, Behuma</a:t>
            </a:r>
            <a:r>
              <a:rPr lang="id-ID" dirty="0"/>
              <a:t>, dan </a:t>
            </a:r>
            <a:r>
              <a:rPr lang="id-ID" b="1" dirty="0"/>
              <a:t>Penggunaan Obat Tradisional</a:t>
            </a:r>
            <a:r>
              <a:rPr lang="id-ID" dirty="0"/>
              <a:t>. </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935"/>
        <p:cNvGrpSpPr/>
        <p:nvPr/>
      </p:nvGrpSpPr>
      <p:grpSpPr>
        <a:xfrm>
          <a:off x="0" y="0"/>
          <a:ext cx="0" cy="0"/>
          <a:chOff x="0" y="0"/>
          <a:chExt cx="0" cy="0"/>
        </a:xfrm>
      </p:grpSpPr>
      <p:sp>
        <p:nvSpPr>
          <p:cNvPr id="9936" name="Google Shape;9936;p59"/>
          <p:cNvSpPr/>
          <p:nvPr/>
        </p:nvSpPr>
        <p:spPr>
          <a:xfrm rot="-402832">
            <a:off x="6620076" y="2989668"/>
            <a:ext cx="2278934" cy="2096068"/>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59"/>
          <p:cNvSpPr/>
          <p:nvPr/>
        </p:nvSpPr>
        <p:spPr>
          <a:xfrm>
            <a:off x="304697" y="315998"/>
            <a:ext cx="3005465" cy="1870535"/>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0052;p64"/>
          <p:cNvSpPr txBox="1">
            <a:spLocks noGrp="1"/>
          </p:cNvSpPr>
          <p:nvPr>
            <p:ph type="title"/>
          </p:nvPr>
        </p:nvSpPr>
        <p:spPr>
          <a:xfrm>
            <a:off x="1483543" y="2103469"/>
            <a:ext cx="6368400" cy="78040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dirty="0" smtClean="0">
                <a:latin typeface="Monotype Corsiva" pitchFamily="66" charset="0"/>
              </a:rPr>
              <a:t>T</a:t>
            </a:r>
            <a:r>
              <a:rPr lang="id-ID" sz="4800" dirty="0" smtClean="0">
                <a:latin typeface="Monotype Corsiva" pitchFamily="66" charset="0"/>
              </a:rPr>
              <a:t>erima Kasih</a:t>
            </a:r>
            <a:endParaRPr sz="4800" dirty="0">
              <a:latin typeface="Monotype Corsiva" pitchFamily="66"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505"/>
        <p:cNvGrpSpPr/>
        <p:nvPr/>
      </p:nvGrpSpPr>
      <p:grpSpPr>
        <a:xfrm>
          <a:off x="0" y="0"/>
          <a:ext cx="0" cy="0"/>
          <a:chOff x="0" y="0"/>
          <a:chExt cx="0" cy="0"/>
        </a:xfrm>
      </p:grpSpPr>
      <p:grpSp>
        <p:nvGrpSpPr>
          <p:cNvPr id="6506" name="Google Shape;6506;p44"/>
          <p:cNvGrpSpPr/>
          <p:nvPr/>
        </p:nvGrpSpPr>
        <p:grpSpPr>
          <a:xfrm>
            <a:off x="3286777" y="1448159"/>
            <a:ext cx="2570219" cy="2567303"/>
            <a:chOff x="1186975" y="238125"/>
            <a:chExt cx="5244275" cy="5238325"/>
          </a:xfrm>
        </p:grpSpPr>
        <p:sp>
          <p:nvSpPr>
            <p:cNvPr id="6507" name="Google Shape;6507;p4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4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4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4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1" name="Google Shape;6511;p44"/>
          <p:cNvSpPr/>
          <p:nvPr/>
        </p:nvSpPr>
        <p:spPr>
          <a:xfrm>
            <a:off x="3556269" y="3044552"/>
            <a:ext cx="717600" cy="7176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44"/>
          <p:cNvSpPr/>
          <p:nvPr/>
        </p:nvSpPr>
        <p:spPr>
          <a:xfrm>
            <a:off x="3556269" y="1686995"/>
            <a:ext cx="717600" cy="717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44"/>
          <p:cNvSpPr txBox="1">
            <a:spLocks noGrp="1"/>
          </p:cNvSpPr>
          <p:nvPr>
            <p:ph type="title"/>
          </p:nvPr>
        </p:nvSpPr>
        <p:spPr>
          <a:xfrm>
            <a:off x="720000" y="559792"/>
            <a:ext cx="7704000" cy="38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id-ID" dirty="0" smtClean="0"/>
              <a:t>Materi Yang Akan Dibahas</a:t>
            </a:r>
            <a:endParaRPr dirty="0"/>
          </a:p>
        </p:txBody>
      </p:sp>
      <p:sp>
        <p:nvSpPr>
          <p:cNvPr id="6514" name="Google Shape;6514;p44"/>
          <p:cNvSpPr txBox="1"/>
          <p:nvPr/>
        </p:nvSpPr>
        <p:spPr>
          <a:xfrm>
            <a:off x="435083" y="1885340"/>
            <a:ext cx="2512917" cy="301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sz="2000" dirty="0" smtClean="0">
                <a:latin typeface="Nunito"/>
                <a:ea typeface="Nunito"/>
                <a:cs typeface="Nunito"/>
                <a:sym typeface="Nunito"/>
              </a:rPr>
              <a:t>1. </a:t>
            </a:r>
            <a:r>
              <a:rPr sz="2000" dirty="0" err="1" smtClean="0">
                <a:latin typeface="Nunito"/>
                <a:ea typeface="Nunito"/>
                <a:cs typeface="Nunito"/>
                <a:sym typeface="Nunito"/>
              </a:rPr>
              <a:t>Pengertian</a:t>
            </a:r>
            <a:r>
              <a:rPr sz="2000" dirty="0" smtClean="0">
                <a:latin typeface="Nunito"/>
                <a:ea typeface="Nunito"/>
                <a:cs typeface="Nunito"/>
                <a:sym typeface="Nunito"/>
              </a:rPr>
              <a:t> </a:t>
            </a:r>
            <a:r>
              <a:rPr sz="2000" dirty="0" err="1" smtClean="0">
                <a:latin typeface="Nunito"/>
                <a:ea typeface="Nunito"/>
                <a:cs typeface="Nunito"/>
                <a:sym typeface="Nunito"/>
              </a:rPr>
              <a:t>Kearifan</a:t>
            </a:r>
            <a:r>
              <a:rPr sz="2000" dirty="0" smtClean="0">
                <a:latin typeface="Nunito"/>
                <a:ea typeface="Nunito"/>
                <a:cs typeface="Nunito"/>
                <a:sym typeface="Nunito"/>
              </a:rPr>
              <a:t> </a:t>
            </a:r>
            <a:r>
              <a:rPr sz="2000" dirty="0" err="1" smtClean="0">
                <a:latin typeface="Nunito"/>
                <a:ea typeface="Nunito"/>
                <a:cs typeface="Nunito"/>
                <a:sym typeface="Nunito"/>
              </a:rPr>
              <a:t>Lokal</a:t>
            </a:r>
            <a:endParaRPr sz="2000" dirty="0">
              <a:latin typeface="Nunito"/>
              <a:ea typeface="Nunito"/>
              <a:cs typeface="Nunito"/>
              <a:sym typeface="Nunito"/>
            </a:endParaRPr>
          </a:p>
        </p:txBody>
      </p:sp>
      <p:sp>
        <p:nvSpPr>
          <p:cNvPr id="6516" name="Google Shape;6516;p44"/>
          <p:cNvSpPr txBox="1"/>
          <p:nvPr/>
        </p:nvSpPr>
        <p:spPr>
          <a:xfrm>
            <a:off x="1425650" y="3044552"/>
            <a:ext cx="1564998" cy="301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id-ID" sz="2000" dirty="0" smtClean="0">
                <a:solidFill>
                  <a:schemeClr val="dk1"/>
                </a:solidFill>
                <a:latin typeface="Nunito ExtraBold"/>
                <a:ea typeface="Nunito"/>
                <a:cs typeface="Nunito"/>
                <a:sym typeface="Nunito ExtraBold"/>
              </a:rPr>
              <a:t>2. Lampung Pesisir</a:t>
            </a:r>
            <a:endParaRPr sz="2000" dirty="0">
              <a:latin typeface="Nunito"/>
              <a:ea typeface="Nunito"/>
              <a:cs typeface="Nunito"/>
              <a:sym typeface="Nunito"/>
            </a:endParaRPr>
          </a:p>
        </p:txBody>
      </p:sp>
      <p:sp>
        <p:nvSpPr>
          <p:cNvPr id="6518" name="Google Shape;6518;p44"/>
          <p:cNvSpPr txBox="1"/>
          <p:nvPr/>
        </p:nvSpPr>
        <p:spPr>
          <a:xfrm>
            <a:off x="6282650" y="1930690"/>
            <a:ext cx="2176425" cy="301500"/>
          </a:xfrm>
          <a:prstGeom prst="rect">
            <a:avLst/>
          </a:prstGeom>
          <a:noFill/>
          <a:ln>
            <a:noFill/>
          </a:ln>
        </p:spPr>
        <p:txBody>
          <a:bodyPr spcFirstLastPara="1" wrap="square" lIns="91425" tIns="91425" rIns="91425" bIns="91425" anchor="ctr" anchorCtr="0">
            <a:noAutofit/>
          </a:bodyPr>
          <a:lstStyle/>
          <a:p>
            <a:pPr lvl="0"/>
            <a:r>
              <a:rPr lang="id-ID" sz="2000" dirty="0" smtClean="0">
                <a:solidFill>
                  <a:schemeClr val="dk1"/>
                </a:solidFill>
                <a:latin typeface="Source Sans Pro Light"/>
                <a:ea typeface="Source Sans Pro Light"/>
                <a:cs typeface="Source Sans Pro Light"/>
                <a:sym typeface="Source Sans Pro Light"/>
              </a:rPr>
              <a:t>3. Kearifan </a:t>
            </a:r>
            <a:r>
              <a:rPr lang="id-ID" sz="2000" dirty="0">
                <a:solidFill>
                  <a:schemeClr val="dk1"/>
                </a:solidFill>
                <a:latin typeface="Source Sans Pro Light"/>
                <a:ea typeface="Source Sans Pro Light"/>
                <a:cs typeface="Source Sans Pro Light"/>
                <a:sym typeface="Source Sans Pro Light"/>
              </a:rPr>
              <a:t>Lokal Masyarakat Lampung Pesisir</a:t>
            </a:r>
            <a:endParaRPr sz="2000" dirty="0">
              <a:solidFill>
                <a:schemeClr val="dk1"/>
              </a:solidFill>
              <a:latin typeface="Nunito ExtraBold"/>
              <a:ea typeface="Nunito ExtraBold"/>
              <a:cs typeface="Nunito ExtraBold"/>
              <a:sym typeface="Nunito ExtraBold"/>
            </a:endParaRPr>
          </a:p>
        </p:txBody>
      </p:sp>
      <p:sp>
        <p:nvSpPr>
          <p:cNvPr id="6520" name="Google Shape;6520;p44"/>
          <p:cNvSpPr txBox="1"/>
          <p:nvPr/>
        </p:nvSpPr>
        <p:spPr>
          <a:xfrm>
            <a:off x="6282650" y="3195302"/>
            <a:ext cx="1918230" cy="30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id-ID" sz="2000" dirty="0" smtClean="0">
                <a:solidFill>
                  <a:schemeClr val="dk1"/>
                </a:solidFill>
                <a:latin typeface="Nunito ExtraBold"/>
                <a:ea typeface="Nunito"/>
                <a:cs typeface="Nunito"/>
                <a:sym typeface="Nunito ExtraBold"/>
              </a:rPr>
              <a:t>4. Kesimpulan </a:t>
            </a:r>
            <a:endParaRPr sz="2000" dirty="0">
              <a:latin typeface="Nunito"/>
              <a:ea typeface="Nunito"/>
              <a:cs typeface="Nunito"/>
              <a:sym typeface="Nunito"/>
            </a:endParaRPr>
          </a:p>
        </p:txBody>
      </p:sp>
      <p:sp>
        <p:nvSpPr>
          <p:cNvPr id="6540" name="Google Shape;6540;p44"/>
          <p:cNvSpPr/>
          <p:nvPr/>
        </p:nvSpPr>
        <p:spPr>
          <a:xfrm>
            <a:off x="4871195" y="1686995"/>
            <a:ext cx="717600" cy="717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44"/>
          <p:cNvSpPr/>
          <p:nvPr/>
        </p:nvSpPr>
        <p:spPr>
          <a:xfrm>
            <a:off x="4871195" y="3081848"/>
            <a:ext cx="717600" cy="7176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 name="Google Shape;12524;p67"/>
          <p:cNvGrpSpPr/>
          <p:nvPr/>
        </p:nvGrpSpPr>
        <p:grpSpPr>
          <a:xfrm>
            <a:off x="143793" y="2736448"/>
            <a:ext cx="1698501" cy="2246115"/>
            <a:chOff x="6870326" y="2838762"/>
            <a:chExt cx="1328927" cy="1757386"/>
          </a:xfrm>
        </p:grpSpPr>
        <p:sp>
          <p:nvSpPr>
            <p:cNvPr id="76" name="Google Shape;12525;p67"/>
            <p:cNvSpPr/>
            <p:nvPr/>
          </p:nvSpPr>
          <p:spPr>
            <a:xfrm>
              <a:off x="8025667" y="4205203"/>
              <a:ext cx="173587" cy="249641"/>
            </a:xfrm>
            <a:custGeom>
              <a:avLst/>
              <a:gdLst/>
              <a:ahLst/>
              <a:cxnLst/>
              <a:rect l="l" t="t" r="r" b="b"/>
              <a:pathLst>
                <a:path w="4437" h="6381" extrusionOk="0">
                  <a:moveTo>
                    <a:pt x="1204" y="1"/>
                  </a:moveTo>
                  <a:lnTo>
                    <a:pt x="0" y="2113"/>
                  </a:lnTo>
                  <a:cubicBezTo>
                    <a:pt x="592" y="2472"/>
                    <a:pt x="1183" y="2853"/>
                    <a:pt x="1774" y="3212"/>
                  </a:cubicBezTo>
                  <a:cubicBezTo>
                    <a:pt x="1838" y="3254"/>
                    <a:pt x="1901" y="3275"/>
                    <a:pt x="1922" y="3338"/>
                  </a:cubicBezTo>
                  <a:cubicBezTo>
                    <a:pt x="1965" y="3402"/>
                    <a:pt x="1943" y="3486"/>
                    <a:pt x="1943" y="3550"/>
                  </a:cubicBezTo>
                  <a:cubicBezTo>
                    <a:pt x="1796" y="4458"/>
                    <a:pt x="1141" y="5578"/>
                    <a:pt x="1732" y="6380"/>
                  </a:cubicBezTo>
                  <a:lnTo>
                    <a:pt x="4436" y="2008"/>
                  </a:lnTo>
                  <a:cubicBezTo>
                    <a:pt x="4098" y="1796"/>
                    <a:pt x="2155" y="592"/>
                    <a:pt x="1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2526;p67"/>
            <p:cNvSpPr/>
            <p:nvPr/>
          </p:nvSpPr>
          <p:spPr>
            <a:xfrm>
              <a:off x="8090921" y="434075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2527;p67"/>
            <p:cNvSpPr/>
            <p:nvPr/>
          </p:nvSpPr>
          <p:spPr>
            <a:xfrm>
              <a:off x="8084310" y="4338256"/>
              <a:ext cx="861" cy="39"/>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2528;p67"/>
            <p:cNvSpPr/>
            <p:nvPr/>
          </p:nvSpPr>
          <p:spPr>
            <a:xfrm>
              <a:off x="8095068" y="434240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2529;p67"/>
            <p:cNvSpPr/>
            <p:nvPr/>
          </p:nvSpPr>
          <p:spPr>
            <a:xfrm>
              <a:off x="8071947" y="4332466"/>
              <a:ext cx="0" cy="39"/>
            </a:xfrm>
            <a:custGeom>
              <a:avLst/>
              <a:gdLst/>
              <a:ahLst/>
              <a:cxnLst/>
              <a:rect l="l" t="t" r="r" b="b"/>
              <a:pathLst>
                <a:path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2530;p67"/>
            <p:cNvSpPr/>
            <p:nvPr/>
          </p:nvSpPr>
          <p:spPr>
            <a:xfrm>
              <a:off x="8079381" y="4335791"/>
              <a:ext cx="39" cy="861"/>
            </a:xfrm>
            <a:custGeom>
              <a:avLst/>
              <a:gdLst/>
              <a:ahLst/>
              <a:cxnLst/>
              <a:rect l="l" t="t" r="r" b="b"/>
              <a:pathLst>
                <a:path w="1" h="22" extrusionOk="0">
                  <a:moveTo>
                    <a:pt x="0" y="0"/>
                  </a:moveTo>
                  <a:cubicBezTo>
                    <a:pt x="0" y="22"/>
                    <a:pt x="0" y="22"/>
                    <a:pt x="0" y="22"/>
                  </a:cubicBezTo>
                  <a:cubicBezTo>
                    <a:pt x="0" y="22"/>
                    <a:pt x="0" y="2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2531;p67"/>
            <p:cNvSpPr/>
            <p:nvPr/>
          </p:nvSpPr>
          <p:spPr>
            <a:xfrm>
              <a:off x="8096711" y="434486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2532;p67"/>
            <p:cNvSpPr/>
            <p:nvPr/>
          </p:nvSpPr>
          <p:spPr>
            <a:xfrm>
              <a:off x="8100858" y="434486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2533;p67"/>
            <p:cNvSpPr/>
            <p:nvPr/>
          </p:nvSpPr>
          <p:spPr>
            <a:xfrm>
              <a:off x="8099215" y="434404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2534;p67"/>
            <p:cNvSpPr/>
            <p:nvPr/>
          </p:nvSpPr>
          <p:spPr>
            <a:xfrm>
              <a:off x="8099215" y="434404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2535;p67"/>
            <p:cNvSpPr/>
            <p:nvPr/>
          </p:nvSpPr>
          <p:spPr>
            <a:xfrm>
              <a:off x="8100037" y="4338256"/>
              <a:ext cx="39" cy="861"/>
            </a:xfrm>
            <a:custGeom>
              <a:avLst/>
              <a:gdLst/>
              <a:ahLst/>
              <a:cxnLst/>
              <a:rect l="l" t="t" r="r" b="b"/>
              <a:pathLst>
                <a:path w="1" h="22" extrusionOk="0">
                  <a:moveTo>
                    <a:pt x="0" y="1"/>
                  </a:move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2536;p67"/>
            <p:cNvSpPr/>
            <p:nvPr/>
          </p:nvSpPr>
          <p:spPr>
            <a:xfrm>
              <a:off x="8067801" y="432917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2537;p67"/>
            <p:cNvSpPr/>
            <p:nvPr/>
          </p:nvSpPr>
          <p:spPr>
            <a:xfrm>
              <a:off x="8100858" y="433743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2538;p67"/>
            <p:cNvSpPr/>
            <p:nvPr/>
          </p:nvSpPr>
          <p:spPr>
            <a:xfrm>
              <a:off x="8094247" y="4344867"/>
              <a:ext cx="39" cy="861"/>
            </a:xfrm>
            <a:custGeom>
              <a:avLst/>
              <a:gdLst/>
              <a:ahLst/>
              <a:cxnLst/>
              <a:rect l="l" t="t" r="r" b="b"/>
              <a:pathLst>
                <a:path w="1" h="22" extrusionOk="0">
                  <a:moveTo>
                    <a:pt x="0" y="22"/>
                  </a:moveTo>
                  <a:cubicBezTo>
                    <a:pt x="0" y="22"/>
                    <a:pt x="0" y="1"/>
                    <a:pt x="0" y="22"/>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2539;p67"/>
            <p:cNvSpPr/>
            <p:nvPr/>
          </p:nvSpPr>
          <p:spPr>
            <a:xfrm>
              <a:off x="8064475" y="4321746"/>
              <a:ext cx="861" cy="39"/>
            </a:xfrm>
            <a:custGeom>
              <a:avLst/>
              <a:gdLst/>
              <a:ahLst/>
              <a:cxnLst/>
              <a:rect l="l" t="t" r="r" b="b"/>
              <a:pathLst>
                <a:path w="22" h="1" extrusionOk="0">
                  <a:moveTo>
                    <a:pt x="1"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2540;p67"/>
            <p:cNvSpPr/>
            <p:nvPr/>
          </p:nvSpPr>
          <p:spPr>
            <a:xfrm>
              <a:off x="8100858" y="4337434"/>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2541;p67"/>
            <p:cNvSpPr/>
            <p:nvPr/>
          </p:nvSpPr>
          <p:spPr>
            <a:xfrm>
              <a:off x="8076877" y="4329179"/>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2542;p67"/>
            <p:cNvSpPr/>
            <p:nvPr/>
          </p:nvSpPr>
          <p:spPr>
            <a:xfrm>
              <a:off x="8077698" y="433000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2543;p67"/>
            <p:cNvSpPr/>
            <p:nvPr/>
          </p:nvSpPr>
          <p:spPr>
            <a:xfrm>
              <a:off x="8100037" y="433825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2544;p67"/>
            <p:cNvSpPr/>
            <p:nvPr/>
          </p:nvSpPr>
          <p:spPr>
            <a:xfrm>
              <a:off x="8084310" y="4331644"/>
              <a:ext cx="861" cy="39"/>
            </a:xfrm>
            <a:custGeom>
              <a:avLst/>
              <a:gdLst/>
              <a:ahLst/>
              <a:cxnLst/>
              <a:rect l="l" t="t" r="r" b="b"/>
              <a:pathLst>
                <a:path w="22" h="1" extrusionOk="0">
                  <a:moveTo>
                    <a:pt x="22"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2545;p67"/>
            <p:cNvSpPr/>
            <p:nvPr/>
          </p:nvSpPr>
          <p:spPr>
            <a:xfrm>
              <a:off x="8079381" y="4336612"/>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2546;p67"/>
            <p:cNvSpPr/>
            <p:nvPr/>
          </p:nvSpPr>
          <p:spPr>
            <a:xfrm>
              <a:off x="8072769" y="4339077"/>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2547;p67"/>
            <p:cNvSpPr/>
            <p:nvPr/>
          </p:nvSpPr>
          <p:spPr>
            <a:xfrm>
              <a:off x="8072769" y="433907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2548;p67"/>
            <p:cNvSpPr/>
            <p:nvPr/>
          </p:nvSpPr>
          <p:spPr>
            <a:xfrm>
              <a:off x="8071947" y="4338256"/>
              <a:ext cx="0" cy="39"/>
            </a:xfrm>
            <a:custGeom>
              <a:avLst/>
              <a:gdLst/>
              <a:ahLst/>
              <a:cxnLst/>
              <a:rect l="l" t="t" r="r" b="b"/>
              <a:pathLst>
                <a:path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2549;p67"/>
            <p:cNvSpPr/>
            <p:nvPr/>
          </p:nvSpPr>
          <p:spPr>
            <a:xfrm>
              <a:off x="8077698" y="434158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2550;p67"/>
            <p:cNvSpPr/>
            <p:nvPr/>
          </p:nvSpPr>
          <p:spPr>
            <a:xfrm>
              <a:off x="8076055" y="4340759"/>
              <a:ext cx="861" cy="39"/>
            </a:xfrm>
            <a:custGeom>
              <a:avLst/>
              <a:gdLst/>
              <a:ahLst/>
              <a:cxnLst/>
              <a:rect l="l" t="t" r="r" b="b"/>
              <a:pathLst>
                <a:path w="22" h="1" extrusionOk="0">
                  <a:moveTo>
                    <a:pt x="22"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2551;p67"/>
            <p:cNvSpPr/>
            <p:nvPr/>
          </p:nvSpPr>
          <p:spPr>
            <a:xfrm>
              <a:off x="8057864" y="4321746"/>
              <a:ext cx="44678" cy="24804"/>
            </a:xfrm>
            <a:custGeom>
              <a:avLst/>
              <a:gdLst/>
              <a:ahLst/>
              <a:cxnLst/>
              <a:rect l="l" t="t" r="r" b="b"/>
              <a:pathLst>
                <a:path w="1142" h="634" extrusionOk="0">
                  <a:moveTo>
                    <a:pt x="191" y="0"/>
                  </a:moveTo>
                  <a:cubicBezTo>
                    <a:pt x="180" y="0"/>
                    <a:pt x="186" y="0"/>
                    <a:pt x="191" y="3"/>
                  </a:cubicBezTo>
                  <a:lnTo>
                    <a:pt x="191" y="3"/>
                  </a:lnTo>
                  <a:cubicBezTo>
                    <a:pt x="191" y="2"/>
                    <a:pt x="191" y="1"/>
                    <a:pt x="191" y="0"/>
                  </a:cubicBezTo>
                  <a:close/>
                  <a:moveTo>
                    <a:pt x="64" y="43"/>
                  </a:moveTo>
                  <a:cubicBezTo>
                    <a:pt x="64" y="43"/>
                    <a:pt x="43" y="64"/>
                    <a:pt x="64" y="64"/>
                  </a:cubicBezTo>
                  <a:cubicBezTo>
                    <a:pt x="64" y="64"/>
                    <a:pt x="64" y="64"/>
                    <a:pt x="64" y="43"/>
                  </a:cubicBezTo>
                  <a:close/>
                  <a:moveTo>
                    <a:pt x="1078" y="381"/>
                  </a:moveTo>
                  <a:cubicBezTo>
                    <a:pt x="1078" y="391"/>
                    <a:pt x="1083" y="396"/>
                    <a:pt x="1089" y="396"/>
                  </a:cubicBezTo>
                  <a:cubicBezTo>
                    <a:pt x="1094" y="396"/>
                    <a:pt x="1099" y="391"/>
                    <a:pt x="1099" y="381"/>
                  </a:cubicBezTo>
                  <a:lnTo>
                    <a:pt x="1099" y="381"/>
                  </a:lnTo>
                  <a:cubicBezTo>
                    <a:pt x="1099" y="381"/>
                    <a:pt x="1099" y="390"/>
                    <a:pt x="1093" y="390"/>
                  </a:cubicBezTo>
                  <a:cubicBezTo>
                    <a:pt x="1090" y="390"/>
                    <a:pt x="1085" y="388"/>
                    <a:pt x="1078" y="381"/>
                  </a:cubicBezTo>
                  <a:close/>
                  <a:moveTo>
                    <a:pt x="598" y="386"/>
                  </a:moveTo>
                  <a:cubicBezTo>
                    <a:pt x="595" y="390"/>
                    <a:pt x="592" y="394"/>
                    <a:pt x="592" y="402"/>
                  </a:cubicBezTo>
                  <a:lnTo>
                    <a:pt x="592" y="402"/>
                  </a:lnTo>
                  <a:cubicBezTo>
                    <a:pt x="592" y="402"/>
                    <a:pt x="592" y="393"/>
                    <a:pt x="598" y="386"/>
                  </a:cubicBezTo>
                  <a:close/>
                  <a:moveTo>
                    <a:pt x="1120" y="402"/>
                  </a:moveTo>
                  <a:lnTo>
                    <a:pt x="1110" y="412"/>
                  </a:lnTo>
                  <a:lnTo>
                    <a:pt x="1110" y="412"/>
                  </a:lnTo>
                  <a:lnTo>
                    <a:pt x="1120" y="423"/>
                  </a:lnTo>
                  <a:cubicBezTo>
                    <a:pt x="1120" y="412"/>
                    <a:pt x="1115" y="412"/>
                    <a:pt x="1113" y="412"/>
                  </a:cubicBezTo>
                  <a:cubicBezTo>
                    <a:pt x="1110" y="412"/>
                    <a:pt x="1110" y="412"/>
                    <a:pt x="1120" y="402"/>
                  </a:cubicBezTo>
                  <a:close/>
                  <a:moveTo>
                    <a:pt x="381" y="423"/>
                  </a:moveTo>
                  <a:cubicBezTo>
                    <a:pt x="381" y="423"/>
                    <a:pt x="381" y="444"/>
                    <a:pt x="360" y="444"/>
                  </a:cubicBezTo>
                  <a:lnTo>
                    <a:pt x="381" y="444"/>
                  </a:lnTo>
                  <a:cubicBezTo>
                    <a:pt x="381" y="444"/>
                    <a:pt x="381" y="423"/>
                    <a:pt x="381" y="423"/>
                  </a:cubicBezTo>
                  <a:close/>
                  <a:moveTo>
                    <a:pt x="445" y="486"/>
                  </a:moveTo>
                  <a:cubicBezTo>
                    <a:pt x="452" y="493"/>
                    <a:pt x="456" y="496"/>
                    <a:pt x="459" y="496"/>
                  </a:cubicBezTo>
                  <a:cubicBezTo>
                    <a:pt x="459" y="496"/>
                    <a:pt x="460" y="496"/>
                    <a:pt x="460" y="496"/>
                  </a:cubicBezTo>
                  <a:lnTo>
                    <a:pt x="460" y="496"/>
                  </a:lnTo>
                  <a:cubicBezTo>
                    <a:pt x="460" y="496"/>
                    <a:pt x="460" y="496"/>
                    <a:pt x="460" y="496"/>
                  </a:cubicBezTo>
                  <a:cubicBezTo>
                    <a:pt x="463" y="496"/>
                    <a:pt x="466" y="493"/>
                    <a:pt x="466" y="486"/>
                  </a:cubicBezTo>
                  <a:lnTo>
                    <a:pt x="466" y="486"/>
                  </a:lnTo>
                  <a:cubicBezTo>
                    <a:pt x="466" y="486"/>
                    <a:pt x="466" y="495"/>
                    <a:pt x="460" y="496"/>
                  </a:cubicBezTo>
                  <a:lnTo>
                    <a:pt x="460" y="496"/>
                  </a:lnTo>
                  <a:cubicBezTo>
                    <a:pt x="454" y="495"/>
                    <a:pt x="445" y="486"/>
                    <a:pt x="445" y="486"/>
                  </a:cubicBezTo>
                  <a:close/>
                  <a:moveTo>
                    <a:pt x="1099" y="571"/>
                  </a:moveTo>
                  <a:cubicBezTo>
                    <a:pt x="1078" y="571"/>
                    <a:pt x="1078" y="592"/>
                    <a:pt x="1078" y="592"/>
                  </a:cubicBezTo>
                  <a:cubicBezTo>
                    <a:pt x="1099" y="592"/>
                    <a:pt x="1078" y="592"/>
                    <a:pt x="1099" y="571"/>
                  </a:cubicBezTo>
                  <a:close/>
                  <a:moveTo>
                    <a:pt x="170" y="0"/>
                  </a:moveTo>
                  <a:cubicBezTo>
                    <a:pt x="149" y="21"/>
                    <a:pt x="107" y="21"/>
                    <a:pt x="107" y="21"/>
                  </a:cubicBezTo>
                  <a:cubicBezTo>
                    <a:pt x="107" y="43"/>
                    <a:pt x="107" y="43"/>
                    <a:pt x="85" y="43"/>
                  </a:cubicBezTo>
                  <a:cubicBezTo>
                    <a:pt x="85" y="64"/>
                    <a:pt x="85" y="64"/>
                    <a:pt x="64" y="64"/>
                  </a:cubicBezTo>
                  <a:cubicBezTo>
                    <a:pt x="64" y="85"/>
                    <a:pt x="43" y="85"/>
                    <a:pt x="43" y="85"/>
                  </a:cubicBezTo>
                  <a:lnTo>
                    <a:pt x="64" y="85"/>
                  </a:lnTo>
                  <a:cubicBezTo>
                    <a:pt x="43" y="85"/>
                    <a:pt x="43" y="106"/>
                    <a:pt x="22" y="127"/>
                  </a:cubicBezTo>
                  <a:cubicBezTo>
                    <a:pt x="22" y="127"/>
                    <a:pt x="22" y="127"/>
                    <a:pt x="22" y="148"/>
                  </a:cubicBezTo>
                  <a:cubicBezTo>
                    <a:pt x="1" y="190"/>
                    <a:pt x="43" y="254"/>
                    <a:pt x="64" y="296"/>
                  </a:cubicBezTo>
                  <a:cubicBezTo>
                    <a:pt x="85" y="296"/>
                    <a:pt x="85" y="317"/>
                    <a:pt x="107" y="317"/>
                  </a:cubicBezTo>
                  <a:lnTo>
                    <a:pt x="107" y="338"/>
                  </a:lnTo>
                  <a:cubicBezTo>
                    <a:pt x="107" y="338"/>
                    <a:pt x="149" y="359"/>
                    <a:pt x="107" y="359"/>
                  </a:cubicBezTo>
                  <a:cubicBezTo>
                    <a:pt x="128" y="359"/>
                    <a:pt x="149" y="381"/>
                    <a:pt x="170" y="381"/>
                  </a:cubicBezTo>
                  <a:cubicBezTo>
                    <a:pt x="177" y="388"/>
                    <a:pt x="184" y="390"/>
                    <a:pt x="191" y="390"/>
                  </a:cubicBezTo>
                  <a:cubicBezTo>
                    <a:pt x="201" y="390"/>
                    <a:pt x="211" y="385"/>
                    <a:pt x="222" y="382"/>
                  </a:cubicBezTo>
                  <a:lnTo>
                    <a:pt x="222" y="382"/>
                  </a:lnTo>
                  <a:cubicBezTo>
                    <a:pt x="233" y="387"/>
                    <a:pt x="233" y="402"/>
                    <a:pt x="233" y="402"/>
                  </a:cubicBezTo>
                  <a:cubicBezTo>
                    <a:pt x="233" y="391"/>
                    <a:pt x="233" y="391"/>
                    <a:pt x="233" y="391"/>
                  </a:cubicBezTo>
                  <a:cubicBezTo>
                    <a:pt x="233" y="391"/>
                    <a:pt x="233" y="391"/>
                    <a:pt x="233" y="381"/>
                  </a:cubicBezTo>
                  <a:lnTo>
                    <a:pt x="254" y="381"/>
                  </a:lnTo>
                  <a:cubicBezTo>
                    <a:pt x="254" y="381"/>
                    <a:pt x="254" y="381"/>
                    <a:pt x="254" y="402"/>
                  </a:cubicBezTo>
                  <a:cubicBezTo>
                    <a:pt x="268" y="402"/>
                    <a:pt x="273" y="392"/>
                    <a:pt x="275" y="392"/>
                  </a:cubicBezTo>
                  <a:cubicBezTo>
                    <a:pt x="276" y="392"/>
                    <a:pt x="276" y="395"/>
                    <a:pt x="276" y="402"/>
                  </a:cubicBezTo>
                  <a:lnTo>
                    <a:pt x="297" y="402"/>
                  </a:lnTo>
                  <a:lnTo>
                    <a:pt x="297" y="423"/>
                  </a:lnTo>
                  <a:lnTo>
                    <a:pt x="318" y="423"/>
                  </a:lnTo>
                  <a:cubicBezTo>
                    <a:pt x="318" y="423"/>
                    <a:pt x="318" y="423"/>
                    <a:pt x="318" y="402"/>
                  </a:cubicBezTo>
                  <a:cubicBezTo>
                    <a:pt x="318" y="412"/>
                    <a:pt x="323" y="412"/>
                    <a:pt x="328" y="412"/>
                  </a:cubicBezTo>
                  <a:cubicBezTo>
                    <a:pt x="334" y="412"/>
                    <a:pt x="339" y="412"/>
                    <a:pt x="339" y="423"/>
                  </a:cubicBezTo>
                  <a:cubicBezTo>
                    <a:pt x="339" y="423"/>
                    <a:pt x="360" y="423"/>
                    <a:pt x="360" y="444"/>
                  </a:cubicBezTo>
                  <a:cubicBezTo>
                    <a:pt x="360" y="444"/>
                    <a:pt x="360" y="423"/>
                    <a:pt x="360" y="423"/>
                  </a:cubicBezTo>
                  <a:cubicBezTo>
                    <a:pt x="360" y="423"/>
                    <a:pt x="369" y="413"/>
                    <a:pt x="376" y="413"/>
                  </a:cubicBezTo>
                  <a:cubicBezTo>
                    <a:pt x="379" y="413"/>
                    <a:pt x="381" y="416"/>
                    <a:pt x="381" y="423"/>
                  </a:cubicBezTo>
                  <a:cubicBezTo>
                    <a:pt x="402" y="423"/>
                    <a:pt x="381" y="444"/>
                    <a:pt x="381" y="444"/>
                  </a:cubicBezTo>
                  <a:cubicBezTo>
                    <a:pt x="402" y="444"/>
                    <a:pt x="402" y="423"/>
                    <a:pt x="402" y="423"/>
                  </a:cubicBezTo>
                  <a:cubicBezTo>
                    <a:pt x="402" y="444"/>
                    <a:pt x="423" y="444"/>
                    <a:pt x="402" y="444"/>
                  </a:cubicBezTo>
                  <a:cubicBezTo>
                    <a:pt x="402" y="454"/>
                    <a:pt x="408" y="454"/>
                    <a:pt x="410" y="454"/>
                  </a:cubicBezTo>
                  <a:cubicBezTo>
                    <a:pt x="413" y="454"/>
                    <a:pt x="413" y="454"/>
                    <a:pt x="402" y="465"/>
                  </a:cubicBezTo>
                  <a:lnTo>
                    <a:pt x="444" y="465"/>
                  </a:lnTo>
                  <a:cubicBezTo>
                    <a:pt x="444" y="486"/>
                    <a:pt x="444" y="486"/>
                    <a:pt x="444" y="486"/>
                  </a:cubicBezTo>
                  <a:lnTo>
                    <a:pt x="508" y="486"/>
                  </a:lnTo>
                  <a:cubicBezTo>
                    <a:pt x="508" y="497"/>
                    <a:pt x="508" y="497"/>
                    <a:pt x="505" y="497"/>
                  </a:cubicBezTo>
                  <a:cubicBezTo>
                    <a:pt x="503" y="497"/>
                    <a:pt x="497" y="497"/>
                    <a:pt x="487" y="507"/>
                  </a:cubicBezTo>
                  <a:lnTo>
                    <a:pt x="508" y="507"/>
                  </a:lnTo>
                  <a:cubicBezTo>
                    <a:pt x="508" y="500"/>
                    <a:pt x="508" y="498"/>
                    <a:pt x="509" y="498"/>
                  </a:cubicBezTo>
                  <a:cubicBezTo>
                    <a:pt x="510" y="498"/>
                    <a:pt x="515" y="507"/>
                    <a:pt x="529" y="507"/>
                  </a:cubicBezTo>
                  <a:cubicBezTo>
                    <a:pt x="529" y="507"/>
                    <a:pt x="550" y="486"/>
                    <a:pt x="550" y="486"/>
                  </a:cubicBezTo>
                  <a:cubicBezTo>
                    <a:pt x="550" y="486"/>
                    <a:pt x="550" y="507"/>
                    <a:pt x="550" y="507"/>
                  </a:cubicBezTo>
                  <a:lnTo>
                    <a:pt x="571" y="507"/>
                  </a:lnTo>
                  <a:cubicBezTo>
                    <a:pt x="585" y="507"/>
                    <a:pt x="590" y="517"/>
                    <a:pt x="592" y="517"/>
                  </a:cubicBezTo>
                  <a:cubicBezTo>
                    <a:pt x="592" y="517"/>
                    <a:pt x="592" y="514"/>
                    <a:pt x="592" y="507"/>
                  </a:cubicBezTo>
                  <a:cubicBezTo>
                    <a:pt x="592" y="514"/>
                    <a:pt x="595" y="517"/>
                    <a:pt x="598" y="517"/>
                  </a:cubicBezTo>
                  <a:cubicBezTo>
                    <a:pt x="604" y="517"/>
                    <a:pt x="613" y="507"/>
                    <a:pt x="613" y="507"/>
                  </a:cubicBezTo>
                  <a:cubicBezTo>
                    <a:pt x="613" y="507"/>
                    <a:pt x="613" y="507"/>
                    <a:pt x="613" y="528"/>
                  </a:cubicBezTo>
                  <a:lnTo>
                    <a:pt x="635" y="528"/>
                  </a:lnTo>
                  <a:cubicBezTo>
                    <a:pt x="635" y="528"/>
                    <a:pt x="635" y="550"/>
                    <a:pt x="635" y="550"/>
                  </a:cubicBezTo>
                  <a:cubicBezTo>
                    <a:pt x="635" y="550"/>
                    <a:pt x="635" y="528"/>
                    <a:pt x="656" y="528"/>
                  </a:cubicBezTo>
                  <a:cubicBezTo>
                    <a:pt x="635" y="550"/>
                    <a:pt x="656" y="550"/>
                    <a:pt x="635" y="550"/>
                  </a:cubicBezTo>
                  <a:lnTo>
                    <a:pt x="656" y="550"/>
                  </a:lnTo>
                  <a:cubicBezTo>
                    <a:pt x="677" y="550"/>
                    <a:pt x="677" y="528"/>
                    <a:pt x="698" y="528"/>
                  </a:cubicBezTo>
                  <a:cubicBezTo>
                    <a:pt x="698" y="528"/>
                    <a:pt x="698" y="550"/>
                    <a:pt x="719" y="550"/>
                  </a:cubicBezTo>
                  <a:lnTo>
                    <a:pt x="761" y="550"/>
                  </a:lnTo>
                  <a:cubicBezTo>
                    <a:pt x="761" y="550"/>
                    <a:pt x="761" y="550"/>
                    <a:pt x="761" y="571"/>
                  </a:cubicBezTo>
                  <a:cubicBezTo>
                    <a:pt x="761" y="550"/>
                    <a:pt x="761" y="550"/>
                    <a:pt x="782" y="550"/>
                  </a:cubicBezTo>
                  <a:cubicBezTo>
                    <a:pt x="772" y="560"/>
                    <a:pt x="772" y="560"/>
                    <a:pt x="775" y="560"/>
                  </a:cubicBezTo>
                  <a:cubicBezTo>
                    <a:pt x="777" y="560"/>
                    <a:pt x="782" y="560"/>
                    <a:pt x="782" y="571"/>
                  </a:cubicBezTo>
                  <a:lnTo>
                    <a:pt x="846" y="571"/>
                  </a:lnTo>
                  <a:cubicBezTo>
                    <a:pt x="846" y="592"/>
                    <a:pt x="846" y="592"/>
                    <a:pt x="867" y="592"/>
                  </a:cubicBezTo>
                  <a:lnTo>
                    <a:pt x="888" y="592"/>
                  </a:lnTo>
                  <a:cubicBezTo>
                    <a:pt x="888" y="592"/>
                    <a:pt x="909" y="571"/>
                    <a:pt x="888" y="571"/>
                  </a:cubicBezTo>
                  <a:lnTo>
                    <a:pt x="930" y="571"/>
                  </a:lnTo>
                  <a:cubicBezTo>
                    <a:pt x="909" y="571"/>
                    <a:pt x="909" y="592"/>
                    <a:pt x="930" y="592"/>
                  </a:cubicBezTo>
                  <a:cubicBezTo>
                    <a:pt x="930" y="592"/>
                    <a:pt x="951" y="592"/>
                    <a:pt x="951" y="571"/>
                  </a:cubicBezTo>
                  <a:cubicBezTo>
                    <a:pt x="951" y="571"/>
                    <a:pt x="951" y="571"/>
                    <a:pt x="951" y="592"/>
                  </a:cubicBezTo>
                  <a:lnTo>
                    <a:pt x="973" y="613"/>
                  </a:lnTo>
                  <a:cubicBezTo>
                    <a:pt x="973" y="592"/>
                    <a:pt x="951" y="592"/>
                    <a:pt x="973" y="592"/>
                  </a:cubicBezTo>
                  <a:lnTo>
                    <a:pt x="994" y="592"/>
                  </a:lnTo>
                  <a:cubicBezTo>
                    <a:pt x="1001" y="599"/>
                    <a:pt x="1005" y="601"/>
                    <a:pt x="1009" y="601"/>
                  </a:cubicBezTo>
                  <a:cubicBezTo>
                    <a:pt x="1015" y="601"/>
                    <a:pt x="1015" y="592"/>
                    <a:pt x="1015" y="592"/>
                  </a:cubicBezTo>
                  <a:cubicBezTo>
                    <a:pt x="1015" y="592"/>
                    <a:pt x="1015" y="592"/>
                    <a:pt x="1015" y="613"/>
                  </a:cubicBezTo>
                  <a:lnTo>
                    <a:pt x="1078" y="613"/>
                  </a:lnTo>
                  <a:cubicBezTo>
                    <a:pt x="1068" y="602"/>
                    <a:pt x="1068" y="602"/>
                    <a:pt x="1070" y="602"/>
                  </a:cubicBezTo>
                  <a:cubicBezTo>
                    <a:pt x="1073" y="602"/>
                    <a:pt x="1078" y="602"/>
                    <a:pt x="1078" y="592"/>
                  </a:cubicBezTo>
                  <a:lnTo>
                    <a:pt x="1057" y="592"/>
                  </a:lnTo>
                  <a:cubicBezTo>
                    <a:pt x="1057" y="592"/>
                    <a:pt x="1078" y="592"/>
                    <a:pt x="1078" y="571"/>
                  </a:cubicBezTo>
                  <a:lnTo>
                    <a:pt x="1036" y="571"/>
                  </a:lnTo>
                  <a:lnTo>
                    <a:pt x="1036" y="550"/>
                  </a:lnTo>
                  <a:cubicBezTo>
                    <a:pt x="1036" y="550"/>
                    <a:pt x="1027" y="559"/>
                    <a:pt x="1020" y="559"/>
                  </a:cubicBezTo>
                  <a:cubicBezTo>
                    <a:pt x="1017" y="559"/>
                    <a:pt x="1015" y="557"/>
                    <a:pt x="1015" y="550"/>
                  </a:cubicBezTo>
                  <a:lnTo>
                    <a:pt x="994" y="550"/>
                  </a:lnTo>
                  <a:cubicBezTo>
                    <a:pt x="994" y="542"/>
                    <a:pt x="994" y="540"/>
                    <a:pt x="993" y="540"/>
                  </a:cubicBezTo>
                  <a:cubicBezTo>
                    <a:pt x="991" y="540"/>
                    <a:pt x="987" y="550"/>
                    <a:pt x="973" y="550"/>
                  </a:cubicBezTo>
                  <a:cubicBezTo>
                    <a:pt x="973" y="550"/>
                    <a:pt x="973" y="528"/>
                    <a:pt x="994" y="528"/>
                  </a:cubicBezTo>
                  <a:lnTo>
                    <a:pt x="930" y="528"/>
                  </a:lnTo>
                  <a:cubicBezTo>
                    <a:pt x="930" y="521"/>
                    <a:pt x="928" y="519"/>
                    <a:pt x="925" y="519"/>
                  </a:cubicBezTo>
                  <a:cubicBezTo>
                    <a:pt x="919" y="519"/>
                    <a:pt x="909" y="528"/>
                    <a:pt x="909" y="528"/>
                  </a:cubicBezTo>
                  <a:cubicBezTo>
                    <a:pt x="909" y="528"/>
                    <a:pt x="909" y="507"/>
                    <a:pt x="909" y="507"/>
                  </a:cubicBezTo>
                  <a:lnTo>
                    <a:pt x="867" y="507"/>
                  </a:lnTo>
                  <a:cubicBezTo>
                    <a:pt x="867" y="507"/>
                    <a:pt x="846" y="507"/>
                    <a:pt x="846" y="486"/>
                  </a:cubicBezTo>
                  <a:lnTo>
                    <a:pt x="846" y="507"/>
                  </a:lnTo>
                  <a:cubicBezTo>
                    <a:pt x="835" y="497"/>
                    <a:pt x="830" y="497"/>
                    <a:pt x="827" y="497"/>
                  </a:cubicBezTo>
                  <a:cubicBezTo>
                    <a:pt x="825" y="497"/>
                    <a:pt x="825" y="497"/>
                    <a:pt x="825" y="486"/>
                  </a:cubicBezTo>
                  <a:lnTo>
                    <a:pt x="804" y="465"/>
                  </a:lnTo>
                  <a:lnTo>
                    <a:pt x="804" y="486"/>
                  </a:lnTo>
                  <a:lnTo>
                    <a:pt x="782" y="486"/>
                  </a:lnTo>
                  <a:cubicBezTo>
                    <a:pt x="793" y="476"/>
                    <a:pt x="793" y="476"/>
                    <a:pt x="790" y="476"/>
                  </a:cubicBezTo>
                  <a:cubicBezTo>
                    <a:pt x="788" y="476"/>
                    <a:pt x="782" y="476"/>
                    <a:pt x="782" y="465"/>
                  </a:cubicBezTo>
                  <a:cubicBezTo>
                    <a:pt x="782" y="465"/>
                    <a:pt x="782" y="486"/>
                    <a:pt x="761" y="486"/>
                  </a:cubicBezTo>
                  <a:cubicBezTo>
                    <a:pt x="761" y="465"/>
                    <a:pt x="761" y="465"/>
                    <a:pt x="761" y="465"/>
                  </a:cubicBezTo>
                  <a:lnTo>
                    <a:pt x="740" y="465"/>
                  </a:lnTo>
                  <a:cubicBezTo>
                    <a:pt x="719" y="465"/>
                    <a:pt x="719" y="465"/>
                    <a:pt x="719" y="444"/>
                  </a:cubicBezTo>
                  <a:lnTo>
                    <a:pt x="698" y="444"/>
                  </a:lnTo>
                  <a:cubicBezTo>
                    <a:pt x="698" y="444"/>
                    <a:pt x="698" y="423"/>
                    <a:pt x="677" y="423"/>
                  </a:cubicBezTo>
                  <a:cubicBezTo>
                    <a:pt x="677" y="412"/>
                    <a:pt x="672" y="412"/>
                    <a:pt x="666" y="412"/>
                  </a:cubicBezTo>
                  <a:cubicBezTo>
                    <a:pt x="661" y="412"/>
                    <a:pt x="656" y="412"/>
                    <a:pt x="656" y="402"/>
                  </a:cubicBezTo>
                  <a:lnTo>
                    <a:pt x="656" y="423"/>
                  </a:lnTo>
                  <a:cubicBezTo>
                    <a:pt x="635" y="423"/>
                    <a:pt x="635" y="402"/>
                    <a:pt x="613" y="402"/>
                  </a:cubicBezTo>
                  <a:lnTo>
                    <a:pt x="613" y="381"/>
                  </a:lnTo>
                  <a:cubicBezTo>
                    <a:pt x="606" y="381"/>
                    <a:pt x="601" y="383"/>
                    <a:pt x="598" y="386"/>
                  </a:cubicBezTo>
                  <a:lnTo>
                    <a:pt x="598" y="386"/>
                  </a:lnTo>
                  <a:cubicBezTo>
                    <a:pt x="604" y="381"/>
                    <a:pt x="613" y="381"/>
                    <a:pt x="613" y="381"/>
                  </a:cubicBezTo>
                  <a:lnTo>
                    <a:pt x="613" y="381"/>
                  </a:lnTo>
                  <a:lnTo>
                    <a:pt x="592" y="402"/>
                  </a:lnTo>
                  <a:cubicBezTo>
                    <a:pt x="592" y="381"/>
                    <a:pt x="592" y="381"/>
                    <a:pt x="592" y="381"/>
                  </a:cubicBezTo>
                  <a:lnTo>
                    <a:pt x="550" y="381"/>
                  </a:lnTo>
                  <a:cubicBezTo>
                    <a:pt x="550" y="381"/>
                    <a:pt x="550" y="359"/>
                    <a:pt x="529" y="359"/>
                  </a:cubicBezTo>
                  <a:lnTo>
                    <a:pt x="508" y="359"/>
                  </a:lnTo>
                  <a:cubicBezTo>
                    <a:pt x="508" y="352"/>
                    <a:pt x="508" y="350"/>
                    <a:pt x="507" y="350"/>
                  </a:cubicBezTo>
                  <a:cubicBezTo>
                    <a:pt x="506" y="350"/>
                    <a:pt x="501" y="359"/>
                    <a:pt x="487" y="359"/>
                  </a:cubicBezTo>
                  <a:lnTo>
                    <a:pt x="508" y="338"/>
                  </a:lnTo>
                  <a:lnTo>
                    <a:pt x="466" y="338"/>
                  </a:lnTo>
                  <a:lnTo>
                    <a:pt x="466" y="317"/>
                  </a:lnTo>
                  <a:cubicBezTo>
                    <a:pt x="466" y="317"/>
                    <a:pt x="444" y="338"/>
                    <a:pt x="444" y="338"/>
                  </a:cubicBezTo>
                  <a:cubicBezTo>
                    <a:pt x="444" y="338"/>
                    <a:pt x="444" y="338"/>
                    <a:pt x="444" y="317"/>
                  </a:cubicBezTo>
                  <a:cubicBezTo>
                    <a:pt x="423" y="317"/>
                    <a:pt x="423" y="296"/>
                    <a:pt x="423" y="296"/>
                  </a:cubicBezTo>
                  <a:lnTo>
                    <a:pt x="402" y="296"/>
                  </a:lnTo>
                  <a:cubicBezTo>
                    <a:pt x="402" y="296"/>
                    <a:pt x="381" y="275"/>
                    <a:pt x="381" y="275"/>
                  </a:cubicBezTo>
                  <a:lnTo>
                    <a:pt x="360" y="275"/>
                  </a:lnTo>
                  <a:lnTo>
                    <a:pt x="360" y="254"/>
                  </a:lnTo>
                  <a:cubicBezTo>
                    <a:pt x="353" y="261"/>
                    <a:pt x="348" y="263"/>
                    <a:pt x="345" y="263"/>
                  </a:cubicBezTo>
                  <a:cubicBezTo>
                    <a:pt x="339" y="263"/>
                    <a:pt x="339" y="254"/>
                    <a:pt x="339" y="254"/>
                  </a:cubicBezTo>
                  <a:lnTo>
                    <a:pt x="318" y="254"/>
                  </a:lnTo>
                  <a:cubicBezTo>
                    <a:pt x="318" y="254"/>
                    <a:pt x="318" y="254"/>
                    <a:pt x="318" y="233"/>
                  </a:cubicBezTo>
                  <a:lnTo>
                    <a:pt x="297" y="233"/>
                  </a:lnTo>
                  <a:cubicBezTo>
                    <a:pt x="297" y="233"/>
                    <a:pt x="297" y="223"/>
                    <a:pt x="290" y="223"/>
                  </a:cubicBezTo>
                  <a:cubicBezTo>
                    <a:pt x="287" y="223"/>
                    <a:pt x="283" y="226"/>
                    <a:pt x="276" y="233"/>
                  </a:cubicBezTo>
                  <a:cubicBezTo>
                    <a:pt x="276" y="233"/>
                    <a:pt x="276" y="233"/>
                    <a:pt x="276" y="212"/>
                  </a:cubicBezTo>
                  <a:lnTo>
                    <a:pt x="254" y="212"/>
                  </a:lnTo>
                  <a:cubicBezTo>
                    <a:pt x="254" y="212"/>
                    <a:pt x="254" y="190"/>
                    <a:pt x="254" y="190"/>
                  </a:cubicBezTo>
                  <a:lnTo>
                    <a:pt x="254" y="169"/>
                  </a:lnTo>
                  <a:cubicBezTo>
                    <a:pt x="275" y="169"/>
                    <a:pt x="276" y="169"/>
                    <a:pt x="276" y="190"/>
                  </a:cubicBezTo>
                  <a:lnTo>
                    <a:pt x="276" y="190"/>
                  </a:lnTo>
                  <a:cubicBezTo>
                    <a:pt x="276" y="180"/>
                    <a:pt x="275" y="180"/>
                    <a:pt x="273" y="180"/>
                  </a:cubicBezTo>
                  <a:cubicBezTo>
                    <a:pt x="270" y="180"/>
                    <a:pt x="265" y="180"/>
                    <a:pt x="254" y="169"/>
                  </a:cubicBezTo>
                  <a:lnTo>
                    <a:pt x="254" y="169"/>
                  </a:lnTo>
                  <a:cubicBezTo>
                    <a:pt x="255" y="170"/>
                    <a:pt x="276" y="190"/>
                    <a:pt x="276" y="190"/>
                  </a:cubicBezTo>
                  <a:cubicBezTo>
                    <a:pt x="276" y="186"/>
                    <a:pt x="276" y="182"/>
                    <a:pt x="276" y="180"/>
                  </a:cubicBezTo>
                  <a:cubicBezTo>
                    <a:pt x="276" y="180"/>
                    <a:pt x="276" y="180"/>
                    <a:pt x="276" y="169"/>
                  </a:cubicBezTo>
                  <a:lnTo>
                    <a:pt x="297" y="190"/>
                  </a:lnTo>
                  <a:cubicBezTo>
                    <a:pt x="297" y="190"/>
                    <a:pt x="297" y="169"/>
                    <a:pt x="297" y="169"/>
                  </a:cubicBezTo>
                  <a:cubicBezTo>
                    <a:pt x="307" y="180"/>
                    <a:pt x="323" y="180"/>
                    <a:pt x="339" y="180"/>
                  </a:cubicBezTo>
                  <a:cubicBezTo>
                    <a:pt x="355" y="180"/>
                    <a:pt x="371" y="180"/>
                    <a:pt x="381" y="190"/>
                  </a:cubicBezTo>
                  <a:lnTo>
                    <a:pt x="487" y="190"/>
                  </a:lnTo>
                  <a:cubicBezTo>
                    <a:pt x="501" y="190"/>
                    <a:pt x="506" y="200"/>
                    <a:pt x="507" y="200"/>
                  </a:cubicBezTo>
                  <a:cubicBezTo>
                    <a:pt x="508" y="200"/>
                    <a:pt x="508" y="197"/>
                    <a:pt x="508" y="190"/>
                  </a:cubicBezTo>
                  <a:lnTo>
                    <a:pt x="508" y="212"/>
                  </a:lnTo>
                  <a:cubicBezTo>
                    <a:pt x="529" y="212"/>
                    <a:pt x="529" y="212"/>
                    <a:pt x="550" y="191"/>
                  </a:cubicBezTo>
                  <a:lnTo>
                    <a:pt x="550" y="191"/>
                  </a:lnTo>
                  <a:cubicBezTo>
                    <a:pt x="540" y="201"/>
                    <a:pt x="540" y="201"/>
                    <a:pt x="542" y="201"/>
                  </a:cubicBezTo>
                  <a:cubicBezTo>
                    <a:pt x="545" y="201"/>
                    <a:pt x="550" y="201"/>
                    <a:pt x="550" y="212"/>
                  </a:cubicBezTo>
                  <a:lnTo>
                    <a:pt x="571" y="212"/>
                  </a:lnTo>
                  <a:cubicBezTo>
                    <a:pt x="571" y="212"/>
                    <a:pt x="592" y="212"/>
                    <a:pt x="592" y="233"/>
                  </a:cubicBezTo>
                  <a:cubicBezTo>
                    <a:pt x="599" y="226"/>
                    <a:pt x="606" y="223"/>
                    <a:pt x="613" y="223"/>
                  </a:cubicBezTo>
                  <a:cubicBezTo>
                    <a:pt x="628" y="223"/>
                    <a:pt x="642" y="233"/>
                    <a:pt x="656" y="233"/>
                  </a:cubicBezTo>
                  <a:lnTo>
                    <a:pt x="677" y="233"/>
                  </a:lnTo>
                  <a:lnTo>
                    <a:pt x="677" y="254"/>
                  </a:lnTo>
                  <a:cubicBezTo>
                    <a:pt x="677" y="254"/>
                    <a:pt x="686" y="244"/>
                    <a:pt x="693" y="244"/>
                  </a:cubicBezTo>
                  <a:cubicBezTo>
                    <a:pt x="696" y="244"/>
                    <a:pt x="698" y="247"/>
                    <a:pt x="698" y="254"/>
                  </a:cubicBezTo>
                  <a:lnTo>
                    <a:pt x="719" y="254"/>
                  </a:lnTo>
                  <a:cubicBezTo>
                    <a:pt x="719" y="254"/>
                    <a:pt x="719" y="275"/>
                    <a:pt x="719" y="275"/>
                  </a:cubicBezTo>
                  <a:cubicBezTo>
                    <a:pt x="719" y="275"/>
                    <a:pt x="804" y="317"/>
                    <a:pt x="867" y="338"/>
                  </a:cubicBezTo>
                  <a:cubicBezTo>
                    <a:pt x="951" y="381"/>
                    <a:pt x="1015" y="444"/>
                    <a:pt x="1078" y="444"/>
                  </a:cubicBezTo>
                  <a:cubicBezTo>
                    <a:pt x="1078" y="423"/>
                    <a:pt x="1078" y="423"/>
                    <a:pt x="1099" y="423"/>
                  </a:cubicBezTo>
                  <a:lnTo>
                    <a:pt x="1110" y="412"/>
                  </a:lnTo>
                  <a:lnTo>
                    <a:pt x="1110" y="412"/>
                  </a:lnTo>
                  <a:lnTo>
                    <a:pt x="1099" y="402"/>
                  </a:lnTo>
                  <a:cubicBezTo>
                    <a:pt x="1099" y="402"/>
                    <a:pt x="1090" y="411"/>
                    <a:pt x="1084" y="411"/>
                  </a:cubicBezTo>
                  <a:cubicBezTo>
                    <a:pt x="1081" y="411"/>
                    <a:pt x="1078" y="409"/>
                    <a:pt x="1078" y="402"/>
                  </a:cubicBezTo>
                  <a:lnTo>
                    <a:pt x="1078" y="381"/>
                  </a:lnTo>
                  <a:cubicBezTo>
                    <a:pt x="1078" y="370"/>
                    <a:pt x="1078" y="370"/>
                    <a:pt x="1078" y="370"/>
                  </a:cubicBezTo>
                  <a:cubicBezTo>
                    <a:pt x="1078" y="370"/>
                    <a:pt x="1078" y="370"/>
                    <a:pt x="1078" y="359"/>
                  </a:cubicBezTo>
                  <a:lnTo>
                    <a:pt x="1057" y="338"/>
                  </a:lnTo>
                  <a:cubicBezTo>
                    <a:pt x="1057" y="338"/>
                    <a:pt x="1057" y="338"/>
                    <a:pt x="1057" y="317"/>
                  </a:cubicBezTo>
                  <a:cubicBezTo>
                    <a:pt x="1057" y="317"/>
                    <a:pt x="1057" y="327"/>
                    <a:pt x="1051" y="327"/>
                  </a:cubicBezTo>
                  <a:cubicBezTo>
                    <a:pt x="1048" y="327"/>
                    <a:pt x="1043" y="324"/>
                    <a:pt x="1036" y="317"/>
                  </a:cubicBezTo>
                  <a:cubicBezTo>
                    <a:pt x="1036" y="317"/>
                    <a:pt x="1044" y="309"/>
                    <a:pt x="1050" y="308"/>
                  </a:cubicBezTo>
                  <a:lnTo>
                    <a:pt x="1050" y="308"/>
                  </a:lnTo>
                  <a:cubicBezTo>
                    <a:pt x="1052" y="311"/>
                    <a:pt x="1054" y="314"/>
                    <a:pt x="1057" y="317"/>
                  </a:cubicBezTo>
                  <a:cubicBezTo>
                    <a:pt x="1057" y="310"/>
                    <a:pt x="1055" y="308"/>
                    <a:pt x="1052" y="308"/>
                  </a:cubicBezTo>
                  <a:cubicBezTo>
                    <a:pt x="1051" y="308"/>
                    <a:pt x="1050" y="308"/>
                    <a:pt x="1050" y="308"/>
                  </a:cubicBezTo>
                  <a:lnTo>
                    <a:pt x="1050" y="308"/>
                  </a:lnTo>
                  <a:cubicBezTo>
                    <a:pt x="1036" y="286"/>
                    <a:pt x="1033" y="254"/>
                    <a:pt x="1015" y="254"/>
                  </a:cubicBezTo>
                  <a:cubicBezTo>
                    <a:pt x="1015" y="233"/>
                    <a:pt x="1015" y="233"/>
                    <a:pt x="1015" y="233"/>
                  </a:cubicBezTo>
                  <a:cubicBezTo>
                    <a:pt x="994" y="233"/>
                    <a:pt x="994" y="212"/>
                    <a:pt x="994" y="212"/>
                  </a:cubicBezTo>
                  <a:lnTo>
                    <a:pt x="973" y="212"/>
                  </a:lnTo>
                  <a:cubicBezTo>
                    <a:pt x="973" y="190"/>
                    <a:pt x="930" y="169"/>
                    <a:pt x="909" y="148"/>
                  </a:cubicBezTo>
                  <a:lnTo>
                    <a:pt x="909" y="169"/>
                  </a:lnTo>
                  <a:cubicBezTo>
                    <a:pt x="888" y="148"/>
                    <a:pt x="846" y="127"/>
                    <a:pt x="804" y="106"/>
                  </a:cubicBezTo>
                  <a:cubicBezTo>
                    <a:pt x="761" y="85"/>
                    <a:pt x="719" y="64"/>
                    <a:pt x="656" y="43"/>
                  </a:cubicBezTo>
                  <a:cubicBezTo>
                    <a:pt x="656" y="43"/>
                    <a:pt x="656" y="64"/>
                    <a:pt x="656" y="64"/>
                  </a:cubicBezTo>
                  <a:cubicBezTo>
                    <a:pt x="635" y="21"/>
                    <a:pt x="635" y="43"/>
                    <a:pt x="613" y="21"/>
                  </a:cubicBezTo>
                  <a:cubicBezTo>
                    <a:pt x="599" y="21"/>
                    <a:pt x="585" y="12"/>
                    <a:pt x="565" y="12"/>
                  </a:cubicBezTo>
                  <a:cubicBezTo>
                    <a:pt x="555" y="12"/>
                    <a:pt x="543" y="14"/>
                    <a:pt x="529" y="21"/>
                  </a:cubicBezTo>
                  <a:cubicBezTo>
                    <a:pt x="518" y="11"/>
                    <a:pt x="513" y="11"/>
                    <a:pt x="508" y="11"/>
                  </a:cubicBezTo>
                  <a:cubicBezTo>
                    <a:pt x="503" y="11"/>
                    <a:pt x="497" y="11"/>
                    <a:pt x="487" y="0"/>
                  </a:cubicBezTo>
                  <a:lnTo>
                    <a:pt x="466" y="21"/>
                  </a:lnTo>
                  <a:lnTo>
                    <a:pt x="466" y="21"/>
                  </a:lnTo>
                  <a:cubicBezTo>
                    <a:pt x="476" y="11"/>
                    <a:pt x="476" y="11"/>
                    <a:pt x="471" y="11"/>
                  </a:cubicBezTo>
                  <a:cubicBezTo>
                    <a:pt x="466" y="11"/>
                    <a:pt x="455" y="11"/>
                    <a:pt x="444" y="0"/>
                  </a:cubicBezTo>
                  <a:cubicBezTo>
                    <a:pt x="444" y="0"/>
                    <a:pt x="435" y="10"/>
                    <a:pt x="429" y="10"/>
                  </a:cubicBezTo>
                  <a:cubicBezTo>
                    <a:pt x="426" y="10"/>
                    <a:pt x="423" y="7"/>
                    <a:pt x="423" y="0"/>
                  </a:cubicBezTo>
                  <a:lnTo>
                    <a:pt x="212" y="0"/>
                  </a:lnTo>
                  <a:cubicBezTo>
                    <a:pt x="212" y="0"/>
                    <a:pt x="203" y="9"/>
                    <a:pt x="197" y="10"/>
                  </a:cubicBezTo>
                  <a:lnTo>
                    <a:pt x="197" y="10"/>
                  </a:lnTo>
                  <a:cubicBezTo>
                    <a:pt x="197" y="6"/>
                    <a:pt x="194" y="4"/>
                    <a:pt x="191" y="3"/>
                  </a:cubicBezTo>
                  <a:lnTo>
                    <a:pt x="191" y="3"/>
                  </a:lnTo>
                  <a:cubicBezTo>
                    <a:pt x="192" y="8"/>
                    <a:pt x="194" y="10"/>
                    <a:pt x="196" y="10"/>
                  </a:cubicBezTo>
                  <a:cubicBezTo>
                    <a:pt x="197" y="10"/>
                    <a:pt x="197" y="10"/>
                    <a:pt x="197" y="10"/>
                  </a:cubicBezTo>
                  <a:lnTo>
                    <a:pt x="197" y="10"/>
                  </a:lnTo>
                  <a:cubicBezTo>
                    <a:pt x="197" y="13"/>
                    <a:pt x="196" y="16"/>
                    <a:pt x="191" y="21"/>
                  </a:cubicBezTo>
                  <a:cubicBezTo>
                    <a:pt x="191" y="21"/>
                    <a:pt x="170" y="21"/>
                    <a:pt x="170" y="0"/>
                  </a:cubicBezTo>
                  <a:close/>
                  <a:moveTo>
                    <a:pt x="1078" y="592"/>
                  </a:moveTo>
                  <a:cubicBezTo>
                    <a:pt x="1078" y="613"/>
                    <a:pt x="1078" y="613"/>
                    <a:pt x="1078" y="613"/>
                  </a:cubicBezTo>
                  <a:cubicBezTo>
                    <a:pt x="1078" y="613"/>
                    <a:pt x="1078" y="613"/>
                    <a:pt x="1078" y="634"/>
                  </a:cubicBezTo>
                  <a:cubicBezTo>
                    <a:pt x="1078" y="634"/>
                    <a:pt x="1099" y="613"/>
                    <a:pt x="1099" y="613"/>
                  </a:cubicBezTo>
                  <a:cubicBezTo>
                    <a:pt x="1120" y="592"/>
                    <a:pt x="1099" y="592"/>
                    <a:pt x="1099" y="592"/>
                  </a:cubicBezTo>
                  <a:close/>
                  <a:moveTo>
                    <a:pt x="1120" y="592"/>
                  </a:moveTo>
                  <a:cubicBezTo>
                    <a:pt x="1120" y="592"/>
                    <a:pt x="1120" y="613"/>
                    <a:pt x="1099" y="613"/>
                  </a:cubicBezTo>
                  <a:cubicBezTo>
                    <a:pt x="1099" y="623"/>
                    <a:pt x="1099" y="623"/>
                    <a:pt x="1099" y="623"/>
                  </a:cubicBezTo>
                  <a:cubicBezTo>
                    <a:pt x="1099" y="623"/>
                    <a:pt x="1099" y="623"/>
                    <a:pt x="1099" y="634"/>
                  </a:cubicBezTo>
                  <a:cubicBezTo>
                    <a:pt x="1120" y="634"/>
                    <a:pt x="1099" y="613"/>
                    <a:pt x="1120" y="613"/>
                  </a:cubicBezTo>
                  <a:cubicBezTo>
                    <a:pt x="1120" y="620"/>
                    <a:pt x="1123" y="622"/>
                    <a:pt x="1126" y="622"/>
                  </a:cubicBezTo>
                  <a:cubicBezTo>
                    <a:pt x="1132" y="622"/>
                    <a:pt x="1142" y="613"/>
                    <a:pt x="1142" y="613"/>
                  </a:cubicBezTo>
                  <a:cubicBezTo>
                    <a:pt x="1131" y="602"/>
                    <a:pt x="1126" y="602"/>
                    <a:pt x="1123" y="602"/>
                  </a:cubicBezTo>
                  <a:cubicBezTo>
                    <a:pt x="1120" y="602"/>
                    <a:pt x="1120" y="602"/>
                    <a:pt x="1120" y="59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2552;p67"/>
            <p:cNvSpPr/>
            <p:nvPr/>
          </p:nvSpPr>
          <p:spPr>
            <a:xfrm>
              <a:off x="8077698" y="434158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2553;p67"/>
            <p:cNvSpPr/>
            <p:nvPr/>
          </p:nvSpPr>
          <p:spPr>
            <a:xfrm>
              <a:off x="8071087" y="4338256"/>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2554;p67"/>
            <p:cNvSpPr/>
            <p:nvPr/>
          </p:nvSpPr>
          <p:spPr>
            <a:xfrm>
              <a:off x="8069444" y="4337434"/>
              <a:ext cx="39" cy="861"/>
            </a:xfrm>
            <a:custGeom>
              <a:avLst/>
              <a:gdLst/>
              <a:ahLst/>
              <a:cxnLst/>
              <a:rect l="l" t="t" r="r" b="b"/>
              <a:pathLst>
                <a:path w="1" h="22" extrusionOk="0">
                  <a:moveTo>
                    <a:pt x="1" y="22"/>
                  </a:moveTo>
                  <a:cubicBezTo>
                    <a:pt x="1" y="22"/>
                    <a:pt x="1" y="1"/>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2555;p67"/>
            <p:cNvSpPr/>
            <p:nvPr/>
          </p:nvSpPr>
          <p:spPr>
            <a:xfrm>
              <a:off x="8081845" y="434240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2556;p67"/>
            <p:cNvSpPr/>
            <p:nvPr/>
          </p:nvSpPr>
          <p:spPr>
            <a:xfrm>
              <a:off x="8093425" y="434486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2557;p67"/>
            <p:cNvSpPr/>
            <p:nvPr/>
          </p:nvSpPr>
          <p:spPr>
            <a:xfrm>
              <a:off x="8092604" y="434486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2558;p67"/>
            <p:cNvSpPr/>
            <p:nvPr/>
          </p:nvSpPr>
          <p:spPr>
            <a:xfrm>
              <a:off x="8079381" y="434158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2559;p67"/>
            <p:cNvSpPr/>
            <p:nvPr/>
          </p:nvSpPr>
          <p:spPr>
            <a:xfrm>
              <a:off x="8091743" y="4344867"/>
              <a:ext cx="900" cy="39"/>
            </a:xfrm>
            <a:custGeom>
              <a:avLst/>
              <a:gdLst/>
              <a:ahLst/>
              <a:cxnLst/>
              <a:rect l="l" t="t" r="r" b="b"/>
              <a:pathLst>
                <a:path w="23" h="1" extrusionOk="0">
                  <a:moveTo>
                    <a:pt x="22"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2560;p67"/>
            <p:cNvSpPr/>
            <p:nvPr/>
          </p:nvSpPr>
          <p:spPr>
            <a:xfrm>
              <a:off x="8093425" y="434486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2561;p67"/>
            <p:cNvSpPr/>
            <p:nvPr/>
          </p:nvSpPr>
          <p:spPr>
            <a:xfrm>
              <a:off x="8085992" y="434322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2562;p67"/>
            <p:cNvSpPr/>
            <p:nvPr/>
          </p:nvSpPr>
          <p:spPr>
            <a:xfrm>
              <a:off x="8091743" y="4344867"/>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2563;p67"/>
            <p:cNvSpPr/>
            <p:nvPr/>
          </p:nvSpPr>
          <p:spPr>
            <a:xfrm>
              <a:off x="8093425" y="4345689"/>
              <a:ext cx="861" cy="39"/>
            </a:xfrm>
            <a:custGeom>
              <a:avLst/>
              <a:gdLst/>
              <a:ahLst/>
              <a:cxnLst/>
              <a:rect l="l" t="t" r="r" b="b"/>
              <a:pathLst>
                <a:path w="22" h="1" extrusionOk="0">
                  <a:moveTo>
                    <a:pt x="21" y="1"/>
                  </a:moveTo>
                  <a:lnTo>
                    <a:pt x="0" y="1"/>
                  </a:ln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2564;p67"/>
            <p:cNvSpPr/>
            <p:nvPr/>
          </p:nvSpPr>
          <p:spPr>
            <a:xfrm>
              <a:off x="8088457" y="434404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2565;p67"/>
            <p:cNvSpPr/>
            <p:nvPr/>
          </p:nvSpPr>
          <p:spPr>
            <a:xfrm>
              <a:off x="8089278" y="435891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2566;p67"/>
            <p:cNvSpPr/>
            <p:nvPr/>
          </p:nvSpPr>
          <p:spPr>
            <a:xfrm>
              <a:off x="8081845" y="435809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2567;p67"/>
            <p:cNvSpPr/>
            <p:nvPr/>
          </p:nvSpPr>
          <p:spPr>
            <a:xfrm>
              <a:off x="8093425" y="4358912"/>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2568;p67"/>
            <p:cNvSpPr/>
            <p:nvPr/>
          </p:nvSpPr>
          <p:spPr>
            <a:xfrm>
              <a:off x="8068622" y="4353982"/>
              <a:ext cx="39" cy="861"/>
            </a:xfrm>
            <a:custGeom>
              <a:avLst/>
              <a:gdLst/>
              <a:ahLst/>
              <a:cxnLst/>
              <a:rect l="l" t="t" r="r" b="b"/>
              <a:pathLst>
                <a:path w="1" h="22" extrusionOk="0">
                  <a:moveTo>
                    <a:pt x="1" y="0"/>
                  </a:moveTo>
                  <a:lnTo>
                    <a:pt x="1"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569;p67"/>
            <p:cNvSpPr/>
            <p:nvPr/>
          </p:nvSpPr>
          <p:spPr>
            <a:xfrm>
              <a:off x="8076055" y="435726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570;p67"/>
            <p:cNvSpPr/>
            <p:nvPr/>
          </p:nvSpPr>
          <p:spPr>
            <a:xfrm>
              <a:off x="8095890" y="4361416"/>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571;p67"/>
            <p:cNvSpPr/>
            <p:nvPr/>
          </p:nvSpPr>
          <p:spPr>
            <a:xfrm>
              <a:off x="8100037" y="435973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572;p67"/>
            <p:cNvSpPr/>
            <p:nvPr/>
          </p:nvSpPr>
          <p:spPr>
            <a:xfrm>
              <a:off x="8097533" y="4358912"/>
              <a:ext cx="861" cy="861"/>
            </a:xfrm>
            <a:custGeom>
              <a:avLst/>
              <a:gdLst/>
              <a:ahLst/>
              <a:cxnLst/>
              <a:rect l="l" t="t" r="r" b="b"/>
              <a:pathLst>
                <a:path w="22" h="22" extrusionOk="0">
                  <a:moveTo>
                    <a:pt x="22" y="1"/>
                  </a:moveTo>
                  <a:cubicBezTo>
                    <a:pt x="22" y="1"/>
                    <a:pt x="22" y="22"/>
                    <a:pt x="1" y="22"/>
                  </a:cubicBezTo>
                  <a:cubicBezTo>
                    <a:pt x="22" y="22"/>
                    <a:pt x="22"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573;p67"/>
            <p:cNvSpPr/>
            <p:nvPr/>
          </p:nvSpPr>
          <p:spPr>
            <a:xfrm>
              <a:off x="8097533" y="435973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74;p67"/>
            <p:cNvSpPr/>
            <p:nvPr/>
          </p:nvSpPr>
          <p:spPr>
            <a:xfrm>
              <a:off x="8100037" y="4347371"/>
              <a:ext cx="39" cy="861"/>
            </a:xfrm>
            <a:custGeom>
              <a:avLst/>
              <a:gdLst/>
              <a:ahLst/>
              <a:cxnLst/>
              <a:rect l="l" t="t" r="r" b="b"/>
              <a:pathLst>
                <a:path w="1" h="22" extrusionOk="0">
                  <a:moveTo>
                    <a:pt x="0" y="21"/>
                  </a:move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575;p67"/>
            <p:cNvSpPr/>
            <p:nvPr/>
          </p:nvSpPr>
          <p:spPr>
            <a:xfrm>
              <a:off x="8063654" y="435065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576;p67"/>
            <p:cNvSpPr/>
            <p:nvPr/>
          </p:nvSpPr>
          <p:spPr>
            <a:xfrm>
              <a:off x="8100037" y="434651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577;p67"/>
            <p:cNvSpPr/>
            <p:nvPr/>
          </p:nvSpPr>
          <p:spPr>
            <a:xfrm>
              <a:off x="8093425" y="43622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578;p67"/>
            <p:cNvSpPr/>
            <p:nvPr/>
          </p:nvSpPr>
          <p:spPr>
            <a:xfrm>
              <a:off x="8061189" y="434404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2579;p67"/>
            <p:cNvSpPr/>
            <p:nvPr/>
          </p:nvSpPr>
          <p:spPr>
            <a:xfrm>
              <a:off x="8100037" y="434651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2580;p67"/>
            <p:cNvSpPr/>
            <p:nvPr/>
          </p:nvSpPr>
          <p:spPr>
            <a:xfrm>
              <a:off x="8074412" y="4348192"/>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2581;p67"/>
            <p:cNvSpPr/>
            <p:nvPr/>
          </p:nvSpPr>
          <p:spPr>
            <a:xfrm>
              <a:off x="8075234" y="434819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2582;p67"/>
            <p:cNvSpPr/>
            <p:nvPr/>
          </p:nvSpPr>
          <p:spPr>
            <a:xfrm>
              <a:off x="8100037" y="434737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2583;p67"/>
            <p:cNvSpPr/>
            <p:nvPr/>
          </p:nvSpPr>
          <p:spPr>
            <a:xfrm>
              <a:off x="8082667" y="434737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2584;p67"/>
            <p:cNvSpPr/>
            <p:nvPr/>
          </p:nvSpPr>
          <p:spPr>
            <a:xfrm>
              <a:off x="8076877" y="435726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2585;p67"/>
            <p:cNvSpPr/>
            <p:nvPr/>
          </p:nvSpPr>
          <p:spPr>
            <a:xfrm>
              <a:off x="8070265" y="4360594"/>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2586;p67"/>
            <p:cNvSpPr/>
            <p:nvPr/>
          </p:nvSpPr>
          <p:spPr>
            <a:xfrm>
              <a:off x="8070265" y="4360594"/>
              <a:ext cx="861" cy="391"/>
            </a:xfrm>
            <a:custGeom>
              <a:avLst/>
              <a:gdLst/>
              <a:ahLst/>
              <a:cxnLst/>
              <a:rect l="l" t="t" r="r" b="b"/>
              <a:pathLst>
                <a:path w="22" h="10" extrusionOk="0">
                  <a:moveTo>
                    <a:pt x="1" y="0"/>
                  </a:moveTo>
                  <a:cubicBezTo>
                    <a:pt x="1" y="7"/>
                    <a:pt x="1" y="9"/>
                    <a:pt x="2" y="9"/>
                  </a:cubicBezTo>
                  <a:cubicBezTo>
                    <a:pt x="3" y="9"/>
                    <a:pt x="8"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2587;p67"/>
            <p:cNvSpPr/>
            <p:nvPr/>
          </p:nvSpPr>
          <p:spPr>
            <a:xfrm>
              <a:off x="8069444" y="436059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2588;p67"/>
            <p:cNvSpPr/>
            <p:nvPr/>
          </p:nvSpPr>
          <p:spPr>
            <a:xfrm>
              <a:off x="8076055" y="436223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2589;p67"/>
            <p:cNvSpPr/>
            <p:nvPr/>
          </p:nvSpPr>
          <p:spPr>
            <a:xfrm>
              <a:off x="8074412" y="4362237"/>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2590;p67"/>
            <p:cNvSpPr/>
            <p:nvPr/>
          </p:nvSpPr>
          <p:spPr>
            <a:xfrm>
              <a:off x="8066979" y="435973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2591;p67"/>
            <p:cNvSpPr/>
            <p:nvPr/>
          </p:nvSpPr>
          <p:spPr>
            <a:xfrm>
              <a:off x="8054577" y="4340368"/>
              <a:ext cx="47143" cy="22730"/>
            </a:xfrm>
            <a:custGeom>
              <a:avLst/>
              <a:gdLst/>
              <a:ahLst/>
              <a:cxnLst/>
              <a:rect l="l" t="t" r="r" b="b"/>
              <a:pathLst>
                <a:path w="1205" h="581" extrusionOk="0">
                  <a:moveTo>
                    <a:pt x="1162" y="137"/>
                  </a:moveTo>
                  <a:cubicBezTo>
                    <a:pt x="1152" y="137"/>
                    <a:pt x="1152" y="142"/>
                    <a:pt x="1152" y="147"/>
                  </a:cubicBezTo>
                  <a:cubicBezTo>
                    <a:pt x="1157" y="142"/>
                    <a:pt x="1162" y="137"/>
                    <a:pt x="1162" y="137"/>
                  </a:cubicBezTo>
                  <a:close/>
                  <a:moveTo>
                    <a:pt x="1152" y="147"/>
                  </a:moveTo>
                  <a:cubicBezTo>
                    <a:pt x="1146" y="153"/>
                    <a:pt x="1141" y="158"/>
                    <a:pt x="1141" y="158"/>
                  </a:cubicBezTo>
                  <a:cubicBezTo>
                    <a:pt x="1152" y="158"/>
                    <a:pt x="1152" y="153"/>
                    <a:pt x="1152" y="147"/>
                  </a:cubicBezTo>
                  <a:close/>
                  <a:moveTo>
                    <a:pt x="602" y="443"/>
                  </a:moveTo>
                  <a:cubicBezTo>
                    <a:pt x="598" y="443"/>
                    <a:pt x="594" y="443"/>
                    <a:pt x="593" y="448"/>
                  </a:cubicBezTo>
                  <a:lnTo>
                    <a:pt x="593" y="448"/>
                  </a:lnTo>
                  <a:cubicBezTo>
                    <a:pt x="595" y="448"/>
                    <a:pt x="598" y="446"/>
                    <a:pt x="602" y="443"/>
                  </a:cubicBezTo>
                  <a:close/>
                  <a:moveTo>
                    <a:pt x="1057" y="475"/>
                  </a:moveTo>
                  <a:cubicBezTo>
                    <a:pt x="1057" y="475"/>
                    <a:pt x="1057" y="475"/>
                    <a:pt x="1057" y="475"/>
                  </a:cubicBezTo>
                  <a:cubicBezTo>
                    <a:pt x="1057" y="475"/>
                    <a:pt x="1057" y="475"/>
                    <a:pt x="1057" y="475"/>
                  </a:cubicBezTo>
                  <a:close/>
                  <a:moveTo>
                    <a:pt x="1035" y="475"/>
                  </a:moveTo>
                  <a:cubicBezTo>
                    <a:pt x="1026" y="475"/>
                    <a:pt x="1029" y="475"/>
                    <a:pt x="1034" y="477"/>
                  </a:cubicBezTo>
                  <a:lnTo>
                    <a:pt x="1034" y="477"/>
                  </a:lnTo>
                  <a:cubicBezTo>
                    <a:pt x="1035" y="475"/>
                    <a:pt x="1035" y="475"/>
                    <a:pt x="1035" y="475"/>
                  </a:cubicBezTo>
                  <a:close/>
                  <a:moveTo>
                    <a:pt x="233" y="475"/>
                  </a:moveTo>
                  <a:cubicBezTo>
                    <a:pt x="233" y="485"/>
                    <a:pt x="238" y="485"/>
                    <a:pt x="243" y="485"/>
                  </a:cubicBezTo>
                  <a:cubicBezTo>
                    <a:pt x="238" y="480"/>
                    <a:pt x="233" y="475"/>
                    <a:pt x="233" y="475"/>
                  </a:cubicBezTo>
                  <a:close/>
                  <a:moveTo>
                    <a:pt x="243" y="485"/>
                  </a:moveTo>
                  <a:cubicBezTo>
                    <a:pt x="249" y="491"/>
                    <a:pt x="254" y="496"/>
                    <a:pt x="254" y="496"/>
                  </a:cubicBezTo>
                  <a:cubicBezTo>
                    <a:pt x="254" y="485"/>
                    <a:pt x="249" y="485"/>
                    <a:pt x="243" y="485"/>
                  </a:cubicBezTo>
                  <a:close/>
                  <a:moveTo>
                    <a:pt x="402" y="517"/>
                  </a:moveTo>
                  <a:cubicBezTo>
                    <a:pt x="402" y="517"/>
                    <a:pt x="402" y="538"/>
                    <a:pt x="381" y="538"/>
                  </a:cubicBezTo>
                  <a:lnTo>
                    <a:pt x="402" y="538"/>
                  </a:lnTo>
                  <a:cubicBezTo>
                    <a:pt x="402" y="517"/>
                    <a:pt x="402" y="517"/>
                    <a:pt x="423" y="517"/>
                  </a:cubicBezTo>
                  <a:close/>
                  <a:moveTo>
                    <a:pt x="486" y="559"/>
                  </a:moveTo>
                  <a:cubicBezTo>
                    <a:pt x="486" y="559"/>
                    <a:pt x="486" y="559"/>
                    <a:pt x="486" y="580"/>
                  </a:cubicBezTo>
                  <a:cubicBezTo>
                    <a:pt x="486" y="573"/>
                    <a:pt x="489" y="571"/>
                    <a:pt x="492" y="571"/>
                  </a:cubicBezTo>
                  <a:cubicBezTo>
                    <a:pt x="498" y="571"/>
                    <a:pt x="507" y="580"/>
                    <a:pt x="507" y="580"/>
                  </a:cubicBezTo>
                  <a:cubicBezTo>
                    <a:pt x="507" y="570"/>
                    <a:pt x="507" y="570"/>
                    <a:pt x="505" y="570"/>
                  </a:cubicBezTo>
                  <a:cubicBezTo>
                    <a:pt x="502" y="570"/>
                    <a:pt x="497" y="570"/>
                    <a:pt x="486" y="559"/>
                  </a:cubicBezTo>
                  <a:close/>
                  <a:moveTo>
                    <a:pt x="661" y="1"/>
                  </a:moveTo>
                  <a:cubicBezTo>
                    <a:pt x="644" y="1"/>
                    <a:pt x="627" y="3"/>
                    <a:pt x="613" y="10"/>
                  </a:cubicBezTo>
                  <a:cubicBezTo>
                    <a:pt x="609" y="6"/>
                    <a:pt x="605" y="4"/>
                    <a:pt x="602" y="4"/>
                  </a:cubicBezTo>
                  <a:cubicBezTo>
                    <a:pt x="594" y="4"/>
                    <a:pt x="590" y="16"/>
                    <a:pt x="582" y="16"/>
                  </a:cubicBezTo>
                  <a:cubicBezTo>
                    <a:pt x="579" y="16"/>
                    <a:pt x="575" y="15"/>
                    <a:pt x="571" y="10"/>
                  </a:cubicBezTo>
                  <a:cubicBezTo>
                    <a:pt x="550" y="10"/>
                    <a:pt x="507" y="10"/>
                    <a:pt x="486" y="31"/>
                  </a:cubicBezTo>
                  <a:lnTo>
                    <a:pt x="486" y="10"/>
                  </a:lnTo>
                  <a:cubicBezTo>
                    <a:pt x="465" y="10"/>
                    <a:pt x="465" y="31"/>
                    <a:pt x="444" y="31"/>
                  </a:cubicBezTo>
                  <a:lnTo>
                    <a:pt x="402" y="31"/>
                  </a:lnTo>
                  <a:cubicBezTo>
                    <a:pt x="402" y="31"/>
                    <a:pt x="381" y="52"/>
                    <a:pt x="381" y="52"/>
                  </a:cubicBezTo>
                  <a:cubicBezTo>
                    <a:pt x="381" y="31"/>
                    <a:pt x="360" y="31"/>
                    <a:pt x="360" y="31"/>
                  </a:cubicBezTo>
                  <a:cubicBezTo>
                    <a:pt x="338" y="52"/>
                    <a:pt x="317" y="52"/>
                    <a:pt x="275" y="52"/>
                  </a:cubicBezTo>
                  <a:lnTo>
                    <a:pt x="296" y="74"/>
                  </a:lnTo>
                  <a:lnTo>
                    <a:pt x="254" y="74"/>
                  </a:lnTo>
                  <a:cubicBezTo>
                    <a:pt x="275" y="74"/>
                    <a:pt x="275" y="74"/>
                    <a:pt x="275" y="52"/>
                  </a:cubicBezTo>
                  <a:lnTo>
                    <a:pt x="275" y="52"/>
                  </a:lnTo>
                  <a:cubicBezTo>
                    <a:pt x="275" y="53"/>
                    <a:pt x="275" y="74"/>
                    <a:pt x="254" y="74"/>
                  </a:cubicBezTo>
                  <a:cubicBezTo>
                    <a:pt x="254" y="74"/>
                    <a:pt x="254" y="74"/>
                    <a:pt x="254" y="52"/>
                  </a:cubicBezTo>
                  <a:cubicBezTo>
                    <a:pt x="233" y="74"/>
                    <a:pt x="233" y="74"/>
                    <a:pt x="212" y="95"/>
                  </a:cubicBezTo>
                  <a:cubicBezTo>
                    <a:pt x="212" y="84"/>
                    <a:pt x="206" y="84"/>
                    <a:pt x="201" y="84"/>
                  </a:cubicBezTo>
                  <a:cubicBezTo>
                    <a:pt x="196" y="84"/>
                    <a:pt x="191" y="84"/>
                    <a:pt x="191" y="74"/>
                  </a:cubicBezTo>
                  <a:cubicBezTo>
                    <a:pt x="169" y="95"/>
                    <a:pt x="191" y="95"/>
                    <a:pt x="191" y="95"/>
                  </a:cubicBezTo>
                  <a:cubicBezTo>
                    <a:pt x="176" y="95"/>
                    <a:pt x="172" y="104"/>
                    <a:pt x="170" y="104"/>
                  </a:cubicBezTo>
                  <a:cubicBezTo>
                    <a:pt x="169" y="104"/>
                    <a:pt x="169" y="102"/>
                    <a:pt x="169" y="95"/>
                  </a:cubicBezTo>
                  <a:lnTo>
                    <a:pt x="148" y="95"/>
                  </a:lnTo>
                  <a:cubicBezTo>
                    <a:pt x="127" y="116"/>
                    <a:pt x="106" y="116"/>
                    <a:pt x="85" y="137"/>
                  </a:cubicBezTo>
                  <a:lnTo>
                    <a:pt x="106" y="137"/>
                  </a:lnTo>
                  <a:cubicBezTo>
                    <a:pt x="95" y="147"/>
                    <a:pt x="90" y="147"/>
                    <a:pt x="85" y="147"/>
                  </a:cubicBezTo>
                  <a:cubicBezTo>
                    <a:pt x="80" y="147"/>
                    <a:pt x="74" y="147"/>
                    <a:pt x="64" y="158"/>
                  </a:cubicBezTo>
                  <a:cubicBezTo>
                    <a:pt x="64" y="158"/>
                    <a:pt x="64" y="158"/>
                    <a:pt x="64" y="179"/>
                  </a:cubicBezTo>
                  <a:cubicBezTo>
                    <a:pt x="43" y="179"/>
                    <a:pt x="64" y="158"/>
                    <a:pt x="64" y="158"/>
                  </a:cubicBezTo>
                  <a:cubicBezTo>
                    <a:pt x="43" y="158"/>
                    <a:pt x="43" y="179"/>
                    <a:pt x="43" y="179"/>
                  </a:cubicBezTo>
                  <a:cubicBezTo>
                    <a:pt x="43" y="179"/>
                    <a:pt x="43" y="179"/>
                    <a:pt x="43" y="200"/>
                  </a:cubicBezTo>
                  <a:cubicBezTo>
                    <a:pt x="43" y="200"/>
                    <a:pt x="22" y="221"/>
                    <a:pt x="22" y="242"/>
                  </a:cubicBezTo>
                  <a:cubicBezTo>
                    <a:pt x="22" y="242"/>
                    <a:pt x="0" y="242"/>
                    <a:pt x="22" y="264"/>
                  </a:cubicBezTo>
                  <a:cubicBezTo>
                    <a:pt x="22" y="264"/>
                    <a:pt x="22" y="285"/>
                    <a:pt x="22" y="285"/>
                  </a:cubicBezTo>
                  <a:cubicBezTo>
                    <a:pt x="22" y="327"/>
                    <a:pt x="64" y="369"/>
                    <a:pt x="106" y="411"/>
                  </a:cubicBezTo>
                  <a:lnTo>
                    <a:pt x="148" y="411"/>
                  </a:lnTo>
                  <a:lnTo>
                    <a:pt x="127" y="433"/>
                  </a:lnTo>
                  <a:lnTo>
                    <a:pt x="148" y="433"/>
                  </a:lnTo>
                  <a:cubicBezTo>
                    <a:pt x="148" y="433"/>
                    <a:pt x="169" y="454"/>
                    <a:pt x="148" y="454"/>
                  </a:cubicBezTo>
                  <a:lnTo>
                    <a:pt x="169" y="475"/>
                  </a:lnTo>
                  <a:cubicBezTo>
                    <a:pt x="183" y="475"/>
                    <a:pt x="188" y="465"/>
                    <a:pt x="190" y="465"/>
                  </a:cubicBezTo>
                  <a:cubicBezTo>
                    <a:pt x="191" y="465"/>
                    <a:pt x="191" y="468"/>
                    <a:pt x="191" y="475"/>
                  </a:cubicBezTo>
                  <a:cubicBezTo>
                    <a:pt x="198" y="482"/>
                    <a:pt x="202" y="484"/>
                    <a:pt x="206" y="484"/>
                  </a:cubicBezTo>
                  <a:cubicBezTo>
                    <a:pt x="214" y="484"/>
                    <a:pt x="219" y="475"/>
                    <a:pt x="233" y="475"/>
                  </a:cubicBezTo>
                  <a:lnTo>
                    <a:pt x="275" y="475"/>
                  </a:lnTo>
                  <a:cubicBezTo>
                    <a:pt x="275" y="475"/>
                    <a:pt x="275" y="475"/>
                    <a:pt x="275" y="496"/>
                  </a:cubicBezTo>
                  <a:lnTo>
                    <a:pt x="317" y="496"/>
                  </a:lnTo>
                  <a:lnTo>
                    <a:pt x="317" y="517"/>
                  </a:lnTo>
                  <a:lnTo>
                    <a:pt x="338" y="517"/>
                  </a:lnTo>
                  <a:cubicBezTo>
                    <a:pt x="338" y="517"/>
                    <a:pt x="338" y="517"/>
                    <a:pt x="338" y="496"/>
                  </a:cubicBezTo>
                  <a:cubicBezTo>
                    <a:pt x="338" y="507"/>
                    <a:pt x="344" y="507"/>
                    <a:pt x="349" y="507"/>
                  </a:cubicBezTo>
                  <a:cubicBezTo>
                    <a:pt x="354" y="507"/>
                    <a:pt x="360" y="507"/>
                    <a:pt x="360" y="517"/>
                  </a:cubicBezTo>
                  <a:lnTo>
                    <a:pt x="402" y="517"/>
                  </a:lnTo>
                  <a:cubicBezTo>
                    <a:pt x="402" y="517"/>
                    <a:pt x="402" y="508"/>
                    <a:pt x="408" y="508"/>
                  </a:cubicBezTo>
                  <a:cubicBezTo>
                    <a:pt x="411" y="508"/>
                    <a:pt x="416" y="510"/>
                    <a:pt x="423" y="517"/>
                  </a:cubicBezTo>
                  <a:cubicBezTo>
                    <a:pt x="423" y="517"/>
                    <a:pt x="444" y="517"/>
                    <a:pt x="444" y="538"/>
                  </a:cubicBezTo>
                  <a:cubicBezTo>
                    <a:pt x="448" y="534"/>
                    <a:pt x="451" y="532"/>
                    <a:pt x="452" y="532"/>
                  </a:cubicBezTo>
                  <a:lnTo>
                    <a:pt x="452" y="532"/>
                  </a:lnTo>
                  <a:cubicBezTo>
                    <a:pt x="458" y="532"/>
                    <a:pt x="448" y="559"/>
                    <a:pt x="465" y="559"/>
                  </a:cubicBezTo>
                  <a:cubicBezTo>
                    <a:pt x="465" y="559"/>
                    <a:pt x="465" y="559"/>
                    <a:pt x="465" y="538"/>
                  </a:cubicBezTo>
                  <a:cubicBezTo>
                    <a:pt x="465" y="538"/>
                    <a:pt x="465" y="559"/>
                    <a:pt x="486" y="559"/>
                  </a:cubicBezTo>
                  <a:lnTo>
                    <a:pt x="507" y="559"/>
                  </a:lnTo>
                  <a:cubicBezTo>
                    <a:pt x="521" y="559"/>
                    <a:pt x="526" y="550"/>
                    <a:pt x="534" y="550"/>
                  </a:cubicBezTo>
                  <a:cubicBezTo>
                    <a:pt x="538" y="550"/>
                    <a:pt x="543" y="552"/>
                    <a:pt x="550" y="559"/>
                  </a:cubicBezTo>
                  <a:lnTo>
                    <a:pt x="571" y="559"/>
                  </a:lnTo>
                  <a:cubicBezTo>
                    <a:pt x="571" y="566"/>
                    <a:pt x="573" y="568"/>
                    <a:pt x="575" y="568"/>
                  </a:cubicBezTo>
                  <a:cubicBezTo>
                    <a:pt x="581" y="568"/>
                    <a:pt x="592" y="553"/>
                    <a:pt x="592" y="538"/>
                  </a:cubicBezTo>
                  <a:cubicBezTo>
                    <a:pt x="592" y="559"/>
                    <a:pt x="592" y="559"/>
                    <a:pt x="592" y="559"/>
                  </a:cubicBezTo>
                  <a:lnTo>
                    <a:pt x="697" y="559"/>
                  </a:lnTo>
                  <a:cubicBezTo>
                    <a:pt x="697" y="580"/>
                    <a:pt x="697" y="580"/>
                    <a:pt x="697" y="580"/>
                  </a:cubicBezTo>
                  <a:lnTo>
                    <a:pt x="719" y="580"/>
                  </a:lnTo>
                  <a:cubicBezTo>
                    <a:pt x="740" y="580"/>
                    <a:pt x="740" y="559"/>
                    <a:pt x="740" y="559"/>
                  </a:cubicBezTo>
                  <a:cubicBezTo>
                    <a:pt x="740" y="559"/>
                    <a:pt x="740" y="559"/>
                    <a:pt x="761" y="538"/>
                  </a:cubicBezTo>
                  <a:lnTo>
                    <a:pt x="761" y="538"/>
                  </a:lnTo>
                  <a:cubicBezTo>
                    <a:pt x="746" y="553"/>
                    <a:pt x="752" y="568"/>
                    <a:pt x="764" y="568"/>
                  </a:cubicBezTo>
                  <a:cubicBezTo>
                    <a:pt x="770" y="568"/>
                    <a:pt x="776" y="566"/>
                    <a:pt x="782" y="559"/>
                  </a:cubicBezTo>
                  <a:lnTo>
                    <a:pt x="824" y="559"/>
                  </a:lnTo>
                  <a:cubicBezTo>
                    <a:pt x="824" y="559"/>
                    <a:pt x="824" y="538"/>
                    <a:pt x="824" y="538"/>
                  </a:cubicBezTo>
                  <a:cubicBezTo>
                    <a:pt x="824" y="559"/>
                    <a:pt x="845" y="559"/>
                    <a:pt x="845" y="559"/>
                  </a:cubicBezTo>
                  <a:lnTo>
                    <a:pt x="866" y="559"/>
                  </a:lnTo>
                  <a:cubicBezTo>
                    <a:pt x="866" y="559"/>
                    <a:pt x="866" y="550"/>
                    <a:pt x="873" y="550"/>
                  </a:cubicBezTo>
                  <a:cubicBezTo>
                    <a:pt x="876" y="550"/>
                    <a:pt x="881" y="552"/>
                    <a:pt x="888" y="559"/>
                  </a:cubicBezTo>
                  <a:cubicBezTo>
                    <a:pt x="888" y="559"/>
                    <a:pt x="888" y="559"/>
                    <a:pt x="888" y="538"/>
                  </a:cubicBezTo>
                  <a:cubicBezTo>
                    <a:pt x="888" y="538"/>
                    <a:pt x="888" y="559"/>
                    <a:pt x="909" y="559"/>
                  </a:cubicBezTo>
                  <a:lnTo>
                    <a:pt x="930" y="559"/>
                  </a:lnTo>
                  <a:cubicBezTo>
                    <a:pt x="930" y="538"/>
                    <a:pt x="951" y="538"/>
                    <a:pt x="951" y="538"/>
                  </a:cubicBezTo>
                  <a:cubicBezTo>
                    <a:pt x="951" y="517"/>
                    <a:pt x="951" y="517"/>
                    <a:pt x="951" y="517"/>
                  </a:cubicBezTo>
                  <a:lnTo>
                    <a:pt x="972" y="538"/>
                  </a:lnTo>
                  <a:cubicBezTo>
                    <a:pt x="972" y="559"/>
                    <a:pt x="972" y="559"/>
                    <a:pt x="972" y="559"/>
                  </a:cubicBezTo>
                  <a:lnTo>
                    <a:pt x="993" y="559"/>
                  </a:lnTo>
                  <a:cubicBezTo>
                    <a:pt x="993" y="559"/>
                    <a:pt x="993" y="538"/>
                    <a:pt x="993" y="538"/>
                  </a:cubicBezTo>
                  <a:cubicBezTo>
                    <a:pt x="993" y="538"/>
                    <a:pt x="1014" y="538"/>
                    <a:pt x="993" y="517"/>
                  </a:cubicBezTo>
                  <a:lnTo>
                    <a:pt x="993" y="517"/>
                  </a:lnTo>
                  <a:cubicBezTo>
                    <a:pt x="993" y="517"/>
                    <a:pt x="1014" y="517"/>
                    <a:pt x="1014" y="538"/>
                  </a:cubicBezTo>
                  <a:lnTo>
                    <a:pt x="1035" y="538"/>
                  </a:lnTo>
                  <a:lnTo>
                    <a:pt x="1035" y="517"/>
                  </a:lnTo>
                  <a:lnTo>
                    <a:pt x="1057" y="538"/>
                  </a:lnTo>
                  <a:cubicBezTo>
                    <a:pt x="1057" y="538"/>
                    <a:pt x="1057" y="517"/>
                    <a:pt x="1057" y="517"/>
                  </a:cubicBezTo>
                  <a:cubicBezTo>
                    <a:pt x="1057" y="517"/>
                    <a:pt x="1078" y="517"/>
                    <a:pt x="1078" y="538"/>
                  </a:cubicBezTo>
                  <a:cubicBezTo>
                    <a:pt x="1088" y="528"/>
                    <a:pt x="1088" y="528"/>
                    <a:pt x="1088" y="528"/>
                  </a:cubicBezTo>
                  <a:cubicBezTo>
                    <a:pt x="1088" y="528"/>
                    <a:pt x="1088" y="528"/>
                    <a:pt x="1099" y="517"/>
                  </a:cubicBezTo>
                  <a:cubicBezTo>
                    <a:pt x="1099" y="524"/>
                    <a:pt x="1101" y="526"/>
                    <a:pt x="1104" y="526"/>
                  </a:cubicBezTo>
                  <a:cubicBezTo>
                    <a:pt x="1111" y="526"/>
                    <a:pt x="1120" y="517"/>
                    <a:pt x="1120" y="517"/>
                  </a:cubicBezTo>
                  <a:lnTo>
                    <a:pt x="1141" y="517"/>
                  </a:lnTo>
                  <a:cubicBezTo>
                    <a:pt x="1141" y="517"/>
                    <a:pt x="1120" y="517"/>
                    <a:pt x="1141" y="538"/>
                  </a:cubicBezTo>
                  <a:cubicBezTo>
                    <a:pt x="1141" y="538"/>
                    <a:pt x="1141" y="517"/>
                    <a:pt x="1162" y="517"/>
                  </a:cubicBezTo>
                  <a:cubicBezTo>
                    <a:pt x="1162" y="528"/>
                    <a:pt x="1162" y="528"/>
                    <a:pt x="1162" y="528"/>
                  </a:cubicBezTo>
                  <a:cubicBezTo>
                    <a:pt x="1162" y="528"/>
                    <a:pt x="1162" y="528"/>
                    <a:pt x="1162" y="538"/>
                  </a:cubicBezTo>
                  <a:cubicBezTo>
                    <a:pt x="1183" y="538"/>
                    <a:pt x="1162" y="517"/>
                    <a:pt x="1162" y="517"/>
                  </a:cubicBezTo>
                  <a:lnTo>
                    <a:pt x="1183" y="517"/>
                  </a:lnTo>
                  <a:cubicBezTo>
                    <a:pt x="1183" y="517"/>
                    <a:pt x="1183" y="517"/>
                    <a:pt x="1204" y="496"/>
                  </a:cubicBezTo>
                  <a:cubicBezTo>
                    <a:pt x="1190" y="496"/>
                    <a:pt x="1186" y="505"/>
                    <a:pt x="1178" y="505"/>
                  </a:cubicBezTo>
                  <a:cubicBezTo>
                    <a:pt x="1174" y="505"/>
                    <a:pt x="1169" y="503"/>
                    <a:pt x="1162" y="496"/>
                  </a:cubicBezTo>
                  <a:lnTo>
                    <a:pt x="1141" y="496"/>
                  </a:lnTo>
                  <a:cubicBezTo>
                    <a:pt x="1141" y="496"/>
                    <a:pt x="1141" y="496"/>
                    <a:pt x="1141" y="475"/>
                  </a:cubicBezTo>
                  <a:cubicBezTo>
                    <a:pt x="1141" y="475"/>
                    <a:pt x="1141" y="496"/>
                    <a:pt x="1120" y="496"/>
                  </a:cubicBezTo>
                  <a:lnTo>
                    <a:pt x="1099" y="496"/>
                  </a:lnTo>
                  <a:cubicBezTo>
                    <a:pt x="1099" y="496"/>
                    <a:pt x="1099" y="475"/>
                    <a:pt x="1099" y="475"/>
                  </a:cubicBezTo>
                  <a:lnTo>
                    <a:pt x="1078" y="475"/>
                  </a:lnTo>
                  <a:cubicBezTo>
                    <a:pt x="1078" y="475"/>
                    <a:pt x="1068" y="484"/>
                    <a:pt x="1062" y="484"/>
                  </a:cubicBezTo>
                  <a:cubicBezTo>
                    <a:pt x="1059" y="484"/>
                    <a:pt x="1057" y="482"/>
                    <a:pt x="1057" y="475"/>
                  </a:cubicBezTo>
                  <a:cubicBezTo>
                    <a:pt x="1057" y="485"/>
                    <a:pt x="1057" y="485"/>
                    <a:pt x="1054" y="485"/>
                  </a:cubicBezTo>
                  <a:cubicBezTo>
                    <a:pt x="1051" y="485"/>
                    <a:pt x="1046" y="485"/>
                    <a:pt x="1035" y="496"/>
                  </a:cubicBezTo>
                  <a:cubicBezTo>
                    <a:pt x="1047" y="484"/>
                    <a:pt x="1039" y="479"/>
                    <a:pt x="1034" y="477"/>
                  </a:cubicBezTo>
                  <a:lnTo>
                    <a:pt x="1034" y="477"/>
                  </a:lnTo>
                  <a:cubicBezTo>
                    <a:pt x="1031" y="479"/>
                    <a:pt x="1026" y="484"/>
                    <a:pt x="1014" y="496"/>
                  </a:cubicBezTo>
                  <a:cubicBezTo>
                    <a:pt x="1014" y="475"/>
                    <a:pt x="1014" y="475"/>
                    <a:pt x="1014" y="475"/>
                  </a:cubicBezTo>
                  <a:lnTo>
                    <a:pt x="972" y="475"/>
                  </a:lnTo>
                  <a:cubicBezTo>
                    <a:pt x="958" y="475"/>
                    <a:pt x="953" y="484"/>
                    <a:pt x="952" y="484"/>
                  </a:cubicBezTo>
                  <a:cubicBezTo>
                    <a:pt x="951" y="484"/>
                    <a:pt x="951" y="482"/>
                    <a:pt x="951" y="475"/>
                  </a:cubicBezTo>
                  <a:lnTo>
                    <a:pt x="866" y="475"/>
                  </a:lnTo>
                  <a:cubicBezTo>
                    <a:pt x="866" y="475"/>
                    <a:pt x="866" y="484"/>
                    <a:pt x="860" y="484"/>
                  </a:cubicBezTo>
                  <a:cubicBezTo>
                    <a:pt x="857" y="484"/>
                    <a:pt x="852" y="482"/>
                    <a:pt x="845" y="475"/>
                  </a:cubicBezTo>
                  <a:lnTo>
                    <a:pt x="740" y="475"/>
                  </a:lnTo>
                  <a:cubicBezTo>
                    <a:pt x="740" y="475"/>
                    <a:pt x="740" y="454"/>
                    <a:pt x="719" y="454"/>
                  </a:cubicBezTo>
                  <a:lnTo>
                    <a:pt x="676" y="454"/>
                  </a:lnTo>
                  <a:cubicBezTo>
                    <a:pt x="672" y="458"/>
                    <a:pt x="667" y="460"/>
                    <a:pt x="663" y="460"/>
                  </a:cubicBezTo>
                  <a:cubicBezTo>
                    <a:pt x="651" y="460"/>
                    <a:pt x="639" y="448"/>
                    <a:pt x="626" y="448"/>
                  </a:cubicBezTo>
                  <a:cubicBezTo>
                    <a:pt x="622" y="448"/>
                    <a:pt x="617" y="449"/>
                    <a:pt x="613" y="454"/>
                  </a:cubicBezTo>
                  <a:cubicBezTo>
                    <a:pt x="613" y="433"/>
                    <a:pt x="613" y="433"/>
                    <a:pt x="613" y="433"/>
                  </a:cubicBezTo>
                  <a:cubicBezTo>
                    <a:pt x="613" y="433"/>
                    <a:pt x="613" y="433"/>
                    <a:pt x="613" y="433"/>
                  </a:cubicBezTo>
                  <a:lnTo>
                    <a:pt x="613" y="433"/>
                  </a:lnTo>
                  <a:cubicBezTo>
                    <a:pt x="609" y="437"/>
                    <a:pt x="605" y="441"/>
                    <a:pt x="602" y="443"/>
                  </a:cubicBezTo>
                  <a:lnTo>
                    <a:pt x="602" y="443"/>
                  </a:lnTo>
                  <a:cubicBezTo>
                    <a:pt x="602" y="443"/>
                    <a:pt x="602" y="443"/>
                    <a:pt x="602" y="443"/>
                  </a:cubicBezTo>
                  <a:cubicBezTo>
                    <a:pt x="606" y="443"/>
                    <a:pt x="610" y="443"/>
                    <a:pt x="612" y="439"/>
                  </a:cubicBezTo>
                  <a:lnTo>
                    <a:pt x="612" y="439"/>
                  </a:lnTo>
                  <a:cubicBezTo>
                    <a:pt x="610" y="445"/>
                    <a:pt x="605" y="454"/>
                    <a:pt x="592" y="454"/>
                  </a:cubicBezTo>
                  <a:cubicBezTo>
                    <a:pt x="592" y="452"/>
                    <a:pt x="592" y="450"/>
                    <a:pt x="593" y="448"/>
                  </a:cubicBezTo>
                  <a:lnTo>
                    <a:pt x="593" y="448"/>
                  </a:lnTo>
                  <a:cubicBezTo>
                    <a:pt x="592" y="448"/>
                    <a:pt x="592" y="448"/>
                    <a:pt x="592" y="448"/>
                  </a:cubicBezTo>
                  <a:cubicBezTo>
                    <a:pt x="587" y="448"/>
                    <a:pt x="581" y="443"/>
                    <a:pt x="571" y="433"/>
                  </a:cubicBezTo>
                  <a:lnTo>
                    <a:pt x="571" y="454"/>
                  </a:lnTo>
                  <a:cubicBezTo>
                    <a:pt x="571" y="454"/>
                    <a:pt x="571" y="433"/>
                    <a:pt x="550" y="433"/>
                  </a:cubicBezTo>
                  <a:lnTo>
                    <a:pt x="528" y="433"/>
                  </a:lnTo>
                  <a:cubicBezTo>
                    <a:pt x="528" y="426"/>
                    <a:pt x="528" y="423"/>
                    <a:pt x="528" y="423"/>
                  </a:cubicBezTo>
                  <a:cubicBezTo>
                    <a:pt x="527" y="423"/>
                    <a:pt x="526" y="425"/>
                    <a:pt x="523" y="427"/>
                  </a:cubicBezTo>
                  <a:lnTo>
                    <a:pt x="523" y="427"/>
                  </a:lnTo>
                  <a:cubicBezTo>
                    <a:pt x="519" y="424"/>
                    <a:pt x="516" y="423"/>
                    <a:pt x="514" y="423"/>
                  </a:cubicBezTo>
                  <a:cubicBezTo>
                    <a:pt x="507" y="423"/>
                    <a:pt x="507" y="433"/>
                    <a:pt x="507" y="433"/>
                  </a:cubicBezTo>
                  <a:lnTo>
                    <a:pt x="486" y="433"/>
                  </a:lnTo>
                  <a:cubicBezTo>
                    <a:pt x="486" y="422"/>
                    <a:pt x="486" y="422"/>
                    <a:pt x="486" y="422"/>
                  </a:cubicBezTo>
                  <a:cubicBezTo>
                    <a:pt x="486" y="422"/>
                    <a:pt x="486" y="422"/>
                    <a:pt x="486" y="411"/>
                  </a:cubicBezTo>
                  <a:lnTo>
                    <a:pt x="444" y="411"/>
                  </a:lnTo>
                  <a:cubicBezTo>
                    <a:pt x="444" y="411"/>
                    <a:pt x="444" y="390"/>
                    <a:pt x="423" y="390"/>
                  </a:cubicBezTo>
                  <a:lnTo>
                    <a:pt x="402" y="390"/>
                  </a:lnTo>
                  <a:cubicBezTo>
                    <a:pt x="402" y="369"/>
                    <a:pt x="402" y="369"/>
                    <a:pt x="381" y="369"/>
                  </a:cubicBezTo>
                  <a:lnTo>
                    <a:pt x="360" y="369"/>
                  </a:lnTo>
                  <a:lnTo>
                    <a:pt x="360" y="348"/>
                  </a:lnTo>
                  <a:lnTo>
                    <a:pt x="317" y="348"/>
                  </a:lnTo>
                  <a:lnTo>
                    <a:pt x="317" y="327"/>
                  </a:lnTo>
                  <a:lnTo>
                    <a:pt x="296" y="327"/>
                  </a:lnTo>
                  <a:cubicBezTo>
                    <a:pt x="296" y="327"/>
                    <a:pt x="275" y="306"/>
                    <a:pt x="275" y="306"/>
                  </a:cubicBezTo>
                  <a:lnTo>
                    <a:pt x="254" y="306"/>
                  </a:lnTo>
                  <a:cubicBezTo>
                    <a:pt x="233" y="306"/>
                    <a:pt x="254" y="285"/>
                    <a:pt x="254" y="285"/>
                  </a:cubicBezTo>
                  <a:lnTo>
                    <a:pt x="233" y="285"/>
                  </a:lnTo>
                  <a:cubicBezTo>
                    <a:pt x="233" y="264"/>
                    <a:pt x="233" y="264"/>
                    <a:pt x="233" y="264"/>
                  </a:cubicBezTo>
                  <a:lnTo>
                    <a:pt x="254" y="264"/>
                  </a:lnTo>
                  <a:cubicBezTo>
                    <a:pt x="233" y="264"/>
                    <a:pt x="233" y="243"/>
                    <a:pt x="233" y="242"/>
                  </a:cubicBezTo>
                  <a:lnTo>
                    <a:pt x="233" y="242"/>
                  </a:lnTo>
                  <a:cubicBezTo>
                    <a:pt x="254" y="264"/>
                    <a:pt x="254" y="264"/>
                    <a:pt x="254" y="264"/>
                  </a:cubicBezTo>
                  <a:cubicBezTo>
                    <a:pt x="254" y="253"/>
                    <a:pt x="259" y="248"/>
                    <a:pt x="264" y="248"/>
                  </a:cubicBezTo>
                  <a:cubicBezTo>
                    <a:pt x="270" y="248"/>
                    <a:pt x="275" y="253"/>
                    <a:pt x="275" y="264"/>
                  </a:cubicBezTo>
                  <a:cubicBezTo>
                    <a:pt x="275" y="253"/>
                    <a:pt x="280" y="253"/>
                    <a:pt x="286" y="253"/>
                  </a:cubicBezTo>
                  <a:cubicBezTo>
                    <a:pt x="291" y="253"/>
                    <a:pt x="296" y="253"/>
                    <a:pt x="296" y="242"/>
                  </a:cubicBezTo>
                  <a:cubicBezTo>
                    <a:pt x="338" y="242"/>
                    <a:pt x="360" y="221"/>
                    <a:pt x="402" y="221"/>
                  </a:cubicBezTo>
                  <a:lnTo>
                    <a:pt x="444" y="221"/>
                  </a:lnTo>
                  <a:cubicBezTo>
                    <a:pt x="444" y="200"/>
                    <a:pt x="444" y="200"/>
                    <a:pt x="444" y="200"/>
                  </a:cubicBezTo>
                  <a:cubicBezTo>
                    <a:pt x="458" y="200"/>
                    <a:pt x="472" y="210"/>
                    <a:pt x="486" y="210"/>
                  </a:cubicBezTo>
                  <a:cubicBezTo>
                    <a:pt x="493" y="210"/>
                    <a:pt x="500" y="207"/>
                    <a:pt x="507" y="200"/>
                  </a:cubicBezTo>
                  <a:cubicBezTo>
                    <a:pt x="507" y="196"/>
                    <a:pt x="507" y="194"/>
                    <a:pt x="508" y="194"/>
                  </a:cubicBezTo>
                  <a:cubicBezTo>
                    <a:pt x="508" y="194"/>
                    <a:pt x="510" y="206"/>
                    <a:pt x="518" y="206"/>
                  </a:cubicBezTo>
                  <a:cubicBezTo>
                    <a:pt x="521" y="206"/>
                    <a:pt x="524" y="205"/>
                    <a:pt x="528" y="200"/>
                  </a:cubicBezTo>
                  <a:cubicBezTo>
                    <a:pt x="528" y="200"/>
                    <a:pt x="550" y="200"/>
                    <a:pt x="550" y="179"/>
                  </a:cubicBezTo>
                  <a:cubicBezTo>
                    <a:pt x="550" y="190"/>
                    <a:pt x="555" y="190"/>
                    <a:pt x="560" y="190"/>
                  </a:cubicBezTo>
                  <a:cubicBezTo>
                    <a:pt x="565" y="190"/>
                    <a:pt x="571" y="190"/>
                    <a:pt x="571" y="200"/>
                  </a:cubicBezTo>
                  <a:cubicBezTo>
                    <a:pt x="585" y="200"/>
                    <a:pt x="599" y="191"/>
                    <a:pt x="607" y="191"/>
                  </a:cubicBezTo>
                  <a:cubicBezTo>
                    <a:pt x="611" y="191"/>
                    <a:pt x="613" y="193"/>
                    <a:pt x="613" y="200"/>
                  </a:cubicBezTo>
                  <a:cubicBezTo>
                    <a:pt x="634" y="179"/>
                    <a:pt x="655" y="179"/>
                    <a:pt x="676" y="179"/>
                  </a:cubicBezTo>
                  <a:lnTo>
                    <a:pt x="697" y="179"/>
                  </a:lnTo>
                  <a:lnTo>
                    <a:pt x="697" y="200"/>
                  </a:lnTo>
                  <a:cubicBezTo>
                    <a:pt x="697" y="179"/>
                    <a:pt x="719" y="179"/>
                    <a:pt x="719" y="179"/>
                  </a:cubicBezTo>
                  <a:lnTo>
                    <a:pt x="740" y="179"/>
                  </a:lnTo>
                  <a:cubicBezTo>
                    <a:pt x="740" y="179"/>
                    <a:pt x="740" y="179"/>
                    <a:pt x="740" y="200"/>
                  </a:cubicBezTo>
                  <a:cubicBezTo>
                    <a:pt x="740" y="193"/>
                    <a:pt x="742" y="191"/>
                    <a:pt x="745" y="191"/>
                  </a:cubicBezTo>
                  <a:cubicBezTo>
                    <a:pt x="751" y="191"/>
                    <a:pt x="761" y="200"/>
                    <a:pt x="761" y="200"/>
                  </a:cubicBezTo>
                  <a:lnTo>
                    <a:pt x="930" y="200"/>
                  </a:lnTo>
                  <a:cubicBezTo>
                    <a:pt x="972" y="211"/>
                    <a:pt x="1020" y="216"/>
                    <a:pt x="1062" y="216"/>
                  </a:cubicBezTo>
                  <a:cubicBezTo>
                    <a:pt x="1104" y="216"/>
                    <a:pt x="1141" y="211"/>
                    <a:pt x="1162" y="200"/>
                  </a:cubicBezTo>
                  <a:cubicBezTo>
                    <a:pt x="1162" y="179"/>
                    <a:pt x="1162" y="179"/>
                    <a:pt x="1162" y="179"/>
                  </a:cubicBezTo>
                  <a:lnTo>
                    <a:pt x="1183" y="179"/>
                  </a:lnTo>
                  <a:cubicBezTo>
                    <a:pt x="1162" y="179"/>
                    <a:pt x="1183" y="158"/>
                    <a:pt x="1183" y="158"/>
                  </a:cubicBezTo>
                  <a:lnTo>
                    <a:pt x="1162" y="158"/>
                  </a:lnTo>
                  <a:cubicBezTo>
                    <a:pt x="1162" y="158"/>
                    <a:pt x="1162" y="167"/>
                    <a:pt x="1156" y="167"/>
                  </a:cubicBezTo>
                  <a:cubicBezTo>
                    <a:pt x="1153" y="167"/>
                    <a:pt x="1148" y="165"/>
                    <a:pt x="1141" y="158"/>
                  </a:cubicBezTo>
                  <a:cubicBezTo>
                    <a:pt x="1141" y="158"/>
                    <a:pt x="1141" y="137"/>
                    <a:pt x="1141" y="137"/>
                  </a:cubicBezTo>
                  <a:cubicBezTo>
                    <a:pt x="1141" y="130"/>
                    <a:pt x="1139" y="127"/>
                    <a:pt x="1136" y="127"/>
                  </a:cubicBezTo>
                  <a:cubicBezTo>
                    <a:pt x="1129" y="127"/>
                    <a:pt x="1120" y="137"/>
                    <a:pt x="1120" y="137"/>
                  </a:cubicBezTo>
                  <a:cubicBezTo>
                    <a:pt x="1120" y="116"/>
                    <a:pt x="1120" y="116"/>
                    <a:pt x="1120" y="116"/>
                  </a:cubicBezTo>
                  <a:lnTo>
                    <a:pt x="1099" y="116"/>
                  </a:lnTo>
                  <a:cubicBezTo>
                    <a:pt x="1099" y="116"/>
                    <a:pt x="1099" y="116"/>
                    <a:pt x="1099" y="95"/>
                  </a:cubicBezTo>
                  <a:cubicBezTo>
                    <a:pt x="1078" y="95"/>
                    <a:pt x="1078" y="116"/>
                    <a:pt x="1078" y="116"/>
                  </a:cubicBezTo>
                  <a:cubicBezTo>
                    <a:pt x="1078" y="105"/>
                    <a:pt x="1078" y="105"/>
                    <a:pt x="1078" y="105"/>
                  </a:cubicBezTo>
                  <a:cubicBezTo>
                    <a:pt x="1078" y="105"/>
                    <a:pt x="1078" y="105"/>
                    <a:pt x="1078" y="95"/>
                  </a:cubicBezTo>
                  <a:cubicBezTo>
                    <a:pt x="1057" y="95"/>
                    <a:pt x="1035" y="52"/>
                    <a:pt x="1014" y="52"/>
                  </a:cubicBezTo>
                  <a:cubicBezTo>
                    <a:pt x="993" y="52"/>
                    <a:pt x="993" y="31"/>
                    <a:pt x="972" y="31"/>
                  </a:cubicBezTo>
                  <a:cubicBezTo>
                    <a:pt x="962" y="21"/>
                    <a:pt x="951" y="21"/>
                    <a:pt x="938" y="21"/>
                  </a:cubicBezTo>
                  <a:cubicBezTo>
                    <a:pt x="925" y="21"/>
                    <a:pt x="909" y="21"/>
                    <a:pt x="888" y="10"/>
                  </a:cubicBezTo>
                  <a:cubicBezTo>
                    <a:pt x="888" y="31"/>
                    <a:pt x="888" y="31"/>
                    <a:pt x="888" y="31"/>
                  </a:cubicBezTo>
                  <a:cubicBezTo>
                    <a:pt x="866" y="10"/>
                    <a:pt x="803" y="10"/>
                    <a:pt x="782" y="10"/>
                  </a:cubicBezTo>
                  <a:cubicBezTo>
                    <a:pt x="740" y="10"/>
                    <a:pt x="697" y="1"/>
                    <a:pt x="6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2592;p67"/>
            <p:cNvSpPr/>
            <p:nvPr/>
          </p:nvSpPr>
          <p:spPr>
            <a:xfrm>
              <a:off x="8076055" y="4362237"/>
              <a:ext cx="39" cy="861"/>
            </a:xfrm>
            <a:custGeom>
              <a:avLst/>
              <a:gdLst/>
              <a:ahLst/>
              <a:cxnLst/>
              <a:rect l="l" t="t" r="r" b="b"/>
              <a:pathLst>
                <a:path w="1" h="22" extrusionOk="0">
                  <a:moveTo>
                    <a:pt x="1" y="0"/>
                  </a:moveTo>
                  <a:lnTo>
                    <a:pt x="1" y="0"/>
                  </a:ln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2593;p67"/>
            <p:cNvSpPr/>
            <p:nvPr/>
          </p:nvSpPr>
          <p:spPr>
            <a:xfrm>
              <a:off x="8068622" y="4360594"/>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2594;p67"/>
            <p:cNvSpPr/>
            <p:nvPr/>
          </p:nvSpPr>
          <p:spPr>
            <a:xfrm>
              <a:off x="8066979" y="4359733"/>
              <a:ext cx="39" cy="900"/>
            </a:xfrm>
            <a:custGeom>
              <a:avLst/>
              <a:gdLst/>
              <a:ahLst/>
              <a:cxnLst/>
              <a:rect l="l" t="t" r="r" b="b"/>
              <a:pathLst>
                <a:path w="1" h="23" extrusionOk="0">
                  <a:moveTo>
                    <a:pt x="0" y="22"/>
                  </a:moveTo>
                  <a:cubicBezTo>
                    <a:pt x="0" y="22"/>
                    <a:pt x="0" y="1"/>
                    <a:pt x="0" y="1"/>
                  </a:cubicBez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2595;p67"/>
            <p:cNvSpPr/>
            <p:nvPr/>
          </p:nvSpPr>
          <p:spPr>
            <a:xfrm>
              <a:off x="8080202" y="43622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2596;p67"/>
            <p:cNvSpPr/>
            <p:nvPr/>
          </p:nvSpPr>
          <p:spPr>
            <a:xfrm>
              <a:off x="8091743" y="4362237"/>
              <a:ext cx="900" cy="39"/>
            </a:xfrm>
            <a:custGeom>
              <a:avLst/>
              <a:gdLst/>
              <a:ahLst/>
              <a:cxnLst/>
              <a:rect l="l" t="t" r="r" b="b"/>
              <a:pathLst>
                <a:path w="23" h="1" extrusionOk="0">
                  <a:moveTo>
                    <a:pt x="22"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2597;p67"/>
            <p:cNvSpPr/>
            <p:nvPr/>
          </p:nvSpPr>
          <p:spPr>
            <a:xfrm>
              <a:off x="8091743" y="436141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2598;p67"/>
            <p:cNvSpPr/>
            <p:nvPr/>
          </p:nvSpPr>
          <p:spPr>
            <a:xfrm>
              <a:off x="8077698" y="436223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2599;p67"/>
            <p:cNvSpPr/>
            <p:nvPr/>
          </p:nvSpPr>
          <p:spPr>
            <a:xfrm>
              <a:off x="8090921" y="4361416"/>
              <a:ext cx="39" cy="861"/>
            </a:xfrm>
            <a:custGeom>
              <a:avLst/>
              <a:gdLst/>
              <a:ahLst/>
              <a:cxnLst/>
              <a:rect l="l" t="t" r="r" b="b"/>
              <a:pathLst>
                <a:path w="1" h="22" extrusionOk="0">
                  <a:moveTo>
                    <a:pt x="1" y="21"/>
                  </a:moveTo>
                  <a:lnTo>
                    <a:pt x="1" y="0"/>
                  </a:lnTo>
                  <a:lnTo>
                    <a:pt x="1"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2600;p67"/>
            <p:cNvSpPr/>
            <p:nvPr/>
          </p:nvSpPr>
          <p:spPr>
            <a:xfrm>
              <a:off x="8092604" y="43622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2601;p67"/>
            <p:cNvSpPr/>
            <p:nvPr/>
          </p:nvSpPr>
          <p:spPr>
            <a:xfrm>
              <a:off x="8084310" y="4362237"/>
              <a:ext cx="861" cy="39"/>
            </a:xfrm>
            <a:custGeom>
              <a:avLst/>
              <a:gdLst/>
              <a:ahLst/>
              <a:cxnLst/>
              <a:rect l="l" t="t" r="r" b="b"/>
              <a:pathLst>
                <a:path w="22" h="1" extrusionOk="0">
                  <a:moveTo>
                    <a:pt x="22" y="0"/>
                  </a:moveTo>
                  <a:lnTo>
                    <a:pt x="22"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2602;p67"/>
            <p:cNvSpPr/>
            <p:nvPr/>
          </p:nvSpPr>
          <p:spPr>
            <a:xfrm>
              <a:off x="8090100" y="4362237"/>
              <a:ext cx="861" cy="39"/>
            </a:xfrm>
            <a:custGeom>
              <a:avLst/>
              <a:gdLst/>
              <a:ahLst/>
              <a:cxnLst/>
              <a:rect l="l" t="t" r="r" b="b"/>
              <a:pathLst>
                <a:path w="22" h="1" extrusionOk="0">
                  <a:moveTo>
                    <a:pt x="22" y="0"/>
                  </a:moveTo>
                  <a:lnTo>
                    <a:pt x="22"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2603;p67"/>
            <p:cNvSpPr/>
            <p:nvPr/>
          </p:nvSpPr>
          <p:spPr>
            <a:xfrm>
              <a:off x="8093425" y="436223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2604;p67"/>
            <p:cNvSpPr/>
            <p:nvPr/>
          </p:nvSpPr>
          <p:spPr>
            <a:xfrm>
              <a:off x="8086814" y="4362237"/>
              <a:ext cx="861" cy="39"/>
            </a:xfrm>
            <a:custGeom>
              <a:avLst/>
              <a:gdLst/>
              <a:ahLst/>
              <a:cxnLst/>
              <a:rect l="l" t="t" r="r" b="b"/>
              <a:pathLst>
                <a:path w="22" h="1" extrusionOk="0">
                  <a:moveTo>
                    <a:pt x="21" y="0"/>
                  </a:moveTo>
                  <a:cubicBezTo>
                    <a:pt x="21" y="0"/>
                    <a:pt x="21" y="0"/>
                    <a:pt x="21" y="0"/>
                  </a:cubicBezTo>
                  <a:cubicBezTo>
                    <a:pt x="21"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2605;p67"/>
            <p:cNvSpPr/>
            <p:nvPr/>
          </p:nvSpPr>
          <p:spPr>
            <a:xfrm>
              <a:off x="7179426" y="4446544"/>
              <a:ext cx="202498" cy="149604"/>
            </a:xfrm>
            <a:custGeom>
              <a:avLst/>
              <a:gdLst/>
              <a:ahLst/>
              <a:cxnLst/>
              <a:rect l="l" t="t" r="r" b="b"/>
              <a:pathLst>
                <a:path w="5176" h="3824" extrusionOk="0">
                  <a:moveTo>
                    <a:pt x="5176" y="0"/>
                  </a:moveTo>
                  <a:lnTo>
                    <a:pt x="2725" y="106"/>
                  </a:lnTo>
                  <a:cubicBezTo>
                    <a:pt x="2725" y="803"/>
                    <a:pt x="2725" y="1500"/>
                    <a:pt x="2725" y="2197"/>
                  </a:cubicBezTo>
                  <a:cubicBezTo>
                    <a:pt x="2725" y="2260"/>
                    <a:pt x="2725" y="2324"/>
                    <a:pt x="2704" y="2387"/>
                  </a:cubicBezTo>
                  <a:cubicBezTo>
                    <a:pt x="2662" y="2450"/>
                    <a:pt x="2598" y="2472"/>
                    <a:pt x="2514" y="2514"/>
                  </a:cubicBezTo>
                  <a:cubicBezTo>
                    <a:pt x="1669" y="2873"/>
                    <a:pt x="380" y="2894"/>
                    <a:pt x="0" y="3823"/>
                  </a:cubicBezTo>
                  <a:lnTo>
                    <a:pt x="5154" y="3823"/>
                  </a:lnTo>
                  <a:cubicBezTo>
                    <a:pt x="5154" y="3422"/>
                    <a:pt x="5176" y="1141"/>
                    <a:pt x="5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2606;p67"/>
            <p:cNvSpPr/>
            <p:nvPr/>
          </p:nvSpPr>
          <p:spPr>
            <a:xfrm>
              <a:off x="7275274" y="453413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2607;p67"/>
            <p:cNvSpPr/>
            <p:nvPr/>
          </p:nvSpPr>
          <p:spPr>
            <a:xfrm>
              <a:off x="7274453" y="4527526"/>
              <a:ext cx="39" cy="39"/>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2608;p67"/>
            <p:cNvSpPr/>
            <p:nvPr/>
          </p:nvSpPr>
          <p:spPr>
            <a:xfrm>
              <a:off x="7276096" y="4538245"/>
              <a:ext cx="861" cy="39"/>
            </a:xfrm>
            <a:custGeom>
              <a:avLst/>
              <a:gdLst/>
              <a:ahLst/>
              <a:cxnLst/>
              <a:rect l="l" t="t" r="r" b="b"/>
              <a:pathLst>
                <a:path w="22" h="1" extrusionOk="0">
                  <a:moveTo>
                    <a:pt x="22" y="1"/>
                  </a:moveTo>
                  <a:lnTo>
                    <a:pt x="1" y="1"/>
                  </a:lnTo>
                  <a:cubicBezTo>
                    <a:pt x="22" y="1"/>
                    <a:pt x="22" y="1"/>
                    <a:pt x="22"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2609;p67"/>
            <p:cNvSpPr/>
            <p:nvPr/>
          </p:nvSpPr>
          <p:spPr>
            <a:xfrm>
              <a:off x="7272810" y="4512621"/>
              <a:ext cx="39" cy="900"/>
            </a:xfrm>
            <a:custGeom>
              <a:avLst/>
              <a:gdLst/>
              <a:ahLst/>
              <a:cxnLst/>
              <a:rect l="l" t="t" r="r" b="b"/>
              <a:pathLst>
                <a:path w="1" h="23" extrusionOk="0">
                  <a:moveTo>
                    <a:pt x="0" y="1"/>
                  </a:moveTo>
                  <a:lnTo>
                    <a:pt x="0" y="22"/>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2610;p67"/>
            <p:cNvSpPr/>
            <p:nvPr/>
          </p:nvSpPr>
          <p:spPr>
            <a:xfrm>
              <a:off x="7272810" y="4521736"/>
              <a:ext cx="861" cy="39"/>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2611;p67"/>
            <p:cNvSpPr/>
            <p:nvPr/>
          </p:nvSpPr>
          <p:spPr>
            <a:xfrm>
              <a:off x="7274453" y="4540749"/>
              <a:ext cx="861" cy="39"/>
            </a:xfrm>
            <a:custGeom>
              <a:avLst/>
              <a:gdLst/>
              <a:ahLst/>
              <a:cxnLst/>
              <a:rect l="l" t="t" r="r" b="b"/>
              <a:pathLst>
                <a:path w="22" h="1" extrusionOk="0">
                  <a:moveTo>
                    <a:pt x="0" y="0"/>
                  </a:moveTo>
                  <a:lnTo>
                    <a:pt x="22"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2612;p67"/>
            <p:cNvSpPr/>
            <p:nvPr/>
          </p:nvSpPr>
          <p:spPr>
            <a:xfrm>
              <a:off x="7276918" y="4544857"/>
              <a:ext cx="39" cy="39"/>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2613;p67"/>
            <p:cNvSpPr/>
            <p:nvPr/>
          </p:nvSpPr>
          <p:spPr>
            <a:xfrm>
              <a:off x="7276918" y="454321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2614;p67"/>
            <p:cNvSpPr/>
            <p:nvPr/>
          </p:nvSpPr>
          <p:spPr>
            <a:xfrm>
              <a:off x="7276918" y="4542392"/>
              <a:ext cx="39" cy="861"/>
            </a:xfrm>
            <a:custGeom>
              <a:avLst/>
              <a:gdLst/>
              <a:ahLst/>
              <a:cxnLst/>
              <a:rect l="l" t="t" r="r" b="b"/>
              <a:pathLst>
                <a:path w="1" h="22" extrusionOk="0">
                  <a:moveTo>
                    <a:pt x="1" y="0"/>
                  </a:moveTo>
                  <a:lnTo>
                    <a:pt x="1" y="22"/>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2615;p67"/>
            <p:cNvSpPr/>
            <p:nvPr/>
          </p:nvSpPr>
          <p:spPr>
            <a:xfrm>
              <a:off x="7281886" y="4539928"/>
              <a:ext cx="39" cy="861"/>
            </a:xfrm>
            <a:custGeom>
              <a:avLst/>
              <a:gdLst/>
              <a:ahLst/>
              <a:cxnLst/>
              <a:rect l="l" t="t" r="r" b="b"/>
              <a:pathLst>
                <a:path w="1" h="22" extrusionOk="0">
                  <a:moveTo>
                    <a:pt x="1" y="0"/>
                  </a:moveTo>
                  <a:cubicBezTo>
                    <a:pt x="1" y="21"/>
                    <a:pt x="1" y="21"/>
                    <a:pt x="1" y="2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2616;p67"/>
            <p:cNvSpPr/>
            <p:nvPr/>
          </p:nvSpPr>
          <p:spPr>
            <a:xfrm>
              <a:off x="7273631" y="4507691"/>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2617;p67"/>
            <p:cNvSpPr/>
            <p:nvPr/>
          </p:nvSpPr>
          <p:spPr>
            <a:xfrm>
              <a:off x="7283529" y="4540749"/>
              <a:ext cx="39" cy="39"/>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2618;p67"/>
            <p:cNvSpPr/>
            <p:nvPr/>
          </p:nvSpPr>
          <p:spPr>
            <a:xfrm>
              <a:off x="7272810" y="4539067"/>
              <a:ext cx="861" cy="39"/>
            </a:xfrm>
            <a:custGeom>
              <a:avLst/>
              <a:gdLst/>
              <a:ahLst/>
              <a:cxnLst/>
              <a:rect l="l" t="t" r="r" b="b"/>
              <a:pathLst>
                <a:path w="22" h="1" extrusionOk="0">
                  <a:moveTo>
                    <a:pt x="21" y="1"/>
                  </a:moveTo>
                  <a:cubicBezTo>
                    <a:pt x="21" y="1"/>
                    <a:pt x="21" y="1"/>
                    <a:pt x="0" y="1"/>
                  </a:cubicBezTo>
                  <a:cubicBezTo>
                    <a:pt x="21" y="1"/>
                    <a:pt x="0" y="1"/>
                    <a:pt x="2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2619;p67"/>
            <p:cNvSpPr/>
            <p:nvPr/>
          </p:nvSpPr>
          <p:spPr>
            <a:xfrm>
              <a:off x="7277739" y="4501901"/>
              <a:ext cx="39" cy="39"/>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2620;p67"/>
            <p:cNvSpPr/>
            <p:nvPr/>
          </p:nvSpPr>
          <p:spPr>
            <a:xfrm>
              <a:off x="7283529" y="4540749"/>
              <a:ext cx="39" cy="39"/>
            </a:xfrm>
            <a:custGeom>
              <a:avLst/>
              <a:gdLst/>
              <a:ahLst/>
              <a:cxnLst/>
              <a:rect l="l" t="t" r="r" b="b"/>
              <a:pathLst>
                <a:path w="1" h="1" extrusionOk="0">
                  <a:moveTo>
                    <a:pt x="1"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2621;p67"/>
            <p:cNvSpPr/>
            <p:nvPr/>
          </p:nvSpPr>
          <p:spPr>
            <a:xfrm>
              <a:off x="7277739" y="4515946"/>
              <a:ext cx="39" cy="39"/>
            </a:xfrm>
            <a:custGeom>
              <a:avLst/>
              <a:gdLst/>
              <a:ahLst/>
              <a:cxnLst/>
              <a:rect l="l" t="t" r="r" b="b"/>
              <a:pathLst>
                <a:path w="1" h="1" extrusionOk="0">
                  <a:moveTo>
                    <a:pt x="1"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2622;p67"/>
            <p:cNvSpPr/>
            <p:nvPr/>
          </p:nvSpPr>
          <p:spPr>
            <a:xfrm>
              <a:off x="7277739" y="4516768"/>
              <a:ext cx="39" cy="39"/>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2623;p67"/>
            <p:cNvSpPr/>
            <p:nvPr/>
          </p:nvSpPr>
          <p:spPr>
            <a:xfrm>
              <a:off x="7281886" y="4540749"/>
              <a:ext cx="861" cy="39"/>
            </a:xfrm>
            <a:custGeom>
              <a:avLst/>
              <a:gdLst/>
              <a:ahLst/>
              <a:cxnLst/>
              <a:rect l="l" t="t" r="r" b="b"/>
              <a:pathLst>
                <a:path w="22" h="1" extrusionOk="0">
                  <a:moveTo>
                    <a:pt x="1" y="0"/>
                  </a:moveTo>
                  <a:lnTo>
                    <a:pt x="22" y="0"/>
                  </a:lnTo>
                  <a:cubicBezTo>
                    <a:pt x="22" y="0"/>
                    <a:pt x="22"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2624;p67"/>
            <p:cNvSpPr/>
            <p:nvPr/>
          </p:nvSpPr>
          <p:spPr>
            <a:xfrm>
              <a:off x="7280243" y="4523379"/>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2625;p67"/>
            <p:cNvSpPr/>
            <p:nvPr/>
          </p:nvSpPr>
          <p:spPr>
            <a:xfrm>
              <a:off x="7273631" y="4521736"/>
              <a:ext cx="39" cy="39"/>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2626;p67"/>
            <p:cNvSpPr/>
            <p:nvPr/>
          </p:nvSpPr>
          <p:spPr>
            <a:xfrm>
              <a:off x="7267841" y="451758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2627;p67"/>
            <p:cNvSpPr/>
            <p:nvPr/>
          </p:nvSpPr>
          <p:spPr>
            <a:xfrm>
              <a:off x="7267841" y="4516768"/>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2628;p67"/>
            <p:cNvSpPr/>
            <p:nvPr/>
          </p:nvSpPr>
          <p:spPr>
            <a:xfrm>
              <a:off x="7267841" y="4522558"/>
              <a:ext cx="39" cy="39"/>
            </a:xfrm>
            <a:custGeom>
              <a:avLst/>
              <a:gdLst/>
              <a:ahLst/>
              <a:cxnLst/>
              <a:rect l="l" t="t" r="r" b="b"/>
              <a:pathLst>
                <a:path w="1" h="1" extrusionOk="0">
                  <a:moveTo>
                    <a:pt x="0" y="0"/>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2629;p67"/>
            <p:cNvSpPr/>
            <p:nvPr/>
          </p:nvSpPr>
          <p:spPr>
            <a:xfrm>
              <a:off x="7267841" y="4521736"/>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2630;p67"/>
            <p:cNvSpPr/>
            <p:nvPr/>
          </p:nvSpPr>
          <p:spPr>
            <a:xfrm>
              <a:off x="7267020" y="4513481"/>
              <a:ext cx="39" cy="39"/>
            </a:xfrm>
            <a:custGeom>
              <a:avLst/>
              <a:gdLst/>
              <a:ahLst/>
              <a:cxnLst/>
              <a:rect l="l" t="t" r="r" b="b"/>
              <a:pathLst>
                <a:path w="1" h="1" extrusionOk="0">
                  <a:moveTo>
                    <a:pt x="0" y="0"/>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2631;p67"/>
            <p:cNvSpPr/>
            <p:nvPr/>
          </p:nvSpPr>
          <p:spPr>
            <a:xfrm>
              <a:off x="7264516" y="4498576"/>
              <a:ext cx="24021" cy="47143"/>
            </a:xfrm>
            <a:custGeom>
              <a:avLst/>
              <a:gdLst/>
              <a:ahLst/>
              <a:cxnLst/>
              <a:rect l="l" t="t" r="r" b="b"/>
              <a:pathLst>
                <a:path w="614" h="1205" extrusionOk="0">
                  <a:moveTo>
                    <a:pt x="212" y="1"/>
                  </a:moveTo>
                  <a:cubicBezTo>
                    <a:pt x="212" y="1"/>
                    <a:pt x="212" y="1"/>
                    <a:pt x="212" y="1"/>
                  </a:cubicBezTo>
                  <a:cubicBezTo>
                    <a:pt x="212" y="1"/>
                    <a:pt x="212" y="1"/>
                    <a:pt x="212" y="1"/>
                  </a:cubicBezTo>
                  <a:close/>
                  <a:moveTo>
                    <a:pt x="212" y="1"/>
                  </a:moveTo>
                  <a:cubicBezTo>
                    <a:pt x="212" y="1"/>
                    <a:pt x="212" y="1"/>
                    <a:pt x="212" y="1"/>
                  </a:cubicBezTo>
                  <a:cubicBezTo>
                    <a:pt x="212" y="1"/>
                    <a:pt x="212" y="1"/>
                    <a:pt x="212" y="1"/>
                  </a:cubicBezTo>
                  <a:close/>
                  <a:moveTo>
                    <a:pt x="402" y="170"/>
                  </a:moveTo>
                  <a:cubicBezTo>
                    <a:pt x="402" y="191"/>
                    <a:pt x="402" y="191"/>
                    <a:pt x="423" y="191"/>
                  </a:cubicBezTo>
                  <a:cubicBezTo>
                    <a:pt x="423" y="191"/>
                    <a:pt x="402" y="191"/>
                    <a:pt x="402" y="170"/>
                  </a:cubicBezTo>
                  <a:close/>
                  <a:moveTo>
                    <a:pt x="128" y="698"/>
                  </a:moveTo>
                  <a:lnTo>
                    <a:pt x="128" y="698"/>
                  </a:lnTo>
                  <a:cubicBezTo>
                    <a:pt x="128" y="698"/>
                    <a:pt x="128" y="707"/>
                    <a:pt x="134" y="707"/>
                  </a:cubicBezTo>
                  <a:cubicBezTo>
                    <a:pt x="137" y="707"/>
                    <a:pt x="142" y="705"/>
                    <a:pt x="149" y="698"/>
                  </a:cubicBezTo>
                  <a:lnTo>
                    <a:pt x="149" y="698"/>
                  </a:lnTo>
                  <a:lnTo>
                    <a:pt x="130" y="716"/>
                  </a:lnTo>
                  <a:lnTo>
                    <a:pt x="130" y="716"/>
                  </a:lnTo>
                  <a:cubicBezTo>
                    <a:pt x="128" y="714"/>
                    <a:pt x="128" y="708"/>
                    <a:pt x="128" y="698"/>
                  </a:cubicBezTo>
                  <a:close/>
                  <a:moveTo>
                    <a:pt x="233" y="1015"/>
                  </a:moveTo>
                  <a:cubicBezTo>
                    <a:pt x="212" y="1015"/>
                    <a:pt x="212" y="1036"/>
                    <a:pt x="212" y="1036"/>
                  </a:cubicBezTo>
                  <a:cubicBezTo>
                    <a:pt x="212" y="1036"/>
                    <a:pt x="212" y="1036"/>
                    <a:pt x="233" y="1015"/>
                  </a:cubicBezTo>
                  <a:close/>
                  <a:moveTo>
                    <a:pt x="170" y="1"/>
                  </a:moveTo>
                  <a:cubicBezTo>
                    <a:pt x="159" y="11"/>
                    <a:pt x="154" y="11"/>
                    <a:pt x="149" y="11"/>
                  </a:cubicBezTo>
                  <a:cubicBezTo>
                    <a:pt x="144" y="11"/>
                    <a:pt x="138" y="11"/>
                    <a:pt x="128" y="22"/>
                  </a:cubicBezTo>
                  <a:cubicBezTo>
                    <a:pt x="85" y="43"/>
                    <a:pt x="64" y="85"/>
                    <a:pt x="43" y="149"/>
                  </a:cubicBezTo>
                  <a:cubicBezTo>
                    <a:pt x="43" y="149"/>
                    <a:pt x="43" y="170"/>
                    <a:pt x="43" y="191"/>
                  </a:cubicBezTo>
                  <a:lnTo>
                    <a:pt x="22" y="191"/>
                  </a:lnTo>
                  <a:cubicBezTo>
                    <a:pt x="22" y="191"/>
                    <a:pt x="22" y="218"/>
                    <a:pt x="22" y="218"/>
                  </a:cubicBezTo>
                  <a:cubicBezTo>
                    <a:pt x="22" y="237"/>
                    <a:pt x="22" y="256"/>
                    <a:pt x="22" y="275"/>
                  </a:cubicBezTo>
                  <a:cubicBezTo>
                    <a:pt x="1" y="297"/>
                    <a:pt x="43" y="297"/>
                    <a:pt x="43" y="318"/>
                  </a:cubicBezTo>
                  <a:cubicBezTo>
                    <a:pt x="43" y="318"/>
                    <a:pt x="43" y="327"/>
                    <a:pt x="49" y="327"/>
                  </a:cubicBezTo>
                  <a:cubicBezTo>
                    <a:pt x="53" y="327"/>
                    <a:pt x="57" y="325"/>
                    <a:pt x="64" y="318"/>
                  </a:cubicBezTo>
                  <a:lnTo>
                    <a:pt x="64" y="318"/>
                  </a:lnTo>
                  <a:cubicBezTo>
                    <a:pt x="43" y="339"/>
                    <a:pt x="64" y="339"/>
                    <a:pt x="64" y="339"/>
                  </a:cubicBezTo>
                  <a:cubicBezTo>
                    <a:pt x="43" y="339"/>
                    <a:pt x="64" y="360"/>
                    <a:pt x="43" y="360"/>
                  </a:cubicBezTo>
                  <a:cubicBezTo>
                    <a:pt x="64" y="360"/>
                    <a:pt x="64" y="360"/>
                    <a:pt x="64" y="381"/>
                  </a:cubicBezTo>
                  <a:cubicBezTo>
                    <a:pt x="64" y="402"/>
                    <a:pt x="64" y="402"/>
                    <a:pt x="64" y="402"/>
                  </a:cubicBezTo>
                  <a:cubicBezTo>
                    <a:pt x="43" y="423"/>
                    <a:pt x="64" y="423"/>
                    <a:pt x="64" y="423"/>
                  </a:cubicBezTo>
                  <a:cubicBezTo>
                    <a:pt x="64" y="423"/>
                    <a:pt x="64" y="423"/>
                    <a:pt x="64" y="444"/>
                  </a:cubicBezTo>
                  <a:cubicBezTo>
                    <a:pt x="85" y="444"/>
                    <a:pt x="64" y="444"/>
                    <a:pt x="64" y="466"/>
                  </a:cubicBezTo>
                  <a:lnTo>
                    <a:pt x="85" y="466"/>
                  </a:lnTo>
                  <a:cubicBezTo>
                    <a:pt x="85" y="466"/>
                    <a:pt x="85" y="466"/>
                    <a:pt x="85" y="466"/>
                  </a:cubicBezTo>
                  <a:lnTo>
                    <a:pt x="85" y="466"/>
                  </a:lnTo>
                  <a:cubicBezTo>
                    <a:pt x="85" y="466"/>
                    <a:pt x="107" y="466"/>
                    <a:pt x="107" y="487"/>
                  </a:cubicBezTo>
                  <a:cubicBezTo>
                    <a:pt x="85" y="487"/>
                    <a:pt x="85" y="487"/>
                    <a:pt x="85" y="466"/>
                  </a:cubicBezTo>
                  <a:cubicBezTo>
                    <a:pt x="85" y="487"/>
                    <a:pt x="85" y="487"/>
                    <a:pt x="85" y="487"/>
                  </a:cubicBezTo>
                  <a:cubicBezTo>
                    <a:pt x="85" y="508"/>
                    <a:pt x="107" y="508"/>
                    <a:pt x="85" y="508"/>
                  </a:cubicBezTo>
                  <a:cubicBezTo>
                    <a:pt x="85" y="508"/>
                    <a:pt x="85" y="529"/>
                    <a:pt x="85" y="529"/>
                  </a:cubicBezTo>
                  <a:cubicBezTo>
                    <a:pt x="85" y="550"/>
                    <a:pt x="85" y="550"/>
                    <a:pt x="85" y="550"/>
                  </a:cubicBezTo>
                  <a:cubicBezTo>
                    <a:pt x="85" y="550"/>
                    <a:pt x="85" y="571"/>
                    <a:pt x="64" y="571"/>
                  </a:cubicBezTo>
                  <a:cubicBezTo>
                    <a:pt x="64" y="571"/>
                    <a:pt x="64" y="592"/>
                    <a:pt x="85" y="592"/>
                  </a:cubicBezTo>
                  <a:cubicBezTo>
                    <a:pt x="85" y="571"/>
                    <a:pt x="64" y="571"/>
                    <a:pt x="85" y="571"/>
                  </a:cubicBezTo>
                  <a:cubicBezTo>
                    <a:pt x="85" y="571"/>
                    <a:pt x="85" y="571"/>
                    <a:pt x="85" y="592"/>
                  </a:cubicBezTo>
                  <a:cubicBezTo>
                    <a:pt x="96" y="592"/>
                    <a:pt x="101" y="592"/>
                    <a:pt x="104" y="595"/>
                  </a:cubicBezTo>
                  <a:lnTo>
                    <a:pt x="104" y="595"/>
                  </a:lnTo>
                  <a:cubicBezTo>
                    <a:pt x="87" y="613"/>
                    <a:pt x="107" y="613"/>
                    <a:pt x="107" y="613"/>
                  </a:cubicBezTo>
                  <a:lnTo>
                    <a:pt x="85" y="613"/>
                  </a:lnTo>
                  <a:cubicBezTo>
                    <a:pt x="107" y="613"/>
                    <a:pt x="85" y="635"/>
                    <a:pt x="107" y="635"/>
                  </a:cubicBezTo>
                  <a:cubicBezTo>
                    <a:pt x="107" y="656"/>
                    <a:pt x="128" y="656"/>
                    <a:pt x="128" y="656"/>
                  </a:cubicBezTo>
                  <a:lnTo>
                    <a:pt x="107" y="656"/>
                  </a:lnTo>
                  <a:cubicBezTo>
                    <a:pt x="128" y="656"/>
                    <a:pt x="107" y="677"/>
                    <a:pt x="107" y="677"/>
                  </a:cubicBezTo>
                  <a:lnTo>
                    <a:pt x="128" y="677"/>
                  </a:lnTo>
                  <a:cubicBezTo>
                    <a:pt x="128" y="677"/>
                    <a:pt x="128" y="677"/>
                    <a:pt x="128" y="698"/>
                  </a:cubicBezTo>
                  <a:cubicBezTo>
                    <a:pt x="128" y="698"/>
                    <a:pt x="128" y="698"/>
                    <a:pt x="128" y="719"/>
                  </a:cubicBezTo>
                  <a:lnTo>
                    <a:pt x="130" y="716"/>
                  </a:lnTo>
                  <a:lnTo>
                    <a:pt x="130" y="716"/>
                  </a:lnTo>
                  <a:cubicBezTo>
                    <a:pt x="133" y="719"/>
                    <a:pt x="138" y="719"/>
                    <a:pt x="149" y="719"/>
                  </a:cubicBezTo>
                  <a:lnTo>
                    <a:pt x="128" y="719"/>
                  </a:lnTo>
                  <a:cubicBezTo>
                    <a:pt x="149" y="719"/>
                    <a:pt x="128" y="740"/>
                    <a:pt x="128" y="740"/>
                  </a:cubicBezTo>
                  <a:cubicBezTo>
                    <a:pt x="128" y="751"/>
                    <a:pt x="133" y="751"/>
                    <a:pt x="138" y="751"/>
                  </a:cubicBezTo>
                  <a:cubicBezTo>
                    <a:pt x="144" y="751"/>
                    <a:pt x="149" y="751"/>
                    <a:pt x="149" y="761"/>
                  </a:cubicBezTo>
                  <a:lnTo>
                    <a:pt x="128" y="761"/>
                  </a:lnTo>
                  <a:cubicBezTo>
                    <a:pt x="128" y="761"/>
                    <a:pt x="128" y="782"/>
                    <a:pt x="128" y="782"/>
                  </a:cubicBezTo>
                  <a:cubicBezTo>
                    <a:pt x="149" y="782"/>
                    <a:pt x="170" y="782"/>
                    <a:pt x="170" y="804"/>
                  </a:cubicBezTo>
                  <a:cubicBezTo>
                    <a:pt x="170" y="804"/>
                    <a:pt x="149" y="825"/>
                    <a:pt x="149" y="825"/>
                  </a:cubicBezTo>
                  <a:lnTo>
                    <a:pt x="170" y="825"/>
                  </a:lnTo>
                  <a:cubicBezTo>
                    <a:pt x="170" y="825"/>
                    <a:pt x="170" y="846"/>
                    <a:pt x="170" y="846"/>
                  </a:cubicBezTo>
                  <a:cubicBezTo>
                    <a:pt x="191" y="867"/>
                    <a:pt x="191" y="867"/>
                    <a:pt x="191" y="867"/>
                  </a:cubicBezTo>
                  <a:cubicBezTo>
                    <a:pt x="170" y="867"/>
                    <a:pt x="191" y="888"/>
                    <a:pt x="191" y="888"/>
                  </a:cubicBezTo>
                  <a:cubicBezTo>
                    <a:pt x="191" y="888"/>
                    <a:pt x="191" y="909"/>
                    <a:pt x="191" y="909"/>
                  </a:cubicBezTo>
                  <a:cubicBezTo>
                    <a:pt x="191" y="909"/>
                    <a:pt x="212" y="909"/>
                    <a:pt x="191" y="930"/>
                  </a:cubicBezTo>
                  <a:lnTo>
                    <a:pt x="212" y="930"/>
                  </a:lnTo>
                  <a:cubicBezTo>
                    <a:pt x="212" y="930"/>
                    <a:pt x="191" y="951"/>
                    <a:pt x="191" y="951"/>
                  </a:cubicBezTo>
                  <a:lnTo>
                    <a:pt x="212" y="951"/>
                  </a:lnTo>
                  <a:cubicBezTo>
                    <a:pt x="191" y="951"/>
                    <a:pt x="191" y="951"/>
                    <a:pt x="191" y="973"/>
                  </a:cubicBezTo>
                  <a:lnTo>
                    <a:pt x="212" y="973"/>
                  </a:lnTo>
                  <a:cubicBezTo>
                    <a:pt x="233" y="973"/>
                    <a:pt x="212" y="973"/>
                    <a:pt x="233" y="994"/>
                  </a:cubicBezTo>
                  <a:lnTo>
                    <a:pt x="254" y="994"/>
                  </a:lnTo>
                  <a:cubicBezTo>
                    <a:pt x="254" y="994"/>
                    <a:pt x="254" y="1015"/>
                    <a:pt x="254" y="1015"/>
                  </a:cubicBezTo>
                  <a:lnTo>
                    <a:pt x="233" y="1015"/>
                  </a:lnTo>
                  <a:cubicBezTo>
                    <a:pt x="233" y="1036"/>
                    <a:pt x="233" y="1036"/>
                    <a:pt x="233" y="1036"/>
                  </a:cubicBezTo>
                  <a:cubicBezTo>
                    <a:pt x="240" y="1029"/>
                    <a:pt x="245" y="1027"/>
                    <a:pt x="248" y="1027"/>
                  </a:cubicBezTo>
                  <a:cubicBezTo>
                    <a:pt x="254" y="1027"/>
                    <a:pt x="254" y="1036"/>
                    <a:pt x="254" y="1036"/>
                  </a:cubicBezTo>
                  <a:cubicBezTo>
                    <a:pt x="254" y="1057"/>
                    <a:pt x="254" y="1057"/>
                    <a:pt x="254" y="1057"/>
                  </a:cubicBezTo>
                  <a:cubicBezTo>
                    <a:pt x="254" y="1057"/>
                    <a:pt x="245" y="1066"/>
                    <a:pt x="239" y="1066"/>
                  </a:cubicBezTo>
                  <a:cubicBezTo>
                    <a:pt x="236" y="1066"/>
                    <a:pt x="233" y="1064"/>
                    <a:pt x="233" y="1057"/>
                  </a:cubicBezTo>
                  <a:lnTo>
                    <a:pt x="233" y="1057"/>
                  </a:lnTo>
                  <a:cubicBezTo>
                    <a:pt x="234" y="1078"/>
                    <a:pt x="254" y="1078"/>
                    <a:pt x="254" y="1078"/>
                  </a:cubicBezTo>
                  <a:lnTo>
                    <a:pt x="276" y="1078"/>
                  </a:lnTo>
                  <a:cubicBezTo>
                    <a:pt x="276" y="1078"/>
                    <a:pt x="276" y="1078"/>
                    <a:pt x="276" y="1099"/>
                  </a:cubicBezTo>
                  <a:cubicBezTo>
                    <a:pt x="276" y="1099"/>
                    <a:pt x="276" y="1120"/>
                    <a:pt x="276" y="1120"/>
                  </a:cubicBezTo>
                  <a:cubicBezTo>
                    <a:pt x="276" y="1142"/>
                    <a:pt x="297" y="1142"/>
                    <a:pt x="297" y="1163"/>
                  </a:cubicBezTo>
                  <a:cubicBezTo>
                    <a:pt x="297" y="1156"/>
                    <a:pt x="297" y="1153"/>
                    <a:pt x="297" y="1153"/>
                  </a:cubicBezTo>
                  <a:cubicBezTo>
                    <a:pt x="299" y="1153"/>
                    <a:pt x="304" y="1163"/>
                    <a:pt x="318" y="1163"/>
                  </a:cubicBezTo>
                  <a:lnTo>
                    <a:pt x="297" y="1163"/>
                  </a:lnTo>
                  <a:cubicBezTo>
                    <a:pt x="297" y="1170"/>
                    <a:pt x="297" y="1172"/>
                    <a:pt x="296" y="1172"/>
                  </a:cubicBezTo>
                  <a:cubicBezTo>
                    <a:pt x="294" y="1172"/>
                    <a:pt x="290" y="1163"/>
                    <a:pt x="276" y="1163"/>
                  </a:cubicBezTo>
                  <a:cubicBezTo>
                    <a:pt x="297" y="1184"/>
                    <a:pt x="297" y="1184"/>
                    <a:pt x="297" y="1184"/>
                  </a:cubicBezTo>
                  <a:cubicBezTo>
                    <a:pt x="297" y="1191"/>
                    <a:pt x="297" y="1193"/>
                    <a:pt x="297" y="1193"/>
                  </a:cubicBezTo>
                  <a:cubicBezTo>
                    <a:pt x="299" y="1193"/>
                    <a:pt x="304" y="1184"/>
                    <a:pt x="318" y="1184"/>
                  </a:cubicBezTo>
                  <a:cubicBezTo>
                    <a:pt x="318" y="1163"/>
                    <a:pt x="339" y="1163"/>
                    <a:pt x="339" y="1163"/>
                  </a:cubicBezTo>
                  <a:cubicBezTo>
                    <a:pt x="339" y="1142"/>
                    <a:pt x="318" y="1142"/>
                    <a:pt x="318" y="1142"/>
                  </a:cubicBezTo>
                  <a:lnTo>
                    <a:pt x="318" y="1120"/>
                  </a:lnTo>
                  <a:cubicBezTo>
                    <a:pt x="318" y="1120"/>
                    <a:pt x="318" y="1111"/>
                    <a:pt x="324" y="1111"/>
                  </a:cubicBezTo>
                  <a:cubicBezTo>
                    <a:pt x="327" y="1111"/>
                    <a:pt x="332" y="1113"/>
                    <a:pt x="339" y="1120"/>
                  </a:cubicBezTo>
                  <a:lnTo>
                    <a:pt x="318" y="1099"/>
                  </a:lnTo>
                  <a:cubicBezTo>
                    <a:pt x="318" y="1099"/>
                    <a:pt x="297" y="1078"/>
                    <a:pt x="318" y="1078"/>
                  </a:cubicBezTo>
                  <a:cubicBezTo>
                    <a:pt x="318" y="1078"/>
                    <a:pt x="318" y="1078"/>
                    <a:pt x="297" y="1057"/>
                  </a:cubicBezTo>
                  <a:cubicBezTo>
                    <a:pt x="308" y="1057"/>
                    <a:pt x="313" y="1051"/>
                    <a:pt x="316" y="1049"/>
                  </a:cubicBezTo>
                  <a:lnTo>
                    <a:pt x="316" y="1049"/>
                  </a:lnTo>
                  <a:cubicBezTo>
                    <a:pt x="317" y="1050"/>
                    <a:pt x="318" y="1053"/>
                    <a:pt x="318" y="1057"/>
                  </a:cubicBezTo>
                  <a:cubicBezTo>
                    <a:pt x="318" y="1050"/>
                    <a:pt x="318" y="1048"/>
                    <a:pt x="317" y="1048"/>
                  </a:cubicBezTo>
                  <a:cubicBezTo>
                    <a:pt x="317" y="1048"/>
                    <a:pt x="316" y="1048"/>
                    <a:pt x="316" y="1049"/>
                  </a:cubicBezTo>
                  <a:lnTo>
                    <a:pt x="316" y="1049"/>
                  </a:lnTo>
                  <a:cubicBezTo>
                    <a:pt x="314" y="1046"/>
                    <a:pt x="310" y="1046"/>
                    <a:pt x="307" y="1046"/>
                  </a:cubicBezTo>
                  <a:cubicBezTo>
                    <a:pt x="302" y="1046"/>
                    <a:pt x="297" y="1046"/>
                    <a:pt x="297" y="1036"/>
                  </a:cubicBezTo>
                  <a:lnTo>
                    <a:pt x="318" y="1036"/>
                  </a:lnTo>
                  <a:cubicBezTo>
                    <a:pt x="318" y="1036"/>
                    <a:pt x="318" y="1036"/>
                    <a:pt x="318" y="1015"/>
                  </a:cubicBezTo>
                  <a:cubicBezTo>
                    <a:pt x="318" y="994"/>
                    <a:pt x="318" y="994"/>
                    <a:pt x="297" y="994"/>
                  </a:cubicBezTo>
                  <a:cubicBezTo>
                    <a:pt x="297" y="973"/>
                    <a:pt x="276" y="973"/>
                    <a:pt x="297" y="973"/>
                  </a:cubicBezTo>
                  <a:cubicBezTo>
                    <a:pt x="297" y="951"/>
                    <a:pt x="297" y="951"/>
                    <a:pt x="276" y="951"/>
                  </a:cubicBezTo>
                  <a:cubicBezTo>
                    <a:pt x="297" y="930"/>
                    <a:pt x="297" y="930"/>
                    <a:pt x="297" y="930"/>
                  </a:cubicBezTo>
                  <a:lnTo>
                    <a:pt x="276" y="930"/>
                  </a:lnTo>
                  <a:cubicBezTo>
                    <a:pt x="276" y="909"/>
                    <a:pt x="276" y="909"/>
                    <a:pt x="276" y="909"/>
                  </a:cubicBezTo>
                  <a:cubicBezTo>
                    <a:pt x="276" y="888"/>
                    <a:pt x="254" y="888"/>
                    <a:pt x="276" y="867"/>
                  </a:cubicBezTo>
                  <a:cubicBezTo>
                    <a:pt x="254" y="846"/>
                    <a:pt x="254" y="846"/>
                    <a:pt x="254" y="846"/>
                  </a:cubicBezTo>
                  <a:cubicBezTo>
                    <a:pt x="254" y="825"/>
                    <a:pt x="276" y="825"/>
                    <a:pt x="254" y="825"/>
                  </a:cubicBezTo>
                  <a:cubicBezTo>
                    <a:pt x="254" y="825"/>
                    <a:pt x="254" y="804"/>
                    <a:pt x="254" y="804"/>
                  </a:cubicBezTo>
                  <a:cubicBezTo>
                    <a:pt x="254" y="804"/>
                    <a:pt x="254" y="804"/>
                    <a:pt x="254" y="782"/>
                  </a:cubicBezTo>
                  <a:cubicBezTo>
                    <a:pt x="254" y="761"/>
                    <a:pt x="254" y="761"/>
                    <a:pt x="254" y="740"/>
                  </a:cubicBezTo>
                  <a:lnTo>
                    <a:pt x="254" y="719"/>
                  </a:lnTo>
                  <a:cubicBezTo>
                    <a:pt x="254" y="719"/>
                    <a:pt x="254" y="698"/>
                    <a:pt x="254" y="698"/>
                  </a:cubicBezTo>
                  <a:cubicBezTo>
                    <a:pt x="233" y="698"/>
                    <a:pt x="254" y="656"/>
                    <a:pt x="233" y="656"/>
                  </a:cubicBezTo>
                  <a:lnTo>
                    <a:pt x="233" y="635"/>
                  </a:lnTo>
                  <a:cubicBezTo>
                    <a:pt x="233" y="613"/>
                    <a:pt x="212" y="613"/>
                    <a:pt x="233" y="592"/>
                  </a:cubicBezTo>
                  <a:cubicBezTo>
                    <a:pt x="212" y="592"/>
                    <a:pt x="212" y="592"/>
                    <a:pt x="212" y="571"/>
                  </a:cubicBezTo>
                  <a:lnTo>
                    <a:pt x="233" y="571"/>
                  </a:lnTo>
                  <a:cubicBezTo>
                    <a:pt x="233" y="571"/>
                    <a:pt x="212" y="550"/>
                    <a:pt x="233" y="550"/>
                  </a:cubicBezTo>
                  <a:lnTo>
                    <a:pt x="212" y="550"/>
                  </a:lnTo>
                  <a:cubicBezTo>
                    <a:pt x="233" y="550"/>
                    <a:pt x="212" y="550"/>
                    <a:pt x="212" y="529"/>
                  </a:cubicBezTo>
                  <a:lnTo>
                    <a:pt x="212" y="508"/>
                  </a:lnTo>
                  <a:cubicBezTo>
                    <a:pt x="212" y="497"/>
                    <a:pt x="212" y="497"/>
                    <a:pt x="212" y="497"/>
                  </a:cubicBezTo>
                  <a:cubicBezTo>
                    <a:pt x="212" y="497"/>
                    <a:pt x="212" y="497"/>
                    <a:pt x="212" y="487"/>
                  </a:cubicBezTo>
                  <a:cubicBezTo>
                    <a:pt x="212" y="466"/>
                    <a:pt x="212" y="466"/>
                    <a:pt x="212" y="466"/>
                  </a:cubicBezTo>
                  <a:cubicBezTo>
                    <a:pt x="212" y="444"/>
                    <a:pt x="233" y="444"/>
                    <a:pt x="212" y="444"/>
                  </a:cubicBezTo>
                  <a:lnTo>
                    <a:pt x="212" y="423"/>
                  </a:lnTo>
                  <a:cubicBezTo>
                    <a:pt x="212" y="402"/>
                    <a:pt x="212" y="402"/>
                    <a:pt x="212" y="381"/>
                  </a:cubicBezTo>
                  <a:cubicBezTo>
                    <a:pt x="212" y="381"/>
                    <a:pt x="212" y="381"/>
                    <a:pt x="212" y="360"/>
                  </a:cubicBezTo>
                  <a:cubicBezTo>
                    <a:pt x="212" y="360"/>
                    <a:pt x="233" y="339"/>
                    <a:pt x="212" y="339"/>
                  </a:cubicBezTo>
                  <a:cubicBezTo>
                    <a:pt x="212" y="318"/>
                    <a:pt x="212" y="318"/>
                    <a:pt x="212" y="318"/>
                  </a:cubicBezTo>
                  <a:cubicBezTo>
                    <a:pt x="212" y="318"/>
                    <a:pt x="212" y="318"/>
                    <a:pt x="212" y="297"/>
                  </a:cubicBezTo>
                  <a:cubicBezTo>
                    <a:pt x="212" y="275"/>
                    <a:pt x="212" y="275"/>
                    <a:pt x="212" y="275"/>
                  </a:cubicBezTo>
                  <a:cubicBezTo>
                    <a:pt x="212" y="254"/>
                    <a:pt x="212" y="254"/>
                    <a:pt x="191" y="254"/>
                  </a:cubicBezTo>
                  <a:lnTo>
                    <a:pt x="212" y="254"/>
                  </a:lnTo>
                  <a:cubicBezTo>
                    <a:pt x="212" y="254"/>
                    <a:pt x="212" y="233"/>
                    <a:pt x="212" y="233"/>
                  </a:cubicBezTo>
                  <a:lnTo>
                    <a:pt x="233" y="233"/>
                  </a:lnTo>
                  <a:cubicBezTo>
                    <a:pt x="233" y="233"/>
                    <a:pt x="233" y="233"/>
                    <a:pt x="233" y="254"/>
                  </a:cubicBezTo>
                  <a:cubicBezTo>
                    <a:pt x="240" y="247"/>
                    <a:pt x="243" y="245"/>
                    <a:pt x="244" y="245"/>
                  </a:cubicBezTo>
                  <a:lnTo>
                    <a:pt x="244" y="245"/>
                  </a:lnTo>
                  <a:cubicBezTo>
                    <a:pt x="245" y="245"/>
                    <a:pt x="240" y="254"/>
                    <a:pt x="254" y="254"/>
                  </a:cubicBezTo>
                  <a:lnTo>
                    <a:pt x="254" y="275"/>
                  </a:lnTo>
                  <a:cubicBezTo>
                    <a:pt x="276" y="297"/>
                    <a:pt x="297" y="318"/>
                    <a:pt x="297" y="360"/>
                  </a:cubicBezTo>
                  <a:cubicBezTo>
                    <a:pt x="297" y="360"/>
                    <a:pt x="318" y="381"/>
                    <a:pt x="318" y="381"/>
                  </a:cubicBezTo>
                  <a:lnTo>
                    <a:pt x="318" y="402"/>
                  </a:lnTo>
                  <a:cubicBezTo>
                    <a:pt x="339" y="402"/>
                    <a:pt x="339" y="423"/>
                    <a:pt x="339" y="444"/>
                  </a:cubicBezTo>
                  <a:cubicBezTo>
                    <a:pt x="360" y="444"/>
                    <a:pt x="339" y="466"/>
                    <a:pt x="360" y="466"/>
                  </a:cubicBezTo>
                  <a:lnTo>
                    <a:pt x="339" y="466"/>
                  </a:lnTo>
                  <a:cubicBezTo>
                    <a:pt x="360" y="466"/>
                    <a:pt x="360" y="487"/>
                    <a:pt x="381" y="487"/>
                  </a:cubicBezTo>
                  <a:cubicBezTo>
                    <a:pt x="360" y="487"/>
                    <a:pt x="381" y="487"/>
                    <a:pt x="360" y="508"/>
                  </a:cubicBezTo>
                  <a:lnTo>
                    <a:pt x="381" y="487"/>
                  </a:lnTo>
                  <a:lnTo>
                    <a:pt x="381" y="487"/>
                  </a:lnTo>
                  <a:cubicBezTo>
                    <a:pt x="360" y="508"/>
                    <a:pt x="381" y="508"/>
                    <a:pt x="360" y="508"/>
                  </a:cubicBezTo>
                  <a:cubicBezTo>
                    <a:pt x="381" y="529"/>
                    <a:pt x="381" y="529"/>
                    <a:pt x="381" y="550"/>
                  </a:cubicBezTo>
                  <a:cubicBezTo>
                    <a:pt x="381" y="550"/>
                    <a:pt x="381" y="592"/>
                    <a:pt x="402" y="613"/>
                  </a:cubicBezTo>
                  <a:lnTo>
                    <a:pt x="402" y="635"/>
                  </a:lnTo>
                  <a:cubicBezTo>
                    <a:pt x="402" y="656"/>
                    <a:pt x="402" y="656"/>
                    <a:pt x="423" y="656"/>
                  </a:cubicBezTo>
                  <a:cubicBezTo>
                    <a:pt x="423" y="656"/>
                    <a:pt x="402" y="677"/>
                    <a:pt x="402" y="677"/>
                  </a:cubicBezTo>
                  <a:cubicBezTo>
                    <a:pt x="402" y="677"/>
                    <a:pt x="402" y="761"/>
                    <a:pt x="423" y="846"/>
                  </a:cubicBezTo>
                  <a:cubicBezTo>
                    <a:pt x="423" y="930"/>
                    <a:pt x="423" y="1015"/>
                    <a:pt x="445" y="1057"/>
                  </a:cubicBezTo>
                  <a:cubicBezTo>
                    <a:pt x="466" y="1078"/>
                    <a:pt x="466" y="1078"/>
                    <a:pt x="466" y="1078"/>
                  </a:cubicBezTo>
                  <a:lnTo>
                    <a:pt x="487" y="1078"/>
                  </a:lnTo>
                  <a:cubicBezTo>
                    <a:pt x="487" y="1078"/>
                    <a:pt x="466" y="1057"/>
                    <a:pt x="487" y="1057"/>
                  </a:cubicBezTo>
                  <a:lnTo>
                    <a:pt x="508" y="1057"/>
                  </a:lnTo>
                  <a:lnTo>
                    <a:pt x="508" y="1036"/>
                  </a:lnTo>
                  <a:cubicBezTo>
                    <a:pt x="529" y="1036"/>
                    <a:pt x="508" y="1036"/>
                    <a:pt x="508" y="1015"/>
                  </a:cubicBezTo>
                  <a:lnTo>
                    <a:pt x="508" y="1015"/>
                  </a:lnTo>
                  <a:cubicBezTo>
                    <a:pt x="508" y="1025"/>
                    <a:pt x="513" y="1025"/>
                    <a:pt x="519" y="1025"/>
                  </a:cubicBezTo>
                  <a:cubicBezTo>
                    <a:pt x="524" y="1025"/>
                    <a:pt x="529" y="1025"/>
                    <a:pt x="529" y="1036"/>
                  </a:cubicBezTo>
                  <a:lnTo>
                    <a:pt x="529" y="1015"/>
                  </a:lnTo>
                  <a:cubicBezTo>
                    <a:pt x="529" y="1015"/>
                    <a:pt x="529" y="994"/>
                    <a:pt x="529" y="994"/>
                  </a:cubicBezTo>
                  <a:cubicBezTo>
                    <a:pt x="550" y="994"/>
                    <a:pt x="529" y="994"/>
                    <a:pt x="529" y="973"/>
                  </a:cubicBezTo>
                  <a:lnTo>
                    <a:pt x="550" y="973"/>
                  </a:lnTo>
                  <a:cubicBezTo>
                    <a:pt x="550" y="951"/>
                    <a:pt x="571" y="930"/>
                    <a:pt x="571" y="909"/>
                  </a:cubicBezTo>
                  <a:lnTo>
                    <a:pt x="592" y="909"/>
                  </a:lnTo>
                  <a:cubicBezTo>
                    <a:pt x="571" y="888"/>
                    <a:pt x="592" y="888"/>
                    <a:pt x="592" y="867"/>
                  </a:cubicBezTo>
                  <a:cubicBezTo>
                    <a:pt x="614" y="846"/>
                    <a:pt x="592" y="825"/>
                    <a:pt x="592" y="782"/>
                  </a:cubicBezTo>
                  <a:cubicBezTo>
                    <a:pt x="614" y="761"/>
                    <a:pt x="592" y="698"/>
                    <a:pt x="592" y="656"/>
                  </a:cubicBezTo>
                  <a:cubicBezTo>
                    <a:pt x="571" y="613"/>
                    <a:pt x="571" y="550"/>
                    <a:pt x="571" y="508"/>
                  </a:cubicBezTo>
                  <a:lnTo>
                    <a:pt x="550" y="508"/>
                  </a:lnTo>
                  <a:cubicBezTo>
                    <a:pt x="571" y="487"/>
                    <a:pt x="529" y="487"/>
                    <a:pt x="550" y="466"/>
                  </a:cubicBezTo>
                  <a:cubicBezTo>
                    <a:pt x="529" y="444"/>
                    <a:pt x="550" y="402"/>
                    <a:pt x="508" y="381"/>
                  </a:cubicBezTo>
                  <a:cubicBezTo>
                    <a:pt x="508" y="360"/>
                    <a:pt x="508" y="360"/>
                    <a:pt x="508" y="339"/>
                  </a:cubicBezTo>
                  <a:lnTo>
                    <a:pt x="487" y="360"/>
                  </a:lnTo>
                  <a:cubicBezTo>
                    <a:pt x="487" y="339"/>
                    <a:pt x="508" y="339"/>
                    <a:pt x="487" y="339"/>
                  </a:cubicBezTo>
                  <a:cubicBezTo>
                    <a:pt x="508" y="339"/>
                    <a:pt x="487" y="318"/>
                    <a:pt x="487" y="318"/>
                  </a:cubicBezTo>
                  <a:cubicBezTo>
                    <a:pt x="487" y="297"/>
                    <a:pt x="466" y="297"/>
                    <a:pt x="466" y="275"/>
                  </a:cubicBezTo>
                  <a:cubicBezTo>
                    <a:pt x="466" y="275"/>
                    <a:pt x="466" y="275"/>
                    <a:pt x="466" y="254"/>
                  </a:cubicBezTo>
                  <a:cubicBezTo>
                    <a:pt x="445" y="233"/>
                    <a:pt x="445" y="212"/>
                    <a:pt x="423" y="191"/>
                  </a:cubicBezTo>
                  <a:lnTo>
                    <a:pt x="402" y="191"/>
                  </a:lnTo>
                  <a:cubicBezTo>
                    <a:pt x="402" y="170"/>
                    <a:pt x="402" y="170"/>
                    <a:pt x="402" y="170"/>
                  </a:cubicBezTo>
                  <a:cubicBezTo>
                    <a:pt x="402" y="149"/>
                    <a:pt x="381" y="149"/>
                    <a:pt x="360" y="106"/>
                  </a:cubicBezTo>
                  <a:cubicBezTo>
                    <a:pt x="360" y="106"/>
                    <a:pt x="339" y="86"/>
                    <a:pt x="359" y="85"/>
                  </a:cubicBezTo>
                  <a:lnTo>
                    <a:pt x="359" y="85"/>
                  </a:lnTo>
                  <a:cubicBezTo>
                    <a:pt x="339" y="86"/>
                    <a:pt x="360" y="106"/>
                    <a:pt x="339" y="106"/>
                  </a:cubicBezTo>
                  <a:cubicBezTo>
                    <a:pt x="339" y="106"/>
                    <a:pt x="339" y="85"/>
                    <a:pt x="339" y="85"/>
                  </a:cubicBezTo>
                  <a:lnTo>
                    <a:pt x="318" y="64"/>
                  </a:lnTo>
                  <a:lnTo>
                    <a:pt x="339" y="64"/>
                  </a:lnTo>
                  <a:cubicBezTo>
                    <a:pt x="318" y="64"/>
                    <a:pt x="297" y="22"/>
                    <a:pt x="276" y="22"/>
                  </a:cubicBezTo>
                  <a:cubicBezTo>
                    <a:pt x="276" y="22"/>
                    <a:pt x="297" y="43"/>
                    <a:pt x="276" y="43"/>
                  </a:cubicBezTo>
                  <a:cubicBezTo>
                    <a:pt x="254" y="43"/>
                    <a:pt x="276" y="22"/>
                    <a:pt x="254" y="22"/>
                  </a:cubicBezTo>
                  <a:lnTo>
                    <a:pt x="233" y="22"/>
                  </a:lnTo>
                  <a:cubicBezTo>
                    <a:pt x="233" y="1"/>
                    <a:pt x="233" y="1"/>
                    <a:pt x="254" y="1"/>
                  </a:cubicBezTo>
                  <a:lnTo>
                    <a:pt x="254" y="1"/>
                  </a:lnTo>
                  <a:cubicBezTo>
                    <a:pt x="233" y="1"/>
                    <a:pt x="212" y="1"/>
                    <a:pt x="233" y="22"/>
                  </a:cubicBezTo>
                  <a:cubicBezTo>
                    <a:pt x="212" y="22"/>
                    <a:pt x="212" y="1"/>
                    <a:pt x="212" y="1"/>
                  </a:cubicBezTo>
                  <a:cubicBezTo>
                    <a:pt x="212" y="1"/>
                    <a:pt x="212" y="22"/>
                    <a:pt x="212" y="22"/>
                  </a:cubicBezTo>
                  <a:cubicBezTo>
                    <a:pt x="205" y="15"/>
                    <a:pt x="200" y="13"/>
                    <a:pt x="197" y="13"/>
                  </a:cubicBezTo>
                  <a:cubicBezTo>
                    <a:pt x="189" y="13"/>
                    <a:pt x="184" y="22"/>
                    <a:pt x="170" y="22"/>
                  </a:cubicBezTo>
                  <a:cubicBezTo>
                    <a:pt x="170" y="22"/>
                    <a:pt x="170" y="22"/>
                    <a:pt x="170" y="1"/>
                  </a:cubicBezTo>
                  <a:close/>
                  <a:moveTo>
                    <a:pt x="318" y="1184"/>
                  </a:moveTo>
                  <a:cubicBezTo>
                    <a:pt x="318" y="1205"/>
                    <a:pt x="318" y="1205"/>
                    <a:pt x="297" y="1205"/>
                  </a:cubicBezTo>
                  <a:lnTo>
                    <a:pt x="339" y="1205"/>
                  </a:lnTo>
                  <a:cubicBezTo>
                    <a:pt x="339" y="1205"/>
                    <a:pt x="318" y="1205"/>
                    <a:pt x="339" y="1184"/>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2632;p67"/>
            <p:cNvSpPr/>
            <p:nvPr/>
          </p:nvSpPr>
          <p:spPr>
            <a:xfrm>
              <a:off x="7267841" y="4522558"/>
              <a:ext cx="39" cy="861"/>
            </a:xfrm>
            <a:custGeom>
              <a:avLst/>
              <a:gdLst/>
              <a:ahLst/>
              <a:cxnLst/>
              <a:rect l="l" t="t" r="r" b="b"/>
              <a:pathLst>
                <a:path w="1" h="22" extrusionOk="0">
                  <a:moveTo>
                    <a:pt x="0" y="22"/>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2633;p67"/>
            <p:cNvSpPr/>
            <p:nvPr/>
          </p:nvSpPr>
          <p:spPr>
            <a:xfrm>
              <a:off x="7267020" y="4515946"/>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2634;p67"/>
            <p:cNvSpPr/>
            <p:nvPr/>
          </p:nvSpPr>
          <p:spPr>
            <a:xfrm>
              <a:off x="7266198" y="4513481"/>
              <a:ext cx="861" cy="861"/>
            </a:xfrm>
            <a:custGeom>
              <a:avLst/>
              <a:gdLst/>
              <a:ahLst/>
              <a:cxnLst/>
              <a:rect l="l" t="t" r="r" b="b"/>
              <a:pathLst>
                <a:path w="22" h="22" extrusionOk="0">
                  <a:moveTo>
                    <a:pt x="21" y="0"/>
                  </a:moveTo>
                  <a:cubicBezTo>
                    <a:pt x="21" y="0"/>
                    <a:pt x="0" y="0"/>
                    <a:pt x="0" y="21"/>
                  </a:cubicBezTo>
                  <a:cubicBezTo>
                    <a:pt x="0" y="21"/>
                    <a:pt x="21" y="21"/>
                    <a:pt x="2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2635;p67"/>
            <p:cNvSpPr/>
            <p:nvPr/>
          </p:nvSpPr>
          <p:spPr>
            <a:xfrm>
              <a:off x="7269484" y="452670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2636;p67"/>
            <p:cNvSpPr/>
            <p:nvPr/>
          </p:nvSpPr>
          <p:spPr>
            <a:xfrm>
              <a:off x="7272810" y="4538245"/>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2637;p67"/>
            <p:cNvSpPr/>
            <p:nvPr/>
          </p:nvSpPr>
          <p:spPr>
            <a:xfrm>
              <a:off x="7272810" y="453742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2638;p67"/>
            <p:cNvSpPr/>
            <p:nvPr/>
          </p:nvSpPr>
          <p:spPr>
            <a:xfrm>
              <a:off x="7268663" y="4524201"/>
              <a:ext cx="861" cy="39"/>
            </a:xfrm>
            <a:custGeom>
              <a:avLst/>
              <a:gdLst/>
              <a:ahLst/>
              <a:cxnLst/>
              <a:rect l="l" t="t" r="r" b="b"/>
              <a:pathLst>
                <a:path w="22" h="1" extrusionOk="0">
                  <a:moveTo>
                    <a:pt x="22" y="1"/>
                  </a:moveTo>
                  <a:cubicBezTo>
                    <a:pt x="1" y="1"/>
                    <a:pt x="1" y="1"/>
                    <a:pt x="1" y="1"/>
                  </a:cubicBezTo>
                  <a:cubicBezTo>
                    <a:pt x="1" y="1"/>
                    <a:pt x="1" y="1"/>
                    <a:pt x="22"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2639;p67"/>
            <p:cNvSpPr/>
            <p:nvPr/>
          </p:nvSpPr>
          <p:spPr>
            <a:xfrm>
              <a:off x="7272810" y="4536602"/>
              <a:ext cx="39" cy="861"/>
            </a:xfrm>
            <a:custGeom>
              <a:avLst/>
              <a:gdLst/>
              <a:ahLst/>
              <a:cxnLst/>
              <a:rect l="l" t="t" r="r" b="b"/>
              <a:pathLst>
                <a:path w="1" h="22" extrusionOk="0">
                  <a:moveTo>
                    <a:pt x="0" y="22"/>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2640;p67"/>
            <p:cNvSpPr/>
            <p:nvPr/>
          </p:nvSpPr>
          <p:spPr>
            <a:xfrm>
              <a:off x="7272810" y="453824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2641;p67"/>
            <p:cNvSpPr/>
            <p:nvPr/>
          </p:nvSpPr>
          <p:spPr>
            <a:xfrm>
              <a:off x="7271128" y="4530812"/>
              <a:ext cx="39" cy="39"/>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2642;p67"/>
            <p:cNvSpPr/>
            <p:nvPr/>
          </p:nvSpPr>
          <p:spPr>
            <a:xfrm>
              <a:off x="7271988" y="4536602"/>
              <a:ext cx="39" cy="39"/>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2643;p67"/>
            <p:cNvSpPr/>
            <p:nvPr/>
          </p:nvSpPr>
          <p:spPr>
            <a:xfrm>
              <a:off x="7272810" y="4539067"/>
              <a:ext cx="39" cy="39"/>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2644;p67"/>
            <p:cNvSpPr/>
            <p:nvPr/>
          </p:nvSpPr>
          <p:spPr>
            <a:xfrm>
              <a:off x="7271128" y="4533316"/>
              <a:ext cx="900" cy="39"/>
            </a:xfrm>
            <a:custGeom>
              <a:avLst/>
              <a:gdLst/>
              <a:ahLst/>
              <a:cxnLst/>
              <a:rect l="l" t="t" r="r" b="b"/>
              <a:pathLst>
                <a:path w="23" h="1" extrusionOk="0">
                  <a:moveTo>
                    <a:pt x="1" y="0"/>
                  </a:moveTo>
                  <a:cubicBezTo>
                    <a:pt x="22" y="0"/>
                    <a:pt x="22" y="0"/>
                    <a:pt x="22" y="0"/>
                  </a:cubicBezTo>
                  <a:cubicBezTo>
                    <a:pt x="22" y="0"/>
                    <a:pt x="22"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2645;p67"/>
            <p:cNvSpPr/>
            <p:nvPr/>
          </p:nvSpPr>
          <p:spPr>
            <a:xfrm>
              <a:off x="7259587" y="454157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2646;p67"/>
            <p:cNvSpPr/>
            <p:nvPr/>
          </p:nvSpPr>
          <p:spPr>
            <a:xfrm>
              <a:off x="7256261" y="4535781"/>
              <a:ext cx="39" cy="39"/>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2647;p67"/>
            <p:cNvSpPr/>
            <p:nvPr/>
          </p:nvSpPr>
          <p:spPr>
            <a:xfrm>
              <a:off x="7261230" y="4544857"/>
              <a:ext cx="861" cy="861"/>
            </a:xfrm>
            <a:custGeom>
              <a:avLst/>
              <a:gdLst/>
              <a:ahLst/>
              <a:cxnLst/>
              <a:rect l="l" t="t" r="r" b="b"/>
              <a:pathLst>
                <a:path w="22" h="22" extrusionOk="0">
                  <a:moveTo>
                    <a:pt x="0" y="1"/>
                  </a:moveTo>
                  <a:cubicBezTo>
                    <a:pt x="0" y="1"/>
                    <a:pt x="0" y="22"/>
                    <a:pt x="22" y="22"/>
                  </a:cubicBez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2648;p67"/>
            <p:cNvSpPr/>
            <p:nvPr/>
          </p:nvSpPr>
          <p:spPr>
            <a:xfrm>
              <a:off x="7252154" y="4522558"/>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2649;p67"/>
            <p:cNvSpPr/>
            <p:nvPr/>
          </p:nvSpPr>
          <p:spPr>
            <a:xfrm>
              <a:off x="7253797" y="452999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2650;p67"/>
            <p:cNvSpPr/>
            <p:nvPr/>
          </p:nvSpPr>
          <p:spPr>
            <a:xfrm>
              <a:off x="7260408" y="4548182"/>
              <a:ext cx="861" cy="861"/>
            </a:xfrm>
            <a:custGeom>
              <a:avLst/>
              <a:gdLst/>
              <a:ahLst/>
              <a:cxnLst/>
              <a:rect l="l" t="t" r="r" b="b"/>
              <a:pathLst>
                <a:path w="22" h="22" extrusionOk="0">
                  <a:moveTo>
                    <a:pt x="21" y="0"/>
                  </a:moveTo>
                  <a:cubicBezTo>
                    <a:pt x="0" y="0"/>
                    <a:pt x="0" y="0"/>
                    <a:pt x="0" y="21"/>
                  </a:cubicBezTo>
                  <a:lnTo>
                    <a:pt x="2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2651;p67"/>
            <p:cNvSpPr/>
            <p:nvPr/>
          </p:nvSpPr>
          <p:spPr>
            <a:xfrm>
              <a:off x="7263694" y="4551468"/>
              <a:ext cx="861" cy="39"/>
            </a:xfrm>
            <a:custGeom>
              <a:avLst/>
              <a:gdLst/>
              <a:ahLst/>
              <a:cxnLst/>
              <a:rect l="l" t="t" r="r" b="b"/>
              <a:pathLst>
                <a:path w="22" h="1" extrusionOk="0">
                  <a:moveTo>
                    <a:pt x="1" y="1"/>
                  </a:moveTo>
                  <a:lnTo>
                    <a:pt x="22"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2652;p67"/>
            <p:cNvSpPr/>
            <p:nvPr/>
          </p:nvSpPr>
          <p:spPr>
            <a:xfrm>
              <a:off x="7263694" y="454982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2653;p67"/>
            <p:cNvSpPr/>
            <p:nvPr/>
          </p:nvSpPr>
          <p:spPr>
            <a:xfrm>
              <a:off x="7263694" y="4549825"/>
              <a:ext cx="39" cy="39"/>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2654;p67"/>
            <p:cNvSpPr/>
            <p:nvPr/>
          </p:nvSpPr>
          <p:spPr>
            <a:xfrm>
              <a:off x="7274453" y="4544857"/>
              <a:ext cx="39" cy="861"/>
            </a:xfrm>
            <a:custGeom>
              <a:avLst/>
              <a:gdLst/>
              <a:ahLst/>
              <a:cxnLst/>
              <a:rect l="l" t="t" r="r" b="b"/>
              <a:pathLst>
                <a:path w="1" h="22" extrusionOk="0">
                  <a:moveTo>
                    <a:pt x="0" y="1"/>
                  </a:moveTo>
                  <a:cubicBezTo>
                    <a:pt x="0" y="1"/>
                    <a:pt x="0" y="22"/>
                    <a:pt x="0"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2655;p67"/>
            <p:cNvSpPr/>
            <p:nvPr/>
          </p:nvSpPr>
          <p:spPr>
            <a:xfrm>
              <a:off x="7252975" y="4515946"/>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2656;p67"/>
            <p:cNvSpPr/>
            <p:nvPr/>
          </p:nvSpPr>
          <p:spPr>
            <a:xfrm>
              <a:off x="7276096" y="4544857"/>
              <a:ext cx="39" cy="39"/>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2657;p67"/>
            <p:cNvSpPr/>
            <p:nvPr/>
          </p:nvSpPr>
          <p:spPr>
            <a:xfrm>
              <a:off x="7258765" y="4546539"/>
              <a:ext cx="39" cy="861"/>
            </a:xfrm>
            <a:custGeom>
              <a:avLst/>
              <a:gdLst/>
              <a:ahLst/>
              <a:cxnLst/>
              <a:rect l="l" t="t" r="r" b="b"/>
              <a:pathLst>
                <a:path w="1" h="22" extrusionOk="0">
                  <a:moveTo>
                    <a:pt x="0" y="21"/>
                  </a:moveTo>
                  <a:cubicBezTo>
                    <a:pt x="0" y="21"/>
                    <a:pt x="0" y="0"/>
                    <a:pt x="0" y="21"/>
                  </a:cubicBezTo>
                  <a:cubicBezTo>
                    <a:pt x="0" y="21"/>
                    <a:pt x="0" y="21"/>
                    <a:pt x="0" y="2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2658;p67"/>
            <p:cNvSpPr/>
            <p:nvPr/>
          </p:nvSpPr>
          <p:spPr>
            <a:xfrm>
              <a:off x="7257083" y="4510156"/>
              <a:ext cx="39" cy="39"/>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2659;p67"/>
            <p:cNvSpPr/>
            <p:nvPr/>
          </p:nvSpPr>
          <p:spPr>
            <a:xfrm>
              <a:off x="7276096" y="4544857"/>
              <a:ext cx="39" cy="39"/>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2660;p67"/>
            <p:cNvSpPr/>
            <p:nvPr/>
          </p:nvSpPr>
          <p:spPr>
            <a:xfrm>
              <a:off x="7260408" y="4523379"/>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2661;p67"/>
            <p:cNvSpPr/>
            <p:nvPr/>
          </p:nvSpPr>
          <p:spPr>
            <a:xfrm>
              <a:off x="7260408" y="4524201"/>
              <a:ext cx="39" cy="39"/>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2662;p67"/>
            <p:cNvSpPr/>
            <p:nvPr/>
          </p:nvSpPr>
          <p:spPr>
            <a:xfrm>
              <a:off x="7274453" y="4545678"/>
              <a:ext cx="39" cy="39"/>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2663;p67"/>
            <p:cNvSpPr/>
            <p:nvPr/>
          </p:nvSpPr>
          <p:spPr>
            <a:xfrm>
              <a:off x="7265377" y="4529991"/>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2664;p67"/>
            <p:cNvSpPr/>
            <p:nvPr/>
          </p:nvSpPr>
          <p:spPr>
            <a:xfrm>
              <a:off x="7253797" y="4530812"/>
              <a:ext cx="39" cy="39"/>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2665;p67"/>
            <p:cNvSpPr/>
            <p:nvPr/>
          </p:nvSpPr>
          <p:spPr>
            <a:xfrm>
              <a:off x="7248007" y="4527526"/>
              <a:ext cx="39" cy="39"/>
            </a:xfrm>
            <a:custGeom>
              <a:avLst/>
              <a:gdLst/>
              <a:ahLst/>
              <a:cxnLst/>
              <a:rect l="l" t="t" r="r" b="b"/>
              <a:pathLst>
                <a:path w="1" h="1" extrusionOk="0">
                  <a:moveTo>
                    <a:pt x="1" y="0"/>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2666;p67"/>
            <p:cNvSpPr/>
            <p:nvPr/>
          </p:nvSpPr>
          <p:spPr>
            <a:xfrm>
              <a:off x="7248007" y="452752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2667;p67"/>
            <p:cNvSpPr/>
            <p:nvPr/>
          </p:nvSpPr>
          <p:spPr>
            <a:xfrm>
              <a:off x="7247185" y="4526704"/>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2668;p67"/>
            <p:cNvSpPr/>
            <p:nvPr/>
          </p:nvSpPr>
          <p:spPr>
            <a:xfrm>
              <a:off x="7248828" y="4532455"/>
              <a:ext cx="861" cy="39"/>
            </a:xfrm>
            <a:custGeom>
              <a:avLst/>
              <a:gdLst/>
              <a:ahLst/>
              <a:cxnLst/>
              <a:rect l="l" t="t" r="r" b="b"/>
              <a:pathLst>
                <a:path w="22" h="1" extrusionOk="0">
                  <a:moveTo>
                    <a:pt x="1" y="1"/>
                  </a:moveTo>
                  <a:lnTo>
                    <a:pt x="22"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2669;p67"/>
            <p:cNvSpPr/>
            <p:nvPr/>
          </p:nvSpPr>
          <p:spPr>
            <a:xfrm>
              <a:off x="7248828" y="4531634"/>
              <a:ext cx="39" cy="39"/>
            </a:xfrm>
            <a:custGeom>
              <a:avLst/>
              <a:gdLst/>
              <a:ahLst/>
              <a:cxnLst/>
              <a:rect l="l" t="t" r="r" b="b"/>
              <a:pathLst>
                <a:path w="1" h="1" extrusionOk="0">
                  <a:moveTo>
                    <a:pt x="1" y="1"/>
                  </a:move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2670;p67"/>
            <p:cNvSpPr/>
            <p:nvPr/>
          </p:nvSpPr>
          <p:spPr>
            <a:xfrm>
              <a:off x="7246364" y="4523379"/>
              <a:ext cx="39" cy="39"/>
            </a:xfrm>
            <a:custGeom>
              <a:avLst/>
              <a:gdLst/>
              <a:ahLst/>
              <a:cxnLst/>
              <a:rect l="l" t="t" r="r" b="b"/>
              <a:pathLst>
                <a:path w="1" h="1" extrusionOk="0">
                  <a:moveTo>
                    <a:pt x="0" y="1"/>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2671;p67"/>
            <p:cNvSpPr/>
            <p:nvPr/>
          </p:nvSpPr>
          <p:spPr>
            <a:xfrm>
              <a:off x="7244720" y="4507691"/>
              <a:ext cx="31415" cy="45030"/>
            </a:xfrm>
            <a:custGeom>
              <a:avLst/>
              <a:gdLst/>
              <a:ahLst/>
              <a:cxnLst/>
              <a:rect l="l" t="t" r="r" b="b"/>
              <a:pathLst>
                <a:path w="803" h="1151" extrusionOk="0">
                  <a:moveTo>
                    <a:pt x="169" y="0"/>
                  </a:moveTo>
                  <a:cubicBezTo>
                    <a:pt x="169" y="0"/>
                    <a:pt x="169" y="0"/>
                    <a:pt x="169" y="0"/>
                  </a:cubicBezTo>
                  <a:cubicBezTo>
                    <a:pt x="169" y="0"/>
                    <a:pt x="169" y="0"/>
                    <a:pt x="169" y="0"/>
                  </a:cubicBezTo>
                  <a:close/>
                  <a:moveTo>
                    <a:pt x="169" y="0"/>
                  </a:moveTo>
                  <a:cubicBezTo>
                    <a:pt x="169" y="0"/>
                    <a:pt x="169" y="0"/>
                    <a:pt x="169" y="0"/>
                  </a:cubicBezTo>
                  <a:cubicBezTo>
                    <a:pt x="169" y="0"/>
                    <a:pt x="169" y="0"/>
                    <a:pt x="169" y="0"/>
                  </a:cubicBezTo>
                  <a:close/>
                  <a:moveTo>
                    <a:pt x="401" y="127"/>
                  </a:moveTo>
                  <a:cubicBezTo>
                    <a:pt x="401" y="127"/>
                    <a:pt x="401" y="127"/>
                    <a:pt x="401" y="127"/>
                  </a:cubicBezTo>
                  <a:cubicBezTo>
                    <a:pt x="401" y="127"/>
                    <a:pt x="401" y="127"/>
                    <a:pt x="401" y="127"/>
                  </a:cubicBezTo>
                  <a:close/>
                  <a:moveTo>
                    <a:pt x="10" y="223"/>
                  </a:moveTo>
                  <a:cubicBezTo>
                    <a:pt x="9" y="223"/>
                    <a:pt x="7" y="226"/>
                    <a:pt x="0" y="233"/>
                  </a:cubicBezTo>
                  <a:lnTo>
                    <a:pt x="21" y="233"/>
                  </a:lnTo>
                  <a:cubicBezTo>
                    <a:pt x="7" y="233"/>
                    <a:pt x="12" y="223"/>
                    <a:pt x="10" y="223"/>
                  </a:cubicBezTo>
                  <a:close/>
                  <a:moveTo>
                    <a:pt x="85" y="592"/>
                  </a:moveTo>
                  <a:cubicBezTo>
                    <a:pt x="85" y="592"/>
                    <a:pt x="85" y="613"/>
                    <a:pt x="85" y="613"/>
                  </a:cubicBezTo>
                  <a:cubicBezTo>
                    <a:pt x="106" y="592"/>
                    <a:pt x="85" y="592"/>
                    <a:pt x="85" y="592"/>
                  </a:cubicBezTo>
                  <a:close/>
                  <a:moveTo>
                    <a:pt x="127" y="676"/>
                  </a:moveTo>
                  <a:cubicBezTo>
                    <a:pt x="134" y="683"/>
                    <a:pt x="138" y="686"/>
                    <a:pt x="142" y="686"/>
                  </a:cubicBezTo>
                  <a:cubicBezTo>
                    <a:pt x="148" y="686"/>
                    <a:pt x="148" y="676"/>
                    <a:pt x="148" y="676"/>
                  </a:cubicBezTo>
                  <a:close/>
                  <a:moveTo>
                    <a:pt x="148" y="697"/>
                  </a:moveTo>
                  <a:cubicBezTo>
                    <a:pt x="148" y="697"/>
                    <a:pt x="157" y="707"/>
                    <a:pt x="164" y="707"/>
                  </a:cubicBezTo>
                  <a:cubicBezTo>
                    <a:pt x="167" y="707"/>
                    <a:pt x="169" y="704"/>
                    <a:pt x="169" y="697"/>
                  </a:cubicBezTo>
                  <a:close/>
                  <a:moveTo>
                    <a:pt x="799" y="836"/>
                  </a:moveTo>
                  <a:cubicBezTo>
                    <a:pt x="800" y="839"/>
                    <a:pt x="801" y="842"/>
                    <a:pt x="803" y="845"/>
                  </a:cubicBezTo>
                  <a:cubicBezTo>
                    <a:pt x="803" y="839"/>
                    <a:pt x="801" y="837"/>
                    <a:pt x="799" y="836"/>
                  </a:cubicBezTo>
                  <a:close/>
                  <a:moveTo>
                    <a:pt x="359" y="993"/>
                  </a:moveTo>
                  <a:cubicBezTo>
                    <a:pt x="338" y="993"/>
                    <a:pt x="338" y="1014"/>
                    <a:pt x="338" y="1014"/>
                  </a:cubicBezTo>
                  <a:lnTo>
                    <a:pt x="359" y="993"/>
                  </a:lnTo>
                  <a:close/>
                  <a:moveTo>
                    <a:pt x="380" y="1035"/>
                  </a:moveTo>
                  <a:cubicBezTo>
                    <a:pt x="380" y="1035"/>
                    <a:pt x="390" y="1045"/>
                    <a:pt x="396" y="1045"/>
                  </a:cubicBezTo>
                  <a:cubicBezTo>
                    <a:pt x="399" y="1045"/>
                    <a:pt x="401" y="1042"/>
                    <a:pt x="401" y="1035"/>
                  </a:cubicBezTo>
                  <a:close/>
                  <a:moveTo>
                    <a:pt x="458" y="1110"/>
                  </a:moveTo>
                  <a:cubicBezTo>
                    <a:pt x="455" y="1110"/>
                    <a:pt x="451" y="1113"/>
                    <a:pt x="444" y="1120"/>
                  </a:cubicBezTo>
                  <a:lnTo>
                    <a:pt x="465" y="1120"/>
                  </a:lnTo>
                  <a:cubicBezTo>
                    <a:pt x="465" y="1120"/>
                    <a:pt x="465" y="1110"/>
                    <a:pt x="458" y="1110"/>
                  </a:cubicBezTo>
                  <a:close/>
                  <a:moveTo>
                    <a:pt x="507" y="1099"/>
                  </a:moveTo>
                  <a:lnTo>
                    <a:pt x="486" y="1120"/>
                  </a:lnTo>
                  <a:cubicBezTo>
                    <a:pt x="486" y="1120"/>
                    <a:pt x="507" y="1120"/>
                    <a:pt x="507" y="1099"/>
                  </a:cubicBezTo>
                  <a:close/>
                  <a:moveTo>
                    <a:pt x="211" y="0"/>
                  </a:moveTo>
                  <a:lnTo>
                    <a:pt x="211" y="0"/>
                  </a:lnTo>
                  <a:cubicBezTo>
                    <a:pt x="190" y="0"/>
                    <a:pt x="169" y="0"/>
                    <a:pt x="190" y="21"/>
                  </a:cubicBezTo>
                  <a:cubicBezTo>
                    <a:pt x="169" y="21"/>
                    <a:pt x="169" y="0"/>
                    <a:pt x="169" y="0"/>
                  </a:cubicBezTo>
                  <a:cubicBezTo>
                    <a:pt x="169" y="0"/>
                    <a:pt x="169" y="0"/>
                    <a:pt x="169" y="21"/>
                  </a:cubicBezTo>
                  <a:cubicBezTo>
                    <a:pt x="162" y="14"/>
                    <a:pt x="155" y="12"/>
                    <a:pt x="149" y="12"/>
                  </a:cubicBezTo>
                  <a:cubicBezTo>
                    <a:pt x="136" y="12"/>
                    <a:pt x="127" y="21"/>
                    <a:pt x="127" y="21"/>
                  </a:cubicBezTo>
                  <a:lnTo>
                    <a:pt x="85" y="21"/>
                  </a:lnTo>
                  <a:cubicBezTo>
                    <a:pt x="42" y="42"/>
                    <a:pt x="21" y="106"/>
                    <a:pt x="21" y="169"/>
                  </a:cubicBezTo>
                  <a:cubicBezTo>
                    <a:pt x="21" y="190"/>
                    <a:pt x="21" y="190"/>
                    <a:pt x="21" y="211"/>
                  </a:cubicBezTo>
                  <a:cubicBezTo>
                    <a:pt x="21" y="233"/>
                    <a:pt x="21" y="233"/>
                    <a:pt x="21" y="233"/>
                  </a:cubicBezTo>
                  <a:cubicBezTo>
                    <a:pt x="7" y="233"/>
                    <a:pt x="2" y="242"/>
                    <a:pt x="1" y="242"/>
                  </a:cubicBezTo>
                  <a:cubicBezTo>
                    <a:pt x="0" y="242"/>
                    <a:pt x="0" y="240"/>
                    <a:pt x="0" y="233"/>
                  </a:cubicBezTo>
                  <a:lnTo>
                    <a:pt x="0" y="275"/>
                  </a:lnTo>
                  <a:cubicBezTo>
                    <a:pt x="0" y="317"/>
                    <a:pt x="21" y="317"/>
                    <a:pt x="21" y="338"/>
                  </a:cubicBezTo>
                  <a:lnTo>
                    <a:pt x="42" y="338"/>
                  </a:lnTo>
                  <a:cubicBezTo>
                    <a:pt x="42" y="338"/>
                    <a:pt x="42" y="338"/>
                    <a:pt x="42" y="359"/>
                  </a:cubicBezTo>
                  <a:cubicBezTo>
                    <a:pt x="42" y="359"/>
                    <a:pt x="42" y="359"/>
                    <a:pt x="42" y="380"/>
                  </a:cubicBezTo>
                  <a:cubicBezTo>
                    <a:pt x="42" y="391"/>
                    <a:pt x="42" y="391"/>
                    <a:pt x="42" y="391"/>
                  </a:cubicBezTo>
                  <a:cubicBezTo>
                    <a:pt x="42" y="391"/>
                    <a:pt x="42" y="391"/>
                    <a:pt x="42" y="402"/>
                  </a:cubicBezTo>
                  <a:cubicBezTo>
                    <a:pt x="42" y="402"/>
                    <a:pt x="63" y="402"/>
                    <a:pt x="42" y="423"/>
                  </a:cubicBezTo>
                  <a:cubicBezTo>
                    <a:pt x="42" y="423"/>
                    <a:pt x="42" y="423"/>
                    <a:pt x="42" y="444"/>
                  </a:cubicBezTo>
                  <a:cubicBezTo>
                    <a:pt x="42" y="423"/>
                    <a:pt x="42" y="423"/>
                    <a:pt x="63" y="423"/>
                  </a:cubicBezTo>
                  <a:cubicBezTo>
                    <a:pt x="63" y="444"/>
                    <a:pt x="63" y="444"/>
                    <a:pt x="63" y="444"/>
                  </a:cubicBezTo>
                  <a:cubicBezTo>
                    <a:pt x="63" y="465"/>
                    <a:pt x="63" y="465"/>
                    <a:pt x="63" y="465"/>
                  </a:cubicBezTo>
                  <a:cubicBezTo>
                    <a:pt x="63" y="486"/>
                    <a:pt x="63" y="486"/>
                    <a:pt x="63" y="486"/>
                  </a:cubicBezTo>
                  <a:cubicBezTo>
                    <a:pt x="85" y="465"/>
                    <a:pt x="85" y="465"/>
                    <a:pt x="85" y="465"/>
                  </a:cubicBezTo>
                  <a:cubicBezTo>
                    <a:pt x="85" y="486"/>
                    <a:pt x="106" y="486"/>
                    <a:pt x="85" y="486"/>
                  </a:cubicBezTo>
                  <a:lnTo>
                    <a:pt x="63" y="486"/>
                  </a:lnTo>
                  <a:cubicBezTo>
                    <a:pt x="85" y="486"/>
                    <a:pt x="85" y="486"/>
                    <a:pt x="85" y="507"/>
                  </a:cubicBezTo>
                  <a:cubicBezTo>
                    <a:pt x="85" y="507"/>
                    <a:pt x="106" y="528"/>
                    <a:pt x="85" y="528"/>
                  </a:cubicBezTo>
                  <a:cubicBezTo>
                    <a:pt x="85" y="528"/>
                    <a:pt x="85" y="528"/>
                    <a:pt x="85" y="549"/>
                  </a:cubicBezTo>
                  <a:cubicBezTo>
                    <a:pt x="85" y="571"/>
                    <a:pt x="85" y="571"/>
                    <a:pt x="85" y="571"/>
                  </a:cubicBezTo>
                  <a:cubicBezTo>
                    <a:pt x="85" y="571"/>
                    <a:pt x="85" y="592"/>
                    <a:pt x="85" y="592"/>
                  </a:cubicBezTo>
                  <a:lnTo>
                    <a:pt x="106" y="592"/>
                  </a:lnTo>
                  <a:cubicBezTo>
                    <a:pt x="106" y="613"/>
                    <a:pt x="127" y="613"/>
                    <a:pt x="127" y="613"/>
                  </a:cubicBezTo>
                  <a:cubicBezTo>
                    <a:pt x="127" y="620"/>
                    <a:pt x="127" y="622"/>
                    <a:pt x="126" y="622"/>
                  </a:cubicBezTo>
                  <a:cubicBezTo>
                    <a:pt x="124" y="622"/>
                    <a:pt x="120" y="613"/>
                    <a:pt x="106" y="613"/>
                  </a:cubicBezTo>
                  <a:cubicBezTo>
                    <a:pt x="106" y="613"/>
                    <a:pt x="127" y="613"/>
                    <a:pt x="127" y="634"/>
                  </a:cubicBezTo>
                  <a:lnTo>
                    <a:pt x="106" y="634"/>
                  </a:lnTo>
                  <a:cubicBezTo>
                    <a:pt x="127" y="634"/>
                    <a:pt x="127" y="634"/>
                    <a:pt x="127" y="655"/>
                  </a:cubicBezTo>
                  <a:lnTo>
                    <a:pt x="148" y="655"/>
                  </a:lnTo>
                  <a:cubicBezTo>
                    <a:pt x="148" y="676"/>
                    <a:pt x="148" y="676"/>
                    <a:pt x="148" y="676"/>
                  </a:cubicBezTo>
                  <a:lnTo>
                    <a:pt x="148" y="697"/>
                  </a:lnTo>
                  <a:cubicBezTo>
                    <a:pt x="148" y="676"/>
                    <a:pt x="148" y="676"/>
                    <a:pt x="169" y="676"/>
                  </a:cubicBezTo>
                  <a:cubicBezTo>
                    <a:pt x="169" y="697"/>
                    <a:pt x="169" y="697"/>
                    <a:pt x="169" y="697"/>
                  </a:cubicBezTo>
                  <a:cubicBezTo>
                    <a:pt x="169" y="697"/>
                    <a:pt x="169" y="707"/>
                    <a:pt x="175" y="707"/>
                  </a:cubicBezTo>
                  <a:cubicBezTo>
                    <a:pt x="178" y="707"/>
                    <a:pt x="183" y="704"/>
                    <a:pt x="190" y="697"/>
                  </a:cubicBezTo>
                  <a:lnTo>
                    <a:pt x="190" y="697"/>
                  </a:lnTo>
                  <a:lnTo>
                    <a:pt x="169" y="718"/>
                  </a:lnTo>
                  <a:lnTo>
                    <a:pt x="190" y="718"/>
                  </a:lnTo>
                  <a:cubicBezTo>
                    <a:pt x="190" y="718"/>
                    <a:pt x="190" y="718"/>
                    <a:pt x="190" y="740"/>
                  </a:cubicBezTo>
                  <a:cubicBezTo>
                    <a:pt x="190" y="761"/>
                    <a:pt x="190" y="761"/>
                    <a:pt x="169" y="761"/>
                  </a:cubicBezTo>
                  <a:lnTo>
                    <a:pt x="190" y="761"/>
                  </a:lnTo>
                  <a:cubicBezTo>
                    <a:pt x="169" y="782"/>
                    <a:pt x="190" y="782"/>
                    <a:pt x="190" y="782"/>
                  </a:cubicBezTo>
                  <a:cubicBezTo>
                    <a:pt x="201" y="792"/>
                    <a:pt x="211" y="792"/>
                    <a:pt x="219" y="792"/>
                  </a:cubicBezTo>
                  <a:cubicBezTo>
                    <a:pt x="227" y="792"/>
                    <a:pt x="232" y="792"/>
                    <a:pt x="232" y="803"/>
                  </a:cubicBezTo>
                  <a:cubicBezTo>
                    <a:pt x="232" y="803"/>
                    <a:pt x="232" y="824"/>
                    <a:pt x="232" y="824"/>
                  </a:cubicBezTo>
                  <a:lnTo>
                    <a:pt x="253" y="824"/>
                  </a:lnTo>
                  <a:lnTo>
                    <a:pt x="253" y="845"/>
                  </a:lnTo>
                  <a:cubicBezTo>
                    <a:pt x="275" y="845"/>
                    <a:pt x="275" y="866"/>
                    <a:pt x="275" y="866"/>
                  </a:cubicBezTo>
                  <a:cubicBezTo>
                    <a:pt x="275" y="866"/>
                    <a:pt x="275" y="866"/>
                    <a:pt x="275" y="887"/>
                  </a:cubicBezTo>
                  <a:lnTo>
                    <a:pt x="296" y="887"/>
                  </a:lnTo>
                  <a:cubicBezTo>
                    <a:pt x="275" y="909"/>
                    <a:pt x="296" y="909"/>
                    <a:pt x="296" y="909"/>
                  </a:cubicBezTo>
                  <a:cubicBezTo>
                    <a:pt x="296" y="909"/>
                    <a:pt x="296" y="918"/>
                    <a:pt x="302" y="918"/>
                  </a:cubicBezTo>
                  <a:cubicBezTo>
                    <a:pt x="305" y="918"/>
                    <a:pt x="310" y="916"/>
                    <a:pt x="317" y="909"/>
                  </a:cubicBezTo>
                  <a:lnTo>
                    <a:pt x="317" y="909"/>
                  </a:lnTo>
                  <a:cubicBezTo>
                    <a:pt x="317" y="930"/>
                    <a:pt x="317" y="930"/>
                    <a:pt x="296" y="930"/>
                  </a:cubicBezTo>
                  <a:lnTo>
                    <a:pt x="317" y="930"/>
                  </a:lnTo>
                  <a:cubicBezTo>
                    <a:pt x="317" y="930"/>
                    <a:pt x="317" y="951"/>
                    <a:pt x="317" y="951"/>
                  </a:cubicBezTo>
                  <a:lnTo>
                    <a:pt x="338" y="951"/>
                  </a:lnTo>
                  <a:cubicBezTo>
                    <a:pt x="338" y="972"/>
                    <a:pt x="338" y="972"/>
                    <a:pt x="338" y="972"/>
                  </a:cubicBezTo>
                  <a:cubicBezTo>
                    <a:pt x="338" y="972"/>
                    <a:pt x="359" y="972"/>
                    <a:pt x="359" y="951"/>
                  </a:cubicBezTo>
                  <a:lnTo>
                    <a:pt x="359" y="972"/>
                  </a:lnTo>
                  <a:lnTo>
                    <a:pt x="380" y="972"/>
                  </a:lnTo>
                  <a:cubicBezTo>
                    <a:pt x="380" y="972"/>
                    <a:pt x="359" y="972"/>
                    <a:pt x="359" y="993"/>
                  </a:cubicBezTo>
                  <a:cubicBezTo>
                    <a:pt x="373" y="993"/>
                    <a:pt x="378" y="1002"/>
                    <a:pt x="379" y="1002"/>
                  </a:cubicBezTo>
                  <a:cubicBezTo>
                    <a:pt x="380" y="1002"/>
                    <a:pt x="380" y="1000"/>
                    <a:pt x="380" y="993"/>
                  </a:cubicBezTo>
                  <a:lnTo>
                    <a:pt x="401" y="993"/>
                  </a:lnTo>
                  <a:cubicBezTo>
                    <a:pt x="380" y="993"/>
                    <a:pt x="380" y="1014"/>
                    <a:pt x="380" y="1014"/>
                  </a:cubicBezTo>
                  <a:lnTo>
                    <a:pt x="380" y="1035"/>
                  </a:lnTo>
                  <a:cubicBezTo>
                    <a:pt x="380" y="1035"/>
                    <a:pt x="380" y="1014"/>
                    <a:pt x="401" y="1014"/>
                  </a:cubicBezTo>
                  <a:cubicBezTo>
                    <a:pt x="401" y="1035"/>
                    <a:pt x="401" y="1035"/>
                    <a:pt x="401" y="1035"/>
                  </a:cubicBezTo>
                  <a:lnTo>
                    <a:pt x="422" y="1035"/>
                  </a:lnTo>
                  <a:cubicBezTo>
                    <a:pt x="422" y="1035"/>
                    <a:pt x="422" y="1056"/>
                    <a:pt x="422" y="1056"/>
                  </a:cubicBezTo>
                  <a:cubicBezTo>
                    <a:pt x="422" y="1056"/>
                    <a:pt x="422" y="1078"/>
                    <a:pt x="422" y="1078"/>
                  </a:cubicBezTo>
                  <a:lnTo>
                    <a:pt x="444" y="1078"/>
                  </a:lnTo>
                  <a:cubicBezTo>
                    <a:pt x="422" y="1078"/>
                    <a:pt x="444" y="1099"/>
                    <a:pt x="465" y="1099"/>
                  </a:cubicBezTo>
                  <a:lnTo>
                    <a:pt x="465" y="1120"/>
                  </a:lnTo>
                  <a:cubicBezTo>
                    <a:pt x="465" y="1141"/>
                    <a:pt x="486" y="1141"/>
                    <a:pt x="465" y="1141"/>
                  </a:cubicBezTo>
                  <a:lnTo>
                    <a:pt x="486" y="1141"/>
                  </a:lnTo>
                  <a:cubicBezTo>
                    <a:pt x="486" y="1141"/>
                    <a:pt x="495" y="1150"/>
                    <a:pt x="502" y="1150"/>
                  </a:cubicBezTo>
                  <a:cubicBezTo>
                    <a:pt x="505" y="1150"/>
                    <a:pt x="507" y="1148"/>
                    <a:pt x="507" y="1141"/>
                  </a:cubicBezTo>
                  <a:cubicBezTo>
                    <a:pt x="507" y="1141"/>
                    <a:pt x="507" y="1141"/>
                    <a:pt x="507" y="1120"/>
                  </a:cubicBezTo>
                  <a:cubicBezTo>
                    <a:pt x="507" y="1120"/>
                    <a:pt x="498" y="1129"/>
                    <a:pt x="491" y="1129"/>
                  </a:cubicBezTo>
                  <a:cubicBezTo>
                    <a:pt x="488" y="1129"/>
                    <a:pt x="486" y="1127"/>
                    <a:pt x="486" y="1120"/>
                  </a:cubicBezTo>
                  <a:cubicBezTo>
                    <a:pt x="486" y="1099"/>
                    <a:pt x="486" y="1099"/>
                    <a:pt x="486" y="1099"/>
                  </a:cubicBezTo>
                  <a:lnTo>
                    <a:pt x="507" y="1099"/>
                  </a:lnTo>
                  <a:cubicBezTo>
                    <a:pt x="507" y="1088"/>
                    <a:pt x="502" y="1088"/>
                    <a:pt x="496" y="1088"/>
                  </a:cubicBezTo>
                  <a:cubicBezTo>
                    <a:pt x="491" y="1088"/>
                    <a:pt x="486" y="1088"/>
                    <a:pt x="486" y="1078"/>
                  </a:cubicBezTo>
                  <a:cubicBezTo>
                    <a:pt x="465" y="1078"/>
                    <a:pt x="465" y="1078"/>
                    <a:pt x="465" y="1056"/>
                  </a:cubicBezTo>
                  <a:lnTo>
                    <a:pt x="486" y="1056"/>
                  </a:lnTo>
                  <a:lnTo>
                    <a:pt x="465" y="1035"/>
                  </a:lnTo>
                  <a:cubicBezTo>
                    <a:pt x="444" y="1014"/>
                    <a:pt x="444" y="1014"/>
                    <a:pt x="444" y="1014"/>
                  </a:cubicBezTo>
                  <a:cubicBezTo>
                    <a:pt x="444" y="1014"/>
                    <a:pt x="444" y="993"/>
                    <a:pt x="444" y="993"/>
                  </a:cubicBezTo>
                  <a:lnTo>
                    <a:pt x="444" y="972"/>
                  </a:lnTo>
                  <a:lnTo>
                    <a:pt x="422" y="972"/>
                  </a:lnTo>
                  <a:cubicBezTo>
                    <a:pt x="422" y="972"/>
                    <a:pt x="422" y="951"/>
                    <a:pt x="422" y="951"/>
                  </a:cubicBezTo>
                  <a:cubicBezTo>
                    <a:pt x="422" y="930"/>
                    <a:pt x="401" y="930"/>
                    <a:pt x="401" y="930"/>
                  </a:cubicBezTo>
                  <a:cubicBezTo>
                    <a:pt x="401" y="909"/>
                    <a:pt x="401" y="909"/>
                    <a:pt x="380" y="909"/>
                  </a:cubicBezTo>
                  <a:cubicBezTo>
                    <a:pt x="380" y="887"/>
                    <a:pt x="401" y="887"/>
                    <a:pt x="380" y="887"/>
                  </a:cubicBezTo>
                  <a:cubicBezTo>
                    <a:pt x="380" y="866"/>
                    <a:pt x="359" y="866"/>
                    <a:pt x="380" y="866"/>
                  </a:cubicBezTo>
                  <a:lnTo>
                    <a:pt x="359" y="866"/>
                  </a:lnTo>
                  <a:cubicBezTo>
                    <a:pt x="359" y="856"/>
                    <a:pt x="354" y="856"/>
                    <a:pt x="351" y="856"/>
                  </a:cubicBezTo>
                  <a:cubicBezTo>
                    <a:pt x="349" y="856"/>
                    <a:pt x="349" y="856"/>
                    <a:pt x="359" y="845"/>
                  </a:cubicBezTo>
                  <a:lnTo>
                    <a:pt x="338" y="824"/>
                  </a:lnTo>
                  <a:cubicBezTo>
                    <a:pt x="338" y="824"/>
                    <a:pt x="338" y="803"/>
                    <a:pt x="338" y="803"/>
                  </a:cubicBezTo>
                  <a:cubicBezTo>
                    <a:pt x="317" y="803"/>
                    <a:pt x="317" y="782"/>
                    <a:pt x="317" y="782"/>
                  </a:cubicBezTo>
                  <a:cubicBezTo>
                    <a:pt x="317" y="782"/>
                    <a:pt x="317" y="782"/>
                    <a:pt x="317" y="761"/>
                  </a:cubicBezTo>
                  <a:cubicBezTo>
                    <a:pt x="296" y="761"/>
                    <a:pt x="296" y="761"/>
                    <a:pt x="296" y="740"/>
                  </a:cubicBezTo>
                  <a:lnTo>
                    <a:pt x="317" y="740"/>
                  </a:lnTo>
                  <a:cubicBezTo>
                    <a:pt x="296" y="740"/>
                    <a:pt x="317" y="740"/>
                    <a:pt x="296" y="718"/>
                  </a:cubicBezTo>
                  <a:lnTo>
                    <a:pt x="296" y="697"/>
                  </a:lnTo>
                  <a:cubicBezTo>
                    <a:pt x="296" y="697"/>
                    <a:pt x="275" y="697"/>
                    <a:pt x="296" y="676"/>
                  </a:cubicBezTo>
                  <a:lnTo>
                    <a:pt x="275" y="676"/>
                  </a:lnTo>
                  <a:cubicBezTo>
                    <a:pt x="253" y="676"/>
                    <a:pt x="275" y="655"/>
                    <a:pt x="253" y="634"/>
                  </a:cubicBezTo>
                  <a:cubicBezTo>
                    <a:pt x="253" y="623"/>
                    <a:pt x="253" y="623"/>
                    <a:pt x="256" y="623"/>
                  </a:cubicBezTo>
                  <a:cubicBezTo>
                    <a:pt x="259" y="623"/>
                    <a:pt x="264" y="623"/>
                    <a:pt x="275" y="613"/>
                  </a:cubicBezTo>
                  <a:lnTo>
                    <a:pt x="253" y="613"/>
                  </a:lnTo>
                  <a:cubicBezTo>
                    <a:pt x="253" y="613"/>
                    <a:pt x="232" y="592"/>
                    <a:pt x="232" y="592"/>
                  </a:cubicBezTo>
                  <a:cubicBezTo>
                    <a:pt x="232" y="592"/>
                    <a:pt x="232" y="571"/>
                    <a:pt x="232" y="571"/>
                  </a:cubicBezTo>
                  <a:cubicBezTo>
                    <a:pt x="232" y="571"/>
                    <a:pt x="232" y="549"/>
                    <a:pt x="232" y="549"/>
                  </a:cubicBezTo>
                  <a:cubicBezTo>
                    <a:pt x="232" y="549"/>
                    <a:pt x="211" y="528"/>
                    <a:pt x="211" y="528"/>
                  </a:cubicBezTo>
                  <a:lnTo>
                    <a:pt x="211" y="507"/>
                  </a:lnTo>
                  <a:cubicBezTo>
                    <a:pt x="211" y="507"/>
                    <a:pt x="211" y="486"/>
                    <a:pt x="211" y="486"/>
                  </a:cubicBezTo>
                  <a:lnTo>
                    <a:pt x="190" y="486"/>
                  </a:lnTo>
                  <a:cubicBezTo>
                    <a:pt x="190" y="465"/>
                    <a:pt x="190" y="465"/>
                    <a:pt x="211" y="465"/>
                  </a:cubicBezTo>
                  <a:cubicBezTo>
                    <a:pt x="190" y="465"/>
                    <a:pt x="211" y="444"/>
                    <a:pt x="211" y="444"/>
                  </a:cubicBezTo>
                  <a:lnTo>
                    <a:pt x="211" y="423"/>
                  </a:lnTo>
                  <a:cubicBezTo>
                    <a:pt x="211" y="402"/>
                    <a:pt x="190" y="402"/>
                    <a:pt x="190" y="380"/>
                  </a:cubicBezTo>
                  <a:lnTo>
                    <a:pt x="190" y="359"/>
                  </a:lnTo>
                  <a:lnTo>
                    <a:pt x="211" y="359"/>
                  </a:lnTo>
                  <a:cubicBezTo>
                    <a:pt x="190" y="359"/>
                    <a:pt x="190" y="338"/>
                    <a:pt x="190" y="338"/>
                  </a:cubicBezTo>
                  <a:cubicBezTo>
                    <a:pt x="190" y="338"/>
                    <a:pt x="190" y="338"/>
                    <a:pt x="190" y="317"/>
                  </a:cubicBezTo>
                  <a:cubicBezTo>
                    <a:pt x="190" y="296"/>
                    <a:pt x="211" y="296"/>
                    <a:pt x="190" y="296"/>
                  </a:cubicBezTo>
                  <a:cubicBezTo>
                    <a:pt x="190" y="275"/>
                    <a:pt x="190" y="275"/>
                    <a:pt x="190" y="254"/>
                  </a:cubicBezTo>
                  <a:cubicBezTo>
                    <a:pt x="190" y="233"/>
                    <a:pt x="211" y="233"/>
                    <a:pt x="190" y="233"/>
                  </a:cubicBezTo>
                  <a:lnTo>
                    <a:pt x="211" y="233"/>
                  </a:lnTo>
                  <a:cubicBezTo>
                    <a:pt x="211" y="233"/>
                    <a:pt x="190" y="211"/>
                    <a:pt x="190" y="211"/>
                  </a:cubicBezTo>
                  <a:lnTo>
                    <a:pt x="232" y="211"/>
                  </a:lnTo>
                  <a:cubicBezTo>
                    <a:pt x="232" y="211"/>
                    <a:pt x="232" y="233"/>
                    <a:pt x="232" y="233"/>
                  </a:cubicBezTo>
                  <a:cubicBezTo>
                    <a:pt x="253" y="233"/>
                    <a:pt x="253" y="254"/>
                    <a:pt x="253" y="254"/>
                  </a:cubicBezTo>
                  <a:lnTo>
                    <a:pt x="275" y="254"/>
                  </a:lnTo>
                  <a:cubicBezTo>
                    <a:pt x="275" y="275"/>
                    <a:pt x="317" y="296"/>
                    <a:pt x="317" y="338"/>
                  </a:cubicBezTo>
                  <a:cubicBezTo>
                    <a:pt x="338" y="338"/>
                    <a:pt x="359" y="338"/>
                    <a:pt x="359" y="359"/>
                  </a:cubicBezTo>
                  <a:cubicBezTo>
                    <a:pt x="380" y="380"/>
                    <a:pt x="380" y="402"/>
                    <a:pt x="401" y="402"/>
                  </a:cubicBezTo>
                  <a:cubicBezTo>
                    <a:pt x="422" y="402"/>
                    <a:pt x="401" y="423"/>
                    <a:pt x="422" y="423"/>
                  </a:cubicBezTo>
                  <a:lnTo>
                    <a:pt x="401" y="423"/>
                  </a:lnTo>
                  <a:cubicBezTo>
                    <a:pt x="422" y="423"/>
                    <a:pt x="422" y="444"/>
                    <a:pt x="444" y="444"/>
                  </a:cubicBezTo>
                  <a:cubicBezTo>
                    <a:pt x="444" y="444"/>
                    <a:pt x="444" y="465"/>
                    <a:pt x="444" y="465"/>
                  </a:cubicBezTo>
                  <a:cubicBezTo>
                    <a:pt x="465" y="465"/>
                    <a:pt x="465" y="486"/>
                    <a:pt x="465" y="486"/>
                  </a:cubicBezTo>
                  <a:cubicBezTo>
                    <a:pt x="486" y="507"/>
                    <a:pt x="486" y="528"/>
                    <a:pt x="507" y="549"/>
                  </a:cubicBezTo>
                  <a:lnTo>
                    <a:pt x="528" y="549"/>
                  </a:lnTo>
                  <a:lnTo>
                    <a:pt x="507" y="571"/>
                  </a:lnTo>
                  <a:lnTo>
                    <a:pt x="528" y="571"/>
                  </a:lnTo>
                  <a:cubicBezTo>
                    <a:pt x="528" y="592"/>
                    <a:pt x="528" y="592"/>
                    <a:pt x="549" y="592"/>
                  </a:cubicBezTo>
                  <a:cubicBezTo>
                    <a:pt x="549" y="592"/>
                    <a:pt x="549" y="613"/>
                    <a:pt x="549" y="613"/>
                  </a:cubicBezTo>
                  <a:cubicBezTo>
                    <a:pt x="549" y="613"/>
                    <a:pt x="591" y="697"/>
                    <a:pt x="613" y="761"/>
                  </a:cubicBezTo>
                  <a:cubicBezTo>
                    <a:pt x="655" y="845"/>
                    <a:pt x="718" y="930"/>
                    <a:pt x="760" y="951"/>
                  </a:cubicBezTo>
                  <a:cubicBezTo>
                    <a:pt x="760" y="951"/>
                    <a:pt x="760" y="960"/>
                    <a:pt x="767" y="960"/>
                  </a:cubicBezTo>
                  <a:cubicBezTo>
                    <a:pt x="770" y="960"/>
                    <a:pt x="775" y="958"/>
                    <a:pt x="782" y="951"/>
                  </a:cubicBezTo>
                  <a:lnTo>
                    <a:pt x="782" y="951"/>
                  </a:lnTo>
                  <a:cubicBezTo>
                    <a:pt x="782" y="972"/>
                    <a:pt x="760" y="972"/>
                    <a:pt x="782" y="972"/>
                  </a:cubicBezTo>
                  <a:cubicBezTo>
                    <a:pt x="782" y="961"/>
                    <a:pt x="782" y="961"/>
                    <a:pt x="784" y="961"/>
                  </a:cubicBezTo>
                  <a:cubicBezTo>
                    <a:pt x="787" y="961"/>
                    <a:pt x="792" y="961"/>
                    <a:pt x="803" y="951"/>
                  </a:cubicBezTo>
                  <a:cubicBezTo>
                    <a:pt x="782" y="951"/>
                    <a:pt x="782" y="951"/>
                    <a:pt x="782" y="930"/>
                  </a:cubicBezTo>
                  <a:lnTo>
                    <a:pt x="803" y="930"/>
                  </a:lnTo>
                  <a:lnTo>
                    <a:pt x="803" y="909"/>
                  </a:lnTo>
                  <a:lnTo>
                    <a:pt x="782" y="909"/>
                  </a:lnTo>
                  <a:cubicBezTo>
                    <a:pt x="803" y="909"/>
                    <a:pt x="782" y="909"/>
                    <a:pt x="782" y="887"/>
                  </a:cubicBezTo>
                  <a:lnTo>
                    <a:pt x="803" y="887"/>
                  </a:lnTo>
                  <a:lnTo>
                    <a:pt x="803" y="866"/>
                  </a:lnTo>
                  <a:cubicBezTo>
                    <a:pt x="803" y="866"/>
                    <a:pt x="782" y="866"/>
                    <a:pt x="803" y="845"/>
                  </a:cubicBezTo>
                  <a:lnTo>
                    <a:pt x="782" y="845"/>
                  </a:lnTo>
                  <a:cubicBezTo>
                    <a:pt x="782" y="845"/>
                    <a:pt x="791" y="836"/>
                    <a:pt x="797" y="836"/>
                  </a:cubicBezTo>
                  <a:cubicBezTo>
                    <a:pt x="798" y="836"/>
                    <a:pt x="798" y="836"/>
                    <a:pt x="799" y="836"/>
                  </a:cubicBezTo>
                  <a:lnTo>
                    <a:pt x="799" y="836"/>
                  </a:lnTo>
                  <a:cubicBezTo>
                    <a:pt x="785" y="800"/>
                    <a:pt x="803" y="780"/>
                    <a:pt x="803" y="761"/>
                  </a:cubicBezTo>
                  <a:cubicBezTo>
                    <a:pt x="782" y="740"/>
                    <a:pt x="803" y="740"/>
                    <a:pt x="803" y="718"/>
                  </a:cubicBezTo>
                  <a:cubicBezTo>
                    <a:pt x="803" y="697"/>
                    <a:pt x="782" y="676"/>
                    <a:pt x="760" y="634"/>
                  </a:cubicBezTo>
                  <a:cubicBezTo>
                    <a:pt x="760" y="613"/>
                    <a:pt x="718" y="571"/>
                    <a:pt x="718" y="528"/>
                  </a:cubicBezTo>
                  <a:cubicBezTo>
                    <a:pt x="676" y="486"/>
                    <a:pt x="655" y="444"/>
                    <a:pt x="634" y="402"/>
                  </a:cubicBezTo>
                  <a:lnTo>
                    <a:pt x="613" y="402"/>
                  </a:lnTo>
                  <a:cubicBezTo>
                    <a:pt x="634" y="380"/>
                    <a:pt x="591" y="380"/>
                    <a:pt x="613" y="359"/>
                  </a:cubicBezTo>
                  <a:cubicBezTo>
                    <a:pt x="570" y="338"/>
                    <a:pt x="570" y="317"/>
                    <a:pt x="549" y="296"/>
                  </a:cubicBezTo>
                  <a:cubicBezTo>
                    <a:pt x="549" y="275"/>
                    <a:pt x="528" y="275"/>
                    <a:pt x="528" y="275"/>
                  </a:cubicBezTo>
                  <a:cubicBezTo>
                    <a:pt x="507" y="275"/>
                    <a:pt x="528" y="275"/>
                    <a:pt x="507" y="254"/>
                  </a:cubicBezTo>
                  <a:cubicBezTo>
                    <a:pt x="528" y="254"/>
                    <a:pt x="507" y="254"/>
                    <a:pt x="507" y="233"/>
                  </a:cubicBezTo>
                  <a:cubicBezTo>
                    <a:pt x="486" y="233"/>
                    <a:pt x="486" y="233"/>
                    <a:pt x="465" y="211"/>
                  </a:cubicBezTo>
                  <a:cubicBezTo>
                    <a:pt x="465" y="211"/>
                    <a:pt x="465" y="211"/>
                    <a:pt x="465" y="190"/>
                  </a:cubicBezTo>
                  <a:cubicBezTo>
                    <a:pt x="444" y="190"/>
                    <a:pt x="422" y="169"/>
                    <a:pt x="422" y="148"/>
                  </a:cubicBezTo>
                  <a:lnTo>
                    <a:pt x="401" y="148"/>
                  </a:lnTo>
                  <a:cubicBezTo>
                    <a:pt x="401" y="137"/>
                    <a:pt x="401" y="137"/>
                    <a:pt x="401" y="137"/>
                  </a:cubicBezTo>
                  <a:cubicBezTo>
                    <a:pt x="401" y="137"/>
                    <a:pt x="401" y="137"/>
                    <a:pt x="401" y="127"/>
                  </a:cubicBezTo>
                  <a:cubicBezTo>
                    <a:pt x="401" y="148"/>
                    <a:pt x="380" y="148"/>
                    <a:pt x="380" y="148"/>
                  </a:cubicBezTo>
                  <a:lnTo>
                    <a:pt x="380" y="127"/>
                  </a:lnTo>
                  <a:cubicBezTo>
                    <a:pt x="380" y="106"/>
                    <a:pt x="359" y="106"/>
                    <a:pt x="338" y="85"/>
                  </a:cubicBezTo>
                  <a:cubicBezTo>
                    <a:pt x="359" y="85"/>
                    <a:pt x="317" y="85"/>
                    <a:pt x="338" y="64"/>
                  </a:cubicBezTo>
                  <a:cubicBezTo>
                    <a:pt x="317" y="64"/>
                    <a:pt x="338" y="85"/>
                    <a:pt x="317" y="85"/>
                  </a:cubicBezTo>
                  <a:cubicBezTo>
                    <a:pt x="317" y="85"/>
                    <a:pt x="317" y="64"/>
                    <a:pt x="317" y="64"/>
                  </a:cubicBezTo>
                  <a:cubicBezTo>
                    <a:pt x="275" y="42"/>
                    <a:pt x="275" y="21"/>
                    <a:pt x="232" y="21"/>
                  </a:cubicBezTo>
                  <a:lnTo>
                    <a:pt x="190" y="21"/>
                  </a:lnTo>
                  <a:cubicBezTo>
                    <a:pt x="190" y="0"/>
                    <a:pt x="190" y="0"/>
                    <a:pt x="21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2672;p67"/>
            <p:cNvSpPr/>
            <p:nvPr/>
          </p:nvSpPr>
          <p:spPr>
            <a:xfrm>
              <a:off x="7248828" y="4532455"/>
              <a:ext cx="861" cy="39"/>
            </a:xfrm>
            <a:custGeom>
              <a:avLst/>
              <a:gdLst/>
              <a:ahLst/>
              <a:cxnLst/>
              <a:rect l="l" t="t" r="r" b="b"/>
              <a:pathLst>
                <a:path w="22" h="1" extrusionOk="0">
                  <a:moveTo>
                    <a:pt x="22"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2673;p67"/>
            <p:cNvSpPr/>
            <p:nvPr/>
          </p:nvSpPr>
          <p:spPr>
            <a:xfrm>
              <a:off x="7247185" y="4525022"/>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2674;p67"/>
            <p:cNvSpPr/>
            <p:nvPr/>
          </p:nvSpPr>
          <p:spPr>
            <a:xfrm>
              <a:off x="7246364" y="452337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2675;p67"/>
            <p:cNvSpPr/>
            <p:nvPr/>
          </p:nvSpPr>
          <p:spPr>
            <a:xfrm>
              <a:off x="7251293" y="4536602"/>
              <a:ext cx="900" cy="39"/>
            </a:xfrm>
            <a:custGeom>
              <a:avLst/>
              <a:gdLst/>
              <a:ahLst/>
              <a:cxnLst/>
              <a:rect l="l" t="t" r="r" b="b"/>
              <a:pathLst>
                <a:path w="23" h="1" extrusionOk="0">
                  <a:moveTo>
                    <a:pt x="22" y="1"/>
                  </a:moveTo>
                  <a:cubicBezTo>
                    <a:pt x="22" y="1"/>
                    <a:pt x="22" y="1"/>
                    <a:pt x="1" y="1"/>
                  </a:cubicBezTo>
                  <a:cubicBezTo>
                    <a:pt x="22" y="1"/>
                    <a:pt x="22" y="1"/>
                    <a:pt x="22"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2676;p67"/>
            <p:cNvSpPr/>
            <p:nvPr/>
          </p:nvSpPr>
          <p:spPr>
            <a:xfrm>
              <a:off x="7257904" y="4546539"/>
              <a:ext cx="39" cy="0"/>
            </a:xfrm>
            <a:custGeom>
              <a:avLst/>
              <a:gdLst/>
              <a:ahLst/>
              <a:cxnLst/>
              <a:rect l="l" t="t" r="r" b="b"/>
              <a:pathLst>
                <a:path w="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2677;p67"/>
            <p:cNvSpPr/>
            <p:nvPr/>
          </p:nvSpPr>
          <p:spPr>
            <a:xfrm>
              <a:off x="7257904" y="454567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2678;p67"/>
            <p:cNvSpPr/>
            <p:nvPr/>
          </p:nvSpPr>
          <p:spPr>
            <a:xfrm>
              <a:off x="7250471" y="453413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2679;p67"/>
            <p:cNvSpPr/>
            <p:nvPr/>
          </p:nvSpPr>
          <p:spPr>
            <a:xfrm>
              <a:off x="7257904" y="4544857"/>
              <a:ext cx="39" cy="39"/>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2680;p67"/>
            <p:cNvSpPr/>
            <p:nvPr/>
          </p:nvSpPr>
          <p:spPr>
            <a:xfrm>
              <a:off x="7257904" y="4546539"/>
              <a:ext cx="39" cy="0"/>
            </a:xfrm>
            <a:custGeom>
              <a:avLst/>
              <a:gdLst/>
              <a:ahLst/>
              <a:cxnLst/>
              <a:rect l="l" t="t" r="r" b="b"/>
              <a:pathLst>
                <a:path w="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2681;p67"/>
            <p:cNvSpPr/>
            <p:nvPr/>
          </p:nvSpPr>
          <p:spPr>
            <a:xfrm>
              <a:off x="7253797" y="4539928"/>
              <a:ext cx="861" cy="0"/>
            </a:xfrm>
            <a:custGeom>
              <a:avLst/>
              <a:gdLst/>
              <a:ahLst/>
              <a:cxnLst/>
              <a:rect l="l" t="t" r="r" b="b"/>
              <a:pathLst>
                <a:path w="22" extrusionOk="0">
                  <a:moveTo>
                    <a:pt x="21" y="0"/>
                  </a:moveTo>
                  <a:lnTo>
                    <a:pt x="21" y="0"/>
                  </a:lnTo>
                  <a:cubicBezTo>
                    <a:pt x="0" y="0"/>
                    <a:pt x="21" y="0"/>
                    <a:pt x="2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2682;p67"/>
            <p:cNvSpPr/>
            <p:nvPr/>
          </p:nvSpPr>
          <p:spPr>
            <a:xfrm>
              <a:off x="7257083" y="4544857"/>
              <a:ext cx="39" cy="39"/>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2683;p67"/>
            <p:cNvSpPr/>
            <p:nvPr/>
          </p:nvSpPr>
          <p:spPr>
            <a:xfrm>
              <a:off x="7258765" y="4547361"/>
              <a:ext cx="39" cy="39"/>
            </a:xfrm>
            <a:custGeom>
              <a:avLst/>
              <a:gdLst/>
              <a:ahLst/>
              <a:cxnLst/>
              <a:rect l="l" t="t" r="r" b="b"/>
              <a:pathLst>
                <a:path w="1" h="1" extrusionOk="0">
                  <a:moveTo>
                    <a:pt x="0" y="0"/>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2684;p67"/>
            <p:cNvSpPr/>
            <p:nvPr/>
          </p:nvSpPr>
          <p:spPr>
            <a:xfrm>
              <a:off x="7255440" y="454239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2685;p67"/>
            <p:cNvSpPr/>
            <p:nvPr/>
          </p:nvSpPr>
          <p:spPr>
            <a:xfrm>
              <a:off x="7249650" y="3685394"/>
              <a:ext cx="862847" cy="791761"/>
            </a:xfrm>
            <a:custGeom>
              <a:avLst/>
              <a:gdLst/>
              <a:ahLst/>
              <a:cxnLst/>
              <a:rect l="l" t="t" r="r" b="b"/>
              <a:pathLst>
                <a:path w="22055" h="20238" extrusionOk="0">
                  <a:moveTo>
                    <a:pt x="12041" y="1"/>
                  </a:moveTo>
                  <a:lnTo>
                    <a:pt x="719" y="1416"/>
                  </a:lnTo>
                  <a:lnTo>
                    <a:pt x="1" y="20195"/>
                  </a:lnTo>
                  <a:lnTo>
                    <a:pt x="4331" y="20238"/>
                  </a:lnTo>
                  <a:lnTo>
                    <a:pt x="6380" y="6021"/>
                  </a:lnTo>
                  <a:lnTo>
                    <a:pt x="7542" y="5831"/>
                  </a:lnTo>
                  <a:cubicBezTo>
                    <a:pt x="11049" y="12696"/>
                    <a:pt x="19730" y="16858"/>
                    <a:pt x="19730" y="16858"/>
                  </a:cubicBezTo>
                  <a:lnTo>
                    <a:pt x="22054" y="13731"/>
                  </a:lnTo>
                  <a:cubicBezTo>
                    <a:pt x="14323" y="7394"/>
                    <a:pt x="12041" y="1"/>
                    <a:pt x="1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2686;p67"/>
            <p:cNvSpPr/>
            <p:nvPr/>
          </p:nvSpPr>
          <p:spPr>
            <a:xfrm>
              <a:off x="7326524" y="437295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2687;p67"/>
            <p:cNvSpPr/>
            <p:nvPr/>
          </p:nvSpPr>
          <p:spPr>
            <a:xfrm>
              <a:off x="7328167" y="4370492"/>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2688;p67"/>
            <p:cNvSpPr/>
            <p:nvPr/>
          </p:nvSpPr>
          <p:spPr>
            <a:xfrm>
              <a:off x="7325702" y="437381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2689;p67"/>
            <p:cNvSpPr/>
            <p:nvPr/>
          </p:nvSpPr>
          <p:spPr>
            <a:xfrm>
              <a:off x="7332314" y="4365523"/>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2690;p67"/>
            <p:cNvSpPr/>
            <p:nvPr/>
          </p:nvSpPr>
          <p:spPr>
            <a:xfrm>
              <a:off x="7329810" y="436802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2691;p67"/>
            <p:cNvSpPr/>
            <p:nvPr/>
          </p:nvSpPr>
          <p:spPr>
            <a:xfrm>
              <a:off x="7323198" y="4373817"/>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2692;p67"/>
            <p:cNvSpPr/>
            <p:nvPr/>
          </p:nvSpPr>
          <p:spPr>
            <a:xfrm>
              <a:off x="7322377" y="437546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2693;p67"/>
            <p:cNvSpPr/>
            <p:nvPr/>
          </p:nvSpPr>
          <p:spPr>
            <a:xfrm>
              <a:off x="7323198" y="4375460"/>
              <a:ext cx="861" cy="39"/>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2694;p67"/>
            <p:cNvSpPr/>
            <p:nvPr/>
          </p:nvSpPr>
          <p:spPr>
            <a:xfrm>
              <a:off x="7323198" y="437546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2695;p67"/>
            <p:cNvSpPr/>
            <p:nvPr/>
          </p:nvSpPr>
          <p:spPr>
            <a:xfrm>
              <a:off x="7340569" y="4344867"/>
              <a:ext cx="861" cy="39"/>
            </a:xfrm>
            <a:custGeom>
              <a:avLst/>
              <a:gdLst/>
              <a:ahLst/>
              <a:cxnLst/>
              <a:rect l="l" t="t" r="r" b="b"/>
              <a:pathLst>
                <a:path w="22" h="1" extrusionOk="0">
                  <a:moveTo>
                    <a:pt x="21" y="1"/>
                  </a:moveTo>
                  <a:cubicBezTo>
                    <a:pt x="21" y="1"/>
                    <a:pt x="21"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2696;p67"/>
            <p:cNvSpPr/>
            <p:nvPr/>
          </p:nvSpPr>
          <p:spPr>
            <a:xfrm>
              <a:off x="7334778" y="4360594"/>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2697;p67"/>
            <p:cNvSpPr/>
            <p:nvPr/>
          </p:nvSpPr>
          <p:spPr>
            <a:xfrm>
              <a:off x="7339747" y="4344867"/>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2698;p67"/>
            <p:cNvSpPr/>
            <p:nvPr/>
          </p:nvSpPr>
          <p:spPr>
            <a:xfrm>
              <a:off x="7322377" y="4372135"/>
              <a:ext cx="861" cy="861"/>
            </a:xfrm>
            <a:custGeom>
              <a:avLst/>
              <a:gdLst/>
              <a:ahLst/>
              <a:cxnLst/>
              <a:rect l="l" t="t" r="r" b="b"/>
              <a:pathLst>
                <a:path w="22" h="22" extrusionOk="0">
                  <a:moveTo>
                    <a:pt x="22" y="22"/>
                  </a:moveTo>
                  <a:cubicBezTo>
                    <a:pt x="1" y="22"/>
                    <a:pt x="22" y="22"/>
                    <a:pt x="22" y="1"/>
                  </a:cubicBezTo>
                  <a:cubicBezTo>
                    <a:pt x="22" y="22"/>
                    <a:pt x="1" y="22"/>
                    <a:pt x="22"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2699;p67"/>
            <p:cNvSpPr/>
            <p:nvPr/>
          </p:nvSpPr>
          <p:spPr>
            <a:xfrm>
              <a:off x="7329810" y="4356447"/>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2700;p67"/>
            <p:cNvSpPr/>
            <p:nvPr/>
          </p:nvSpPr>
          <p:spPr>
            <a:xfrm>
              <a:off x="7339747" y="4344867"/>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2701;p67"/>
            <p:cNvSpPr/>
            <p:nvPr/>
          </p:nvSpPr>
          <p:spPr>
            <a:xfrm>
              <a:off x="7337243" y="4355626"/>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2702;p67"/>
            <p:cNvSpPr/>
            <p:nvPr/>
          </p:nvSpPr>
          <p:spPr>
            <a:xfrm>
              <a:off x="7337243" y="4354804"/>
              <a:ext cx="39" cy="861"/>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2703;p67"/>
            <p:cNvSpPr/>
            <p:nvPr/>
          </p:nvSpPr>
          <p:spPr>
            <a:xfrm>
              <a:off x="7340569" y="4344867"/>
              <a:ext cx="861" cy="39"/>
            </a:xfrm>
            <a:custGeom>
              <a:avLst/>
              <a:gdLst/>
              <a:ahLst/>
              <a:cxnLst/>
              <a:rect l="l" t="t" r="r" b="b"/>
              <a:pathLst>
                <a:path w="22" h="1" extrusionOk="0">
                  <a:moveTo>
                    <a:pt x="21" y="1"/>
                  </a:moveTo>
                  <a:lnTo>
                    <a:pt x="0" y="1"/>
                  </a:lnTo>
                  <a:cubicBezTo>
                    <a:pt x="0" y="1"/>
                    <a:pt x="0"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2704;p67"/>
            <p:cNvSpPr/>
            <p:nvPr/>
          </p:nvSpPr>
          <p:spPr>
            <a:xfrm>
              <a:off x="7338925" y="4352300"/>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2705;p67"/>
            <p:cNvSpPr/>
            <p:nvPr/>
          </p:nvSpPr>
          <p:spPr>
            <a:xfrm>
              <a:off x="7329810" y="436884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2706;p67"/>
            <p:cNvSpPr/>
            <p:nvPr/>
          </p:nvSpPr>
          <p:spPr>
            <a:xfrm>
              <a:off x="7326524" y="4364702"/>
              <a:ext cx="861" cy="39"/>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2707;p67"/>
            <p:cNvSpPr/>
            <p:nvPr/>
          </p:nvSpPr>
          <p:spPr>
            <a:xfrm>
              <a:off x="7327345" y="4364702"/>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2708;p67"/>
            <p:cNvSpPr/>
            <p:nvPr/>
          </p:nvSpPr>
          <p:spPr>
            <a:xfrm>
              <a:off x="7325702" y="4366345"/>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2709;p67"/>
            <p:cNvSpPr/>
            <p:nvPr/>
          </p:nvSpPr>
          <p:spPr>
            <a:xfrm>
              <a:off x="7325702" y="4365523"/>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2710;p67"/>
            <p:cNvSpPr/>
            <p:nvPr/>
          </p:nvSpPr>
          <p:spPr>
            <a:xfrm>
              <a:off x="7327345" y="4363059"/>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2711;p67"/>
            <p:cNvSpPr/>
            <p:nvPr/>
          </p:nvSpPr>
          <p:spPr>
            <a:xfrm>
              <a:off x="7321555" y="4344867"/>
              <a:ext cx="20696" cy="31454"/>
            </a:xfrm>
            <a:custGeom>
              <a:avLst/>
              <a:gdLst/>
              <a:ahLst/>
              <a:cxnLst/>
              <a:rect l="l" t="t" r="r" b="b"/>
              <a:pathLst>
                <a:path w="529" h="804" extrusionOk="0">
                  <a:moveTo>
                    <a:pt x="170" y="318"/>
                  </a:moveTo>
                  <a:cubicBezTo>
                    <a:pt x="170" y="318"/>
                    <a:pt x="170" y="331"/>
                    <a:pt x="180" y="336"/>
                  </a:cubicBezTo>
                  <a:lnTo>
                    <a:pt x="180" y="336"/>
                  </a:lnTo>
                  <a:cubicBezTo>
                    <a:pt x="180" y="334"/>
                    <a:pt x="181" y="329"/>
                    <a:pt x="170" y="318"/>
                  </a:cubicBezTo>
                  <a:close/>
                  <a:moveTo>
                    <a:pt x="180" y="336"/>
                  </a:moveTo>
                  <a:cubicBezTo>
                    <a:pt x="180" y="339"/>
                    <a:pt x="181" y="339"/>
                    <a:pt x="191" y="339"/>
                  </a:cubicBezTo>
                  <a:cubicBezTo>
                    <a:pt x="186" y="339"/>
                    <a:pt x="183" y="338"/>
                    <a:pt x="180" y="336"/>
                  </a:cubicBezTo>
                  <a:close/>
                  <a:moveTo>
                    <a:pt x="127" y="487"/>
                  </a:moveTo>
                  <a:lnTo>
                    <a:pt x="127" y="508"/>
                  </a:lnTo>
                  <a:lnTo>
                    <a:pt x="148" y="508"/>
                  </a:lnTo>
                  <a:cubicBezTo>
                    <a:pt x="148" y="508"/>
                    <a:pt x="127" y="487"/>
                    <a:pt x="127" y="487"/>
                  </a:cubicBezTo>
                  <a:close/>
                  <a:moveTo>
                    <a:pt x="1" y="761"/>
                  </a:moveTo>
                  <a:cubicBezTo>
                    <a:pt x="1" y="761"/>
                    <a:pt x="1" y="761"/>
                    <a:pt x="1" y="761"/>
                  </a:cubicBezTo>
                  <a:lnTo>
                    <a:pt x="1" y="761"/>
                  </a:lnTo>
                  <a:cubicBezTo>
                    <a:pt x="1" y="761"/>
                    <a:pt x="21" y="782"/>
                    <a:pt x="22" y="782"/>
                  </a:cubicBezTo>
                  <a:cubicBezTo>
                    <a:pt x="15" y="775"/>
                    <a:pt x="12" y="773"/>
                    <a:pt x="11" y="773"/>
                  </a:cubicBezTo>
                  <a:lnTo>
                    <a:pt x="11" y="773"/>
                  </a:lnTo>
                  <a:cubicBezTo>
                    <a:pt x="10" y="773"/>
                    <a:pt x="13" y="779"/>
                    <a:pt x="7" y="781"/>
                  </a:cubicBezTo>
                  <a:lnTo>
                    <a:pt x="7" y="781"/>
                  </a:lnTo>
                  <a:cubicBezTo>
                    <a:pt x="1" y="780"/>
                    <a:pt x="1" y="775"/>
                    <a:pt x="1" y="761"/>
                  </a:cubicBezTo>
                  <a:cubicBezTo>
                    <a:pt x="1" y="761"/>
                    <a:pt x="1" y="761"/>
                    <a:pt x="1" y="782"/>
                  </a:cubicBezTo>
                  <a:cubicBezTo>
                    <a:pt x="3" y="782"/>
                    <a:pt x="5" y="782"/>
                    <a:pt x="7" y="781"/>
                  </a:cubicBezTo>
                  <a:lnTo>
                    <a:pt x="7" y="781"/>
                  </a:lnTo>
                  <a:cubicBezTo>
                    <a:pt x="10" y="782"/>
                    <a:pt x="14" y="782"/>
                    <a:pt x="22" y="782"/>
                  </a:cubicBezTo>
                  <a:cubicBezTo>
                    <a:pt x="22" y="772"/>
                    <a:pt x="22" y="772"/>
                    <a:pt x="22" y="772"/>
                  </a:cubicBezTo>
                  <a:cubicBezTo>
                    <a:pt x="22" y="772"/>
                    <a:pt x="22" y="772"/>
                    <a:pt x="22" y="761"/>
                  </a:cubicBezTo>
                  <a:close/>
                  <a:moveTo>
                    <a:pt x="423" y="1"/>
                  </a:moveTo>
                  <a:cubicBezTo>
                    <a:pt x="423" y="22"/>
                    <a:pt x="423" y="22"/>
                    <a:pt x="423" y="22"/>
                  </a:cubicBezTo>
                  <a:lnTo>
                    <a:pt x="381" y="22"/>
                  </a:lnTo>
                  <a:cubicBezTo>
                    <a:pt x="381" y="32"/>
                    <a:pt x="375" y="32"/>
                    <a:pt x="370" y="32"/>
                  </a:cubicBezTo>
                  <a:cubicBezTo>
                    <a:pt x="365" y="32"/>
                    <a:pt x="360" y="32"/>
                    <a:pt x="360" y="43"/>
                  </a:cubicBezTo>
                  <a:cubicBezTo>
                    <a:pt x="339" y="43"/>
                    <a:pt x="339" y="43"/>
                    <a:pt x="339" y="64"/>
                  </a:cubicBezTo>
                  <a:cubicBezTo>
                    <a:pt x="317" y="64"/>
                    <a:pt x="317" y="85"/>
                    <a:pt x="296" y="106"/>
                  </a:cubicBezTo>
                  <a:cubicBezTo>
                    <a:pt x="296" y="106"/>
                    <a:pt x="275" y="127"/>
                    <a:pt x="275" y="149"/>
                  </a:cubicBezTo>
                  <a:cubicBezTo>
                    <a:pt x="254" y="149"/>
                    <a:pt x="275" y="170"/>
                    <a:pt x="275" y="170"/>
                  </a:cubicBezTo>
                  <a:cubicBezTo>
                    <a:pt x="275" y="170"/>
                    <a:pt x="254" y="170"/>
                    <a:pt x="254" y="191"/>
                  </a:cubicBezTo>
                  <a:cubicBezTo>
                    <a:pt x="254" y="191"/>
                    <a:pt x="254" y="212"/>
                    <a:pt x="254" y="212"/>
                  </a:cubicBezTo>
                  <a:cubicBezTo>
                    <a:pt x="240" y="212"/>
                    <a:pt x="245" y="221"/>
                    <a:pt x="243" y="221"/>
                  </a:cubicBezTo>
                  <a:cubicBezTo>
                    <a:pt x="242" y="221"/>
                    <a:pt x="240" y="219"/>
                    <a:pt x="233" y="212"/>
                  </a:cubicBezTo>
                  <a:cubicBezTo>
                    <a:pt x="233" y="233"/>
                    <a:pt x="233" y="233"/>
                    <a:pt x="233" y="233"/>
                  </a:cubicBezTo>
                  <a:cubicBezTo>
                    <a:pt x="233" y="254"/>
                    <a:pt x="212" y="254"/>
                    <a:pt x="212" y="275"/>
                  </a:cubicBezTo>
                  <a:cubicBezTo>
                    <a:pt x="212" y="275"/>
                    <a:pt x="212" y="296"/>
                    <a:pt x="212" y="296"/>
                  </a:cubicBezTo>
                  <a:cubicBezTo>
                    <a:pt x="212" y="318"/>
                    <a:pt x="212" y="318"/>
                    <a:pt x="212" y="318"/>
                  </a:cubicBezTo>
                  <a:cubicBezTo>
                    <a:pt x="212" y="296"/>
                    <a:pt x="212" y="296"/>
                    <a:pt x="191" y="296"/>
                  </a:cubicBezTo>
                  <a:lnTo>
                    <a:pt x="191" y="318"/>
                  </a:lnTo>
                  <a:lnTo>
                    <a:pt x="191" y="339"/>
                  </a:lnTo>
                  <a:lnTo>
                    <a:pt x="170" y="339"/>
                  </a:lnTo>
                  <a:cubicBezTo>
                    <a:pt x="170" y="360"/>
                    <a:pt x="170" y="381"/>
                    <a:pt x="148" y="381"/>
                  </a:cubicBezTo>
                  <a:cubicBezTo>
                    <a:pt x="170" y="381"/>
                    <a:pt x="170" y="402"/>
                    <a:pt x="170" y="402"/>
                  </a:cubicBezTo>
                  <a:lnTo>
                    <a:pt x="148" y="402"/>
                  </a:lnTo>
                  <a:cubicBezTo>
                    <a:pt x="127" y="402"/>
                    <a:pt x="148" y="423"/>
                    <a:pt x="148" y="423"/>
                  </a:cubicBezTo>
                  <a:cubicBezTo>
                    <a:pt x="148" y="423"/>
                    <a:pt x="148" y="423"/>
                    <a:pt x="127" y="402"/>
                  </a:cubicBezTo>
                  <a:lnTo>
                    <a:pt x="127" y="402"/>
                  </a:lnTo>
                  <a:cubicBezTo>
                    <a:pt x="127" y="423"/>
                    <a:pt x="148" y="423"/>
                    <a:pt x="148" y="444"/>
                  </a:cubicBezTo>
                  <a:cubicBezTo>
                    <a:pt x="148" y="465"/>
                    <a:pt x="148" y="465"/>
                    <a:pt x="148" y="465"/>
                  </a:cubicBezTo>
                  <a:lnTo>
                    <a:pt x="127" y="465"/>
                  </a:lnTo>
                  <a:cubicBezTo>
                    <a:pt x="148" y="465"/>
                    <a:pt x="148" y="465"/>
                    <a:pt x="148" y="487"/>
                  </a:cubicBezTo>
                  <a:cubicBezTo>
                    <a:pt x="148" y="487"/>
                    <a:pt x="148" y="508"/>
                    <a:pt x="148" y="508"/>
                  </a:cubicBezTo>
                  <a:cubicBezTo>
                    <a:pt x="148" y="508"/>
                    <a:pt x="148" y="517"/>
                    <a:pt x="142" y="517"/>
                  </a:cubicBezTo>
                  <a:cubicBezTo>
                    <a:pt x="139" y="517"/>
                    <a:pt x="134" y="515"/>
                    <a:pt x="127" y="508"/>
                  </a:cubicBezTo>
                  <a:lnTo>
                    <a:pt x="127" y="508"/>
                  </a:lnTo>
                  <a:cubicBezTo>
                    <a:pt x="127" y="508"/>
                    <a:pt x="127" y="508"/>
                    <a:pt x="127" y="508"/>
                  </a:cubicBezTo>
                  <a:lnTo>
                    <a:pt x="127" y="529"/>
                  </a:lnTo>
                  <a:lnTo>
                    <a:pt x="106" y="529"/>
                  </a:lnTo>
                  <a:cubicBezTo>
                    <a:pt x="106" y="550"/>
                    <a:pt x="127" y="550"/>
                    <a:pt x="127" y="550"/>
                  </a:cubicBezTo>
                  <a:lnTo>
                    <a:pt x="106" y="550"/>
                  </a:lnTo>
                  <a:cubicBezTo>
                    <a:pt x="106" y="571"/>
                    <a:pt x="106" y="571"/>
                    <a:pt x="106" y="571"/>
                  </a:cubicBezTo>
                  <a:cubicBezTo>
                    <a:pt x="106" y="571"/>
                    <a:pt x="85" y="571"/>
                    <a:pt x="106" y="592"/>
                  </a:cubicBezTo>
                  <a:lnTo>
                    <a:pt x="106" y="613"/>
                  </a:lnTo>
                  <a:cubicBezTo>
                    <a:pt x="85" y="613"/>
                    <a:pt x="85" y="592"/>
                    <a:pt x="85" y="592"/>
                  </a:cubicBezTo>
                  <a:cubicBezTo>
                    <a:pt x="64" y="592"/>
                    <a:pt x="64" y="613"/>
                    <a:pt x="64" y="613"/>
                  </a:cubicBezTo>
                  <a:lnTo>
                    <a:pt x="85" y="613"/>
                  </a:lnTo>
                  <a:cubicBezTo>
                    <a:pt x="85" y="613"/>
                    <a:pt x="85" y="613"/>
                    <a:pt x="85" y="634"/>
                  </a:cubicBezTo>
                  <a:lnTo>
                    <a:pt x="64" y="634"/>
                  </a:lnTo>
                  <a:cubicBezTo>
                    <a:pt x="85" y="634"/>
                    <a:pt x="85" y="656"/>
                    <a:pt x="85" y="656"/>
                  </a:cubicBezTo>
                  <a:lnTo>
                    <a:pt x="64" y="656"/>
                  </a:lnTo>
                  <a:cubicBezTo>
                    <a:pt x="64" y="656"/>
                    <a:pt x="64" y="677"/>
                    <a:pt x="64" y="677"/>
                  </a:cubicBezTo>
                  <a:lnTo>
                    <a:pt x="43" y="677"/>
                  </a:lnTo>
                  <a:lnTo>
                    <a:pt x="43" y="698"/>
                  </a:lnTo>
                  <a:cubicBezTo>
                    <a:pt x="43" y="698"/>
                    <a:pt x="52" y="707"/>
                    <a:pt x="58" y="707"/>
                  </a:cubicBezTo>
                  <a:cubicBezTo>
                    <a:pt x="62" y="707"/>
                    <a:pt x="64" y="705"/>
                    <a:pt x="64" y="698"/>
                  </a:cubicBezTo>
                  <a:cubicBezTo>
                    <a:pt x="64" y="719"/>
                    <a:pt x="64" y="719"/>
                    <a:pt x="64" y="719"/>
                  </a:cubicBezTo>
                  <a:cubicBezTo>
                    <a:pt x="64" y="719"/>
                    <a:pt x="55" y="710"/>
                    <a:pt x="48" y="710"/>
                  </a:cubicBezTo>
                  <a:cubicBezTo>
                    <a:pt x="45" y="710"/>
                    <a:pt x="43" y="712"/>
                    <a:pt x="43" y="719"/>
                  </a:cubicBezTo>
                  <a:lnTo>
                    <a:pt x="22" y="719"/>
                  </a:lnTo>
                  <a:lnTo>
                    <a:pt x="22" y="740"/>
                  </a:lnTo>
                  <a:cubicBezTo>
                    <a:pt x="22" y="751"/>
                    <a:pt x="22" y="751"/>
                    <a:pt x="22" y="751"/>
                  </a:cubicBezTo>
                  <a:cubicBezTo>
                    <a:pt x="22" y="751"/>
                    <a:pt x="22" y="751"/>
                    <a:pt x="22" y="761"/>
                  </a:cubicBezTo>
                  <a:cubicBezTo>
                    <a:pt x="43" y="761"/>
                    <a:pt x="22" y="761"/>
                    <a:pt x="22" y="782"/>
                  </a:cubicBezTo>
                  <a:lnTo>
                    <a:pt x="64" y="782"/>
                  </a:lnTo>
                  <a:lnTo>
                    <a:pt x="64" y="761"/>
                  </a:lnTo>
                  <a:lnTo>
                    <a:pt x="106" y="761"/>
                  </a:lnTo>
                  <a:lnTo>
                    <a:pt x="85" y="740"/>
                  </a:lnTo>
                  <a:lnTo>
                    <a:pt x="106" y="740"/>
                  </a:lnTo>
                  <a:cubicBezTo>
                    <a:pt x="106" y="740"/>
                    <a:pt x="106" y="719"/>
                    <a:pt x="106" y="719"/>
                  </a:cubicBezTo>
                  <a:lnTo>
                    <a:pt x="127" y="719"/>
                  </a:lnTo>
                  <a:cubicBezTo>
                    <a:pt x="127" y="708"/>
                    <a:pt x="127" y="708"/>
                    <a:pt x="127" y="708"/>
                  </a:cubicBezTo>
                  <a:cubicBezTo>
                    <a:pt x="127" y="708"/>
                    <a:pt x="127" y="708"/>
                    <a:pt x="127" y="698"/>
                  </a:cubicBezTo>
                  <a:cubicBezTo>
                    <a:pt x="127" y="698"/>
                    <a:pt x="127" y="677"/>
                    <a:pt x="127" y="677"/>
                  </a:cubicBezTo>
                  <a:cubicBezTo>
                    <a:pt x="134" y="684"/>
                    <a:pt x="137" y="686"/>
                    <a:pt x="137" y="686"/>
                  </a:cubicBezTo>
                  <a:cubicBezTo>
                    <a:pt x="139" y="686"/>
                    <a:pt x="134" y="677"/>
                    <a:pt x="148" y="677"/>
                  </a:cubicBezTo>
                  <a:cubicBezTo>
                    <a:pt x="148" y="656"/>
                    <a:pt x="148" y="656"/>
                    <a:pt x="148" y="656"/>
                  </a:cubicBezTo>
                  <a:lnTo>
                    <a:pt x="191" y="656"/>
                  </a:lnTo>
                  <a:lnTo>
                    <a:pt x="191" y="634"/>
                  </a:lnTo>
                  <a:cubicBezTo>
                    <a:pt x="170" y="634"/>
                    <a:pt x="191" y="634"/>
                    <a:pt x="191" y="613"/>
                  </a:cubicBezTo>
                  <a:cubicBezTo>
                    <a:pt x="191" y="592"/>
                    <a:pt x="212" y="592"/>
                    <a:pt x="212" y="592"/>
                  </a:cubicBezTo>
                  <a:cubicBezTo>
                    <a:pt x="233" y="592"/>
                    <a:pt x="212" y="571"/>
                    <a:pt x="212" y="571"/>
                  </a:cubicBezTo>
                  <a:lnTo>
                    <a:pt x="233" y="571"/>
                  </a:lnTo>
                  <a:cubicBezTo>
                    <a:pt x="233" y="571"/>
                    <a:pt x="233" y="571"/>
                    <a:pt x="233" y="550"/>
                  </a:cubicBezTo>
                  <a:lnTo>
                    <a:pt x="254" y="550"/>
                  </a:lnTo>
                  <a:cubicBezTo>
                    <a:pt x="254" y="550"/>
                    <a:pt x="254" y="529"/>
                    <a:pt x="254" y="529"/>
                  </a:cubicBezTo>
                  <a:lnTo>
                    <a:pt x="275" y="529"/>
                  </a:lnTo>
                  <a:cubicBezTo>
                    <a:pt x="275" y="508"/>
                    <a:pt x="275" y="508"/>
                    <a:pt x="275" y="508"/>
                  </a:cubicBezTo>
                  <a:cubicBezTo>
                    <a:pt x="275" y="497"/>
                    <a:pt x="280" y="497"/>
                    <a:pt x="283" y="497"/>
                  </a:cubicBezTo>
                  <a:cubicBezTo>
                    <a:pt x="286" y="497"/>
                    <a:pt x="286" y="497"/>
                    <a:pt x="275" y="487"/>
                  </a:cubicBezTo>
                  <a:cubicBezTo>
                    <a:pt x="296" y="487"/>
                    <a:pt x="275" y="465"/>
                    <a:pt x="296" y="465"/>
                  </a:cubicBezTo>
                  <a:cubicBezTo>
                    <a:pt x="317" y="444"/>
                    <a:pt x="317" y="444"/>
                    <a:pt x="317" y="444"/>
                  </a:cubicBezTo>
                  <a:cubicBezTo>
                    <a:pt x="317" y="444"/>
                    <a:pt x="317" y="423"/>
                    <a:pt x="317" y="423"/>
                  </a:cubicBezTo>
                  <a:cubicBezTo>
                    <a:pt x="317" y="402"/>
                    <a:pt x="339" y="402"/>
                    <a:pt x="339" y="402"/>
                  </a:cubicBezTo>
                  <a:cubicBezTo>
                    <a:pt x="339" y="402"/>
                    <a:pt x="339" y="402"/>
                    <a:pt x="317" y="381"/>
                  </a:cubicBezTo>
                  <a:lnTo>
                    <a:pt x="317" y="381"/>
                  </a:lnTo>
                  <a:cubicBezTo>
                    <a:pt x="328" y="392"/>
                    <a:pt x="333" y="392"/>
                    <a:pt x="336" y="392"/>
                  </a:cubicBezTo>
                  <a:cubicBezTo>
                    <a:pt x="339" y="392"/>
                    <a:pt x="339" y="392"/>
                    <a:pt x="339" y="402"/>
                  </a:cubicBezTo>
                  <a:lnTo>
                    <a:pt x="339" y="381"/>
                  </a:lnTo>
                  <a:cubicBezTo>
                    <a:pt x="339" y="360"/>
                    <a:pt x="339" y="360"/>
                    <a:pt x="339" y="360"/>
                  </a:cubicBezTo>
                  <a:lnTo>
                    <a:pt x="360" y="360"/>
                  </a:lnTo>
                  <a:cubicBezTo>
                    <a:pt x="360" y="360"/>
                    <a:pt x="339" y="339"/>
                    <a:pt x="339" y="339"/>
                  </a:cubicBezTo>
                  <a:cubicBezTo>
                    <a:pt x="360" y="339"/>
                    <a:pt x="360" y="318"/>
                    <a:pt x="381" y="318"/>
                  </a:cubicBezTo>
                  <a:cubicBezTo>
                    <a:pt x="381" y="318"/>
                    <a:pt x="381" y="296"/>
                    <a:pt x="381" y="296"/>
                  </a:cubicBezTo>
                  <a:cubicBezTo>
                    <a:pt x="381" y="296"/>
                    <a:pt x="402" y="275"/>
                    <a:pt x="402" y="275"/>
                  </a:cubicBezTo>
                  <a:cubicBezTo>
                    <a:pt x="391" y="265"/>
                    <a:pt x="391" y="265"/>
                    <a:pt x="394" y="265"/>
                  </a:cubicBezTo>
                  <a:cubicBezTo>
                    <a:pt x="397" y="265"/>
                    <a:pt x="402" y="265"/>
                    <a:pt x="402" y="254"/>
                  </a:cubicBezTo>
                  <a:lnTo>
                    <a:pt x="402" y="233"/>
                  </a:lnTo>
                  <a:lnTo>
                    <a:pt x="423" y="233"/>
                  </a:lnTo>
                  <a:cubicBezTo>
                    <a:pt x="423" y="233"/>
                    <a:pt x="423" y="212"/>
                    <a:pt x="423" y="212"/>
                  </a:cubicBezTo>
                  <a:cubicBezTo>
                    <a:pt x="423" y="212"/>
                    <a:pt x="423" y="191"/>
                    <a:pt x="423" y="191"/>
                  </a:cubicBezTo>
                  <a:lnTo>
                    <a:pt x="444" y="191"/>
                  </a:lnTo>
                  <a:cubicBezTo>
                    <a:pt x="444" y="170"/>
                    <a:pt x="444" y="170"/>
                    <a:pt x="444" y="170"/>
                  </a:cubicBezTo>
                  <a:cubicBezTo>
                    <a:pt x="444" y="170"/>
                    <a:pt x="529" y="64"/>
                    <a:pt x="486" y="22"/>
                  </a:cubicBezTo>
                  <a:cubicBezTo>
                    <a:pt x="486" y="1"/>
                    <a:pt x="486" y="1"/>
                    <a:pt x="486" y="1"/>
                  </a:cubicBezTo>
                  <a:close/>
                  <a:moveTo>
                    <a:pt x="22" y="782"/>
                  </a:moveTo>
                  <a:cubicBezTo>
                    <a:pt x="1" y="782"/>
                    <a:pt x="1" y="782"/>
                    <a:pt x="22" y="803"/>
                  </a:cubicBezTo>
                  <a:cubicBezTo>
                    <a:pt x="22" y="803"/>
                    <a:pt x="22" y="782"/>
                    <a:pt x="22" y="7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2712;p67"/>
            <p:cNvSpPr/>
            <p:nvPr/>
          </p:nvSpPr>
          <p:spPr>
            <a:xfrm>
              <a:off x="7325702" y="4366345"/>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2713;p67"/>
            <p:cNvSpPr/>
            <p:nvPr/>
          </p:nvSpPr>
          <p:spPr>
            <a:xfrm>
              <a:off x="7327345" y="43638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2714;p67"/>
            <p:cNvSpPr/>
            <p:nvPr/>
          </p:nvSpPr>
          <p:spPr>
            <a:xfrm>
              <a:off x="7327345" y="436305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2715;p67"/>
            <p:cNvSpPr/>
            <p:nvPr/>
          </p:nvSpPr>
          <p:spPr>
            <a:xfrm>
              <a:off x="7325702" y="436802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2716;p67"/>
            <p:cNvSpPr/>
            <p:nvPr/>
          </p:nvSpPr>
          <p:spPr>
            <a:xfrm>
              <a:off x="7323198" y="4372135"/>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2717;p67"/>
            <p:cNvSpPr/>
            <p:nvPr/>
          </p:nvSpPr>
          <p:spPr>
            <a:xfrm>
              <a:off x="7323198" y="4372135"/>
              <a:ext cx="861" cy="39"/>
            </a:xfrm>
            <a:custGeom>
              <a:avLst/>
              <a:gdLst/>
              <a:ahLst/>
              <a:cxnLst/>
              <a:rect l="l" t="t" r="r" b="b"/>
              <a:pathLst>
                <a:path w="22" h="1" extrusionOk="0">
                  <a:moveTo>
                    <a:pt x="22" y="1"/>
                  </a:moveTo>
                  <a:cubicBezTo>
                    <a:pt x="22" y="1"/>
                    <a:pt x="22" y="1"/>
                    <a:pt x="1" y="1"/>
                  </a:cubicBezTo>
                  <a:cubicBezTo>
                    <a:pt x="1" y="1"/>
                    <a:pt x="1"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2718;p67"/>
            <p:cNvSpPr/>
            <p:nvPr/>
          </p:nvSpPr>
          <p:spPr>
            <a:xfrm>
              <a:off x="7325702" y="436720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2719;p67"/>
            <p:cNvSpPr/>
            <p:nvPr/>
          </p:nvSpPr>
          <p:spPr>
            <a:xfrm>
              <a:off x="7323198" y="4372135"/>
              <a:ext cx="861" cy="39"/>
            </a:xfrm>
            <a:custGeom>
              <a:avLst/>
              <a:gdLst/>
              <a:ahLst/>
              <a:cxnLst/>
              <a:rect l="l" t="t" r="r" b="b"/>
              <a:pathLst>
                <a:path w="22" h="1" extrusionOk="0">
                  <a:moveTo>
                    <a:pt x="1" y="1"/>
                  </a:moveTo>
                  <a:lnTo>
                    <a:pt x="22"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2720;p67"/>
            <p:cNvSpPr/>
            <p:nvPr/>
          </p:nvSpPr>
          <p:spPr>
            <a:xfrm>
              <a:off x="7323198" y="437213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2721;p67"/>
            <p:cNvSpPr/>
            <p:nvPr/>
          </p:nvSpPr>
          <p:spPr>
            <a:xfrm>
              <a:off x="7324881" y="4369670"/>
              <a:ext cx="39" cy="39"/>
            </a:xfrm>
            <a:custGeom>
              <a:avLst/>
              <a:gdLst/>
              <a:ahLst/>
              <a:cxnLst/>
              <a:rect l="l" t="t" r="r" b="b"/>
              <a:pathLst>
                <a:path w="1" h="1" extrusionOk="0">
                  <a:moveTo>
                    <a:pt x="0" y="0"/>
                  </a:move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2722;p67"/>
            <p:cNvSpPr/>
            <p:nvPr/>
          </p:nvSpPr>
          <p:spPr>
            <a:xfrm>
              <a:off x="7323198" y="4371313"/>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2723;p67"/>
            <p:cNvSpPr/>
            <p:nvPr/>
          </p:nvSpPr>
          <p:spPr>
            <a:xfrm>
              <a:off x="7323198" y="4372135"/>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2724;p67"/>
            <p:cNvSpPr/>
            <p:nvPr/>
          </p:nvSpPr>
          <p:spPr>
            <a:xfrm>
              <a:off x="7324020" y="437049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2725;p67"/>
            <p:cNvSpPr/>
            <p:nvPr/>
          </p:nvSpPr>
          <p:spPr>
            <a:xfrm>
              <a:off x="7308332" y="4277930"/>
              <a:ext cx="39" cy="861"/>
            </a:xfrm>
            <a:custGeom>
              <a:avLst/>
              <a:gdLst/>
              <a:ahLst/>
              <a:cxnLst/>
              <a:rect l="l" t="t" r="r" b="b"/>
              <a:pathLst>
                <a:path w="1" h="22" extrusionOk="0">
                  <a:moveTo>
                    <a:pt x="1" y="22"/>
                  </a:moveTo>
                  <a:cubicBezTo>
                    <a:pt x="1" y="22"/>
                    <a:pt x="1" y="1"/>
                    <a:pt x="1" y="1"/>
                  </a:cubicBezTo>
                  <a:cubicBezTo>
                    <a:pt x="1" y="1"/>
                    <a:pt x="1" y="22"/>
                    <a:pt x="1"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2726;p67"/>
            <p:cNvSpPr/>
            <p:nvPr/>
          </p:nvSpPr>
          <p:spPr>
            <a:xfrm>
              <a:off x="7306689" y="4276287"/>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2727;p67"/>
            <p:cNvSpPr/>
            <p:nvPr/>
          </p:nvSpPr>
          <p:spPr>
            <a:xfrm>
              <a:off x="7309154" y="4279573"/>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2728;p67"/>
            <p:cNvSpPr/>
            <p:nvPr/>
          </p:nvSpPr>
          <p:spPr>
            <a:xfrm>
              <a:off x="7303364" y="4271318"/>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2729;p67"/>
            <p:cNvSpPr/>
            <p:nvPr/>
          </p:nvSpPr>
          <p:spPr>
            <a:xfrm>
              <a:off x="7305046" y="427464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2730;p67"/>
            <p:cNvSpPr/>
            <p:nvPr/>
          </p:nvSpPr>
          <p:spPr>
            <a:xfrm>
              <a:off x="7307511" y="4282077"/>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2731;p67"/>
            <p:cNvSpPr/>
            <p:nvPr/>
          </p:nvSpPr>
          <p:spPr>
            <a:xfrm>
              <a:off x="7309154" y="428289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2732;p67"/>
            <p:cNvSpPr/>
            <p:nvPr/>
          </p:nvSpPr>
          <p:spPr>
            <a:xfrm>
              <a:off x="7309154" y="42820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2733;p67"/>
            <p:cNvSpPr/>
            <p:nvPr/>
          </p:nvSpPr>
          <p:spPr>
            <a:xfrm>
              <a:off x="7309154" y="42820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2734;p67"/>
            <p:cNvSpPr/>
            <p:nvPr/>
          </p:nvSpPr>
          <p:spPr>
            <a:xfrm>
              <a:off x="7288498" y="4258095"/>
              <a:ext cx="861" cy="39"/>
            </a:xfrm>
            <a:custGeom>
              <a:avLst/>
              <a:gdLst/>
              <a:ahLst/>
              <a:cxnLst/>
              <a:rect l="l" t="t" r="r" b="b"/>
              <a:pathLst>
                <a:path w="22" h="1" extrusionOk="0">
                  <a:moveTo>
                    <a:pt x="22" y="1"/>
                  </a:moveTo>
                  <a:cubicBezTo>
                    <a:pt x="22" y="1"/>
                    <a:pt x="22"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2735;p67"/>
            <p:cNvSpPr/>
            <p:nvPr/>
          </p:nvSpPr>
          <p:spPr>
            <a:xfrm>
              <a:off x="7300078" y="4268032"/>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2736;p67"/>
            <p:cNvSpPr/>
            <p:nvPr/>
          </p:nvSpPr>
          <p:spPr>
            <a:xfrm>
              <a:off x="7287676" y="4259738"/>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2737;p67"/>
            <p:cNvSpPr/>
            <p:nvPr/>
          </p:nvSpPr>
          <p:spPr>
            <a:xfrm>
              <a:off x="7306689" y="4281255"/>
              <a:ext cx="39" cy="861"/>
            </a:xfrm>
            <a:custGeom>
              <a:avLst/>
              <a:gdLst/>
              <a:ahLst/>
              <a:cxnLst/>
              <a:rect l="l" t="t" r="r" b="b"/>
              <a:pathLst>
                <a:path w="1" h="22" extrusionOk="0">
                  <a:moveTo>
                    <a:pt x="0" y="21"/>
                  </a:moveTo>
                  <a:cubicBezTo>
                    <a:pt x="0" y="21"/>
                    <a:pt x="0" y="0"/>
                    <a:pt x="0" y="21"/>
                  </a:cubicBezTo>
                  <a:cubicBezTo>
                    <a:pt x="0" y="21"/>
                    <a:pt x="0" y="21"/>
                    <a:pt x="0" y="2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2738;p67"/>
            <p:cNvSpPr/>
            <p:nvPr/>
          </p:nvSpPr>
          <p:spPr>
            <a:xfrm>
              <a:off x="7295109" y="4272140"/>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2739;p67"/>
            <p:cNvSpPr/>
            <p:nvPr/>
          </p:nvSpPr>
          <p:spPr>
            <a:xfrm>
              <a:off x="7287676" y="4259738"/>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2740;p67"/>
            <p:cNvSpPr/>
            <p:nvPr/>
          </p:nvSpPr>
          <p:spPr>
            <a:xfrm>
              <a:off x="7296752" y="4264707"/>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741;p67"/>
            <p:cNvSpPr/>
            <p:nvPr/>
          </p:nvSpPr>
          <p:spPr>
            <a:xfrm>
              <a:off x="7296752" y="4263885"/>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742;p67"/>
            <p:cNvSpPr/>
            <p:nvPr/>
          </p:nvSpPr>
          <p:spPr>
            <a:xfrm>
              <a:off x="7288498" y="4258095"/>
              <a:ext cx="39" cy="861"/>
            </a:xfrm>
            <a:custGeom>
              <a:avLst/>
              <a:gdLst/>
              <a:ahLst/>
              <a:cxnLst/>
              <a:rect l="l" t="t" r="r" b="b"/>
              <a:pathLst>
                <a:path w="1" h="22" extrusionOk="0">
                  <a:moveTo>
                    <a:pt x="1" y="1"/>
                  </a:moveTo>
                  <a:lnTo>
                    <a:pt x="1" y="22"/>
                  </a:lnTo>
                  <a:cubicBezTo>
                    <a:pt x="1" y="22"/>
                    <a:pt x="1" y="22"/>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2743;p67"/>
            <p:cNvSpPr/>
            <p:nvPr/>
          </p:nvSpPr>
          <p:spPr>
            <a:xfrm>
              <a:off x="7294288" y="42622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744;p67"/>
            <p:cNvSpPr/>
            <p:nvPr/>
          </p:nvSpPr>
          <p:spPr>
            <a:xfrm>
              <a:off x="7305046" y="4274644"/>
              <a:ext cx="861" cy="39"/>
            </a:xfrm>
            <a:custGeom>
              <a:avLst/>
              <a:gdLst/>
              <a:ahLst/>
              <a:cxnLst/>
              <a:rect l="l" t="t" r="r" b="b"/>
              <a:pathLst>
                <a:path w="22" h="1" extrusionOk="0">
                  <a:moveTo>
                    <a:pt x="0" y="0"/>
                  </a:moveTo>
                  <a:cubicBezTo>
                    <a:pt x="0" y="0"/>
                    <a:pt x="0" y="0"/>
                    <a:pt x="0" y="0"/>
                  </a:cubicBezTo>
                  <a:cubicBezTo>
                    <a:pt x="21" y="0"/>
                    <a:pt x="21"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745;p67"/>
            <p:cNvSpPr/>
            <p:nvPr/>
          </p:nvSpPr>
          <p:spPr>
            <a:xfrm>
              <a:off x="7300899" y="4276287"/>
              <a:ext cx="39" cy="39"/>
            </a:xfrm>
            <a:custGeom>
              <a:avLst/>
              <a:gdLst/>
              <a:ahLst/>
              <a:cxnLst/>
              <a:rect l="l" t="t" r="r" b="b"/>
              <a:pathLst>
                <a:path w="1" h="1" extrusionOk="0">
                  <a:moveTo>
                    <a:pt x="0"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746;p67"/>
            <p:cNvSpPr/>
            <p:nvPr/>
          </p:nvSpPr>
          <p:spPr>
            <a:xfrm>
              <a:off x="7300899" y="427628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747;p67"/>
            <p:cNvSpPr/>
            <p:nvPr/>
          </p:nvSpPr>
          <p:spPr>
            <a:xfrm>
              <a:off x="7300899" y="4276287"/>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748;p67"/>
            <p:cNvSpPr/>
            <p:nvPr/>
          </p:nvSpPr>
          <p:spPr>
            <a:xfrm>
              <a:off x="7301721" y="4277930"/>
              <a:ext cx="861" cy="39"/>
            </a:xfrm>
            <a:custGeom>
              <a:avLst/>
              <a:gdLst/>
              <a:ahLst/>
              <a:cxnLst/>
              <a:rect l="l" t="t" r="r" b="b"/>
              <a:pathLst>
                <a:path w="22" h="1" extrusionOk="0">
                  <a:moveTo>
                    <a:pt x="1" y="1"/>
                  </a:moveTo>
                  <a:lnTo>
                    <a:pt x="22"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749;p67"/>
            <p:cNvSpPr/>
            <p:nvPr/>
          </p:nvSpPr>
          <p:spPr>
            <a:xfrm>
              <a:off x="7301721" y="427710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750;p67"/>
            <p:cNvSpPr/>
            <p:nvPr/>
          </p:nvSpPr>
          <p:spPr>
            <a:xfrm>
              <a:off x="7300078" y="4275465"/>
              <a:ext cx="39" cy="39"/>
            </a:xfrm>
            <a:custGeom>
              <a:avLst/>
              <a:gdLst/>
              <a:ahLst/>
              <a:cxnLst/>
              <a:rect l="l" t="t" r="r" b="b"/>
              <a:pathLst>
                <a:path w="1" h="1" extrusionOk="0">
                  <a:moveTo>
                    <a:pt x="0"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751;p67"/>
            <p:cNvSpPr/>
            <p:nvPr/>
          </p:nvSpPr>
          <p:spPr>
            <a:xfrm>
              <a:off x="7287676" y="4258839"/>
              <a:ext cx="21517" cy="24921"/>
            </a:xfrm>
            <a:custGeom>
              <a:avLst/>
              <a:gdLst/>
              <a:ahLst/>
              <a:cxnLst/>
              <a:rect l="l" t="t" r="r" b="b"/>
              <a:pathLst>
                <a:path w="550" h="637" extrusionOk="0">
                  <a:moveTo>
                    <a:pt x="228" y="141"/>
                  </a:moveTo>
                  <a:cubicBezTo>
                    <a:pt x="223" y="141"/>
                    <a:pt x="219" y="151"/>
                    <a:pt x="233" y="151"/>
                  </a:cubicBezTo>
                  <a:cubicBezTo>
                    <a:pt x="233" y="144"/>
                    <a:pt x="230" y="141"/>
                    <a:pt x="228" y="141"/>
                  </a:cubicBezTo>
                  <a:close/>
                  <a:moveTo>
                    <a:pt x="338" y="489"/>
                  </a:moveTo>
                  <a:cubicBezTo>
                    <a:pt x="338" y="489"/>
                    <a:pt x="338" y="489"/>
                    <a:pt x="338" y="489"/>
                  </a:cubicBezTo>
                  <a:lnTo>
                    <a:pt x="338" y="489"/>
                  </a:ln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lnTo>
                    <a:pt x="338" y="489"/>
                  </a:lnTo>
                  <a:cubicBezTo>
                    <a:pt x="338" y="489"/>
                    <a:pt x="338" y="489"/>
                    <a:pt x="338" y="489"/>
                  </a:cubicBezTo>
                  <a:close/>
                  <a:moveTo>
                    <a:pt x="338" y="489"/>
                  </a:moveTo>
                  <a:cubicBezTo>
                    <a:pt x="338" y="489"/>
                    <a:pt x="338" y="489"/>
                    <a:pt x="338" y="489"/>
                  </a:cubicBezTo>
                  <a:lnTo>
                    <a:pt x="338" y="489"/>
                  </a:ln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59" y="468"/>
                  </a:moveTo>
                  <a:cubicBezTo>
                    <a:pt x="358" y="470"/>
                    <a:pt x="353" y="474"/>
                    <a:pt x="338" y="489"/>
                  </a:cubicBezTo>
                  <a:cubicBezTo>
                    <a:pt x="345" y="482"/>
                    <a:pt x="348" y="479"/>
                    <a:pt x="349" y="479"/>
                  </a:cubicBezTo>
                  <a:lnTo>
                    <a:pt x="349" y="479"/>
                  </a:lnTo>
                  <a:cubicBezTo>
                    <a:pt x="350" y="479"/>
                    <a:pt x="345" y="489"/>
                    <a:pt x="360" y="489"/>
                  </a:cubicBezTo>
                  <a:cubicBezTo>
                    <a:pt x="360" y="478"/>
                    <a:pt x="354" y="478"/>
                    <a:pt x="352" y="478"/>
                  </a:cubicBezTo>
                  <a:cubicBezTo>
                    <a:pt x="349" y="478"/>
                    <a:pt x="349" y="478"/>
                    <a:pt x="359" y="468"/>
                  </a:cubicBezTo>
                  <a:close/>
                  <a:moveTo>
                    <a:pt x="423" y="510"/>
                  </a:moveTo>
                  <a:cubicBezTo>
                    <a:pt x="402" y="510"/>
                    <a:pt x="402" y="510"/>
                    <a:pt x="402" y="531"/>
                  </a:cubicBezTo>
                  <a:lnTo>
                    <a:pt x="423" y="531"/>
                  </a:lnTo>
                  <a:cubicBezTo>
                    <a:pt x="423" y="531"/>
                    <a:pt x="423" y="510"/>
                    <a:pt x="423" y="510"/>
                  </a:cubicBezTo>
                  <a:close/>
                  <a:moveTo>
                    <a:pt x="444" y="510"/>
                  </a:moveTo>
                  <a:cubicBezTo>
                    <a:pt x="444" y="510"/>
                    <a:pt x="423" y="531"/>
                    <a:pt x="423" y="531"/>
                  </a:cubicBezTo>
                  <a:cubicBezTo>
                    <a:pt x="444" y="531"/>
                    <a:pt x="444" y="531"/>
                    <a:pt x="444" y="510"/>
                  </a:cubicBezTo>
                  <a:close/>
                  <a:moveTo>
                    <a:pt x="60" y="0"/>
                  </a:moveTo>
                  <a:cubicBezTo>
                    <a:pt x="54" y="0"/>
                    <a:pt x="48" y="1"/>
                    <a:pt x="43" y="3"/>
                  </a:cubicBezTo>
                  <a:lnTo>
                    <a:pt x="22" y="3"/>
                  </a:lnTo>
                  <a:cubicBezTo>
                    <a:pt x="22" y="3"/>
                    <a:pt x="22" y="3"/>
                    <a:pt x="22" y="3"/>
                  </a:cubicBezTo>
                  <a:lnTo>
                    <a:pt x="22" y="3"/>
                  </a:lnTo>
                  <a:cubicBezTo>
                    <a:pt x="22" y="8"/>
                    <a:pt x="22" y="12"/>
                    <a:pt x="21" y="15"/>
                  </a:cubicBezTo>
                  <a:lnTo>
                    <a:pt x="21" y="15"/>
                  </a:lnTo>
                  <a:cubicBezTo>
                    <a:pt x="21" y="15"/>
                    <a:pt x="21" y="15"/>
                    <a:pt x="21" y="15"/>
                  </a:cubicBezTo>
                  <a:cubicBezTo>
                    <a:pt x="19" y="15"/>
                    <a:pt x="15" y="24"/>
                    <a:pt x="0" y="24"/>
                  </a:cubicBezTo>
                  <a:cubicBezTo>
                    <a:pt x="16" y="24"/>
                    <a:pt x="20" y="24"/>
                    <a:pt x="21" y="15"/>
                  </a:cubicBezTo>
                  <a:lnTo>
                    <a:pt x="21" y="15"/>
                  </a:lnTo>
                  <a:cubicBezTo>
                    <a:pt x="22" y="16"/>
                    <a:pt x="22" y="19"/>
                    <a:pt x="22" y="24"/>
                  </a:cubicBezTo>
                  <a:lnTo>
                    <a:pt x="0" y="24"/>
                  </a:lnTo>
                  <a:lnTo>
                    <a:pt x="0" y="45"/>
                  </a:lnTo>
                  <a:cubicBezTo>
                    <a:pt x="0" y="52"/>
                    <a:pt x="3" y="54"/>
                    <a:pt x="6" y="54"/>
                  </a:cubicBezTo>
                  <a:cubicBezTo>
                    <a:pt x="12" y="54"/>
                    <a:pt x="21" y="45"/>
                    <a:pt x="22" y="45"/>
                  </a:cubicBezTo>
                  <a:lnTo>
                    <a:pt x="22" y="45"/>
                  </a:lnTo>
                  <a:cubicBezTo>
                    <a:pt x="0" y="66"/>
                    <a:pt x="22" y="66"/>
                    <a:pt x="0" y="66"/>
                  </a:cubicBezTo>
                  <a:cubicBezTo>
                    <a:pt x="22" y="87"/>
                    <a:pt x="0" y="108"/>
                    <a:pt x="0" y="108"/>
                  </a:cubicBezTo>
                  <a:cubicBezTo>
                    <a:pt x="22" y="108"/>
                    <a:pt x="0" y="130"/>
                    <a:pt x="0" y="130"/>
                  </a:cubicBezTo>
                  <a:cubicBezTo>
                    <a:pt x="0" y="151"/>
                    <a:pt x="22" y="151"/>
                    <a:pt x="22" y="151"/>
                  </a:cubicBezTo>
                  <a:cubicBezTo>
                    <a:pt x="22" y="172"/>
                    <a:pt x="43" y="172"/>
                    <a:pt x="43" y="193"/>
                  </a:cubicBezTo>
                  <a:cubicBezTo>
                    <a:pt x="64" y="193"/>
                    <a:pt x="64" y="214"/>
                    <a:pt x="85" y="235"/>
                  </a:cubicBezTo>
                  <a:cubicBezTo>
                    <a:pt x="106" y="256"/>
                    <a:pt x="106" y="256"/>
                    <a:pt x="106" y="256"/>
                  </a:cubicBezTo>
                  <a:lnTo>
                    <a:pt x="106" y="277"/>
                  </a:lnTo>
                  <a:lnTo>
                    <a:pt x="148" y="277"/>
                  </a:lnTo>
                  <a:cubicBezTo>
                    <a:pt x="148" y="299"/>
                    <a:pt x="148" y="299"/>
                    <a:pt x="148" y="299"/>
                  </a:cubicBezTo>
                  <a:cubicBezTo>
                    <a:pt x="148" y="299"/>
                    <a:pt x="148" y="299"/>
                    <a:pt x="169" y="320"/>
                  </a:cubicBezTo>
                  <a:lnTo>
                    <a:pt x="191" y="320"/>
                  </a:lnTo>
                  <a:cubicBezTo>
                    <a:pt x="169" y="341"/>
                    <a:pt x="191" y="341"/>
                    <a:pt x="191" y="341"/>
                  </a:cubicBezTo>
                  <a:lnTo>
                    <a:pt x="212" y="341"/>
                  </a:lnTo>
                  <a:cubicBezTo>
                    <a:pt x="212" y="341"/>
                    <a:pt x="191" y="362"/>
                    <a:pt x="212" y="362"/>
                  </a:cubicBezTo>
                  <a:cubicBezTo>
                    <a:pt x="212" y="362"/>
                    <a:pt x="212" y="383"/>
                    <a:pt x="212" y="383"/>
                  </a:cubicBezTo>
                  <a:cubicBezTo>
                    <a:pt x="233" y="383"/>
                    <a:pt x="233" y="383"/>
                    <a:pt x="254" y="404"/>
                  </a:cubicBezTo>
                  <a:lnTo>
                    <a:pt x="254" y="425"/>
                  </a:lnTo>
                  <a:lnTo>
                    <a:pt x="317" y="425"/>
                  </a:lnTo>
                  <a:cubicBezTo>
                    <a:pt x="338" y="425"/>
                    <a:pt x="338" y="446"/>
                    <a:pt x="338" y="446"/>
                  </a:cubicBezTo>
                  <a:cubicBezTo>
                    <a:pt x="338" y="425"/>
                    <a:pt x="338" y="425"/>
                    <a:pt x="338" y="425"/>
                  </a:cubicBezTo>
                  <a:cubicBezTo>
                    <a:pt x="343" y="425"/>
                    <a:pt x="346" y="427"/>
                    <a:pt x="347" y="428"/>
                  </a:cubicBezTo>
                  <a:lnTo>
                    <a:pt x="347" y="428"/>
                  </a:lnTo>
                  <a:cubicBezTo>
                    <a:pt x="344" y="430"/>
                    <a:pt x="342" y="432"/>
                    <a:pt x="341" y="434"/>
                  </a:cubicBezTo>
                  <a:lnTo>
                    <a:pt x="341" y="434"/>
                  </a:lnTo>
                  <a:cubicBezTo>
                    <a:pt x="339" y="432"/>
                    <a:pt x="338" y="430"/>
                    <a:pt x="338" y="425"/>
                  </a:cubicBezTo>
                  <a:lnTo>
                    <a:pt x="338" y="425"/>
                  </a:lnTo>
                  <a:cubicBezTo>
                    <a:pt x="338" y="432"/>
                    <a:pt x="338" y="435"/>
                    <a:pt x="339" y="435"/>
                  </a:cubicBezTo>
                  <a:cubicBezTo>
                    <a:pt x="340" y="435"/>
                    <a:pt x="340" y="434"/>
                    <a:pt x="341" y="434"/>
                  </a:cubicBezTo>
                  <a:lnTo>
                    <a:pt x="341" y="434"/>
                  </a:lnTo>
                  <a:cubicBezTo>
                    <a:pt x="342" y="434"/>
                    <a:pt x="343" y="435"/>
                    <a:pt x="344" y="435"/>
                  </a:cubicBezTo>
                  <a:cubicBezTo>
                    <a:pt x="345" y="435"/>
                    <a:pt x="346" y="434"/>
                    <a:pt x="347" y="434"/>
                  </a:cubicBezTo>
                  <a:lnTo>
                    <a:pt x="347" y="434"/>
                  </a:lnTo>
                  <a:cubicBezTo>
                    <a:pt x="345" y="440"/>
                    <a:pt x="338" y="446"/>
                    <a:pt x="338" y="446"/>
                  </a:cubicBezTo>
                  <a:cubicBezTo>
                    <a:pt x="353" y="446"/>
                    <a:pt x="357" y="437"/>
                    <a:pt x="359" y="437"/>
                  </a:cubicBezTo>
                  <a:cubicBezTo>
                    <a:pt x="360" y="437"/>
                    <a:pt x="360" y="439"/>
                    <a:pt x="360" y="446"/>
                  </a:cubicBezTo>
                  <a:lnTo>
                    <a:pt x="338" y="446"/>
                  </a:lnTo>
                  <a:cubicBezTo>
                    <a:pt x="338" y="446"/>
                    <a:pt x="338" y="446"/>
                    <a:pt x="338" y="468"/>
                  </a:cubicBezTo>
                  <a:lnTo>
                    <a:pt x="360" y="468"/>
                  </a:lnTo>
                  <a:cubicBezTo>
                    <a:pt x="360" y="478"/>
                    <a:pt x="365" y="478"/>
                    <a:pt x="370" y="478"/>
                  </a:cubicBezTo>
                  <a:cubicBezTo>
                    <a:pt x="375" y="478"/>
                    <a:pt x="381" y="478"/>
                    <a:pt x="381" y="489"/>
                  </a:cubicBezTo>
                  <a:lnTo>
                    <a:pt x="381" y="489"/>
                  </a:lnTo>
                  <a:cubicBezTo>
                    <a:pt x="381" y="489"/>
                    <a:pt x="381" y="479"/>
                    <a:pt x="374" y="479"/>
                  </a:cubicBezTo>
                  <a:cubicBezTo>
                    <a:pt x="372" y="479"/>
                    <a:pt x="369" y="480"/>
                    <a:pt x="365" y="484"/>
                  </a:cubicBezTo>
                  <a:lnTo>
                    <a:pt x="365" y="484"/>
                  </a:lnTo>
                  <a:cubicBezTo>
                    <a:pt x="362" y="481"/>
                    <a:pt x="361" y="479"/>
                    <a:pt x="360" y="479"/>
                  </a:cubicBezTo>
                  <a:cubicBezTo>
                    <a:pt x="360" y="479"/>
                    <a:pt x="360" y="482"/>
                    <a:pt x="360" y="489"/>
                  </a:cubicBezTo>
                  <a:lnTo>
                    <a:pt x="360" y="489"/>
                  </a:lnTo>
                  <a:cubicBezTo>
                    <a:pt x="362" y="487"/>
                    <a:pt x="364" y="485"/>
                    <a:pt x="365" y="484"/>
                  </a:cubicBezTo>
                  <a:lnTo>
                    <a:pt x="365" y="484"/>
                  </a:lnTo>
                  <a:cubicBezTo>
                    <a:pt x="368" y="486"/>
                    <a:pt x="373" y="489"/>
                    <a:pt x="381" y="489"/>
                  </a:cubicBezTo>
                  <a:lnTo>
                    <a:pt x="402" y="489"/>
                  </a:lnTo>
                  <a:cubicBezTo>
                    <a:pt x="402" y="489"/>
                    <a:pt x="402" y="489"/>
                    <a:pt x="402" y="510"/>
                  </a:cubicBezTo>
                  <a:lnTo>
                    <a:pt x="444" y="510"/>
                  </a:lnTo>
                  <a:lnTo>
                    <a:pt x="444" y="531"/>
                  </a:lnTo>
                  <a:lnTo>
                    <a:pt x="465" y="531"/>
                  </a:lnTo>
                  <a:cubicBezTo>
                    <a:pt x="444" y="531"/>
                    <a:pt x="465" y="531"/>
                    <a:pt x="465" y="552"/>
                  </a:cubicBezTo>
                  <a:lnTo>
                    <a:pt x="465" y="552"/>
                  </a:lnTo>
                  <a:cubicBezTo>
                    <a:pt x="465" y="552"/>
                    <a:pt x="465" y="543"/>
                    <a:pt x="459" y="543"/>
                  </a:cubicBezTo>
                  <a:cubicBezTo>
                    <a:pt x="456" y="543"/>
                    <a:pt x="451" y="545"/>
                    <a:pt x="444" y="552"/>
                  </a:cubicBezTo>
                  <a:lnTo>
                    <a:pt x="465" y="552"/>
                  </a:lnTo>
                  <a:cubicBezTo>
                    <a:pt x="465" y="573"/>
                    <a:pt x="465" y="573"/>
                    <a:pt x="465" y="573"/>
                  </a:cubicBezTo>
                  <a:lnTo>
                    <a:pt x="486" y="573"/>
                  </a:lnTo>
                  <a:cubicBezTo>
                    <a:pt x="486" y="573"/>
                    <a:pt x="486" y="573"/>
                    <a:pt x="486" y="552"/>
                  </a:cubicBezTo>
                  <a:lnTo>
                    <a:pt x="507" y="552"/>
                  </a:lnTo>
                  <a:cubicBezTo>
                    <a:pt x="507" y="552"/>
                    <a:pt x="507" y="573"/>
                    <a:pt x="507" y="573"/>
                  </a:cubicBezTo>
                  <a:cubicBezTo>
                    <a:pt x="507" y="573"/>
                    <a:pt x="507" y="573"/>
                    <a:pt x="507" y="594"/>
                  </a:cubicBezTo>
                  <a:lnTo>
                    <a:pt x="529" y="594"/>
                  </a:lnTo>
                  <a:cubicBezTo>
                    <a:pt x="507" y="615"/>
                    <a:pt x="529" y="615"/>
                    <a:pt x="529" y="615"/>
                  </a:cubicBezTo>
                  <a:cubicBezTo>
                    <a:pt x="529" y="605"/>
                    <a:pt x="529" y="605"/>
                    <a:pt x="531" y="605"/>
                  </a:cubicBezTo>
                  <a:cubicBezTo>
                    <a:pt x="534" y="605"/>
                    <a:pt x="539" y="605"/>
                    <a:pt x="550" y="594"/>
                  </a:cubicBezTo>
                  <a:lnTo>
                    <a:pt x="550" y="594"/>
                  </a:lnTo>
                  <a:cubicBezTo>
                    <a:pt x="529" y="615"/>
                    <a:pt x="529" y="615"/>
                    <a:pt x="529" y="615"/>
                  </a:cubicBezTo>
                  <a:cubicBezTo>
                    <a:pt x="529" y="626"/>
                    <a:pt x="529" y="626"/>
                    <a:pt x="529" y="626"/>
                  </a:cubicBezTo>
                  <a:cubicBezTo>
                    <a:pt x="529" y="626"/>
                    <a:pt x="529" y="626"/>
                    <a:pt x="529" y="637"/>
                  </a:cubicBezTo>
                  <a:cubicBezTo>
                    <a:pt x="529" y="637"/>
                    <a:pt x="529" y="615"/>
                    <a:pt x="550" y="615"/>
                  </a:cubicBezTo>
                  <a:cubicBezTo>
                    <a:pt x="550" y="615"/>
                    <a:pt x="550" y="594"/>
                    <a:pt x="550" y="594"/>
                  </a:cubicBezTo>
                  <a:cubicBezTo>
                    <a:pt x="550" y="594"/>
                    <a:pt x="550" y="573"/>
                    <a:pt x="550" y="573"/>
                  </a:cubicBezTo>
                  <a:lnTo>
                    <a:pt x="529" y="573"/>
                  </a:lnTo>
                  <a:cubicBezTo>
                    <a:pt x="550" y="552"/>
                    <a:pt x="529" y="552"/>
                    <a:pt x="550" y="552"/>
                  </a:cubicBezTo>
                  <a:lnTo>
                    <a:pt x="529" y="552"/>
                  </a:lnTo>
                  <a:cubicBezTo>
                    <a:pt x="550" y="552"/>
                    <a:pt x="550" y="552"/>
                    <a:pt x="550" y="531"/>
                  </a:cubicBezTo>
                  <a:lnTo>
                    <a:pt x="550" y="531"/>
                  </a:lnTo>
                  <a:lnTo>
                    <a:pt x="529" y="552"/>
                  </a:lnTo>
                  <a:cubicBezTo>
                    <a:pt x="529" y="531"/>
                    <a:pt x="529" y="531"/>
                    <a:pt x="529" y="531"/>
                  </a:cubicBezTo>
                  <a:cubicBezTo>
                    <a:pt x="529" y="531"/>
                    <a:pt x="529" y="522"/>
                    <a:pt x="522" y="522"/>
                  </a:cubicBezTo>
                  <a:cubicBezTo>
                    <a:pt x="519" y="522"/>
                    <a:pt x="514" y="524"/>
                    <a:pt x="507" y="531"/>
                  </a:cubicBezTo>
                  <a:cubicBezTo>
                    <a:pt x="529" y="510"/>
                    <a:pt x="529" y="510"/>
                    <a:pt x="529" y="510"/>
                  </a:cubicBezTo>
                  <a:lnTo>
                    <a:pt x="507" y="510"/>
                  </a:lnTo>
                  <a:cubicBezTo>
                    <a:pt x="507" y="499"/>
                    <a:pt x="507" y="499"/>
                    <a:pt x="507" y="499"/>
                  </a:cubicBezTo>
                  <a:cubicBezTo>
                    <a:pt x="507" y="499"/>
                    <a:pt x="507" y="499"/>
                    <a:pt x="507" y="489"/>
                  </a:cubicBezTo>
                  <a:cubicBezTo>
                    <a:pt x="507" y="482"/>
                    <a:pt x="505" y="479"/>
                    <a:pt x="503" y="479"/>
                  </a:cubicBezTo>
                  <a:lnTo>
                    <a:pt x="503" y="479"/>
                  </a:lnTo>
                  <a:cubicBezTo>
                    <a:pt x="498" y="479"/>
                    <a:pt x="493" y="489"/>
                    <a:pt x="507" y="489"/>
                  </a:cubicBezTo>
                  <a:lnTo>
                    <a:pt x="507" y="489"/>
                  </a:lnTo>
                  <a:cubicBezTo>
                    <a:pt x="486" y="489"/>
                    <a:pt x="486" y="468"/>
                    <a:pt x="486" y="468"/>
                  </a:cubicBezTo>
                  <a:cubicBezTo>
                    <a:pt x="486" y="468"/>
                    <a:pt x="486" y="446"/>
                    <a:pt x="486" y="446"/>
                  </a:cubicBezTo>
                  <a:cubicBezTo>
                    <a:pt x="465" y="446"/>
                    <a:pt x="465" y="425"/>
                    <a:pt x="465" y="425"/>
                  </a:cubicBezTo>
                  <a:cubicBezTo>
                    <a:pt x="465" y="425"/>
                    <a:pt x="465" y="404"/>
                    <a:pt x="465" y="404"/>
                  </a:cubicBezTo>
                  <a:lnTo>
                    <a:pt x="444" y="404"/>
                  </a:lnTo>
                  <a:cubicBezTo>
                    <a:pt x="444" y="404"/>
                    <a:pt x="444" y="404"/>
                    <a:pt x="444" y="383"/>
                  </a:cubicBezTo>
                  <a:lnTo>
                    <a:pt x="423" y="383"/>
                  </a:lnTo>
                  <a:lnTo>
                    <a:pt x="423" y="362"/>
                  </a:lnTo>
                  <a:lnTo>
                    <a:pt x="423" y="341"/>
                  </a:lnTo>
                  <a:lnTo>
                    <a:pt x="402" y="341"/>
                  </a:lnTo>
                  <a:lnTo>
                    <a:pt x="402" y="320"/>
                  </a:lnTo>
                  <a:lnTo>
                    <a:pt x="381" y="320"/>
                  </a:lnTo>
                  <a:cubicBezTo>
                    <a:pt x="381" y="320"/>
                    <a:pt x="381" y="320"/>
                    <a:pt x="381" y="299"/>
                  </a:cubicBezTo>
                  <a:lnTo>
                    <a:pt x="360" y="299"/>
                  </a:lnTo>
                  <a:cubicBezTo>
                    <a:pt x="360" y="299"/>
                    <a:pt x="360" y="277"/>
                    <a:pt x="360" y="277"/>
                  </a:cubicBezTo>
                  <a:cubicBezTo>
                    <a:pt x="360" y="277"/>
                    <a:pt x="360" y="256"/>
                    <a:pt x="338" y="256"/>
                  </a:cubicBezTo>
                  <a:lnTo>
                    <a:pt x="317" y="256"/>
                  </a:lnTo>
                  <a:cubicBezTo>
                    <a:pt x="317" y="256"/>
                    <a:pt x="317" y="235"/>
                    <a:pt x="317" y="235"/>
                  </a:cubicBezTo>
                  <a:lnTo>
                    <a:pt x="296" y="235"/>
                  </a:lnTo>
                  <a:cubicBezTo>
                    <a:pt x="296" y="235"/>
                    <a:pt x="296" y="214"/>
                    <a:pt x="296" y="214"/>
                  </a:cubicBezTo>
                  <a:lnTo>
                    <a:pt x="275" y="214"/>
                  </a:lnTo>
                  <a:cubicBezTo>
                    <a:pt x="275" y="193"/>
                    <a:pt x="254" y="193"/>
                    <a:pt x="254" y="172"/>
                  </a:cubicBezTo>
                  <a:lnTo>
                    <a:pt x="233" y="172"/>
                  </a:lnTo>
                  <a:cubicBezTo>
                    <a:pt x="233" y="172"/>
                    <a:pt x="233" y="151"/>
                    <a:pt x="233" y="151"/>
                  </a:cubicBezTo>
                  <a:lnTo>
                    <a:pt x="212" y="151"/>
                  </a:lnTo>
                  <a:cubicBezTo>
                    <a:pt x="212" y="140"/>
                    <a:pt x="212" y="140"/>
                    <a:pt x="212" y="140"/>
                  </a:cubicBezTo>
                  <a:cubicBezTo>
                    <a:pt x="212" y="140"/>
                    <a:pt x="212" y="140"/>
                    <a:pt x="212" y="130"/>
                  </a:cubicBezTo>
                  <a:cubicBezTo>
                    <a:pt x="212" y="130"/>
                    <a:pt x="191" y="130"/>
                    <a:pt x="212" y="108"/>
                  </a:cubicBezTo>
                  <a:lnTo>
                    <a:pt x="169" y="108"/>
                  </a:lnTo>
                  <a:lnTo>
                    <a:pt x="169" y="87"/>
                  </a:lnTo>
                  <a:cubicBezTo>
                    <a:pt x="169" y="87"/>
                    <a:pt x="117" y="0"/>
                    <a:pt x="60" y="0"/>
                  </a:cubicBezTo>
                  <a:close/>
                  <a:moveTo>
                    <a:pt x="550" y="615"/>
                  </a:moveTo>
                  <a:cubicBezTo>
                    <a:pt x="550" y="615"/>
                    <a:pt x="529" y="637"/>
                    <a:pt x="529" y="637"/>
                  </a:cubicBezTo>
                  <a:cubicBezTo>
                    <a:pt x="529" y="637"/>
                    <a:pt x="538" y="637"/>
                    <a:pt x="545" y="630"/>
                  </a:cubicBezTo>
                  <a:lnTo>
                    <a:pt x="545" y="630"/>
                  </a:lnTo>
                  <a:cubicBezTo>
                    <a:pt x="547" y="628"/>
                    <a:pt x="550" y="623"/>
                    <a:pt x="550" y="616"/>
                  </a:cubicBezTo>
                  <a:lnTo>
                    <a:pt x="550" y="616"/>
                  </a:lnTo>
                  <a:cubicBezTo>
                    <a:pt x="550" y="616"/>
                    <a:pt x="550" y="616"/>
                    <a:pt x="550" y="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752;p67"/>
            <p:cNvSpPr/>
            <p:nvPr/>
          </p:nvSpPr>
          <p:spPr>
            <a:xfrm>
              <a:off x="7301721" y="4277930"/>
              <a:ext cx="861" cy="39"/>
            </a:xfrm>
            <a:custGeom>
              <a:avLst/>
              <a:gdLst/>
              <a:ahLst/>
              <a:cxnLst/>
              <a:rect l="l" t="t" r="r" b="b"/>
              <a:pathLst>
                <a:path w="22" h="1" extrusionOk="0">
                  <a:moveTo>
                    <a:pt x="22"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753;p67"/>
            <p:cNvSpPr/>
            <p:nvPr/>
          </p:nvSpPr>
          <p:spPr>
            <a:xfrm>
              <a:off x="7300078" y="427546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754;p67"/>
            <p:cNvSpPr/>
            <p:nvPr/>
          </p:nvSpPr>
          <p:spPr>
            <a:xfrm>
              <a:off x="7300078" y="427546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755;p67"/>
            <p:cNvSpPr/>
            <p:nvPr/>
          </p:nvSpPr>
          <p:spPr>
            <a:xfrm>
              <a:off x="7303364" y="427875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756;p67"/>
            <p:cNvSpPr/>
            <p:nvPr/>
          </p:nvSpPr>
          <p:spPr>
            <a:xfrm>
              <a:off x="7306689" y="428125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757;p67"/>
            <p:cNvSpPr/>
            <p:nvPr/>
          </p:nvSpPr>
          <p:spPr>
            <a:xfrm>
              <a:off x="7306689" y="428125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2758;p67"/>
            <p:cNvSpPr/>
            <p:nvPr/>
          </p:nvSpPr>
          <p:spPr>
            <a:xfrm>
              <a:off x="7302542" y="427793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2759;p67"/>
            <p:cNvSpPr/>
            <p:nvPr/>
          </p:nvSpPr>
          <p:spPr>
            <a:xfrm>
              <a:off x="7306689" y="4281255"/>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2760;p67"/>
            <p:cNvSpPr/>
            <p:nvPr/>
          </p:nvSpPr>
          <p:spPr>
            <a:xfrm>
              <a:off x="7306689" y="428125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2761;p67"/>
            <p:cNvSpPr/>
            <p:nvPr/>
          </p:nvSpPr>
          <p:spPr>
            <a:xfrm>
              <a:off x="7305046" y="4279573"/>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2762;p67"/>
            <p:cNvSpPr/>
            <p:nvPr/>
          </p:nvSpPr>
          <p:spPr>
            <a:xfrm>
              <a:off x="7305868" y="4281255"/>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2763;p67"/>
            <p:cNvSpPr/>
            <p:nvPr/>
          </p:nvSpPr>
          <p:spPr>
            <a:xfrm>
              <a:off x="7306689" y="4282077"/>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2764;p67"/>
            <p:cNvSpPr/>
            <p:nvPr/>
          </p:nvSpPr>
          <p:spPr>
            <a:xfrm>
              <a:off x="7305046" y="4279573"/>
              <a:ext cx="861" cy="900"/>
            </a:xfrm>
            <a:custGeom>
              <a:avLst/>
              <a:gdLst/>
              <a:ahLst/>
              <a:cxnLst/>
              <a:rect l="l" t="t" r="r" b="b"/>
              <a:pathLst>
                <a:path w="22" h="23" extrusionOk="0">
                  <a:moveTo>
                    <a:pt x="21" y="1"/>
                  </a:moveTo>
                  <a:cubicBezTo>
                    <a:pt x="14" y="1"/>
                    <a:pt x="9" y="4"/>
                    <a:pt x="6" y="7"/>
                  </a:cubicBezTo>
                  <a:lnTo>
                    <a:pt x="6" y="7"/>
                  </a:lnTo>
                  <a:cubicBezTo>
                    <a:pt x="12" y="1"/>
                    <a:pt x="21" y="1"/>
                    <a:pt x="21" y="1"/>
                  </a:cubicBezTo>
                  <a:close/>
                  <a:moveTo>
                    <a:pt x="6" y="7"/>
                  </a:moveTo>
                  <a:lnTo>
                    <a:pt x="6" y="7"/>
                  </a:lnTo>
                  <a:cubicBezTo>
                    <a:pt x="3" y="10"/>
                    <a:pt x="0" y="15"/>
                    <a:pt x="0" y="22"/>
                  </a:cubicBezTo>
                  <a:lnTo>
                    <a:pt x="0" y="22"/>
                  </a:lnTo>
                  <a:cubicBezTo>
                    <a:pt x="0" y="22"/>
                    <a:pt x="0" y="13"/>
                    <a:pt x="6" y="7"/>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2765;p67"/>
            <p:cNvSpPr/>
            <p:nvPr/>
          </p:nvSpPr>
          <p:spPr>
            <a:xfrm>
              <a:off x="7327345" y="4189515"/>
              <a:ext cx="39" cy="861"/>
            </a:xfrm>
            <a:custGeom>
              <a:avLst/>
              <a:gdLst/>
              <a:ahLst/>
              <a:cxnLst/>
              <a:rect l="l" t="t" r="r" b="b"/>
              <a:pathLst>
                <a:path w="1" h="22" extrusionOk="0">
                  <a:moveTo>
                    <a:pt x="0" y="0"/>
                  </a:moveTo>
                  <a:cubicBezTo>
                    <a:pt x="0" y="0"/>
                    <a:pt x="0" y="0"/>
                    <a:pt x="0"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2766;p67"/>
            <p:cNvSpPr/>
            <p:nvPr/>
          </p:nvSpPr>
          <p:spPr>
            <a:xfrm>
              <a:off x="7329810" y="4187050"/>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2767;p67"/>
            <p:cNvSpPr/>
            <p:nvPr/>
          </p:nvSpPr>
          <p:spPr>
            <a:xfrm>
              <a:off x="7325702" y="4191980"/>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2768;p67"/>
            <p:cNvSpPr/>
            <p:nvPr/>
          </p:nvSpPr>
          <p:spPr>
            <a:xfrm>
              <a:off x="7333135" y="4179578"/>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2769;p67"/>
            <p:cNvSpPr/>
            <p:nvPr/>
          </p:nvSpPr>
          <p:spPr>
            <a:xfrm>
              <a:off x="7330632" y="4183725"/>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2770;p67"/>
            <p:cNvSpPr/>
            <p:nvPr/>
          </p:nvSpPr>
          <p:spPr>
            <a:xfrm>
              <a:off x="7323198" y="4191980"/>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2771;p67"/>
            <p:cNvSpPr/>
            <p:nvPr/>
          </p:nvSpPr>
          <p:spPr>
            <a:xfrm>
              <a:off x="7322377" y="4193662"/>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2772;p67"/>
            <p:cNvSpPr/>
            <p:nvPr/>
          </p:nvSpPr>
          <p:spPr>
            <a:xfrm>
              <a:off x="7323198" y="4193662"/>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2773;p67"/>
            <p:cNvSpPr/>
            <p:nvPr/>
          </p:nvSpPr>
          <p:spPr>
            <a:xfrm>
              <a:off x="7323198" y="4193662"/>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2774;p67"/>
            <p:cNvSpPr/>
            <p:nvPr/>
          </p:nvSpPr>
          <p:spPr>
            <a:xfrm>
              <a:off x="7338104" y="4149846"/>
              <a:ext cx="0" cy="39"/>
            </a:xfrm>
            <a:custGeom>
              <a:avLst/>
              <a:gdLst/>
              <a:ahLst/>
              <a:cxnLst/>
              <a:rect l="l" t="t" r="r" b="b"/>
              <a:pathLst>
                <a:path h="1" extrusionOk="0">
                  <a:moveTo>
                    <a:pt x="0" y="0"/>
                  </a:move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2775;p67"/>
            <p:cNvSpPr/>
            <p:nvPr/>
          </p:nvSpPr>
          <p:spPr>
            <a:xfrm>
              <a:off x="7335600" y="4172145"/>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2776;p67"/>
            <p:cNvSpPr/>
            <p:nvPr/>
          </p:nvSpPr>
          <p:spPr>
            <a:xfrm>
              <a:off x="7337243" y="4149846"/>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2777;p67"/>
            <p:cNvSpPr/>
            <p:nvPr/>
          </p:nvSpPr>
          <p:spPr>
            <a:xfrm>
              <a:off x="7323198" y="419033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2778;p67"/>
            <p:cNvSpPr/>
            <p:nvPr/>
          </p:nvSpPr>
          <p:spPr>
            <a:xfrm>
              <a:off x="7329810" y="4168859"/>
              <a:ext cx="39" cy="861"/>
            </a:xfrm>
            <a:custGeom>
              <a:avLst/>
              <a:gdLst/>
              <a:ahLst/>
              <a:cxnLst/>
              <a:rect l="l" t="t" r="r" b="b"/>
              <a:pathLst>
                <a:path w="1" h="22" extrusionOk="0">
                  <a:moveTo>
                    <a:pt x="1" y="21"/>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2779;p67"/>
            <p:cNvSpPr/>
            <p:nvPr/>
          </p:nvSpPr>
          <p:spPr>
            <a:xfrm>
              <a:off x="7336422" y="4149846"/>
              <a:ext cx="861" cy="39"/>
            </a:xfrm>
            <a:custGeom>
              <a:avLst/>
              <a:gdLst/>
              <a:ahLst/>
              <a:cxnLst/>
              <a:rect l="l" t="t" r="r" b="b"/>
              <a:pathLst>
                <a:path w="22" h="1" extrusionOk="0">
                  <a:moveTo>
                    <a:pt x="22" y="0"/>
                  </a:moveTo>
                  <a:lnTo>
                    <a:pt x="1" y="0"/>
                  </a:lnTo>
                  <a:lnTo>
                    <a:pt x="22"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2780;p67"/>
            <p:cNvSpPr/>
            <p:nvPr/>
          </p:nvSpPr>
          <p:spPr>
            <a:xfrm>
              <a:off x="7337243" y="4164712"/>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2781;p67"/>
            <p:cNvSpPr/>
            <p:nvPr/>
          </p:nvSpPr>
          <p:spPr>
            <a:xfrm>
              <a:off x="7338104" y="4164712"/>
              <a:ext cx="0" cy="39"/>
            </a:xfrm>
            <a:custGeom>
              <a:avLst/>
              <a:gdLst/>
              <a:ahLst/>
              <a:cxnLst/>
              <a:rect l="l" t="t" r="r" b="b"/>
              <a:pathLst>
                <a:path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2782;p67"/>
            <p:cNvSpPr/>
            <p:nvPr/>
          </p:nvSpPr>
          <p:spPr>
            <a:xfrm>
              <a:off x="7338104" y="4149846"/>
              <a:ext cx="0" cy="39"/>
            </a:xfrm>
            <a:custGeom>
              <a:avLst/>
              <a:gdLst/>
              <a:ahLst/>
              <a:cxnLst/>
              <a:rect l="l" t="t" r="r" b="b"/>
              <a:pathLst>
                <a:path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2783;p67"/>
            <p:cNvSpPr/>
            <p:nvPr/>
          </p:nvSpPr>
          <p:spPr>
            <a:xfrm>
              <a:off x="7338104" y="4159744"/>
              <a:ext cx="0" cy="39"/>
            </a:xfrm>
            <a:custGeom>
              <a:avLst/>
              <a:gdLst/>
              <a:ahLst/>
              <a:cxnLst/>
              <a:rect l="l" t="t" r="r" b="b"/>
              <a:pathLst>
                <a:path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2784;p67"/>
            <p:cNvSpPr/>
            <p:nvPr/>
          </p:nvSpPr>
          <p:spPr>
            <a:xfrm>
              <a:off x="7330632" y="4183725"/>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2785;p67"/>
            <p:cNvSpPr/>
            <p:nvPr/>
          </p:nvSpPr>
          <p:spPr>
            <a:xfrm>
              <a:off x="7328167" y="417957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2786;p67"/>
            <p:cNvSpPr/>
            <p:nvPr/>
          </p:nvSpPr>
          <p:spPr>
            <a:xfrm>
              <a:off x="7328167" y="4179578"/>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2787;p67"/>
            <p:cNvSpPr/>
            <p:nvPr/>
          </p:nvSpPr>
          <p:spPr>
            <a:xfrm>
              <a:off x="7326524" y="4182082"/>
              <a:ext cx="39" cy="39"/>
            </a:xfrm>
            <a:custGeom>
              <a:avLst/>
              <a:gdLst/>
              <a:ahLst/>
              <a:cxnLst/>
              <a:rect l="l" t="t" r="r" b="b"/>
              <a:pathLst>
                <a:path w="1" h="1" extrusionOk="0">
                  <a:moveTo>
                    <a:pt x="0"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2788;p67"/>
            <p:cNvSpPr/>
            <p:nvPr/>
          </p:nvSpPr>
          <p:spPr>
            <a:xfrm>
              <a:off x="7327345" y="4181260"/>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2789;p67"/>
            <p:cNvSpPr/>
            <p:nvPr/>
          </p:nvSpPr>
          <p:spPr>
            <a:xfrm>
              <a:off x="7321555" y="4149846"/>
              <a:ext cx="19053" cy="44678"/>
            </a:xfrm>
            <a:custGeom>
              <a:avLst/>
              <a:gdLst/>
              <a:ahLst/>
              <a:cxnLst/>
              <a:rect l="l" t="t" r="r" b="b"/>
              <a:pathLst>
                <a:path w="487" h="1142" extrusionOk="0">
                  <a:moveTo>
                    <a:pt x="212" y="486"/>
                  </a:moveTo>
                  <a:cubicBezTo>
                    <a:pt x="212" y="493"/>
                    <a:pt x="214" y="496"/>
                    <a:pt x="217" y="496"/>
                  </a:cubicBezTo>
                  <a:cubicBezTo>
                    <a:pt x="223" y="496"/>
                    <a:pt x="233" y="486"/>
                    <a:pt x="233" y="486"/>
                  </a:cubicBezTo>
                  <a:close/>
                  <a:moveTo>
                    <a:pt x="159" y="773"/>
                  </a:moveTo>
                  <a:lnTo>
                    <a:pt x="159" y="773"/>
                  </a:lnTo>
                  <a:cubicBezTo>
                    <a:pt x="158" y="773"/>
                    <a:pt x="162" y="782"/>
                    <a:pt x="148" y="782"/>
                  </a:cubicBezTo>
                  <a:lnTo>
                    <a:pt x="170" y="782"/>
                  </a:lnTo>
                  <a:cubicBezTo>
                    <a:pt x="162" y="775"/>
                    <a:pt x="160" y="773"/>
                    <a:pt x="159" y="773"/>
                  </a:cubicBezTo>
                  <a:close/>
                  <a:moveTo>
                    <a:pt x="22" y="1036"/>
                  </a:moveTo>
                  <a:cubicBezTo>
                    <a:pt x="22" y="1057"/>
                    <a:pt x="22" y="1057"/>
                    <a:pt x="43" y="1057"/>
                  </a:cubicBezTo>
                  <a:cubicBezTo>
                    <a:pt x="43" y="1057"/>
                    <a:pt x="22" y="1057"/>
                    <a:pt x="22" y="1036"/>
                  </a:cubicBezTo>
                  <a:close/>
                  <a:moveTo>
                    <a:pt x="43" y="1036"/>
                  </a:moveTo>
                  <a:cubicBezTo>
                    <a:pt x="43" y="1046"/>
                    <a:pt x="43" y="1046"/>
                    <a:pt x="45" y="1046"/>
                  </a:cubicBezTo>
                  <a:cubicBezTo>
                    <a:pt x="48" y="1046"/>
                    <a:pt x="53" y="1046"/>
                    <a:pt x="64" y="1057"/>
                  </a:cubicBezTo>
                  <a:cubicBezTo>
                    <a:pt x="64" y="1046"/>
                    <a:pt x="59" y="1046"/>
                    <a:pt x="53" y="1046"/>
                  </a:cubicBezTo>
                  <a:cubicBezTo>
                    <a:pt x="48" y="1046"/>
                    <a:pt x="43" y="1046"/>
                    <a:pt x="43" y="1036"/>
                  </a:cubicBezTo>
                  <a:close/>
                  <a:moveTo>
                    <a:pt x="381" y="0"/>
                  </a:moveTo>
                  <a:cubicBezTo>
                    <a:pt x="402" y="0"/>
                    <a:pt x="402" y="0"/>
                    <a:pt x="402" y="22"/>
                  </a:cubicBezTo>
                  <a:lnTo>
                    <a:pt x="381" y="22"/>
                  </a:lnTo>
                  <a:cubicBezTo>
                    <a:pt x="360" y="22"/>
                    <a:pt x="381" y="22"/>
                    <a:pt x="381" y="43"/>
                  </a:cubicBezTo>
                  <a:lnTo>
                    <a:pt x="381" y="43"/>
                  </a:lnTo>
                  <a:cubicBezTo>
                    <a:pt x="381" y="32"/>
                    <a:pt x="375" y="32"/>
                    <a:pt x="370" y="32"/>
                  </a:cubicBezTo>
                  <a:cubicBezTo>
                    <a:pt x="365" y="32"/>
                    <a:pt x="360" y="32"/>
                    <a:pt x="360" y="22"/>
                  </a:cubicBezTo>
                  <a:lnTo>
                    <a:pt x="360" y="43"/>
                  </a:lnTo>
                  <a:cubicBezTo>
                    <a:pt x="360" y="53"/>
                    <a:pt x="360" y="53"/>
                    <a:pt x="360" y="53"/>
                  </a:cubicBezTo>
                  <a:cubicBezTo>
                    <a:pt x="360" y="53"/>
                    <a:pt x="360" y="53"/>
                    <a:pt x="360" y="64"/>
                  </a:cubicBezTo>
                  <a:cubicBezTo>
                    <a:pt x="339" y="64"/>
                    <a:pt x="317" y="85"/>
                    <a:pt x="317" y="85"/>
                  </a:cubicBezTo>
                  <a:cubicBezTo>
                    <a:pt x="317" y="106"/>
                    <a:pt x="296" y="106"/>
                    <a:pt x="296" y="106"/>
                  </a:cubicBezTo>
                  <a:cubicBezTo>
                    <a:pt x="296" y="127"/>
                    <a:pt x="296" y="127"/>
                    <a:pt x="296" y="148"/>
                  </a:cubicBezTo>
                  <a:cubicBezTo>
                    <a:pt x="275" y="169"/>
                    <a:pt x="275" y="191"/>
                    <a:pt x="275" y="212"/>
                  </a:cubicBezTo>
                  <a:cubicBezTo>
                    <a:pt x="275" y="233"/>
                    <a:pt x="254" y="254"/>
                    <a:pt x="254" y="275"/>
                  </a:cubicBezTo>
                  <a:cubicBezTo>
                    <a:pt x="254" y="275"/>
                    <a:pt x="275" y="275"/>
                    <a:pt x="275" y="296"/>
                  </a:cubicBezTo>
                  <a:cubicBezTo>
                    <a:pt x="254" y="296"/>
                    <a:pt x="275" y="296"/>
                    <a:pt x="254" y="317"/>
                  </a:cubicBezTo>
                  <a:cubicBezTo>
                    <a:pt x="254" y="317"/>
                    <a:pt x="233" y="338"/>
                    <a:pt x="254" y="338"/>
                  </a:cubicBezTo>
                  <a:cubicBezTo>
                    <a:pt x="254" y="338"/>
                    <a:pt x="254" y="360"/>
                    <a:pt x="254" y="360"/>
                  </a:cubicBezTo>
                  <a:cubicBezTo>
                    <a:pt x="254" y="360"/>
                    <a:pt x="254" y="360"/>
                    <a:pt x="254" y="381"/>
                  </a:cubicBezTo>
                  <a:cubicBezTo>
                    <a:pt x="254" y="381"/>
                    <a:pt x="254" y="402"/>
                    <a:pt x="254" y="402"/>
                  </a:cubicBezTo>
                  <a:cubicBezTo>
                    <a:pt x="233" y="402"/>
                    <a:pt x="233" y="402"/>
                    <a:pt x="233" y="423"/>
                  </a:cubicBezTo>
                  <a:cubicBezTo>
                    <a:pt x="233" y="423"/>
                    <a:pt x="233" y="444"/>
                    <a:pt x="233" y="444"/>
                  </a:cubicBezTo>
                  <a:cubicBezTo>
                    <a:pt x="233" y="444"/>
                    <a:pt x="233" y="465"/>
                    <a:pt x="233" y="465"/>
                  </a:cubicBezTo>
                  <a:lnTo>
                    <a:pt x="212" y="465"/>
                  </a:lnTo>
                  <a:cubicBezTo>
                    <a:pt x="212" y="465"/>
                    <a:pt x="233" y="486"/>
                    <a:pt x="233" y="486"/>
                  </a:cubicBezTo>
                  <a:cubicBezTo>
                    <a:pt x="233" y="507"/>
                    <a:pt x="233" y="507"/>
                    <a:pt x="233" y="507"/>
                  </a:cubicBezTo>
                  <a:lnTo>
                    <a:pt x="212" y="507"/>
                  </a:lnTo>
                  <a:cubicBezTo>
                    <a:pt x="212" y="507"/>
                    <a:pt x="212" y="507"/>
                    <a:pt x="212" y="529"/>
                  </a:cubicBezTo>
                  <a:cubicBezTo>
                    <a:pt x="191" y="529"/>
                    <a:pt x="191" y="550"/>
                    <a:pt x="212" y="550"/>
                  </a:cubicBezTo>
                  <a:lnTo>
                    <a:pt x="191" y="550"/>
                  </a:lnTo>
                  <a:cubicBezTo>
                    <a:pt x="201" y="560"/>
                    <a:pt x="201" y="560"/>
                    <a:pt x="199" y="560"/>
                  </a:cubicBezTo>
                  <a:cubicBezTo>
                    <a:pt x="196" y="560"/>
                    <a:pt x="191" y="560"/>
                    <a:pt x="191" y="571"/>
                  </a:cubicBezTo>
                  <a:cubicBezTo>
                    <a:pt x="191" y="571"/>
                    <a:pt x="191" y="592"/>
                    <a:pt x="191" y="613"/>
                  </a:cubicBezTo>
                  <a:cubicBezTo>
                    <a:pt x="191" y="613"/>
                    <a:pt x="191" y="613"/>
                    <a:pt x="191" y="634"/>
                  </a:cubicBezTo>
                  <a:lnTo>
                    <a:pt x="170" y="634"/>
                  </a:lnTo>
                  <a:lnTo>
                    <a:pt x="170" y="655"/>
                  </a:lnTo>
                  <a:cubicBezTo>
                    <a:pt x="148" y="655"/>
                    <a:pt x="191" y="676"/>
                    <a:pt x="170" y="676"/>
                  </a:cubicBezTo>
                  <a:lnTo>
                    <a:pt x="191" y="676"/>
                  </a:lnTo>
                  <a:cubicBezTo>
                    <a:pt x="191" y="676"/>
                    <a:pt x="191" y="698"/>
                    <a:pt x="191" y="698"/>
                  </a:cubicBezTo>
                  <a:lnTo>
                    <a:pt x="170" y="698"/>
                  </a:lnTo>
                  <a:cubicBezTo>
                    <a:pt x="170" y="698"/>
                    <a:pt x="191" y="698"/>
                    <a:pt x="191" y="719"/>
                  </a:cubicBezTo>
                  <a:cubicBezTo>
                    <a:pt x="177" y="719"/>
                    <a:pt x="172" y="709"/>
                    <a:pt x="170" y="709"/>
                  </a:cubicBezTo>
                  <a:cubicBezTo>
                    <a:pt x="170" y="709"/>
                    <a:pt x="170" y="712"/>
                    <a:pt x="170" y="719"/>
                  </a:cubicBezTo>
                  <a:cubicBezTo>
                    <a:pt x="170" y="740"/>
                    <a:pt x="191" y="740"/>
                    <a:pt x="170" y="740"/>
                  </a:cubicBezTo>
                  <a:cubicBezTo>
                    <a:pt x="170" y="761"/>
                    <a:pt x="170" y="761"/>
                    <a:pt x="148" y="761"/>
                  </a:cubicBezTo>
                  <a:lnTo>
                    <a:pt x="170" y="761"/>
                  </a:lnTo>
                  <a:cubicBezTo>
                    <a:pt x="170" y="782"/>
                    <a:pt x="170" y="782"/>
                    <a:pt x="170" y="782"/>
                  </a:cubicBezTo>
                  <a:cubicBezTo>
                    <a:pt x="170" y="789"/>
                    <a:pt x="167" y="791"/>
                    <a:pt x="164" y="791"/>
                  </a:cubicBezTo>
                  <a:cubicBezTo>
                    <a:pt x="158" y="791"/>
                    <a:pt x="148" y="782"/>
                    <a:pt x="148" y="782"/>
                  </a:cubicBezTo>
                  <a:cubicBezTo>
                    <a:pt x="148" y="782"/>
                    <a:pt x="148" y="782"/>
                    <a:pt x="148" y="803"/>
                  </a:cubicBezTo>
                  <a:cubicBezTo>
                    <a:pt x="148" y="824"/>
                    <a:pt x="148" y="824"/>
                    <a:pt x="148" y="824"/>
                  </a:cubicBezTo>
                  <a:lnTo>
                    <a:pt x="127" y="824"/>
                  </a:lnTo>
                  <a:cubicBezTo>
                    <a:pt x="127" y="845"/>
                    <a:pt x="148" y="845"/>
                    <a:pt x="148" y="845"/>
                  </a:cubicBezTo>
                  <a:lnTo>
                    <a:pt x="127" y="845"/>
                  </a:lnTo>
                  <a:lnTo>
                    <a:pt x="127" y="867"/>
                  </a:lnTo>
                  <a:lnTo>
                    <a:pt x="127" y="888"/>
                  </a:lnTo>
                  <a:lnTo>
                    <a:pt x="106" y="888"/>
                  </a:lnTo>
                  <a:cubicBezTo>
                    <a:pt x="85" y="888"/>
                    <a:pt x="85" y="888"/>
                    <a:pt x="85" y="909"/>
                  </a:cubicBezTo>
                  <a:lnTo>
                    <a:pt x="106" y="909"/>
                  </a:lnTo>
                  <a:cubicBezTo>
                    <a:pt x="106" y="909"/>
                    <a:pt x="127" y="909"/>
                    <a:pt x="106" y="930"/>
                  </a:cubicBezTo>
                  <a:cubicBezTo>
                    <a:pt x="106" y="951"/>
                    <a:pt x="85" y="951"/>
                    <a:pt x="106" y="951"/>
                  </a:cubicBezTo>
                  <a:lnTo>
                    <a:pt x="85" y="951"/>
                  </a:lnTo>
                  <a:cubicBezTo>
                    <a:pt x="85" y="951"/>
                    <a:pt x="106" y="951"/>
                    <a:pt x="106" y="972"/>
                  </a:cubicBezTo>
                  <a:cubicBezTo>
                    <a:pt x="99" y="965"/>
                    <a:pt x="94" y="963"/>
                    <a:pt x="91" y="963"/>
                  </a:cubicBezTo>
                  <a:cubicBezTo>
                    <a:pt x="85" y="963"/>
                    <a:pt x="85" y="972"/>
                    <a:pt x="85" y="972"/>
                  </a:cubicBezTo>
                  <a:cubicBezTo>
                    <a:pt x="71" y="972"/>
                    <a:pt x="76" y="982"/>
                    <a:pt x="74" y="982"/>
                  </a:cubicBezTo>
                  <a:cubicBezTo>
                    <a:pt x="73" y="982"/>
                    <a:pt x="71" y="979"/>
                    <a:pt x="65" y="973"/>
                  </a:cubicBezTo>
                  <a:lnTo>
                    <a:pt x="65" y="973"/>
                  </a:lnTo>
                  <a:cubicBezTo>
                    <a:pt x="85" y="993"/>
                    <a:pt x="85" y="993"/>
                    <a:pt x="85" y="993"/>
                  </a:cubicBezTo>
                  <a:lnTo>
                    <a:pt x="64" y="993"/>
                  </a:lnTo>
                  <a:lnTo>
                    <a:pt x="64" y="1014"/>
                  </a:lnTo>
                  <a:cubicBezTo>
                    <a:pt x="64" y="1014"/>
                    <a:pt x="64" y="1036"/>
                    <a:pt x="85" y="1036"/>
                  </a:cubicBezTo>
                  <a:lnTo>
                    <a:pt x="64" y="1036"/>
                  </a:lnTo>
                  <a:cubicBezTo>
                    <a:pt x="64" y="1036"/>
                    <a:pt x="43" y="1014"/>
                    <a:pt x="43" y="1014"/>
                  </a:cubicBezTo>
                  <a:cubicBezTo>
                    <a:pt x="43" y="1014"/>
                    <a:pt x="43" y="1014"/>
                    <a:pt x="43" y="1036"/>
                  </a:cubicBezTo>
                  <a:cubicBezTo>
                    <a:pt x="64" y="1036"/>
                    <a:pt x="64" y="1036"/>
                    <a:pt x="64" y="1057"/>
                  </a:cubicBezTo>
                  <a:lnTo>
                    <a:pt x="43" y="1057"/>
                  </a:lnTo>
                  <a:lnTo>
                    <a:pt x="43" y="1078"/>
                  </a:lnTo>
                  <a:cubicBezTo>
                    <a:pt x="22" y="1078"/>
                    <a:pt x="22" y="1099"/>
                    <a:pt x="22" y="1099"/>
                  </a:cubicBezTo>
                  <a:lnTo>
                    <a:pt x="1" y="1099"/>
                  </a:lnTo>
                  <a:cubicBezTo>
                    <a:pt x="1" y="1099"/>
                    <a:pt x="22" y="1120"/>
                    <a:pt x="1" y="1120"/>
                  </a:cubicBezTo>
                  <a:cubicBezTo>
                    <a:pt x="1" y="1120"/>
                    <a:pt x="1" y="1141"/>
                    <a:pt x="1" y="1141"/>
                  </a:cubicBezTo>
                  <a:cubicBezTo>
                    <a:pt x="22" y="1141"/>
                    <a:pt x="1" y="1141"/>
                    <a:pt x="22" y="1120"/>
                  </a:cubicBezTo>
                  <a:lnTo>
                    <a:pt x="43" y="1120"/>
                  </a:lnTo>
                  <a:cubicBezTo>
                    <a:pt x="43" y="1120"/>
                    <a:pt x="43" y="1120"/>
                    <a:pt x="43" y="1099"/>
                  </a:cubicBezTo>
                  <a:cubicBezTo>
                    <a:pt x="64" y="1120"/>
                    <a:pt x="64" y="1120"/>
                    <a:pt x="64" y="1120"/>
                  </a:cubicBezTo>
                  <a:lnTo>
                    <a:pt x="64" y="1099"/>
                  </a:lnTo>
                  <a:lnTo>
                    <a:pt x="85" y="1099"/>
                  </a:lnTo>
                  <a:cubicBezTo>
                    <a:pt x="64" y="1099"/>
                    <a:pt x="85" y="1099"/>
                    <a:pt x="85" y="1078"/>
                  </a:cubicBezTo>
                  <a:lnTo>
                    <a:pt x="106" y="1078"/>
                  </a:lnTo>
                  <a:lnTo>
                    <a:pt x="106" y="1057"/>
                  </a:lnTo>
                  <a:cubicBezTo>
                    <a:pt x="127" y="1057"/>
                    <a:pt x="107" y="1057"/>
                    <a:pt x="106" y="1036"/>
                  </a:cubicBezTo>
                  <a:lnTo>
                    <a:pt x="106" y="1036"/>
                  </a:lnTo>
                  <a:cubicBezTo>
                    <a:pt x="107" y="1057"/>
                    <a:pt x="127" y="1057"/>
                    <a:pt x="127" y="1057"/>
                  </a:cubicBezTo>
                  <a:cubicBezTo>
                    <a:pt x="127" y="1036"/>
                    <a:pt x="127" y="1036"/>
                    <a:pt x="127" y="1036"/>
                  </a:cubicBezTo>
                  <a:cubicBezTo>
                    <a:pt x="148" y="1036"/>
                    <a:pt x="127" y="1014"/>
                    <a:pt x="148" y="1014"/>
                  </a:cubicBezTo>
                  <a:lnTo>
                    <a:pt x="127" y="1014"/>
                  </a:lnTo>
                  <a:cubicBezTo>
                    <a:pt x="148" y="1014"/>
                    <a:pt x="127" y="993"/>
                    <a:pt x="148" y="993"/>
                  </a:cubicBezTo>
                  <a:lnTo>
                    <a:pt x="148" y="1014"/>
                  </a:lnTo>
                  <a:lnTo>
                    <a:pt x="170" y="993"/>
                  </a:lnTo>
                  <a:cubicBezTo>
                    <a:pt x="170" y="993"/>
                    <a:pt x="148" y="972"/>
                    <a:pt x="170" y="972"/>
                  </a:cubicBezTo>
                  <a:cubicBezTo>
                    <a:pt x="170" y="951"/>
                    <a:pt x="170" y="951"/>
                    <a:pt x="170" y="951"/>
                  </a:cubicBezTo>
                  <a:lnTo>
                    <a:pt x="191" y="951"/>
                  </a:lnTo>
                  <a:lnTo>
                    <a:pt x="191" y="930"/>
                  </a:lnTo>
                  <a:lnTo>
                    <a:pt x="212" y="930"/>
                  </a:lnTo>
                  <a:cubicBezTo>
                    <a:pt x="191" y="909"/>
                    <a:pt x="233" y="909"/>
                    <a:pt x="233" y="909"/>
                  </a:cubicBezTo>
                  <a:lnTo>
                    <a:pt x="233" y="888"/>
                  </a:lnTo>
                  <a:cubicBezTo>
                    <a:pt x="233" y="888"/>
                    <a:pt x="233" y="867"/>
                    <a:pt x="233" y="867"/>
                  </a:cubicBezTo>
                  <a:lnTo>
                    <a:pt x="254" y="867"/>
                  </a:lnTo>
                  <a:cubicBezTo>
                    <a:pt x="254" y="867"/>
                    <a:pt x="254" y="845"/>
                    <a:pt x="254" y="845"/>
                  </a:cubicBezTo>
                  <a:lnTo>
                    <a:pt x="254" y="824"/>
                  </a:lnTo>
                  <a:lnTo>
                    <a:pt x="275" y="824"/>
                  </a:lnTo>
                  <a:cubicBezTo>
                    <a:pt x="275" y="824"/>
                    <a:pt x="254" y="803"/>
                    <a:pt x="254" y="803"/>
                  </a:cubicBezTo>
                  <a:lnTo>
                    <a:pt x="275" y="803"/>
                  </a:lnTo>
                  <a:lnTo>
                    <a:pt x="296" y="782"/>
                  </a:lnTo>
                  <a:cubicBezTo>
                    <a:pt x="296" y="782"/>
                    <a:pt x="296" y="782"/>
                    <a:pt x="296" y="761"/>
                  </a:cubicBezTo>
                  <a:cubicBezTo>
                    <a:pt x="296" y="740"/>
                    <a:pt x="317" y="740"/>
                    <a:pt x="317" y="740"/>
                  </a:cubicBezTo>
                  <a:cubicBezTo>
                    <a:pt x="317" y="719"/>
                    <a:pt x="317" y="719"/>
                    <a:pt x="317" y="719"/>
                  </a:cubicBezTo>
                  <a:cubicBezTo>
                    <a:pt x="317" y="698"/>
                    <a:pt x="317" y="698"/>
                    <a:pt x="317" y="698"/>
                  </a:cubicBezTo>
                  <a:cubicBezTo>
                    <a:pt x="339" y="698"/>
                    <a:pt x="317" y="698"/>
                    <a:pt x="317" y="676"/>
                  </a:cubicBezTo>
                  <a:cubicBezTo>
                    <a:pt x="317" y="676"/>
                    <a:pt x="339" y="676"/>
                    <a:pt x="339" y="655"/>
                  </a:cubicBezTo>
                  <a:cubicBezTo>
                    <a:pt x="339" y="655"/>
                    <a:pt x="360" y="634"/>
                    <a:pt x="360" y="634"/>
                  </a:cubicBezTo>
                  <a:cubicBezTo>
                    <a:pt x="360" y="634"/>
                    <a:pt x="339" y="613"/>
                    <a:pt x="360" y="613"/>
                  </a:cubicBezTo>
                  <a:cubicBezTo>
                    <a:pt x="360" y="613"/>
                    <a:pt x="360" y="592"/>
                    <a:pt x="360" y="592"/>
                  </a:cubicBezTo>
                  <a:lnTo>
                    <a:pt x="360" y="571"/>
                  </a:lnTo>
                  <a:lnTo>
                    <a:pt x="360" y="550"/>
                  </a:lnTo>
                  <a:cubicBezTo>
                    <a:pt x="360" y="529"/>
                    <a:pt x="381" y="529"/>
                    <a:pt x="381" y="529"/>
                  </a:cubicBezTo>
                  <a:cubicBezTo>
                    <a:pt x="360" y="507"/>
                    <a:pt x="381" y="507"/>
                    <a:pt x="381" y="507"/>
                  </a:cubicBezTo>
                  <a:lnTo>
                    <a:pt x="381" y="486"/>
                  </a:lnTo>
                  <a:cubicBezTo>
                    <a:pt x="381" y="486"/>
                    <a:pt x="381" y="465"/>
                    <a:pt x="402" y="444"/>
                  </a:cubicBezTo>
                  <a:cubicBezTo>
                    <a:pt x="402" y="444"/>
                    <a:pt x="402" y="423"/>
                    <a:pt x="402" y="423"/>
                  </a:cubicBezTo>
                  <a:cubicBezTo>
                    <a:pt x="402" y="402"/>
                    <a:pt x="402" y="402"/>
                    <a:pt x="402" y="381"/>
                  </a:cubicBezTo>
                  <a:lnTo>
                    <a:pt x="423" y="381"/>
                  </a:lnTo>
                  <a:cubicBezTo>
                    <a:pt x="423" y="360"/>
                    <a:pt x="402" y="360"/>
                    <a:pt x="402" y="360"/>
                  </a:cubicBezTo>
                  <a:cubicBezTo>
                    <a:pt x="416" y="360"/>
                    <a:pt x="411" y="350"/>
                    <a:pt x="413" y="350"/>
                  </a:cubicBezTo>
                  <a:lnTo>
                    <a:pt x="413" y="350"/>
                  </a:lnTo>
                  <a:cubicBezTo>
                    <a:pt x="414" y="350"/>
                    <a:pt x="416" y="353"/>
                    <a:pt x="423" y="360"/>
                  </a:cubicBezTo>
                  <a:lnTo>
                    <a:pt x="402" y="338"/>
                  </a:lnTo>
                  <a:lnTo>
                    <a:pt x="423" y="338"/>
                  </a:lnTo>
                  <a:cubicBezTo>
                    <a:pt x="423" y="338"/>
                    <a:pt x="423" y="317"/>
                    <a:pt x="423" y="317"/>
                  </a:cubicBezTo>
                  <a:cubicBezTo>
                    <a:pt x="423" y="317"/>
                    <a:pt x="423" y="296"/>
                    <a:pt x="423" y="275"/>
                  </a:cubicBezTo>
                  <a:cubicBezTo>
                    <a:pt x="423" y="275"/>
                    <a:pt x="423" y="254"/>
                    <a:pt x="423" y="254"/>
                  </a:cubicBezTo>
                  <a:lnTo>
                    <a:pt x="444" y="254"/>
                  </a:lnTo>
                  <a:cubicBezTo>
                    <a:pt x="423" y="254"/>
                    <a:pt x="444" y="233"/>
                    <a:pt x="444" y="233"/>
                  </a:cubicBezTo>
                  <a:cubicBezTo>
                    <a:pt x="444" y="233"/>
                    <a:pt x="486" y="64"/>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2790;p67"/>
            <p:cNvSpPr/>
            <p:nvPr/>
          </p:nvSpPr>
          <p:spPr>
            <a:xfrm>
              <a:off x="7326524" y="4182082"/>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2791;p67"/>
            <p:cNvSpPr/>
            <p:nvPr/>
          </p:nvSpPr>
          <p:spPr>
            <a:xfrm>
              <a:off x="7328167" y="4178757"/>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2792;p67"/>
            <p:cNvSpPr/>
            <p:nvPr/>
          </p:nvSpPr>
          <p:spPr>
            <a:xfrm>
              <a:off x="7328167" y="417793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2793;p67"/>
            <p:cNvSpPr/>
            <p:nvPr/>
          </p:nvSpPr>
          <p:spPr>
            <a:xfrm>
              <a:off x="7326524" y="418454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2794;p67"/>
            <p:cNvSpPr/>
            <p:nvPr/>
          </p:nvSpPr>
          <p:spPr>
            <a:xfrm>
              <a:off x="7323198" y="4189515"/>
              <a:ext cx="861" cy="39"/>
            </a:xfrm>
            <a:custGeom>
              <a:avLst/>
              <a:gdLst/>
              <a:ahLst/>
              <a:cxnLst/>
              <a:rect l="l" t="t" r="r" b="b"/>
              <a:pathLst>
                <a:path w="22" h="1" extrusionOk="0">
                  <a:moveTo>
                    <a:pt x="1" y="0"/>
                  </a:moveTo>
                  <a:lnTo>
                    <a:pt x="22"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2795;p67"/>
            <p:cNvSpPr/>
            <p:nvPr/>
          </p:nvSpPr>
          <p:spPr>
            <a:xfrm>
              <a:off x="7324020" y="4189515"/>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2796;p67"/>
            <p:cNvSpPr/>
            <p:nvPr/>
          </p:nvSpPr>
          <p:spPr>
            <a:xfrm>
              <a:off x="7326524" y="4182904"/>
              <a:ext cx="39" cy="39"/>
            </a:xfrm>
            <a:custGeom>
              <a:avLst/>
              <a:gdLst/>
              <a:ahLst/>
              <a:cxnLst/>
              <a:rect l="l" t="t" r="r" b="b"/>
              <a:pathLst>
                <a:path w="1" h="1" extrusionOk="0">
                  <a:moveTo>
                    <a:pt x="0" y="0"/>
                  </a:move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2797;p67"/>
            <p:cNvSpPr/>
            <p:nvPr/>
          </p:nvSpPr>
          <p:spPr>
            <a:xfrm>
              <a:off x="7324020" y="4189515"/>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2798;p67"/>
            <p:cNvSpPr/>
            <p:nvPr/>
          </p:nvSpPr>
          <p:spPr>
            <a:xfrm>
              <a:off x="7323198" y="4189515"/>
              <a:ext cx="861" cy="39"/>
            </a:xfrm>
            <a:custGeom>
              <a:avLst/>
              <a:gdLst/>
              <a:ahLst/>
              <a:cxnLst/>
              <a:rect l="l" t="t" r="r" b="b"/>
              <a:pathLst>
                <a:path w="22" h="1" extrusionOk="0">
                  <a:moveTo>
                    <a:pt x="1" y="0"/>
                  </a:moveTo>
                  <a:lnTo>
                    <a:pt x="22"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2799;p67"/>
            <p:cNvSpPr/>
            <p:nvPr/>
          </p:nvSpPr>
          <p:spPr>
            <a:xfrm>
              <a:off x="7325702" y="4186190"/>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2800;p67"/>
            <p:cNvSpPr/>
            <p:nvPr/>
          </p:nvSpPr>
          <p:spPr>
            <a:xfrm>
              <a:off x="7324020" y="4188694"/>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2801;p67"/>
            <p:cNvSpPr/>
            <p:nvPr/>
          </p:nvSpPr>
          <p:spPr>
            <a:xfrm>
              <a:off x="7323198" y="4190337"/>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2802;p67"/>
            <p:cNvSpPr/>
            <p:nvPr/>
          </p:nvSpPr>
          <p:spPr>
            <a:xfrm>
              <a:off x="7324881" y="418787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2803;p67"/>
            <p:cNvSpPr/>
            <p:nvPr/>
          </p:nvSpPr>
          <p:spPr>
            <a:xfrm>
              <a:off x="7319091" y="4096953"/>
              <a:ext cx="861" cy="39"/>
            </a:xfrm>
            <a:custGeom>
              <a:avLst/>
              <a:gdLst/>
              <a:ahLst/>
              <a:cxnLst/>
              <a:rect l="l" t="t" r="r" b="b"/>
              <a:pathLst>
                <a:path w="22" h="1" extrusionOk="0">
                  <a:moveTo>
                    <a:pt x="0" y="1"/>
                  </a:moveTo>
                  <a:cubicBezTo>
                    <a:pt x="0" y="1"/>
                    <a:pt x="21" y="1"/>
                    <a:pt x="21"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2804;p67"/>
            <p:cNvSpPr/>
            <p:nvPr/>
          </p:nvSpPr>
          <p:spPr>
            <a:xfrm>
              <a:off x="7319091" y="4095310"/>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2805;p67"/>
            <p:cNvSpPr/>
            <p:nvPr/>
          </p:nvSpPr>
          <p:spPr>
            <a:xfrm>
              <a:off x="7319912" y="4098596"/>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2806;p67"/>
            <p:cNvSpPr/>
            <p:nvPr/>
          </p:nvSpPr>
          <p:spPr>
            <a:xfrm>
              <a:off x="7317408" y="4091163"/>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2807;p67"/>
            <p:cNvSpPr/>
            <p:nvPr/>
          </p:nvSpPr>
          <p:spPr>
            <a:xfrm>
              <a:off x="7318269" y="40936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2808;p67"/>
            <p:cNvSpPr/>
            <p:nvPr/>
          </p:nvSpPr>
          <p:spPr>
            <a:xfrm>
              <a:off x="7318269" y="4100279"/>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2809;p67"/>
            <p:cNvSpPr/>
            <p:nvPr/>
          </p:nvSpPr>
          <p:spPr>
            <a:xfrm>
              <a:off x="7319091" y="4101100"/>
              <a:ext cx="39" cy="39"/>
            </a:xfrm>
            <a:custGeom>
              <a:avLst/>
              <a:gdLst/>
              <a:ahLst/>
              <a:cxnLst/>
              <a:rect l="l" t="t" r="r" b="b"/>
              <a:pathLst>
                <a:path w="1" h="1" extrusionOk="0">
                  <a:moveTo>
                    <a:pt x="0" y="0"/>
                  </a:move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2810;p67"/>
            <p:cNvSpPr/>
            <p:nvPr/>
          </p:nvSpPr>
          <p:spPr>
            <a:xfrm>
              <a:off x="7319091" y="410027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2811;p67"/>
            <p:cNvSpPr/>
            <p:nvPr/>
          </p:nvSpPr>
          <p:spPr>
            <a:xfrm>
              <a:off x="7319091" y="410027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2812;p67"/>
            <p:cNvSpPr/>
            <p:nvPr/>
          </p:nvSpPr>
          <p:spPr>
            <a:xfrm>
              <a:off x="7309154" y="4077119"/>
              <a:ext cx="39" cy="39"/>
            </a:xfrm>
            <a:custGeom>
              <a:avLst/>
              <a:gdLst/>
              <a:ahLst/>
              <a:cxnLst/>
              <a:rect l="l" t="t" r="r" b="b"/>
              <a:pathLst>
                <a:path w="1" h="1" extrusionOk="0">
                  <a:moveTo>
                    <a:pt x="1" y="1"/>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2813;p67"/>
            <p:cNvSpPr/>
            <p:nvPr/>
          </p:nvSpPr>
          <p:spPr>
            <a:xfrm>
              <a:off x="7315765" y="4087056"/>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2814;p67"/>
            <p:cNvSpPr/>
            <p:nvPr/>
          </p:nvSpPr>
          <p:spPr>
            <a:xfrm>
              <a:off x="7307511" y="4077940"/>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2815;p67"/>
            <p:cNvSpPr/>
            <p:nvPr/>
          </p:nvSpPr>
          <p:spPr>
            <a:xfrm>
              <a:off x="7317408" y="4099418"/>
              <a:ext cx="39" cy="900"/>
            </a:xfrm>
            <a:custGeom>
              <a:avLst/>
              <a:gdLst/>
              <a:ahLst/>
              <a:cxnLst/>
              <a:rect l="l" t="t" r="r" b="b"/>
              <a:pathLst>
                <a:path w="1" h="23" extrusionOk="0">
                  <a:moveTo>
                    <a:pt x="1" y="22"/>
                  </a:moveTo>
                  <a:cubicBezTo>
                    <a:pt x="1" y="22"/>
                    <a:pt x="1" y="1"/>
                    <a:pt x="1" y="1"/>
                  </a:cubicBezTo>
                  <a:cubicBezTo>
                    <a:pt x="1" y="22"/>
                    <a:pt x="1" y="22"/>
                    <a:pt x="1"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2816;p67"/>
            <p:cNvSpPr/>
            <p:nvPr/>
          </p:nvSpPr>
          <p:spPr>
            <a:xfrm>
              <a:off x="7309975" y="4089520"/>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2817;p67"/>
            <p:cNvSpPr/>
            <p:nvPr/>
          </p:nvSpPr>
          <p:spPr>
            <a:xfrm>
              <a:off x="7307511" y="4077940"/>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2818;p67"/>
            <p:cNvSpPr/>
            <p:nvPr/>
          </p:nvSpPr>
          <p:spPr>
            <a:xfrm>
              <a:off x="7314122" y="4083730"/>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2819;p67"/>
            <p:cNvSpPr/>
            <p:nvPr/>
          </p:nvSpPr>
          <p:spPr>
            <a:xfrm>
              <a:off x="7314122" y="408373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2820;p67"/>
            <p:cNvSpPr/>
            <p:nvPr/>
          </p:nvSpPr>
          <p:spPr>
            <a:xfrm>
              <a:off x="7308332" y="4077119"/>
              <a:ext cx="861" cy="39"/>
            </a:xfrm>
            <a:custGeom>
              <a:avLst/>
              <a:gdLst/>
              <a:ahLst/>
              <a:cxnLst/>
              <a:rect l="l" t="t" r="r" b="b"/>
              <a:pathLst>
                <a:path w="22" h="1" extrusionOk="0">
                  <a:moveTo>
                    <a:pt x="22" y="1"/>
                  </a:moveTo>
                  <a:lnTo>
                    <a:pt x="1" y="1"/>
                  </a:lnTo>
                  <a:cubicBezTo>
                    <a:pt x="1"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2821;p67"/>
            <p:cNvSpPr/>
            <p:nvPr/>
          </p:nvSpPr>
          <p:spPr>
            <a:xfrm>
              <a:off x="7312479" y="408126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2822;p67"/>
            <p:cNvSpPr/>
            <p:nvPr/>
          </p:nvSpPr>
          <p:spPr>
            <a:xfrm>
              <a:off x="7318269" y="40936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2823;p67"/>
            <p:cNvSpPr/>
            <p:nvPr/>
          </p:nvSpPr>
          <p:spPr>
            <a:xfrm>
              <a:off x="7314122" y="409448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2824;p67"/>
            <p:cNvSpPr/>
            <p:nvPr/>
          </p:nvSpPr>
          <p:spPr>
            <a:xfrm>
              <a:off x="7314122" y="409448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2825;p67"/>
            <p:cNvSpPr/>
            <p:nvPr/>
          </p:nvSpPr>
          <p:spPr>
            <a:xfrm>
              <a:off x="7314122" y="4096132"/>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2826;p67"/>
            <p:cNvSpPr/>
            <p:nvPr/>
          </p:nvSpPr>
          <p:spPr>
            <a:xfrm>
              <a:off x="7314122" y="409531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2827;p67"/>
            <p:cNvSpPr/>
            <p:nvPr/>
          </p:nvSpPr>
          <p:spPr>
            <a:xfrm>
              <a:off x="7313301" y="4093667"/>
              <a:ext cx="39" cy="39"/>
            </a:xfrm>
            <a:custGeom>
              <a:avLst/>
              <a:gdLst/>
              <a:ahLst/>
              <a:cxnLst/>
              <a:rect l="l" t="t" r="r" b="b"/>
              <a:pathLst>
                <a:path w="1" h="1" extrusionOk="0">
                  <a:moveTo>
                    <a:pt x="0"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2828;p67"/>
            <p:cNvSpPr/>
            <p:nvPr/>
          </p:nvSpPr>
          <p:spPr>
            <a:xfrm>
              <a:off x="7305868" y="4077119"/>
              <a:ext cx="14084" cy="24843"/>
            </a:xfrm>
            <a:custGeom>
              <a:avLst/>
              <a:gdLst/>
              <a:ahLst/>
              <a:cxnLst/>
              <a:rect l="l" t="t" r="r" b="b"/>
              <a:pathLst>
                <a:path w="360" h="635" extrusionOk="0">
                  <a:moveTo>
                    <a:pt x="233" y="508"/>
                  </a:moveTo>
                  <a:cubicBezTo>
                    <a:pt x="233" y="529"/>
                    <a:pt x="233" y="529"/>
                    <a:pt x="233" y="529"/>
                  </a:cubicBezTo>
                  <a:cubicBezTo>
                    <a:pt x="254" y="529"/>
                    <a:pt x="233" y="508"/>
                    <a:pt x="254" y="508"/>
                  </a:cubicBezTo>
                  <a:close/>
                  <a:moveTo>
                    <a:pt x="275" y="508"/>
                  </a:moveTo>
                  <a:cubicBezTo>
                    <a:pt x="275" y="508"/>
                    <a:pt x="254" y="529"/>
                    <a:pt x="254" y="529"/>
                  </a:cubicBezTo>
                  <a:cubicBezTo>
                    <a:pt x="275" y="529"/>
                    <a:pt x="275" y="529"/>
                    <a:pt x="275" y="508"/>
                  </a:cubicBezTo>
                  <a:close/>
                  <a:moveTo>
                    <a:pt x="349" y="513"/>
                  </a:moveTo>
                  <a:cubicBezTo>
                    <a:pt x="343" y="513"/>
                    <a:pt x="338" y="518"/>
                    <a:pt x="338" y="529"/>
                  </a:cubicBezTo>
                  <a:lnTo>
                    <a:pt x="359" y="529"/>
                  </a:lnTo>
                  <a:cubicBezTo>
                    <a:pt x="359" y="518"/>
                    <a:pt x="354" y="513"/>
                    <a:pt x="349" y="513"/>
                  </a:cubicBezTo>
                  <a:close/>
                  <a:moveTo>
                    <a:pt x="354" y="562"/>
                  </a:moveTo>
                  <a:cubicBezTo>
                    <a:pt x="353" y="562"/>
                    <a:pt x="352" y="562"/>
                    <a:pt x="350" y="562"/>
                  </a:cubicBezTo>
                  <a:lnTo>
                    <a:pt x="350" y="562"/>
                  </a:lnTo>
                  <a:cubicBezTo>
                    <a:pt x="350" y="562"/>
                    <a:pt x="349" y="562"/>
                    <a:pt x="349" y="562"/>
                  </a:cubicBezTo>
                  <a:lnTo>
                    <a:pt x="349" y="562"/>
                  </a:lnTo>
                  <a:cubicBezTo>
                    <a:pt x="349" y="562"/>
                    <a:pt x="349" y="562"/>
                    <a:pt x="349" y="563"/>
                  </a:cubicBezTo>
                  <a:lnTo>
                    <a:pt x="349" y="563"/>
                  </a:lnTo>
                  <a:cubicBezTo>
                    <a:pt x="349" y="563"/>
                    <a:pt x="350" y="562"/>
                    <a:pt x="350" y="562"/>
                  </a:cubicBezTo>
                  <a:lnTo>
                    <a:pt x="350" y="562"/>
                  </a:lnTo>
                  <a:cubicBezTo>
                    <a:pt x="352" y="563"/>
                    <a:pt x="354" y="566"/>
                    <a:pt x="359" y="571"/>
                  </a:cubicBezTo>
                  <a:cubicBezTo>
                    <a:pt x="359" y="564"/>
                    <a:pt x="357" y="562"/>
                    <a:pt x="354" y="562"/>
                  </a:cubicBezTo>
                  <a:close/>
                  <a:moveTo>
                    <a:pt x="296" y="571"/>
                  </a:moveTo>
                  <a:cubicBezTo>
                    <a:pt x="275" y="571"/>
                    <a:pt x="275" y="571"/>
                    <a:pt x="275" y="592"/>
                  </a:cubicBezTo>
                  <a:cubicBezTo>
                    <a:pt x="275" y="592"/>
                    <a:pt x="275" y="571"/>
                    <a:pt x="296" y="571"/>
                  </a:cubicBezTo>
                  <a:close/>
                  <a:moveTo>
                    <a:pt x="317" y="571"/>
                  </a:moveTo>
                  <a:cubicBezTo>
                    <a:pt x="296" y="571"/>
                    <a:pt x="296" y="571"/>
                    <a:pt x="296" y="592"/>
                  </a:cubicBezTo>
                  <a:cubicBezTo>
                    <a:pt x="296" y="592"/>
                    <a:pt x="296" y="571"/>
                    <a:pt x="317" y="571"/>
                  </a:cubicBezTo>
                  <a:close/>
                  <a:moveTo>
                    <a:pt x="64" y="1"/>
                  </a:moveTo>
                  <a:cubicBezTo>
                    <a:pt x="64" y="22"/>
                    <a:pt x="64" y="22"/>
                    <a:pt x="42" y="22"/>
                  </a:cubicBezTo>
                  <a:cubicBezTo>
                    <a:pt x="42" y="22"/>
                    <a:pt x="42" y="22"/>
                    <a:pt x="42" y="43"/>
                  </a:cubicBezTo>
                  <a:cubicBezTo>
                    <a:pt x="42" y="64"/>
                    <a:pt x="42" y="64"/>
                    <a:pt x="42" y="64"/>
                  </a:cubicBezTo>
                  <a:cubicBezTo>
                    <a:pt x="21" y="85"/>
                    <a:pt x="21" y="85"/>
                    <a:pt x="21" y="106"/>
                  </a:cubicBezTo>
                  <a:cubicBezTo>
                    <a:pt x="21" y="106"/>
                    <a:pt x="21" y="106"/>
                    <a:pt x="21" y="106"/>
                  </a:cubicBezTo>
                  <a:lnTo>
                    <a:pt x="21" y="106"/>
                  </a:lnTo>
                  <a:cubicBezTo>
                    <a:pt x="21" y="106"/>
                    <a:pt x="0" y="106"/>
                    <a:pt x="0" y="127"/>
                  </a:cubicBezTo>
                  <a:lnTo>
                    <a:pt x="21" y="106"/>
                  </a:lnTo>
                  <a:lnTo>
                    <a:pt x="21" y="106"/>
                  </a:lnTo>
                  <a:cubicBezTo>
                    <a:pt x="0" y="127"/>
                    <a:pt x="21" y="127"/>
                    <a:pt x="21" y="148"/>
                  </a:cubicBezTo>
                  <a:cubicBezTo>
                    <a:pt x="21" y="148"/>
                    <a:pt x="21" y="170"/>
                    <a:pt x="21" y="170"/>
                  </a:cubicBezTo>
                  <a:cubicBezTo>
                    <a:pt x="42" y="191"/>
                    <a:pt x="42" y="212"/>
                    <a:pt x="42" y="212"/>
                  </a:cubicBezTo>
                  <a:cubicBezTo>
                    <a:pt x="42" y="222"/>
                    <a:pt x="48" y="222"/>
                    <a:pt x="50" y="222"/>
                  </a:cubicBezTo>
                  <a:cubicBezTo>
                    <a:pt x="53" y="222"/>
                    <a:pt x="53" y="222"/>
                    <a:pt x="42" y="233"/>
                  </a:cubicBezTo>
                  <a:cubicBezTo>
                    <a:pt x="57" y="233"/>
                    <a:pt x="52" y="242"/>
                    <a:pt x="53" y="242"/>
                  </a:cubicBezTo>
                  <a:cubicBezTo>
                    <a:pt x="54" y="242"/>
                    <a:pt x="57" y="240"/>
                    <a:pt x="64" y="233"/>
                  </a:cubicBezTo>
                  <a:lnTo>
                    <a:pt x="64" y="254"/>
                  </a:lnTo>
                  <a:cubicBezTo>
                    <a:pt x="85" y="254"/>
                    <a:pt x="85" y="275"/>
                    <a:pt x="85" y="275"/>
                  </a:cubicBezTo>
                  <a:cubicBezTo>
                    <a:pt x="85" y="275"/>
                    <a:pt x="85" y="296"/>
                    <a:pt x="85" y="296"/>
                  </a:cubicBezTo>
                  <a:cubicBezTo>
                    <a:pt x="85" y="307"/>
                    <a:pt x="90" y="307"/>
                    <a:pt x="95" y="307"/>
                  </a:cubicBezTo>
                  <a:cubicBezTo>
                    <a:pt x="101" y="307"/>
                    <a:pt x="106" y="307"/>
                    <a:pt x="106" y="317"/>
                  </a:cubicBezTo>
                  <a:cubicBezTo>
                    <a:pt x="106" y="317"/>
                    <a:pt x="106" y="339"/>
                    <a:pt x="106" y="339"/>
                  </a:cubicBezTo>
                  <a:lnTo>
                    <a:pt x="127" y="339"/>
                  </a:lnTo>
                  <a:cubicBezTo>
                    <a:pt x="127" y="339"/>
                    <a:pt x="127" y="339"/>
                    <a:pt x="127" y="360"/>
                  </a:cubicBezTo>
                  <a:lnTo>
                    <a:pt x="106" y="360"/>
                  </a:lnTo>
                  <a:cubicBezTo>
                    <a:pt x="127" y="360"/>
                    <a:pt x="127" y="381"/>
                    <a:pt x="127" y="381"/>
                  </a:cubicBezTo>
                  <a:lnTo>
                    <a:pt x="148" y="381"/>
                  </a:lnTo>
                  <a:cubicBezTo>
                    <a:pt x="148" y="402"/>
                    <a:pt x="148" y="402"/>
                    <a:pt x="127" y="402"/>
                  </a:cubicBezTo>
                  <a:lnTo>
                    <a:pt x="148" y="402"/>
                  </a:lnTo>
                  <a:cubicBezTo>
                    <a:pt x="148" y="409"/>
                    <a:pt x="150" y="411"/>
                    <a:pt x="154" y="411"/>
                  </a:cubicBezTo>
                  <a:cubicBezTo>
                    <a:pt x="160" y="411"/>
                    <a:pt x="169" y="402"/>
                    <a:pt x="169" y="402"/>
                  </a:cubicBezTo>
                  <a:lnTo>
                    <a:pt x="190" y="402"/>
                  </a:lnTo>
                  <a:cubicBezTo>
                    <a:pt x="169" y="402"/>
                    <a:pt x="190" y="402"/>
                    <a:pt x="169" y="423"/>
                  </a:cubicBezTo>
                  <a:cubicBezTo>
                    <a:pt x="190" y="423"/>
                    <a:pt x="190" y="402"/>
                    <a:pt x="190" y="402"/>
                  </a:cubicBezTo>
                  <a:cubicBezTo>
                    <a:pt x="190" y="423"/>
                    <a:pt x="190" y="423"/>
                    <a:pt x="190" y="423"/>
                  </a:cubicBezTo>
                  <a:cubicBezTo>
                    <a:pt x="211" y="423"/>
                    <a:pt x="190" y="423"/>
                    <a:pt x="190" y="444"/>
                  </a:cubicBezTo>
                  <a:cubicBezTo>
                    <a:pt x="190" y="444"/>
                    <a:pt x="211" y="423"/>
                    <a:pt x="211" y="423"/>
                  </a:cubicBezTo>
                  <a:lnTo>
                    <a:pt x="211" y="423"/>
                  </a:lnTo>
                  <a:cubicBezTo>
                    <a:pt x="211" y="444"/>
                    <a:pt x="190" y="444"/>
                    <a:pt x="190" y="444"/>
                  </a:cubicBezTo>
                  <a:lnTo>
                    <a:pt x="211" y="444"/>
                  </a:lnTo>
                  <a:cubicBezTo>
                    <a:pt x="233" y="444"/>
                    <a:pt x="211" y="444"/>
                    <a:pt x="211" y="465"/>
                  </a:cubicBezTo>
                  <a:lnTo>
                    <a:pt x="233" y="465"/>
                  </a:lnTo>
                  <a:cubicBezTo>
                    <a:pt x="225" y="472"/>
                    <a:pt x="223" y="475"/>
                    <a:pt x="222" y="475"/>
                  </a:cubicBezTo>
                  <a:cubicBezTo>
                    <a:pt x="221" y="475"/>
                    <a:pt x="225" y="465"/>
                    <a:pt x="211" y="465"/>
                  </a:cubicBezTo>
                  <a:lnTo>
                    <a:pt x="211" y="486"/>
                  </a:lnTo>
                  <a:cubicBezTo>
                    <a:pt x="218" y="479"/>
                    <a:pt x="221" y="477"/>
                    <a:pt x="222" y="477"/>
                  </a:cubicBezTo>
                  <a:lnTo>
                    <a:pt x="222" y="477"/>
                  </a:lnTo>
                  <a:cubicBezTo>
                    <a:pt x="223" y="477"/>
                    <a:pt x="218" y="486"/>
                    <a:pt x="233" y="486"/>
                  </a:cubicBezTo>
                  <a:lnTo>
                    <a:pt x="254" y="486"/>
                  </a:lnTo>
                  <a:cubicBezTo>
                    <a:pt x="254" y="486"/>
                    <a:pt x="254" y="486"/>
                    <a:pt x="254" y="508"/>
                  </a:cubicBezTo>
                  <a:lnTo>
                    <a:pt x="275" y="508"/>
                  </a:lnTo>
                  <a:lnTo>
                    <a:pt x="275" y="529"/>
                  </a:lnTo>
                  <a:cubicBezTo>
                    <a:pt x="275" y="529"/>
                    <a:pt x="275" y="550"/>
                    <a:pt x="275" y="550"/>
                  </a:cubicBezTo>
                  <a:cubicBezTo>
                    <a:pt x="275" y="543"/>
                    <a:pt x="275" y="540"/>
                    <a:pt x="276" y="540"/>
                  </a:cubicBezTo>
                  <a:cubicBezTo>
                    <a:pt x="277" y="540"/>
                    <a:pt x="282" y="550"/>
                    <a:pt x="296" y="550"/>
                  </a:cubicBezTo>
                  <a:lnTo>
                    <a:pt x="275" y="550"/>
                  </a:lnTo>
                  <a:cubicBezTo>
                    <a:pt x="275" y="550"/>
                    <a:pt x="275" y="571"/>
                    <a:pt x="275" y="571"/>
                  </a:cubicBezTo>
                  <a:lnTo>
                    <a:pt x="296" y="571"/>
                  </a:lnTo>
                  <a:cubicBezTo>
                    <a:pt x="296" y="571"/>
                    <a:pt x="296" y="571"/>
                    <a:pt x="317" y="550"/>
                  </a:cubicBezTo>
                  <a:cubicBezTo>
                    <a:pt x="317" y="550"/>
                    <a:pt x="317" y="571"/>
                    <a:pt x="317" y="571"/>
                  </a:cubicBezTo>
                  <a:cubicBezTo>
                    <a:pt x="317" y="571"/>
                    <a:pt x="296" y="592"/>
                    <a:pt x="296" y="592"/>
                  </a:cubicBezTo>
                  <a:lnTo>
                    <a:pt x="317" y="592"/>
                  </a:lnTo>
                  <a:cubicBezTo>
                    <a:pt x="296" y="613"/>
                    <a:pt x="317" y="613"/>
                    <a:pt x="317" y="613"/>
                  </a:cubicBezTo>
                  <a:cubicBezTo>
                    <a:pt x="324" y="606"/>
                    <a:pt x="326" y="604"/>
                    <a:pt x="327" y="604"/>
                  </a:cubicBezTo>
                  <a:lnTo>
                    <a:pt x="327" y="604"/>
                  </a:lnTo>
                  <a:cubicBezTo>
                    <a:pt x="329" y="604"/>
                    <a:pt x="324" y="613"/>
                    <a:pt x="338" y="613"/>
                  </a:cubicBezTo>
                  <a:cubicBezTo>
                    <a:pt x="338" y="592"/>
                    <a:pt x="338" y="592"/>
                    <a:pt x="359" y="592"/>
                  </a:cubicBezTo>
                  <a:lnTo>
                    <a:pt x="359" y="571"/>
                  </a:lnTo>
                  <a:lnTo>
                    <a:pt x="338" y="571"/>
                  </a:lnTo>
                  <a:cubicBezTo>
                    <a:pt x="349" y="571"/>
                    <a:pt x="349" y="566"/>
                    <a:pt x="349" y="563"/>
                  </a:cubicBezTo>
                  <a:lnTo>
                    <a:pt x="349" y="563"/>
                  </a:lnTo>
                  <a:cubicBezTo>
                    <a:pt x="343" y="566"/>
                    <a:pt x="338" y="571"/>
                    <a:pt x="338" y="571"/>
                  </a:cubicBezTo>
                  <a:cubicBezTo>
                    <a:pt x="338" y="550"/>
                    <a:pt x="359" y="550"/>
                    <a:pt x="359" y="550"/>
                  </a:cubicBezTo>
                  <a:lnTo>
                    <a:pt x="338" y="550"/>
                  </a:lnTo>
                  <a:cubicBezTo>
                    <a:pt x="349" y="539"/>
                    <a:pt x="349" y="539"/>
                    <a:pt x="346" y="539"/>
                  </a:cubicBezTo>
                  <a:cubicBezTo>
                    <a:pt x="343" y="539"/>
                    <a:pt x="338" y="539"/>
                    <a:pt x="338" y="529"/>
                  </a:cubicBezTo>
                  <a:cubicBezTo>
                    <a:pt x="338" y="508"/>
                    <a:pt x="338" y="508"/>
                    <a:pt x="338" y="508"/>
                  </a:cubicBezTo>
                  <a:lnTo>
                    <a:pt x="338" y="486"/>
                  </a:lnTo>
                  <a:lnTo>
                    <a:pt x="338" y="465"/>
                  </a:lnTo>
                  <a:cubicBezTo>
                    <a:pt x="338" y="444"/>
                    <a:pt x="338" y="444"/>
                    <a:pt x="338" y="444"/>
                  </a:cubicBezTo>
                  <a:cubicBezTo>
                    <a:pt x="317" y="444"/>
                    <a:pt x="338" y="444"/>
                    <a:pt x="317" y="423"/>
                  </a:cubicBezTo>
                  <a:lnTo>
                    <a:pt x="317" y="402"/>
                  </a:lnTo>
                  <a:lnTo>
                    <a:pt x="296" y="402"/>
                  </a:lnTo>
                  <a:cubicBezTo>
                    <a:pt x="317" y="402"/>
                    <a:pt x="296" y="402"/>
                    <a:pt x="317" y="381"/>
                  </a:cubicBezTo>
                  <a:lnTo>
                    <a:pt x="317" y="381"/>
                  </a:lnTo>
                  <a:cubicBezTo>
                    <a:pt x="316" y="382"/>
                    <a:pt x="296" y="402"/>
                    <a:pt x="296" y="402"/>
                  </a:cubicBezTo>
                  <a:cubicBezTo>
                    <a:pt x="296" y="391"/>
                    <a:pt x="296" y="391"/>
                    <a:pt x="296" y="391"/>
                  </a:cubicBezTo>
                  <a:cubicBezTo>
                    <a:pt x="296" y="391"/>
                    <a:pt x="296" y="391"/>
                    <a:pt x="296" y="381"/>
                  </a:cubicBezTo>
                  <a:cubicBezTo>
                    <a:pt x="296" y="360"/>
                    <a:pt x="317" y="360"/>
                    <a:pt x="317" y="360"/>
                  </a:cubicBezTo>
                  <a:lnTo>
                    <a:pt x="296" y="360"/>
                  </a:lnTo>
                  <a:lnTo>
                    <a:pt x="296" y="339"/>
                  </a:lnTo>
                  <a:cubicBezTo>
                    <a:pt x="282" y="339"/>
                    <a:pt x="287" y="329"/>
                    <a:pt x="285" y="329"/>
                  </a:cubicBezTo>
                  <a:lnTo>
                    <a:pt x="285" y="329"/>
                  </a:lnTo>
                  <a:cubicBezTo>
                    <a:pt x="284" y="329"/>
                    <a:pt x="282" y="332"/>
                    <a:pt x="275" y="339"/>
                  </a:cubicBezTo>
                  <a:cubicBezTo>
                    <a:pt x="296" y="317"/>
                    <a:pt x="275" y="317"/>
                    <a:pt x="296" y="317"/>
                  </a:cubicBezTo>
                  <a:lnTo>
                    <a:pt x="275" y="317"/>
                  </a:lnTo>
                  <a:cubicBezTo>
                    <a:pt x="275" y="317"/>
                    <a:pt x="275" y="296"/>
                    <a:pt x="275" y="296"/>
                  </a:cubicBezTo>
                  <a:cubicBezTo>
                    <a:pt x="275" y="296"/>
                    <a:pt x="275" y="275"/>
                    <a:pt x="275" y="275"/>
                  </a:cubicBezTo>
                  <a:lnTo>
                    <a:pt x="254" y="275"/>
                  </a:lnTo>
                  <a:cubicBezTo>
                    <a:pt x="254" y="275"/>
                    <a:pt x="254" y="254"/>
                    <a:pt x="254" y="254"/>
                  </a:cubicBezTo>
                  <a:lnTo>
                    <a:pt x="233" y="254"/>
                  </a:lnTo>
                  <a:cubicBezTo>
                    <a:pt x="233" y="254"/>
                    <a:pt x="254" y="233"/>
                    <a:pt x="254" y="233"/>
                  </a:cubicBezTo>
                  <a:lnTo>
                    <a:pt x="233" y="233"/>
                  </a:lnTo>
                  <a:cubicBezTo>
                    <a:pt x="233" y="212"/>
                    <a:pt x="211" y="212"/>
                    <a:pt x="233" y="191"/>
                  </a:cubicBezTo>
                  <a:lnTo>
                    <a:pt x="211" y="191"/>
                  </a:lnTo>
                  <a:cubicBezTo>
                    <a:pt x="211" y="170"/>
                    <a:pt x="211" y="170"/>
                    <a:pt x="211" y="170"/>
                  </a:cubicBezTo>
                  <a:cubicBezTo>
                    <a:pt x="190" y="148"/>
                    <a:pt x="190" y="148"/>
                    <a:pt x="190" y="148"/>
                  </a:cubicBezTo>
                  <a:cubicBezTo>
                    <a:pt x="190" y="148"/>
                    <a:pt x="190" y="148"/>
                    <a:pt x="190" y="127"/>
                  </a:cubicBezTo>
                  <a:lnTo>
                    <a:pt x="169" y="127"/>
                  </a:lnTo>
                  <a:lnTo>
                    <a:pt x="169" y="106"/>
                  </a:lnTo>
                  <a:cubicBezTo>
                    <a:pt x="169" y="106"/>
                    <a:pt x="169" y="85"/>
                    <a:pt x="169" y="85"/>
                  </a:cubicBezTo>
                  <a:cubicBezTo>
                    <a:pt x="169" y="85"/>
                    <a:pt x="148" y="1"/>
                    <a:pt x="85" y="1"/>
                  </a:cubicBezTo>
                  <a:cubicBezTo>
                    <a:pt x="85" y="1"/>
                    <a:pt x="64" y="1"/>
                    <a:pt x="64" y="22"/>
                  </a:cubicBezTo>
                  <a:cubicBezTo>
                    <a:pt x="64" y="1"/>
                    <a:pt x="64" y="1"/>
                    <a:pt x="64" y="1"/>
                  </a:cubicBezTo>
                  <a:close/>
                  <a:moveTo>
                    <a:pt x="317" y="613"/>
                  </a:moveTo>
                  <a:cubicBezTo>
                    <a:pt x="322" y="613"/>
                    <a:pt x="325" y="614"/>
                    <a:pt x="326" y="616"/>
                  </a:cubicBezTo>
                  <a:lnTo>
                    <a:pt x="326" y="616"/>
                  </a:lnTo>
                  <a:cubicBezTo>
                    <a:pt x="329" y="614"/>
                    <a:pt x="333" y="613"/>
                    <a:pt x="338" y="613"/>
                  </a:cubicBezTo>
                  <a:close/>
                  <a:moveTo>
                    <a:pt x="326" y="616"/>
                  </a:moveTo>
                  <a:cubicBezTo>
                    <a:pt x="317" y="622"/>
                    <a:pt x="317" y="634"/>
                    <a:pt x="317" y="634"/>
                  </a:cubicBezTo>
                  <a:cubicBezTo>
                    <a:pt x="317" y="634"/>
                    <a:pt x="329" y="622"/>
                    <a:pt x="326" y="616"/>
                  </a:cubicBezTo>
                  <a:close/>
                  <a:moveTo>
                    <a:pt x="338" y="613"/>
                  </a:moveTo>
                  <a:cubicBezTo>
                    <a:pt x="317" y="634"/>
                    <a:pt x="338" y="634"/>
                    <a:pt x="338" y="634"/>
                  </a:cubicBezTo>
                  <a:cubicBezTo>
                    <a:pt x="338" y="613"/>
                    <a:pt x="338" y="613"/>
                    <a:pt x="338" y="613"/>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2829;p67"/>
            <p:cNvSpPr/>
            <p:nvPr/>
          </p:nvSpPr>
          <p:spPr>
            <a:xfrm>
              <a:off x="7314122" y="4096132"/>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2830;p67"/>
            <p:cNvSpPr/>
            <p:nvPr/>
          </p:nvSpPr>
          <p:spPr>
            <a:xfrm>
              <a:off x="7313301" y="40936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2831;p67"/>
            <p:cNvSpPr/>
            <p:nvPr/>
          </p:nvSpPr>
          <p:spPr>
            <a:xfrm>
              <a:off x="7312479" y="4093667"/>
              <a:ext cx="861" cy="39"/>
            </a:xfrm>
            <a:custGeom>
              <a:avLst/>
              <a:gdLst/>
              <a:ahLst/>
              <a:cxnLst/>
              <a:rect l="l" t="t" r="r" b="b"/>
              <a:pathLst>
                <a:path w="22" h="1" extrusionOk="0">
                  <a:moveTo>
                    <a:pt x="0" y="0"/>
                  </a:moveTo>
                  <a:cubicBezTo>
                    <a:pt x="21" y="0"/>
                    <a:pt x="21" y="0"/>
                    <a:pt x="21" y="0"/>
                  </a:cubicBezTo>
                  <a:cubicBezTo>
                    <a:pt x="21" y="0"/>
                    <a:pt x="21"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2832;p67"/>
            <p:cNvSpPr/>
            <p:nvPr/>
          </p:nvSpPr>
          <p:spPr>
            <a:xfrm>
              <a:off x="7315765" y="409695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2833;p67"/>
            <p:cNvSpPr/>
            <p:nvPr/>
          </p:nvSpPr>
          <p:spPr>
            <a:xfrm>
              <a:off x="7317408" y="40994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2834;p67"/>
            <p:cNvSpPr/>
            <p:nvPr/>
          </p:nvSpPr>
          <p:spPr>
            <a:xfrm>
              <a:off x="7317408" y="40994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2835;p67"/>
            <p:cNvSpPr/>
            <p:nvPr/>
          </p:nvSpPr>
          <p:spPr>
            <a:xfrm>
              <a:off x="7314944" y="409613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2836;p67"/>
            <p:cNvSpPr/>
            <p:nvPr/>
          </p:nvSpPr>
          <p:spPr>
            <a:xfrm>
              <a:off x="7317408" y="4099418"/>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2837;p67"/>
            <p:cNvSpPr/>
            <p:nvPr/>
          </p:nvSpPr>
          <p:spPr>
            <a:xfrm>
              <a:off x="7317408" y="40994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2838;p67"/>
            <p:cNvSpPr/>
            <p:nvPr/>
          </p:nvSpPr>
          <p:spPr>
            <a:xfrm>
              <a:off x="7316587" y="4097775"/>
              <a:ext cx="39" cy="39"/>
            </a:xfrm>
            <a:custGeom>
              <a:avLst/>
              <a:gdLst/>
              <a:ahLst/>
              <a:cxnLst/>
              <a:rect l="l" t="t" r="r" b="b"/>
              <a:pathLst>
                <a:path w="1" h="1" extrusionOk="0">
                  <a:moveTo>
                    <a:pt x="1" y="1"/>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2839;p67"/>
            <p:cNvSpPr/>
            <p:nvPr/>
          </p:nvSpPr>
          <p:spPr>
            <a:xfrm>
              <a:off x="7316587" y="4099418"/>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2840;p67"/>
            <p:cNvSpPr/>
            <p:nvPr/>
          </p:nvSpPr>
          <p:spPr>
            <a:xfrm>
              <a:off x="7317408" y="4099418"/>
              <a:ext cx="39" cy="900"/>
            </a:xfrm>
            <a:custGeom>
              <a:avLst/>
              <a:gdLst/>
              <a:ahLst/>
              <a:cxnLst/>
              <a:rect l="l" t="t" r="r" b="b"/>
              <a:pathLst>
                <a:path w="1" h="23" extrusionOk="0">
                  <a:moveTo>
                    <a:pt x="1" y="1"/>
                  </a:moveTo>
                  <a:lnTo>
                    <a:pt x="1" y="1"/>
                  </a:lnTo>
                  <a:lnTo>
                    <a:pt x="1" y="22"/>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2841;p67"/>
            <p:cNvSpPr/>
            <p:nvPr/>
          </p:nvSpPr>
          <p:spPr>
            <a:xfrm>
              <a:off x="7316587" y="4097775"/>
              <a:ext cx="39" cy="861"/>
            </a:xfrm>
            <a:custGeom>
              <a:avLst/>
              <a:gdLst/>
              <a:ahLst/>
              <a:cxnLst/>
              <a:rect l="l" t="t" r="r" b="b"/>
              <a:pathLst>
                <a:path w="1" h="22" extrusionOk="0">
                  <a:moveTo>
                    <a:pt x="1" y="22"/>
                  </a:moveTo>
                  <a:cubicBezTo>
                    <a:pt x="1" y="22"/>
                    <a:pt x="1" y="1"/>
                    <a:pt x="1" y="1"/>
                  </a:cubicBezTo>
                  <a:cubicBezTo>
                    <a:pt x="1" y="1"/>
                    <a:pt x="1" y="1"/>
                    <a:pt x="1"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2842;p67"/>
            <p:cNvSpPr/>
            <p:nvPr/>
          </p:nvSpPr>
          <p:spPr>
            <a:xfrm>
              <a:off x="7338104" y="3990347"/>
              <a:ext cx="0" cy="39"/>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2843;p67"/>
            <p:cNvSpPr/>
            <p:nvPr/>
          </p:nvSpPr>
          <p:spPr>
            <a:xfrm>
              <a:off x="7337243" y="3988704"/>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2844;p67"/>
            <p:cNvSpPr/>
            <p:nvPr/>
          </p:nvSpPr>
          <p:spPr>
            <a:xfrm>
              <a:off x="7338104" y="3991990"/>
              <a:ext cx="861" cy="39"/>
            </a:xfrm>
            <a:custGeom>
              <a:avLst/>
              <a:gdLst/>
              <a:ahLst/>
              <a:cxnLst/>
              <a:rect l="l" t="t" r="r" b="b"/>
              <a:pathLst>
                <a:path w="22" h="1" extrusionOk="0">
                  <a:moveTo>
                    <a:pt x="21" y="1"/>
                  </a:moveTo>
                  <a:lnTo>
                    <a:pt x="0" y="1"/>
                  </a:lnTo>
                  <a:lnTo>
                    <a:pt x="2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2845;p67"/>
            <p:cNvSpPr/>
            <p:nvPr/>
          </p:nvSpPr>
          <p:spPr>
            <a:xfrm>
              <a:off x="7335600" y="3984557"/>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2846;p67"/>
            <p:cNvSpPr/>
            <p:nvPr/>
          </p:nvSpPr>
          <p:spPr>
            <a:xfrm>
              <a:off x="7336422" y="398706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2847;p67"/>
            <p:cNvSpPr/>
            <p:nvPr/>
          </p:nvSpPr>
          <p:spPr>
            <a:xfrm>
              <a:off x="7337243" y="3993672"/>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2848;p67"/>
            <p:cNvSpPr/>
            <p:nvPr/>
          </p:nvSpPr>
          <p:spPr>
            <a:xfrm>
              <a:off x="7338104" y="3994494"/>
              <a:ext cx="0" cy="39"/>
            </a:xfrm>
            <a:custGeom>
              <a:avLst/>
              <a:gdLst/>
              <a:ahLst/>
              <a:cxnLst/>
              <a:rect l="l" t="t" r="r" b="b"/>
              <a:pathLst>
                <a:path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2849;p67"/>
            <p:cNvSpPr/>
            <p:nvPr/>
          </p:nvSpPr>
          <p:spPr>
            <a:xfrm>
              <a:off x="7338104" y="3993672"/>
              <a:ext cx="861" cy="39"/>
            </a:xfrm>
            <a:custGeom>
              <a:avLst/>
              <a:gdLst/>
              <a:ahLst/>
              <a:cxnLst/>
              <a:rect l="l" t="t" r="r" b="b"/>
              <a:pathLst>
                <a:path w="22" h="1" extrusionOk="0">
                  <a:moveTo>
                    <a:pt x="21" y="0"/>
                  </a:moveTo>
                  <a:lnTo>
                    <a:pt x="0" y="0"/>
                  </a:lnTo>
                  <a:cubicBezTo>
                    <a:pt x="0" y="0"/>
                    <a:pt x="21"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2850;p67"/>
            <p:cNvSpPr/>
            <p:nvPr/>
          </p:nvSpPr>
          <p:spPr>
            <a:xfrm>
              <a:off x="7338104" y="3993672"/>
              <a:ext cx="0" cy="39"/>
            </a:xfrm>
            <a:custGeom>
              <a:avLst/>
              <a:gdLst/>
              <a:ahLst/>
              <a:cxnLst/>
              <a:rect l="l" t="t" r="r" b="b"/>
              <a:pathLst>
                <a:path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2851;p67"/>
            <p:cNvSpPr/>
            <p:nvPr/>
          </p:nvSpPr>
          <p:spPr>
            <a:xfrm>
              <a:off x="7328167" y="3971334"/>
              <a:ext cx="39" cy="39"/>
            </a:xfrm>
            <a:custGeom>
              <a:avLst/>
              <a:gdLst/>
              <a:ahLst/>
              <a:cxnLst/>
              <a:rect l="l" t="t" r="r" b="b"/>
              <a:pathLst>
                <a:path w="1" h="1" extrusionOk="0">
                  <a:moveTo>
                    <a:pt x="1" y="1"/>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2852;p67"/>
            <p:cNvSpPr/>
            <p:nvPr/>
          </p:nvSpPr>
          <p:spPr>
            <a:xfrm>
              <a:off x="7333957" y="3981271"/>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2853;p67"/>
            <p:cNvSpPr/>
            <p:nvPr/>
          </p:nvSpPr>
          <p:spPr>
            <a:xfrm>
              <a:off x="7327345" y="3971334"/>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2854;p67"/>
            <p:cNvSpPr/>
            <p:nvPr/>
          </p:nvSpPr>
          <p:spPr>
            <a:xfrm>
              <a:off x="7336422" y="399367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2855;p67"/>
            <p:cNvSpPr/>
            <p:nvPr/>
          </p:nvSpPr>
          <p:spPr>
            <a:xfrm>
              <a:off x="7328167" y="3983735"/>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2856;p67"/>
            <p:cNvSpPr/>
            <p:nvPr/>
          </p:nvSpPr>
          <p:spPr>
            <a:xfrm>
              <a:off x="7326524" y="3971334"/>
              <a:ext cx="861" cy="39"/>
            </a:xfrm>
            <a:custGeom>
              <a:avLst/>
              <a:gdLst/>
              <a:ahLst/>
              <a:cxnLst/>
              <a:rect l="l" t="t" r="r" b="b"/>
              <a:pathLst>
                <a:path w="22" h="1" extrusionOk="0">
                  <a:moveTo>
                    <a:pt x="21" y="1"/>
                  </a:moveTo>
                  <a:lnTo>
                    <a:pt x="0" y="1"/>
                  </a:lnTo>
                  <a:lnTo>
                    <a:pt x="2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2857;p67"/>
            <p:cNvSpPr/>
            <p:nvPr/>
          </p:nvSpPr>
          <p:spPr>
            <a:xfrm>
              <a:off x="7332314" y="3977945"/>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2858;p67"/>
            <p:cNvSpPr/>
            <p:nvPr/>
          </p:nvSpPr>
          <p:spPr>
            <a:xfrm>
              <a:off x="7332314" y="3977124"/>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2859;p67"/>
            <p:cNvSpPr/>
            <p:nvPr/>
          </p:nvSpPr>
          <p:spPr>
            <a:xfrm>
              <a:off x="7328167" y="3971334"/>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2860;p67"/>
            <p:cNvSpPr/>
            <p:nvPr/>
          </p:nvSpPr>
          <p:spPr>
            <a:xfrm>
              <a:off x="7330632" y="3975481"/>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2861;p67"/>
            <p:cNvSpPr/>
            <p:nvPr/>
          </p:nvSpPr>
          <p:spPr>
            <a:xfrm>
              <a:off x="7336422" y="3987061"/>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2862;p67"/>
            <p:cNvSpPr/>
            <p:nvPr/>
          </p:nvSpPr>
          <p:spPr>
            <a:xfrm>
              <a:off x="7332314" y="3987882"/>
              <a:ext cx="39" cy="861"/>
            </a:xfrm>
            <a:custGeom>
              <a:avLst/>
              <a:gdLst/>
              <a:ahLst/>
              <a:cxnLst/>
              <a:rect l="l" t="t" r="r" b="b"/>
              <a:pathLst>
                <a:path w="1" h="22" extrusionOk="0">
                  <a:moveTo>
                    <a:pt x="0" y="0"/>
                  </a:moveTo>
                  <a:cubicBezTo>
                    <a:pt x="0" y="0"/>
                    <a:pt x="0" y="0"/>
                    <a:pt x="0" y="21"/>
                  </a:cubicBezTo>
                  <a:cubicBezTo>
                    <a:pt x="0" y="21"/>
                    <a:pt x="0" y="21"/>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2863;p67"/>
            <p:cNvSpPr/>
            <p:nvPr/>
          </p:nvSpPr>
          <p:spPr>
            <a:xfrm>
              <a:off x="7332314" y="3987882"/>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2864;p67"/>
            <p:cNvSpPr/>
            <p:nvPr/>
          </p:nvSpPr>
          <p:spPr>
            <a:xfrm>
              <a:off x="7333135" y="3989525"/>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2865;p67"/>
            <p:cNvSpPr/>
            <p:nvPr/>
          </p:nvSpPr>
          <p:spPr>
            <a:xfrm>
              <a:off x="7332314" y="3989525"/>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2866;p67"/>
            <p:cNvSpPr/>
            <p:nvPr/>
          </p:nvSpPr>
          <p:spPr>
            <a:xfrm>
              <a:off x="7324020" y="3971334"/>
              <a:ext cx="14945" cy="24021"/>
            </a:xfrm>
            <a:custGeom>
              <a:avLst/>
              <a:gdLst/>
              <a:ahLst/>
              <a:cxnLst/>
              <a:rect l="l" t="t" r="r" b="b"/>
              <a:pathLst>
                <a:path w="382" h="614" extrusionOk="0">
                  <a:moveTo>
                    <a:pt x="233" y="212"/>
                  </a:moveTo>
                  <a:cubicBezTo>
                    <a:pt x="233" y="212"/>
                    <a:pt x="233" y="212"/>
                    <a:pt x="233" y="212"/>
                  </a:cubicBezTo>
                  <a:lnTo>
                    <a:pt x="233" y="212"/>
                  </a:lnTo>
                  <a:close/>
                  <a:moveTo>
                    <a:pt x="233" y="212"/>
                  </a:moveTo>
                  <a:cubicBezTo>
                    <a:pt x="233" y="233"/>
                    <a:pt x="233" y="233"/>
                    <a:pt x="212" y="233"/>
                  </a:cubicBezTo>
                  <a:cubicBezTo>
                    <a:pt x="233" y="233"/>
                    <a:pt x="233" y="212"/>
                    <a:pt x="233" y="212"/>
                  </a:cubicBezTo>
                  <a:close/>
                  <a:moveTo>
                    <a:pt x="107" y="296"/>
                  </a:moveTo>
                  <a:cubicBezTo>
                    <a:pt x="85" y="318"/>
                    <a:pt x="107" y="318"/>
                    <a:pt x="85" y="318"/>
                  </a:cubicBezTo>
                  <a:cubicBezTo>
                    <a:pt x="107" y="318"/>
                    <a:pt x="107" y="318"/>
                    <a:pt x="107" y="296"/>
                  </a:cubicBezTo>
                  <a:close/>
                  <a:moveTo>
                    <a:pt x="85" y="1"/>
                  </a:moveTo>
                  <a:lnTo>
                    <a:pt x="85" y="22"/>
                  </a:lnTo>
                  <a:lnTo>
                    <a:pt x="64" y="22"/>
                  </a:lnTo>
                  <a:lnTo>
                    <a:pt x="64" y="43"/>
                  </a:lnTo>
                  <a:lnTo>
                    <a:pt x="43" y="43"/>
                  </a:lnTo>
                  <a:cubicBezTo>
                    <a:pt x="43" y="64"/>
                    <a:pt x="22" y="64"/>
                    <a:pt x="43" y="85"/>
                  </a:cubicBezTo>
                  <a:lnTo>
                    <a:pt x="22" y="85"/>
                  </a:lnTo>
                  <a:cubicBezTo>
                    <a:pt x="1" y="106"/>
                    <a:pt x="22" y="106"/>
                    <a:pt x="22" y="127"/>
                  </a:cubicBezTo>
                  <a:cubicBezTo>
                    <a:pt x="22" y="127"/>
                    <a:pt x="22" y="149"/>
                    <a:pt x="22" y="149"/>
                  </a:cubicBezTo>
                  <a:cubicBezTo>
                    <a:pt x="43" y="170"/>
                    <a:pt x="43" y="191"/>
                    <a:pt x="43" y="191"/>
                  </a:cubicBezTo>
                  <a:cubicBezTo>
                    <a:pt x="43" y="201"/>
                    <a:pt x="48" y="201"/>
                    <a:pt x="51" y="201"/>
                  </a:cubicBezTo>
                  <a:cubicBezTo>
                    <a:pt x="54" y="201"/>
                    <a:pt x="54" y="201"/>
                    <a:pt x="43" y="212"/>
                  </a:cubicBezTo>
                  <a:cubicBezTo>
                    <a:pt x="64" y="212"/>
                    <a:pt x="43" y="233"/>
                    <a:pt x="64" y="233"/>
                  </a:cubicBezTo>
                  <a:cubicBezTo>
                    <a:pt x="64" y="254"/>
                    <a:pt x="64" y="254"/>
                    <a:pt x="64" y="254"/>
                  </a:cubicBezTo>
                  <a:lnTo>
                    <a:pt x="85" y="254"/>
                  </a:lnTo>
                  <a:cubicBezTo>
                    <a:pt x="64" y="254"/>
                    <a:pt x="64" y="254"/>
                    <a:pt x="64" y="275"/>
                  </a:cubicBezTo>
                  <a:lnTo>
                    <a:pt x="85" y="275"/>
                  </a:lnTo>
                  <a:cubicBezTo>
                    <a:pt x="85" y="296"/>
                    <a:pt x="85" y="296"/>
                    <a:pt x="85" y="296"/>
                  </a:cubicBezTo>
                  <a:lnTo>
                    <a:pt x="107" y="296"/>
                  </a:lnTo>
                  <a:cubicBezTo>
                    <a:pt x="107" y="296"/>
                    <a:pt x="107" y="296"/>
                    <a:pt x="107" y="318"/>
                  </a:cubicBezTo>
                  <a:cubicBezTo>
                    <a:pt x="128" y="318"/>
                    <a:pt x="107" y="339"/>
                    <a:pt x="107" y="339"/>
                  </a:cubicBezTo>
                  <a:cubicBezTo>
                    <a:pt x="128" y="339"/>
                    <a:pt x="107" y="360"/>
                    <a:pt x="107" y="360"/>
                  </a:cubicBezTo>
                  <a:cubicBezTo>
                    <a:pt x="107" y="360"/>
                    <a:pt x="128" y="360"/>
                    <a:pt x="128" y="381"/>
                  </a:cubicBezTo>
                  <a:lnTo>
                    <a:pt x="149" y="381"/>
                  </a:lnTo>
                  <a:cubicBezTo>
                    <a:pt x="128" y="381"/>
                    <a:pt x="149" y="381"/>
                    <a:pt x="128" y="402"/>
                  </a:cubicBezTo>
                  <a:lnTo>
                    <a:pt x="191" y="402"/>
                  </a:lnTo>
                  <a:lnTo>
                    <a:pt x="191" y="423"/>
                  </a:lnTo>
                  <a:lnTo>
                    <a:pt x="212" y="423"/>
                  </a:lnTo>
                  <a:lnTo>
                    <a:pt x="212" y="444"/>
                  </a:lnTo>
                  <a:cubicBezTo>
                    <a:pt x="212" y="444"/>
                    <a:pt x="212" y="465"/>
                    <a:pt x="212" y="465"/>
                  </a:cubicBezTo>
                  <a:lnTo>
                    <a:pt x="233" y="465"/>
                  </a:lnTo>
                  <a:cubicBezTo>
                    <a:pt x="233" y="472"/>
                    <a:pt x="233" y="475"/>
                    <a:pt x="234" y="475"/>
                  </a:cubicBezTo>
                  <a:cubicBezTo>
                    <a:pt x="235" y="475"/>
                    <a:pt x="237" y="471"/>
                    <a:pt x="242" y="468"/>
                  </a:cubicBezTo>
                  <a:lnTo>
                    <a:pt x="242" y="468"/>
                  </a:lnTo>
                  <a:cubicBezTo>
                    <a:pt x="245" y="474"/>
                    <a:pt x="233" y="487"/>
                    <a:pt x="233" y="487"/>
                  </a:cubicBezTo>
                  <a:lnTo>
                    <a:pt x="254" y="487"/>
                  </a:lnTo>
                  <a:cubicBezTo>
                    <a:pt x="254" y="508"/>
                    <a:pt x="254" y="508"/>
                    <a:pt x="254" y="508"/>
                  </a:cubicBezTo>
                  <a:lnTo>
                    <a:pt x="276" y="508"/>
                  </a:lnTo>
                  <a:cubicBezTo>
                    <a:pt x="290" y="508"/>
                    <a:pt x="285" y="517"/>
                    <a:pt x="280" y="517"/>
                  </a:cubicBezTo>
                  <a:cubicBezTo>
                    <a:pt x="278" y="517"/>
                    <a:pt x="276" y="515"/>
                    <a:pt x="276" y="508"/>
                  </a:cubicBezTo>
                  <a:cubicBezTo>
                    <a:pt x="276" y="508"/>
                    <a:pt x="276" y="508"/>
                    <a:pt x="276" y="529"/>
                  </a:cubicBezTo>
                  <a:lnTo>
                    <a:pt x="297" y="529"/>
                  </a:lnTo>
                  <a:cubicBezTo>
                    <a:pt x="318" y="529"/>
                    <a:pt x="297" y="550"/>
                    <a:pt x="297" y="550"/>
                  </a:cubicBezTo>
                  <a:lnTo>
                    <a:pt x="339" y="550"/>
                  </a:lnTo>
                  <a:cubicBezTo>
                    <a:pt x="318" y="550"/>
                    <a:pt x="318" y="550"/>
                    <a:pt x="318" y="571"/>
                  </a:cubicBezTo>
                  <a:lnTo>
                    <a:pt x="318" y="571"/>
                  </a:lnTo>
                  <a:cubicBezTo>
                    <a:pt x="318" y="560"/>
                    <a:pt x="318" y="560"/>
                    <a:pt x="320" y="560"/>
                  </a:cubicBezTo>
                  <a:cubicBezTo>
                    <a:pt x="323" y="560"/>
                    <a:pt x="328" y="560"/>
                    <a:pt x="339" y="550"/>
                  </a:cubicBezTo>
                  <a:lnTo>
                    <a:pt x="339" y="550"/>
                  </a:lnTo>
                  <a:cubicBezTo>
                    <a:pt x="318" y="571"/>
                    <a:pt x="318" y="571"/>
                    <a:pt x="318" y="571"/>
                  </a:cubicBezTo>
                  <a:lnTo>
                    <a:pt x="339" y="571"/>
                  </a:lnTo>
                  <a:cubicBezTo>
                    <a:pt x="339" y="571"/>
                    <a:pt x="339" y="592"/>
                    <a:pt x="339" y="592"/>
                  </a:cubicBezTo>
                  <a:lnTo>
                    <a:pt x="360" y="592"/>
                  </a:lnTo>
                  <a:cubicBezTo>
                    <a:pt x="381" y="571"/>
                    <a:pt x="381" y="571"/>
                    <a:pt x="381" y="571"/>
                  </a:cubicBezTo>
                  <a:lnTo>
                    <a:pt x="360" y="571"/>
                  </a:lnTo>
                  <a:cubicBezTo>
                    <a:pt x="381" y="571"/>
                    <a:pt x="381" y="571"/>
                    <a:pt x="381" y="550"/>
                  </a:cubicBezTo>
                  <a:lnTo>
                    <a:pt x="360" y="550"/>
                  </a:lnTo>
                  <a:cubicBezTo>
                    <a:pt x="360" y="529"/>
                    <a:pt x="381" y="529"/>
                    <a:pt x="381" y="529"/>
                  </a:cubicBezTo>
                  <a:lnTo>
                    <a:pt x="360" y="529"/>
                  </a:lnTo>
                  <a:cubicBezTo>
                    <a:pt x="360" y="518"/>
                    <a:pt x="360" y="518"/>
                    <a:pt x="360" y="518"/>
                  </a:cubicBezTo>
                  <a:cubicBezTo>
                    <a:pt x="360" y="518"/>
                    <a:pt x="360" y="518"/>
                    <a:pt x="360" y="508"/>
                  </a:cubicBezTo>
                  <a:cubicBezTo>
                    <a:pt x="360" y="508"/>
                    <a:pt x="360" y="508"/>
                    <a:pt x="360" y="487"/>
                  </a:cubicBezTo>
                  <a:lnTo>
                    <a:pt x="339" y="508"/>
                  </a:lnTo>
                  <a:lnTo>
                    <a:pt x="339" y="508"/>
                  </a:lnTo>
                  <a:cubicBezTo>
                    <a:pt x="349" y="497"/>
                    <a:pt x="349" y="497"/>
                    <a:pt x="347" y="497"/>
                  </a:cubicBezTo>
                  <a:cubicBezTo>
                    <a:pt x="344" y="497"/>
                    <a:pt x="339" y="497"/>
                    <a:pt x="339" y="487"/>
                  </a:cubicBezTo>
                  <a:cubicBezTo>
                    <a:pt x="339" y="487"/>
                    <a:pt x="360" y="465"/>
                    <a:pt x="339" y="465"/>
                  </a:cubicBezTo>
                  <a:cubicBezTo>
                    <a:pt x="339" y="465"/>
                    <a:pt x="339" y="444"/>
                    <a:pt x="339" y="444"/>
                  </a:cubicBezTo>
                  <a:cubicBezTo>
                    <a:pt x="318" y="444"/>
                    <a:pt x="339" y="423"/>
                    <a:pt x="318" y="423"/>
                  </a:cubicBezTo>
                  <a:cubicBezTo>
                    <a:pt x="318" y="423"/>
                    <a:pt x="318" y="402"/>
                    <a:pt x="318" y="402"/>
                  </a:cubicBezTo>
                  <a:cubicBezTo>
                    <a:pt x="318" y="381"/>
                    <a:pt x="318" y="381"/>
                    <a:pt x="318" y="381"/>
                  </a:cubicBezTo>
                  <a:lnTo>
                    <a:pt x="297" y="381"/>
                  </a:lnTo>
                  <a:cubicBezTo>
                    <a:pt x="297" y="381"/>
                    <a:pt x="318" y="360"/>
                    <a:pt x="297" y="360"/>
                  </a:cubicBezTo>
                  <a:cubicBezTo>
                    <a:pt x="297" y="360"/>
                    <a:pt x="297" y="360"/>
                    <a:pt x="297" y="339"/>
                  </a:cubicBezTo>
                  <a:lnTo>
                    <a:pt x="297" y="318"/>
                  </a:lnTo>
                  <a:lnTo>
                    <a:pt x="276" y="318"/>
                  </a:lnTo>
                  <a:cubicBezTo>
                    <a:pt x="276" y="318"/>
                    <a:pt x="276" y="296"/>
                    <a:pt x="276" y="296"/>
                  </a:cubicBezTo>
                  <a:cubicBezTo>
                    <a:pt x="276" y="296"/>
                    <a:pt x="276" y="275"/>
                    <a:pt x="276" y="275"/>
                  </a:cubicBezTo>
                  <a:lnTo>
                    <a:pt x="254" y="275"/>
                  </a:lnTo>
                  <a:cubicBezTo>
                    <a:pt x="254" y="275"/>
                    <a:pt x="254" y="275"/>
                    <a:pt x="254" y="254"/>
                  </a:cubicBezTo>
                  <a:lnTo>
                    <a:pt x="233" y="254"/>
                  </a:lnTo>
                  <a:cubicBezTo>
                    <a:pt x="233" y="254"/>
                    <a:pt x="233" y="254"/>
                    <a:pt x="233" y="233"/>
                  </a:cubicBezTo>
                  <a:lnTo>
                    <a:pt x="233" y="212"/>
                  </a:lnTo>
                  <a:lnTo>
                    <a:pt x="233" y="212"/>
                  </a:lnTo>
                  <a:lnTo>
                    <a:pt x="212" y="233"/>
                  </a:lnTo>
                  <a:cubicBezTo>
                    <a:pt x="233" y="212"/>
                    <a:pt x="212" y="212"/>
                    <a:pt x="233" y="191"/>
                  </a:cubicBezTo>
                  <a:lnTo>
                    <a:pt x="212" y="191"/>
                  </a:lnTo>
                  <a:lnTo>
                    <a:pt x="212" y="170"/>
                  </a:lnTo>
                  <a:lnTo>
                    <a:pt x="212" y="149"/>
                  </a:lnTo>
                  <a:lnTo>
                    <a:pt x="191" y="149"/>
                  </a:lnTo>
                  <a:cubicBezTo>
                    <a:pt x="191" y="149"/>
                    <a:pt x="191" y="149"/>
                    <a:pt x="191" y="127"/>
                  </a:cubicBezTo>
                  <a:cubicBezTo>
                    <a:pt x="191" y="127"/>
                    <a:pt x="170" y="106"/>
                    <a:pt x="170" y="106"/>
                  </a:cubicBezTo>
                  <a:lnTo>
                    <a:pt x="191" y="106"/>
                  </a:lnTo>
                  <a:cubicBezTo>
                    <a:pt x="170" y="106"/>
                    <a:pt x="191" y="85"/>
                    <a:pt x="191" y="85"/>
                  </a:cubicBezTo>
                  <a:cubicBezTo>
                    <a:pt x="191" y="85"/>
                    <a:pt x="170" y="1"/>
                    <a:pt x="107" y="1"/>
                  </a:cubicBezTo>
                  <a:close/>
                  <a:moveTo>
                    <a:pt x="360" y="592"/>
                  </a:moveTo>
                  <a:cubicBezTo>
                    <a:pt x="339" y="592"/>
                    <a:pt x="339" y="592"/>
                    <a:pt x="339" y="613"/>
                  </a:cubicBezTo>
                  <a:cubicBezTo>
                    <a:pt x="339" y="613"/>
                    <a:pt x="360" y="613"/>
                    <a:pt x="360" y="592"/>
                  </a:cubicBezTo>
                  <a:lnTo>
                    <a:pt x="360" y="592"/>
                  </a:lnTo>
                  <a:cubicBezTo>
                    <a:pt x="360" y="592"/>
                    <a:pt x="360" y="592"/>
                    <a:pt x="360" y="592"/>
                  </a:cubicBezTo>
                  <a:close/>
                  <a:moveTo>
                    <a:pt x="360" y="592"/>
                  </a:moveTo>
                  <a:cubicBezTo>
                    <a:pt x="360" y="613"/>
                    <a:pt x="360" y="613"/>
                    <a:pt x="360" y="613"/>
                  </a:cubicBezTo>
                  <a:cubicBezTo>
                    <a:pt x="381" y="592"/>
                    <a:pt x="360" y="592"/>
                    <a:pt x="360" y="5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2867;p67"/>
            <p:cNvSpPr/>
            <p:nvPr/>
          </p:nvSpPr>
          <p:spPr>
            <a:xfrm>
              <a:off x="7332314" y="3989525"/>
              <a:ext cx="861" cy="39"/>
            </a:xfrm>
            <a:custGeom>
              <a:avLst/>
              <a:gdLst/>
              <a:ahLst/>
              <a:cxnLst/>
              <a:rect l="l" t="t" r="r" b="b"/>
              <a:pathLst>
                <a:path w="22" h="1" extrusionOk="0">
                  <a:moveTo>
                    <a:pt x="21" y="0"/>
                  </a:moveTo>
                  <a:lnTo>
                    <a:pt x="21"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2868;p67"/>
            <p:cNvSpPr/>
            <p:nvPr/>
          </p:nvSpPr>
          <p:spPr>
            <a:xfrm>
              <a:off x="7331492" y="3987882"/>
              <a:ext cx="0" cy="39"/>
            </a:xfrm>
            <a:custGeom>
              <a:avLst/>
              <a:gdLst/>
              <a:ahLst/>
              <a:cxnLst/>
              <a:rect l="l" t="t" r="r" b="b"/>
              <a:pathLst>
                <a:path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2869;p67"/>
            <p:cNvSpPr/>
            <p:nvPr/>
          </p:nvSpPr>
          <p:spPr>
            <a:xfrm>
              <a:off x="7330632" y="3987882"/>
              <a:ext cx="861" cy="39"/>
            </a:xfrm>
            <a:custGeom>
              <a:avLst/>
              <a:gdLst/>
              <a:ahLst/>
              <a:cxnLst/>
              <a:rect l="l" t="t" r="r" b="b"/>
              <a:pathLst>
                <a:path w="22" h="1" extrusionOk="0">
                  <a:moveTo>
                    <a:pt x="1" y="0"/>
                  </a:moveTo>
                  <a:cubicBezTo>
                    <a:pt x="22" y="0"/>
                    <a:pt x="22"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2870;p67"/>
            <p:cNvSpPr/>
            <p:nvPr/>
          </p:nvSpPr>
          <p:spPr>
            <a:xfrm>
              <a:off x="7333957" y="399034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2871;p67"/>
            <p:cNvSpPr/>
            <p:nvPr/>
          </p:nvSpPr>
          <p:spPr>
            <a:xfrm>
              <a:off x="7336422" y="3993672"/>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2872;p67"/>
            <p:cNvSpPr/>
            <p:nvPr/>
          </p:nvSpPr>
          <p:spPr>
            <a:xfrm>
              <a:off x="7336422" y="3992811"/>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2873;p67"/>
            <p:cNvSpPr/>
            <p:nvPr/>
          </p:nvSpPr>
          <p:spPr>
            <a:xfrm>
              <a:off x="7333135" y="3989525"/>
              <a:ext cx="39" cy="39"/>
            </a:xfrm>
            <a:custGeom>
              <a:avLst/>
              <a:gdLst/>
              <a:ahLst/>
              <a:cxnLst/>
              <a:rect l="l" t="t" r="r" b="b"/>
              <a:pathLst>
                <a:path w="1" h="1" extrusionOk="0">
                  <a:moveTo>
                    <a:pt x="0" y="0"/>
                  </a:move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2874;p67"/>
            <p:cNvSpPr/>
            <p:nvPr/>
          </p:nvSpPr>
          <p:spPr>
            <a:xfrm>
              <a:off x="7336422" y="3992811"/>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2875;p67"/>
            <p:cNvSpPr/>
            <p:nvPr/>
          </p:nvSpPr>
          <p:spPr>
            <a:xfrm>
              <a:off x="7335600" y="3993672"/>
              <a:ext cx="861" cy="39"/>
            </a:xfrm>
            <a:custGeom>
              <a:avLst/>
              <a:gdLst/>
              <a:ahLst/>
              <a:cxnLst/>
              <a:rect l="l" t="t" r="r" b="b"/>
              <a:pathLst>
                <a:path w="22" h="1" extrusionOk="0">
                  <a:moveTo>
                    <a:pt x="22" y="0"/>
                  </a:moveTo>
                  <a:lnTo>
                    <a:pt x="22" y="0"/>
                  </a:lnTo>
                  <a:cubicBezTo>
                    <a:pt x="1" y="0"/>
                    <a:pt x="1"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2876;p67"/>
            <p:cNvSpPr/>
            <p:nvPr/>
          </p:nvSpPr>
          <p:spPr>
            <a:xfrm>
              <a:off x="7334778" y="3991168"/>
              <a:ext cx="39" cy="39"/>
            </a:xfrm>
            <a:custGeom>
              <a:avLst/>
              <a:gdLst/>
              <a:ahLst/>
              <a:cxnLst/>
              <a:rect l="l" t="t" r="r" b="b"/>
              <a:pathLst>
                <a:path w="1" h="1" extrusionOk="0">
                  <a:moveTo>
                    <a:pt x="1" y="1"/>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2877;p67"/>
            <p:cNvSpPr/>
            <p:nvPr/>
          </p:nvSpPr>
          <p:spPr>
            <a:xfrm>
              <a:off x="7335600" y="3992811"/>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2878;p67"/>
            <p:cNvSpPr/>
            <p:nvPr/>
          </p:nvSpPr>
          <p:spPr>
            <a:xfrm>
              <a:off x="7336422" y="3993672"/>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2879;p67"/>
            <p:cNvSpPr/>
            <p:nvPr/>
          </p:nvSpPr>
          <p:spPr>
            <a:xfrm>
              <a:off x="7335600" y="399199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2880;p67"/>
            <p:cNvSpPr/>
            <p:nvPr/>
          </p:nvSpPr>
          <p:spPr>
            <a:xfrm>
              <a:off x="7430627" y="396390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2881;p67"/>
            <p:cNvSpPr/>
            <p:nvPr/>
          </p:nvSpPr>
          <p:spPr>
            <a:xfrm>
              <a:off x="7432309" y="3960614"/>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2882;p67"/>
            <p:cNvSpPr/>
            <p:nvPr/>
          </p:nvSpPr>
          <p:spPr>
            <a:xfrm>
              <a:off x="7428983" y="396554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2883;p67"/>
            <p:cNvSpPr/>
            <p:nvPr/>
          </p:nvSpPr>
          <p:spPr>
            <a:xfrm>
              <a:off x="7435595" y="3954824"/>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2884;p67"/>
            <p:cNvSpPr/>
            <p:nvPr/>
          </p:nvSpPr>
          <p:spPr>
            <a:xfrm>
              <a:off x="7433130" y="3958111"/>
              <a:ext cx="861" cy="39"/>
            </a:xfrm>
            <a:custGeom>
              <a:avLst/>
              <a:gdLst/>
              <a:ahLst/>
              <a:cxnLst/>
              <a:rect l="l" t="t" r="r" b="b"/>
              <a:pathLst>
                <a:path w="22" h="1" extrusionOk="0">
                  <a:moveTo>
                    <a:pt x="21" y="1"/>
                  </a:moveTo>
                  <a:cubicBezTo>
                    <a:pt x="0" y="1"/>
                    <a:pt x="0" y="1"/>
                    <a:pt x="0" y="1"/>
                  </a:cubicBezTo>
                  <a:cubicBezTo>
                    <a:pt x="0" y="1"/>
                    <a:pt x="0"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2885;p67"/>
            <p:cNvSpPr/>
            <p:nvPr/>
          </p:nvSpPr>
          <p:spPr>
            <a:xfrm>
              <a:off x="7426519" y="3965544"/>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2886;p67"/>
            <p:cNvSpPr/>
            <p:nvPr/>
          </p:nvSpPr>
          <p:spPr>
            <a:xfrm>
              <a:off x="7426519" y="39672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2887;p67"/>
            <p:cNvSpPr/>
            <p:nvPr/>
          </p:nvSpPr>
          <p:spPr>
            <a:xfrm>
              <a:off x="7427340" y="39672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2888;p67"/>
            <p:cNvSpPr/>
            <p:nvPr/>
          </p:nvSpPr>
          <p:spPr>
            <a:xfrm>
              <a:off x="7427340" y="39672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2889;p67"/>
            <p:cNvSpPr/>
            <p:nvPr/>
          </p:nvSpPr>
          <p:spPr>
            <a:xfrm>
              <a:off x="7444671" y="3930021"/>
              <a:ext cx="39" cy="861"/>
            </a:xfrm>
            <a:custGeom>
              <a:avLst/>
              <a:gdLst/>
              <a:ahLst/>
              <a:cxnLst/>
              <a:rect l="l" t="t" r="r" b="b"/>
              <a:pathLst>
                <a:path w="1" h="22" extrusionOk="0">
                  <a:moveTo>
                    <a:pt x="1" y="22"/>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2890;p67"/>
            <p:cNvSpPr/>
            <p:nvPr/>
          </p:nvSpPr>
          <p:spPr>
            <a:xfrm>
              <a:off x="7438060" y="3949034"/>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2891;p67"/>
            <p:cNvSpPr/>
            <p:nvPr/>
          </p:nvSpPr>
          <p:spPr>
            <a:xfrm>
              <a:off x="7443028" y="3930021"/>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2892;p67"/>
            <p:cNvSpPr/>
            <p:nvPr/>
          </p:nvSpPr>
          <p:spPr>
            <a:xfrm>
              <a:off x="7426519"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2893;p67"/>
            <p:cNvSpPr/>
            <p:nvPr/>
          </p:nvSpPr>
          <p:spPr>
            <a:xfrm>
              <a:off x="7433130" y="3944887"/>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2894;p67"/>
            <p:cNvSpPr/>
            <p:nvPr/>
          </p:nvSpPr>
          <p:spPr>
            <a:xfrm>
              <a:off x="7443028" y="3930021"/>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2895;p67"/>
            <p:cNvSpPr/>
            <p:nvPr/>
          </p:nvSpPr>
          <p:spPr>
            <a:xfrm>
              <a:off x="7440563" y="3942423"/>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2896;p67"/>
            <p:cNvSpPr/>
            <p:nvPr/>
          </p:nvSpPr>
          <p:spPr>
            <a:xfrm>
              <a:off x="7441385" y="394242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2897;p67"/>
            <p:cNvSpPr/>
            <p:nvPr/>
          </p:nvSpPr>
          <p:spPr>
            <a:xfrm>
              <a:off x="7444671" y="3930021"/>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2898;p67"/>
            <p:cNvSpPr/>
            <p:nvPr/>
          </p:nvSpPr>
          <p:spPr>
            <a:xfrm>
              <a:off x="7442207" y="3938276"/>
              <a:ext cx="39" cy="861"/>
            </a:xfrm>
            <a:custGeom>
              <a:avLst/>
              <a:gdLst/>
              <a:ahLst/>
              <a:cxnLst/>
              <a:rect l="l" t="t" r="r" b="b"/>
              <a:pathLst>
                <a:path w="1" h="22" extrusionOk="0">
                  <a:moveTo>
                    <a:pt x="1" y="1"/>
                  </a:moveTo>
                  <a:lnTo>
                    <a:pt x="1" y="22"/>
                  </a:lnTo>
                  <a:cubicBezTo>
                    <a:pt x="1" y="22"/>
                    <a:pt x="1" y="22"/>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2899;p67"/>
            <p:cNvSpPr/>
            <p:nvPr/>
          </p:nvSpPr>
          <p:spPr>
            <a:xfrm>
              <a:off x="7433130" y="395811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2900;p67"/>
            <p:cNvSpPr/>
            <p:nvPr/>
          </p:nvSpPr>
          <p:spPr>
            <a:xfrm>
              <a:off x="7430627" y="395482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2901;p67"/>
            <p:cNvSpPr/>
            <p:nvPr/>
          </p:nvSpPr>
          <p:spPr>
            <a:xfrm>
              <a:off x="7430627" y="395400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12902;p67"/>
            <p:cNvSpPr/>
            <p:nvPr/>
          </p:nvSpPr>
          <p:spPr>
            <a:xfrm>
              <a:off x="7428983" y="3956467"/>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12903;p67"/>
            <p:cNvSpPr/>
            <p:nvPr/>
          </p:nvSpPr>
          <p:spPr>
            <a:xfrm>
              <a:off x="7428983" y="3956467"/>
              <a:ext cx="861" cy="39"/>
            </a:xfrm>
            <a:custGeom>
              <a:avLst/>
              <a:gdLst/>
              <a:ahLst/>
              <a:cxnLst/>
              <a:rect l="l" t="t" r="r" b="b"/>
              <a:pathLst>
                <a:path w="22" h="1" extrusionOk="0">
                  <a:moveTo>
                    <a:pt x="1" y="0"/>
                  </a:moveTo>
                  <a:lnTo>
                    <a:pt x="22"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12904;p67"/>
            <p:cNvSpPr/>
            <p:nvPr/>
          </p:nvSpPr>
          <p:spPr>
            <a:xfrm>
              <a:off x="7425697" y="3930021"/>
              <a:ext cx="20696" cy="38066"/>
            </a:xfrm>
            <a:custGeom>
              <a:avLst/>
              <a:gdLst/>
              <a:ahLst/>
              <a:cxnLst/>
              <a:rect l="l" t="t" r="r" b="b"/>
              <a:pathLst>
                <a:path w="529" h="973" extrusionOk="0">
                  <a:moveTo>
                    <a:pt x="317" y="446"/>
                  </a:moveTo>
                  <a:cubicBezTo>
                    <a:pt x="317" y="465"/>
                    <a:pt x="317" y="465"/>
                    <a:pt x="338" y="465"/>
                  </a:cubicBezTo>
                  <a:cubicBezTo>
                    <a:pt x="328" y="455"/>
                    <a:pt x="322" y="455"/>
                    <a:pt x="320" y="455"/>
                  </a:cubicBezTo>
                  <a:cubicBezTo>
                    <a:pt x="317" y="455"/>
                    <a:pt x="317" y="455"/>
                    <a:pt x="317" y="446"/>
                  </a:cubicBezTo>
                  <a:close/>
                  <a:moveTo>
                    <a:pt x="106" y="613"/>
                  </a:moveTo>
                  <a:cubicBezTo>
                    <a:pt x="127" y="613"/>
                    <a:pt x="127" y="613"/>
                    <a:pt x="127" y="634"/>
                  </a:cubicBezTo>
                  <a:cubicBezTo>
                    <a:pt x="127" y="624"/>
                    <a:pt x="127" y="624"/>
                    <a:pt x="127" y="624"/>
                  </a:cubicBezTo>
                  <a:cubicBezTo>
                    <a:pt x="127" y="624"/>
                    <a:pt x="127" y="624"/>
                    <a:pt x="127" y="613"/>
                  </a:cubicBezTo>
                  <a:close/>
                  <a:moveTo>
                    <a:pt x="42" y="836"/>
                  </a:moveTo>
                  <a:cubicBezTo>
                    <a:pt x="40" y="836"/>
                    <a:pt x="35" y="845"/>
                    <a:pt x="21" y="845"/>
                  </a:cubicBezTo>
                  <a:lnTo>
                    <a:pt x="42" y="845"/>
                  </a:lnTo>
                  <a:cubicBezTo>
                    <a:pt x="42" y="838"/>
                    <a:pt x="42" y="836"/>
                    <a:pt x="42" y="836"/>
                  </a:cubicBezTo>
                  <a:close/>
                  <a:moveTo>
                    <a:pt x="21" y="845"/>
                  </a:moveTo>
                  <a:cubicBezTo>
                    <a:pt x="21" y="845"/>
                    <a:pt x="42" y="867"/>
                    <a:pt x="42" y="867"/>
                  </a:cubicBezTo>
                  <a:cubicBezTo>
                    <a:pt x="42" y="867"/>
                    <a:pt x="42" y="845"/>
                    <a:pt x="21" y="845"/>
                  </a:cubicBezTo>
                  <a:close/>
                  <a:moveTo>
                    <a:pt x="0" y="930"/>
                  </a:moveTo>
                  <a:lnTo>
                    <a:pt x="0" y="951"/>
                  </a:lnTo>
                  <a:lnTo>
                    <a:pt x="21" y="951"/>
                  </a:lnTo>
                  <a:cubicBezTo>
                    <a:pt x="21" y="951"/>
                    <a:pt x="0" y="951"/>
                    <a:pt x="0" y="930"/>
                  </a:cubicBezTo>
                  <a:close/>
                  <a:moveTo>
                    <a:pt x="423" y="1"/>
                  </a:moveTo>
                  <a:lnTo>
                    <a:pt x="423" y="22"/>
                  </a:lnTo>
                  <a:cubicBezTo>
                    <a:pt x="423" y="15"/>
                    <a:pt x="425" y="12"/>
                    <a:pt x="427" y="12"/>
                  </a:cubicBezTo>
                  <a:lnTo>
                    <a:pt x="427" y="12"/>
                  </a:lnTo>
                  <a:cubicBezTo>
                    <a:pt x="432" y="12"/>
                    <a:pt x="437" y="22"/>
                    <a:pt x="423" y="22"/>
                  </a:cubicBezTo>
                  <a:lnTo>
                    <a:pt x="401" y="22"/>
                  </a:lnTo>
                  <a:cubicBezTo>
                    <a:pt x="380" y="43"/>
                    <a:pt x="359" y="43"/>
                    <a:pt x="359" y="43"/>
                  </a:cubicBezTo>
                  <a:cubicBezTo>
                    <a:pt x="359" y="53"/>
                    <a:pt x="354" y="53"/>
                    <a:pt x="349" y="53"/>
                  </a:cubicBezTo>
                  <a:cubicBezTo>
                    <a:pt x="343" y="53"/>
                    <a:pt x="338" y="53"/>
                    <a:pt x="338" y="64"/>
                  </a:cubicBezTo>
                  <a:cubicBezTo>
                    <a:pt x="317" y="64"/>
                    <a:pt x="317" y="85"/>
                    <a:pt x="317" y="85"/>
                  </a:cubicBezTo>
                  <a:cubicBezTo>
                    <a:pt x="317" y="85"/>
                    <a:pt x="317" y="85"/>
                    <a:pt x="317" y="106"/>
                  </a:cubicBezTo>
                  <a:cubicBezTo>
                    <a:pt x="296" y="106"/>
                    <a:pt x="296" y="127"/>
                    <a:pt x="275" y="127"/>
                  </a:cubicBezTo>
                  <a:cubicBezTo>
                    <a:pt x="275" y="169"/>
                    <a:pt x="254" y="191"/>
                    <a:pt x="254" y="212"/>
                  </a:cubicBezTo>
                  <a:lnTo>
                    <a:pt x="254" y="212"/>
                  </a:lnTo>
                  <a:cubicBezTo>
                    <a:pt x="254" y="205"/>
                    <a:pt x="256" y="202"/>
                    <a:pt x="258" y="202"/>
                  </a:cubicBezTo>
                  <a:lnTo>
                    <a:pt x="258" y="202"/>
                  </a:lnTo>
                  <a:cubicBezTo>
                    <a:pt x="263" y="202"/>
                    <a:pt x="268" y="212"/>
                    <a:pt x="254" y="212"/>
                  </a:cubicBezTo>
                  <a:cubicBezTo>
                    <a:pt x="254" y="233"/>
                    <a:pt x="232" y="233"/>
                    <a:pt x="232" y="254"/>
                  </a:cubicBezTo>
                  <a:cubicBezTo>
                    <a:pt x="232" y="254"/>
                    <a:pt x="232" y="275"/>
                    <a:pt x="232" y="275"/>
                  </a:cubicBezTo>
                  <a:cubicBezTo>
                    <a:pt x="211" y="275"/>
                    <a:pt x="232" y="296"/>
                    <a:pt x="211" y="296"/>
                  </a:cubicBezTo>
                  <a:cubicBezTo>
                    <a:pt x="211" y="296"/>
                    <a:pt x="211" y="317"/>
                    <a:pt x="211" y="317"/>
                  </a:cubicBezTo>
                  <a:cubicBezTo>
                    <a:pt x="211" y="317"/>
                    <a:pt x="190" y="338"/>
                    <a:pt x="190" y="338"/>
                  </a:cubicBezTo>
                  <a:cubicBezTo>
                    <a:pt x="190" y="338"/>
                    <a:pt x="211" y="360"/>
                    <a:pt x="190" y="360"/>
                  </a:cubicBezTo>
                  <a:cubicBezTo>
                    <a:pt x="190" y="360"/>
                    <a:pt x="190" y="381"/>
                    <a:pt x="190" y="381"/>
                  </a:cubicBezTo>
                  <a:lnTo>
                    <a:pt x="190" y="402"/>
                  </a:lnTo>
                  <a:cubicBezTo>
                    <a:pt x="190" y="402"/>
                    <a:pt x="170" y="382"/>
                    <a:pt x="169" y="381"/>
                  </a:cubicBezTo>
                  <a:lnTo>
                    <a:pt x="169" y="381"/>
                  </a:lnTo>
                  <a:cubicBezTo>
                    <a:pt x="190" y="402"/>
                    <a:pt x="169" y="402"/>
                    <a:pt x="169" y="402"/>
                  </a:cubicBezTo>
                  <a:cubicBezTo>
                    <a:pt x="180" y="412"/>
                    <a:pt x="180" y="412"/>
                    <a:pt x="177" y="412"/>
                  </a:cubicBezTo>
                  <a:cubicBezTo>
                    <a:pt x="174" y="412"/>
                    <a:pt x="169" y="412"/>
                    <a:pt x="169" y="423"/>
                  </a:cubicBezTo>
                  <a:cubicBezTo>
                    <a:pt x="169" y="423"/>
                    <a:pt x="169" y="444"/>
                    <a:pt x="148" y="444"/>
                  </a:cubicBezTo>
                  <a:cubicBezTo>
                    <a:pt x="148" y="465"/>
                    <a:pt x="148" y="486"/>
                    <a:pt x="148" y="486"/>
                  </a:cubicBezTo>
                  <a:cubicBezTo>
                    <a:pt x="148" y="486"/>
                    <a:pt x="148" y="507"/>
                    <a:pt x="148" y="507"/>
                  </a:cubicBezTo>
                  <a:lnTo>
                    <a:pt x="127" y="507"/>
                  </a:lnTo>
                  <a:cubicBezTo>
                    <a:pt x="127" y="529"/>
                    <a:pt x="127" y="529"/>
                    <a:pt x="127" y="529"/>
                  </a:cubicBezTo>
                  <a:cubicBezTo>
                    <a:pt x="106" y="529"/>
                    <a:pt x="127" y="529"/>
                    <a:pt x="127" y="550"/>
                  </a:cubicBezTo>
                  <a:lnTo>
                    <a:pt x="148" y="550"/>
                  </a:lnTo>
                  <a:cubicBezTo>
                    <a:pt x="127" y="571"/>
                    <a:pt x="127" y="571"/>
                    <a:pt x="127" y="571"/>
                  </a:cubicBezTo>
                  <a:cubicBezTo>
                    <a:pt x="127" y="592"/>
                    <a:pt x="127" y="592"/>
                    <a:pt x="127" y="592"/>
                  </a:cubicBezTo>
                  <a:cubicBezTo>
                    <a:pt x="127" y="613"/>
                    <a:pt x="127" y="613"/>
                    <a:pt x="127" y="613"/>
                  </a:cubicBezTo>
                  <a:cubicBezTo>
                    <a:pt x="127" y="613"/>
                    <a:pt x="148" y="634"/>
                    <a:pt x="127" y="634"/>
                  </a:cubicBezTo>
                  <a:lnTo>
                    <a:pt x="106" y="634"/>
                  </a:lnTo>
                  <a:cubicBezTo>
                    <a:pt x="106" y="645"/>
                    <a:pt x="106" y="645"/>
                    <a:pt x="106" y="645"/>
                  </a:cubicBezTo>
                  <a:cubicBezTo>
                    <a:pt x="106" y="645"/>
                    <a:pt x="106" y="645"/>
                    <a:pt x="106" y="655"/>
                  </a:cubicBezTo>
                  <a:lnTo>
                    <a:pt x="85" y="655"/>
                  </a:lnTo>
                  <a:cubicBezTo>
                    <a:pt x="106" y="655"/>
                    <a:pt x="106" y="676"/>
                    <a:pt x="106" y="676"/>
                  </a:cubicBezTo>
                  <a:lnTo>
                    <a:pt x="85" y="676"/>
                  </a:lnTo>
                  <a:cubicBezTo>
                    <a:pt x="85" y="698"/>
                    <a:pt x="106" y="698"/>
                    <a:pt x="106" y="698"/>
                  </a:cubicBezTo>
                  <a:lnTo>
                    <a:pt x="85" y="698"/>
                  </a:lnTo>
                  <a:lnTo>
                    <a:pt x="85" y="719"/>
                  </a:lnTo>
                  <a:cubicBezTo>
                    <a:pt x="85" y="719"/>
                    <a:pt x="85" y="740"/>
                    <a:pt x="85" y="740"/>
                  </a:cubicBezTo>
                  <a:lnTo>
                    <a:pt x="64" y="740"/>
                  </a:lnTo>
                  <a:cubicBezTo>
                    <a:pt x="64" y="761"/>
                    <a:pt x="85" y="761"/>
                    <a:pt x="85" y="761"/>
                  </a:cubicBezTo>
                  <a:cubicBezTo>
                    <a:pt x="85" y="782"/>
                    <a:pt x="85" y="782"/>
                    <a:pt x="85" y="782"/>
                  </a:cubicBezTo>
                  <a:lnTo>
                    <a:pt x="64" y="782"/>
                  </a:lnTo>
                  <a:cubicBezTo>
                    <a:pt x="64" y="782"/>
                    <a:pt x="64" y="803"/>
                    <a:pt x="64" y="803"/>
                  </a:cubicBezTo>
                  <a:lnTo>
                    <a:pt x="42" y="803"/>
                  </a:lnTo>
                  <a:cubicBezTo>
                    <a:pt x="64" y="824"/>
                    <a:pt x="64" y="824"/>
                    <a:pt x="64" y="824"/>
                  </a:cubicBezTo>
                  <a:lnTo>
                    <a:pt x="42" y="824"/>
                  </a:lnTo>
                  <a:lnTo>
                    <a:pt x="42" y="845"/>
                  </a:lnTo>
                  <a:cubicBezTo>
                    <a:pt x="42" y="845"/>
                    <a:pt x="42" y="845"/>
                    <a:pt x="42" y="867"/>
                  </a:cubicBezTo>
                  <a:lnTo>
                    <a:pt x="21" y="867"/>
                  </a:lnTo>
                  <a:cubicBezTo>
                    <a:pt x="42" y="867"/>
                    <a:pt x="42" y="888"/>
                    <a:pt x="42" y="888"/>
                  </a:cubicBezTo>
                  <a:lnTo>
                    <a:pt x="21" y="888"/>
                  </a:lnTo>
                  <a:cubicBezTo>
                    <a:pt x="21" y="888"/>
                    <a:pt x="21" y="888"/>
                    <a:pt x="21" y="909"/>
                  </a:cubicBezTo>
                  <a:cubicBezTo>
                    <a:pt x="21" y="919"/>
                    <a:pt x="21" y="919"/>
                    <a:pt x="21" y="919"/>
                  </a:cubicBezTo>
                  <a:cubicBezTo>
                    <a:pt x="21" y="919"/>
                    <a:pt x="21" y="919"/>
                    <a:pt x="21" y="930"/>
                  </a:cubicBezTo>
                  <a:cubicBezTo>
                    <a:pt x="14" y="923"/>
                    <a:pt x="10" y="921"/>
                    <a:pt x="6" y="921"/>
                  </a:cubicBezTo>
                  <a:cubicBezTo>
                    <a:pt x="0" y="921"/>
                    <a:pt x="0" y="930"/>
                    <a:pt x="0" y="930"/>
                  </a:cubicBezTo>
                  <a:cubicBezTo>
                    <a:pt x="21" y="930"/>
                    <a:pt x="0" y="930"/>
                    <a:pt x="21" y="951"/>
                  </a:cubicBezTo>
                  <a:lnTo>
                    <a:pt x="42" y="951"/>
                  </a:lnTo>
                  <a:cubicBezTo>
                    <a:pt x="42" y="951"/>
                    <a:pt x="42" y="930"/>
                    <a:pt x="42" y="930"/>
                  </a:cubicBezTo>
                  <a:lnTo>
                    <a:pt x="64" y="930"/>
                  </a:lnTo>
                  <a:cubicBezTo>
                    <a:pt x="85" y="909"/>
                    <a:pt x="64" y="909"/>
                    <a:pt x="64" y="909"/>
                  </a:cubicBezTo>
                  <a:lnTo>
                    <a:pt x="85" y="909"/>
                  </a:lnTo>
                  <a:cubicBezTo>
                    <a:pt x="85" y="909"/>
                    <a:pt x="85" y="909"/>
                    <a:pt x="85" y="888"/>
                  </a:cubicBezTo>
                  <a:lnTo>
                    <a:pt x="106" y="888"/>
                  </a:lnTo>
                  <a:cubicBezTo>
                    <a:pt x="106" y="888"/>
                    <a:pt x="106" y="867"/>
                    <a:pt x="85" y="867"/>
                  </a:cubicBezTo>
                  <a:lnTo>
                    <a:pt x="106" y="867"/>
                  </a:lnTo>
                  <a:cubicBezTo>
                    <a:pt x="106" y="867"/>
                    <a:pt x="106" y="867"/>
                    <a:pt x="106" y="845"/>
                  </a:cubicBezTo>
                  <a:lnTo>
                    <a:pt x="127" y="845"/>
                  </a:lnTo>
                  <a:cubicBezTo>
                    <a:pt x="127" y="824"/>
                    <a:pt x="127" y="824"/>
                    <a:pt x="127" y="824"/>
                  </a:cubicBezTo>
                  <a:lnTo>
                    <a:pt x="148" y="824"/>
                  </a:lnTo>
                  <a:cubicBezTo>
                    <a:pt x="137" y="814"/>
                    <a:pt x="137" y="814"/>
                    <a:pt x="140" y="814"/>
                  </a:cubicBezTo>
                  <a:cubicBezTo>
                    <a:pt x="143" y="814"/>
                    <a:pt x="148" y="814"/>
                    <a:pt x="148" y="803"/>
                  </a:cubicBezTo>
                  <a:cubicBezTo>
                    <a:pt x="148" y="793"/>
                    <a:pt x="153" y="793"/>
                    <a:pt x="156" y="793"/>
                  </a:cubicBezTo>
                  <a:cubicBezTo>
                    <a:pt x="159" y="793"/>
                    <a:pt x="159" y="793"/>
                    <a:pt x="148" y="782"/>
                  </a:cubicBezTo>
                  <a:lnTo>
                    <a:pt x="169" y="782"/>
                  </a:lnTo>
                  <a:cubicBezTo>
                    <a:pt x="148" y="761"/>
                    <a:pt x="190" y="761"/>
                    <a:pt x="190" y="740"/>
                  </a:cubicBezTo>
                  <a:cubicBezTo>
                    <a:pt x="190" y="740"/>
                    <a:pt x="190" y="740"/>
                    <a:pt x="190" y="719"/>
                  </a:cubicBezTo>
                  <a:lnTo>
                    <a:pt x="211" y="719"/>
                  </a:lnTo>
                  <a:cubicBezTo>
                    <a:pt x="211" y="719"/>
                    <a:pt x="190" y="698"/>
                    <a:pt x="211" y="698"/>
                  </a:cubicBezTo>
                  <a:cubicBezTo>
                    <a:pt x="211" y="698"/>
                    <a:pt x="211" y="676"/>
                    <a:pt x="211" y="676"/>
                  </a:cubicBezTo>
                  <a:cubicBezTo>
                    <a:pt x="211" y="666"/>
                    <a:pt x="217" y="666"/>
                    <a:pt x="222" y="666"/>
                  </a:cubicBezTo>
                  <a:cubicBezTo>
                    <a:pt x="227" y="666"/>
                    <a:pt x="232" y="666"/>
                    <a:pt x="232" y="655"/>
                  </a:cubicBezTo>
                  <a:cubicBezTo>
                    <a:pt x="232" y="655"/>
                    <a:pt x="254" y="634"/>
                    <a:pt x="254" y="634"/>
                  </a:cubicBezTo>
                  <a:cubicBezTo>
                    <a:pt x="254" y="613"/>
                    <a:pt x="275" y="613"/>
                    <a:pt x="254" y="613"/>
                  </a:cubicBezTo>
                  <a:cubicBezTo>
                    <a:pt x="275" y="613"/>
                    <a:pt x="254" y="592"/>
                    <a:pt x="254" y="592"/>
                  </a:cubicBezTo>
                  <a:lnTo>
                    <a:pt x="275" y="592"/>
                  </a:lnTo>
                  <a:cubicBezTo>
                    <a:pt x="275" y="592"/>
                    <a:pt x="275" y="571"/>
                    <a:pt x="275" y="571"/>
                  </a:cubicBezTo>
                  <a:cubicBezTo>
                    <a:pt x="275" y="571"/>
                    <a:pt x="296" y="550"/>
                    <a:pt x="296" y="550"/>
                  </a:cubicBezTo>
                  <a:cubicBezTo>
                    <a:pt x="296" y="529"/>
                    <a:pt x="296" y="529"/>
                    <a:pt x="296" y="529"/>
                  </a:cubicBezTo>
                  <a:cubicBezTo>
                    <a:pt x="296" y="529"/>
                    <a:pt x="296" y="507"/>
                    <a:pt x="296" y="507"/>
                  </a:cubicBezTo>
                  <a:cubicBezTo>
                    <a:pt x="296" y="507"/>
                    <a:pt x="296" y="486"/>
                    <a:pt x="317" y="486"/>
                  </a:cubicBezTo>
                  <a:cubicBezTo>
                    <a:pt x="317" y="486"/>
                    <a:pt x="317" y="465"/>
                    <a:pt x="317" y="465"/>
                  </a:cubicBezTo>
                  <a:cubicBezTo>
                    <a:pt x="317" y="465"/>
                    <a:pt x="317" y="444"/>
                    <a:pt x="317" y="444"/>
                  </a:cubicBezTo>
                  <a:cubicBezTo>
                    <a:pt x="317" y="437"/>
                    <a:pt x="319" y="435"/>
                    <a:pt x="322" y="435"/>
                  </a:cubicBezTo>
                  <a:cubicBezTo>
                    <a:pt x="329" y="435"/>
                    <a:pt x="338" y="444"/>
                    <a:pt x="338" y="444"/>
                  </a:cubicBezTo>
                  <a:cubicBezTo>
                    <a:pt x="338" y="444"/>
                    <a:pt x="338" y="423"/>
                    <a:pt x="338" y="423"/>
                  </a:cubicBezTo>
                  <a:lnTo>
                    <a:pt x="338" y="402"/>
                  </a:lnTo>
                  <a:cubicBezTo>
                    <a:pt x="359" y="402"/>
                    <a:pt x="359" y="381"/>
                    <a:pt x="359" y="381"/>
                  </a:cubicBezTo>
                  <a:cubicBezTo>
                    <a:pt x="359" y="360"/>
                    <a:pt x="359" y="360"/>
                    <a:pt x="359" y="360"/>
                  </a:cubicBezTo>
                  <a:cubicBezTo>
                    <a:pt x="359" y="360"/>
                    <a:pt x="359" y="338"/>
                    <a:pt x="359" y="338"/>
                  </a:cubicBezTo>
                  <a:cubicBezTo>
                    <a:pt x="380" y="338"/>
                    <a:pt x="380" y="338"/>
                    <a:pt x="380" y="317"/>
                  </a:cubicBezTo>
                  <a:cubicBezTo>
                    <a:pt x="380" y="317"/>
                    <a:pt x="380" y="296"/>
                    <a:pt x="380" y="296"/>
                  </a:cubicBezTo>
                  <a:lnTo>
                    <a:pt x="401" y="296"/>
                  </a:lnTo>
                  <a:cubicBezTo>
                    <a:pt x="401" y="275"/>
                    <a:pt x="401" y="275"/>
                    <a:pt x="401" y="275"/>
                  </a:cubicBezTo>
                  <a:cubicBezTo>
                    <a:pt x="401" y="275"/>
                    <a:pt x="401" y="254"/>
                    <a:pt x="423" y="233"/>
                  </a:cubicBezTo>
                  <a:cubicBezTo>
                    <a:pt x="423" y="212"/>
                    <a:pt x="423" y="212"/>
                    <a:pt x="423" y="212"/>
                  </a:cubicBezTo>
                  <a:lnTo>
                    <a:pt x="444" y="212"/>
                  </a:lnTo>
                  <a:cubicBezTo>
                    <a:pt x="444" y="212"/>
                    <a:pt x="528" y="64"/>
                    <a:pt x="486" y="22"/>
                  </a:cubicBezTo>
                  <a:cubicBezTo>
                    <a:pt x="465" y="1"/>
                    <a:pt x="465" y="1"/>
                    <a:pt x="465" y="1"/>
                  </a:cubicBezTo>
                  <a:close/>
                  <a:moveTo>
                    <a:pt x="0" y="951"/>
                  </a:moveTo>
                  <a:cubicBezTo>
                    <a:pt x="0" y="951"/>
                    <a:pt x="0" y="972"/>
                    <a:pt x="0" y="972"/>
                  </a:cubicBezTo>
                  <a:lnTo>
                    <a:pt x="21" y="972"/>
                  </a:lnTo>
                  <a:cubicBezTo>
                    <a:pt x="21" y="972"/>
                    <a:pt x="0" y="951"/>
                    <a:pt x="0" y="95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12905;p67"/>
            <p:cNvSpPr/>
            <p:nvPr/>
          </p:nvSpPr>
          <p:spPr>
            <a:xfrm>
              <a:off x="7428983" y="3956467"/>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12906;p67"/>
            <p:cNvSpPr/>
            <p:nvPr/>
          </p:nvSpPr>
          <p:spPr>
            <a:xfrm>
              <a:off x="7430627" y="3953142"/>
              <a:ext cx="39" cy="900"/>
            </a:xfrm>
            <a:custGeom>
              <a:avLst/>
              <a:gdLst/>
              <a:ahLst/>
              <a:cxnLst/>
              <a:rect l="l" t="t" r="r" b="b"/>
              <a:pathLst>
                <a:path w="1" h="23" extrusionOk="0">
                  <a:moveTo>
                    <a:pt x="1" y="22"/>
                  </a:moveTo>
                  <a:cubicBezTo>
                    <a:pt x="1" y="1"/>
                    <a:pt x="1" y="1"/>
                    <a:pt x="1" y="1"/>
                  </a:cubicBezTo>
                  <a:cubicBezTo>
                    <a:pt x="1" y="1"/>
                    <a:pt x="1" y="1"/>
                    <a:pt x="1"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12907;p67"/>
            <p:cNvSpPr/>
            <p:nvPr/>
          </p:nvSpPr>
          <p:spPr>
            <a:xfrm>
              <a:off x="7430627" y="395232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12908;p67"/>
            <p:cNvSpPr/>
            <p:nvPr/>
          </p:nvSpPr>
          <p:spPr>
            <a:xfrm>
              <a:off x="7428983" y="395893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12909;p67"/>
            <p:cNvSpPr/>
            <p:nvPr/>
          </p:nvSpPr>
          <p:spPr>
            <a:xfrm>
              <a:off x="7426519"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12910;p67"/>
            <p:cNvSpPr/>
            <p:nvPr/>
          </p:nvSpPr>
          <p:spPr>
            <a:xfrm>
              <a:off x="7427340"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12911;p67"/>
            <p:cNvSpPr/>
            <p:nvPr/>
          </p:nvSpPr>
          <p:spPr>
            <a:xfrm>
              <a:off x="7428983" y="395728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12912;p67"/>
            <p:cNvSpPr/>
            <p:nvPr/>
          </p:nvSpPr>
          <p:spPr>
            <a:xfrm>
              <a:off x="7427340" y="3963079"/>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12913;p67"/>
            <p:cNvSpPr/>
            <p:nvPr/>
          </p:nvSpPr>
          <p:spPr>
            <a:xfrm>
              <a:off x="7426519"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12914;p67"/>
            <p:cNvSpPr/>
            <p:nvPr/>
          </p:nvSpPr>
          <p:spPr>
            <a:xfrm>
              <a:off x="7428162" y="396061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2915;p67"/>
            <p:cNvSpPr/>
            <p:nvPr/>
          </p:nvSpPr>
          <p:spPr>
            <a:xfrm>
              <a:off x="7426519" y="3963079"/>
              <a:ext cx="861" cy="39"/>
            </a:xfrm>
            <a:custGeom>
              <a:avLst/>
              <a:gdLst/>
              <a:ahLst/>
              <a:cxnLst/>
              <a:rect l="l" t="t" r="r" b="b"/>
              <a:pathLst>
                <a:path w="22" h="1" extrusionOk="0">
                  <a:moveTo>
                    <a:pt x="21" y="0"/>
                  </a:moveTo>
                  <a:lnTo>
                    <a:pt x="21"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2916;p67"/>
            <p:cNvSpPr/>
            <p:nvPr/>
          </p:nvSpPr>
          <p:spPr>
            <a:xfrm>
              <a:off x="7426519" y="3963901"/>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12917;p67"/>
            <p:cNvSpPr/>
            <p:nvPr/>
          </p:nvSpPr>
          <p:spPr>
            <a:xfrm>
              <a:off x="7428162" y="396143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2918;p67"/>
            <p:cNvSpPr/>
            <p:nvPr/>
          </p:nvSpPr>
          <p:spPr>
            <a:xfrm>
              <a:off x="7372805" y="392258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2919;p67"/>
            <p:cNvSpPr/>
            <p:nvPr/>
          </p:nvSpPr>
          <p:spPr>
            <a:xfrm>
              <a:off x="7372805" y="3920945"/>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2920;p67"/>
            <p:cNvSpPr/>
            <p:nvPr/>
          </p:nvSpPr>
          <p:spPr>
            <a:xfrm>
              <a:off x="7372805" y="3923410"/>
              <a:ext cx="39" cy="861"/>
            </a:xfrm>
            <a:custGeom>
              <a:avLst/>
              <a:gdLst/>
              <a:ahLst/>
              <a:cxnLst/>
              <a:rect l="l" t="t" r="r" b="b"/>
              <a:pathLst>
                <a:path w="1" h="22" extrusionOk="0">
                  <a:moveTo>
                    <a:pt x="0" y="1"/>
                  </a:moveTo>
                  <a:lnTo>
                    <a:pt x="0" y="1"/>
                  </a:lnTo>
                  <a:lnTo>
                    <a:pt x="0" y="22"/>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12921;p67"/>
            <p:cNvSpPr/>
            <p:nvPr/>
          </p:nvSpPr>
          <p:spPr>
            <a:xfrm>
              <a:off x="7371983" y="3916798"/>
              <a:ext cx="861" cy="39"/>
            </a:xfrm>
            <a:custGeom>
              <a:avLst/>
              <a:gdLst/>
              <a:ahLst/>
              <a:cxnLst/>
              <a:rect l="l" t="t" r="r" b="b"/>
              <a:pathLst>
                <a:path w="22" h="1" extrusionOk="0">
                  <a:moveTo>
                    <a:pt x="0" y="1"/>
                  </a:moveTo>
                  <a:lnTo>
                    <a:pt x="21" y="1"/>
                  </a:lnTo>
                  <a:cubicBezTo>
                    <a:pt x="21" y="1"/>
                    <a:pt x="21"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12922;p67"/>
            <p:cNvSpPr/>
            <p:nvPr/>
          </p:nvSpPr>
          <p:spPr>
            <a:xfrm>
              <a:off x="7372805" y="391926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12923;p67"/>
            <p:cNvSpPr/>
            <p:nvPr/>
          </p:nvSpPr>
          <p:spPr>
            <a:xfrm>
              <a:off x="7370301" y="3925053"/>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12924;p67"/>
            <p:cNvSpPr/>
            <p:nvPr/>
          </p:nvSpPr>
          <p:spPr>
            <a:xfrm>
              <a:off x="7371122"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12925;p67"/>
            <p:cNvSpPr/>
            <p:nvPr/>
          </p:nvSpPr>
          <p:spPr>
            <a:xfrm>
              <a:off x="7371983" y="392505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12926;p67"/>
            <p:cNvSpPr/>
            <p:nvPr/>
          </p:nvSpPr>
          <p:spPr>
            <a:xfrm>
              <a:off x="7371983" y="3925053"/>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12927;p67"/>
            <p:cNvSpPr/>
            <p:nvPr/>
          </p:nvSpPr>
          <p:spPr>
            <a:xfrm>
              <a:off x="7367015" y="3902753"/>
              <a:ext cx="861" cy="39"/>
            </a:xfrm>
            <a:custGeom>
              <a:avLst/>
              <a:gdLst/>
              <a:ahLst/>
              <a:cxnLst/>
              <a:rect l="l" t="t" r="r" b="b"/>
              <a:pathLst>
                <a:path w="22" h="1" extrusionOk="0">
                  <a:moveTo>
                    <a:pt x="21" y="0"/>
                  </a:moveTo>
                  <a:cubicBezTo>
                    <a:pt x="21" y="0"/>
                    <a:pt x="21"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12928;p67"/>
            <p:cNvSpPr/>
            <p:nvPr/>
          </p:nvSpPr>
          <p:spPr>
            <a:xfrm>
              <a:off x="7371122" y="3913512"/>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12929;p67"/>
            <p:cNvSpPr/>
            <p:nvPr/>
          </p:nvSpPr>
          <p:spPr>
            <a:xfrm>
              <a:off x="7366193" y="3903575"/>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12930;p67"/>
            <p:cNvSpPr/>
            <p:nvPr/>
          </p:nvSpPr>
          <p:spPr>
            <a:xfrm>
              <a:off x="7369479"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12931;p67"/>
            <p:cNvSpPr/>
            <p:nvPr/>
          </p:nvSpPr>
          <p:spPr>
            <a:xfrm>
              <a:off x="7365372" y="3914333"/>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12932;p67"/>
            <p:cNvSpPr/>
            <p:nvPr/>
          </p:nvSpPr>
          <p:spPr>
            <a:xfrm>
              <a:off x="7366193" y="3903575"/>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12933;p67"/>
            <p:cNvSpPr/>
            <p:nvPr/>
          </p:nvSpPr>
          <p:spPr>
            <a:xfrm>
              <a:off x="7370301" y="3909365"/>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12934;p67"/>
            <p:cNvSpPr/>
            <p:nvPr/>
          </p:nvSpPr>
          <p:spPr>
            <a:xfrm>
              <a:off x="7370301" y="3909365"/>
              <a:ext cx="861" cy="39"/>
            </a:xfrm>
            <a:custGeom>
              <a:avLst/>
              <a:gdLst/>
              <a:ahLst/>
              <a:cxnLst/>
              <a:rect l="l" t="t" r="r" b="b"/>
              <a:pathLst>
                <a:path w="22" h="1" extrusionOk="0">
                  <a:moveTo>
                    <a:pt x="1" y="0"/>
                  </a:moveTo>
                  <a:cubicBezTo>
                    <a:pt x="1" y="0"/>
                    <a:pt x="1" y="0"/>
                    <a:pt x="22" y="0"/>
                  </a:cubicBezTo>
                  <a:cubicBezTo>
                    <a:pt x="22"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12935;p67"/>
            <p:cNvSpPr/>
            <p:nvPr/>
          </p:nvSpPr>
          <p:spPr>
            <a:xfrm>
              <a:off x="7367015" y="3902753"/>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12936;p67"/>
            <p:cNvSpPr/>
            <p:nvPr/>
          </p:nvSpPr>
          <p:spPr>
            <a:xfrm>
              <a:off x="7369479" y="3906900"/>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12937;p67"/>
            <p:cNvSpPr/>
            <p:nvPr/>
          </p:nvSpPr>
          <p:spPr>
            <a:xfrm>
              <a:off x="7372805" y="391926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12938;p67"/>
            <p:cNvSpPr/>
            <p:nvPr/>
          </p:nvSpPr>
          <p:spPr>
            <a:xfrm>
              <a:off x="7367836" y="391926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12939;p67"/>
            <p:cNvSpPr/>
            <p:nvPr/>
          </p:nvSpPr>
          <p:spPr>
            <a:xfrm>
              <a:off x="7367836" y="391844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12940;p67"/>
            <p:cNvSpPr/>
            <p:nvPr/>
          </p:nvSpPr>
          <p:spPr>
            <a:xfrm>
              <a:off x="7367836" y="3920123"/>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12941;p67"/>
            <p:cNvSpPr/>
            <p:nvPr/>
          </p:nvSpPr>
          <p:spPr>
            <a:xfrm>
              <a:off x="7367836" y="392012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12942;p67"/>
            <p:cNvSpPr/>
            <p:nvPr/>
          </p:nvSpPr>
          <p:spPr>
            <a:xfrm>
              <a:off x="7367015" y="3918441"/>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12943;p67"/>
            <p:cNvSpPr/>
            <p:nvPr/>
          </p:nvSpPr>
          <p:spPr>
            <a:xfrm>
              <a:off x="7363689" y="3902753"/>
              <a:ext cx="9155" cy="24021"/>
            </a:xfrm>
            <a:custGeom>
              <a:avLst/>
              <a:gdLst/>
              <a:ahLst/>
              <a:cxnLst/>
              <a:rect l="l" t="t" r="r" b="b"/>
              <a:pathLst>
                <a:path w="234" h="614" extrusionOk="0">
                  <a:moveTo>
                    <a:pt x="64" y="0"/>
                  </a:moveTo>
                  <a:cubicBezTo>
                    <a:pt x="64" y="0"/>
                    <a:pt x="64" y="0"/>
                    <a:pt x="64" y="22"/>
                  </a:cubicBezTo>
                  <a:cubicBezTo>
                    <a:pt x="64" y="22"/>
                    <a:pt x="74" y="12"/>
                    <a:pt x="80" y="12"/>
                  </a:cubicBezTo>
                  <a:cubicBezTo>
                    <a:pt x="83" y="12"/>
                    <a:pt x="85" y="14"/>
                    <a:pt x="85" y="22"/>
                  </a:cubicBezTo>
                  <a:lnTo>
                    <a:pt x="43" y="22"/>
                  </a:lnTo>
                  <a:cubicBezTo>
                    <a:pt x="43" y="22"/>
                    <a:pt x="43" y="43"/>
                    <a:pt x="43" y="43"/>
                  </a:cubicBezTo>
                  <a:cubicBezTo>
                    <a:pt x="22" y="64"/>
                    <a:pt x="1" y="64"/>
                    <a:pt x="22" y="85"/>
                  </a:cubicBezTo>
                  <a:lnTo>
                    <a:pt x="1" y="85"/>
                  </a:lnTo>
                  <a:cubicBezTo>
                    <a:pt x="1" y="106"/>
                    <a:pt x="1" y="106"/>
                    <a:pt x="1" y="106"/>
                  </a:cubicBezTo>
                  <a:cubicBezTo>
                    <a:pt x="1" y="127"/>
                    <a:pt x="1" y="127"/>
                    <a:pt x="1" y="148"/>
                  </a:cubicBezTo>
                  <a:cubicBezTo>
                    <a:pt x="1" y="148"/>
                    <a:pt x="1" y="169"/>
                    <a:pt x="1" y="191"/>
                  </a:cubicBezTo>
                  <a:cubicBezTo>
                    <a:pt x="1" y="191"/>
                    <a:pt x="10" y="181"/>
                    <a:pt x="16" y="181"/>
                  </a:cubicBezTo>
                  <a:cubicBezTo>
                    <a:pt x="20" y="181"/>
                    <a:pt x="22" y="183"/>
                    <a:pt x="22" y="191"/>
                  </a:cubicBezTo>
                  <a:lnTo>
                    <a:pt x="1" y="191"/>
                  </a:lnTo>
                  <a:cubicBezTo>
                    <a:pt x="22" y="191"/>
                    <a:pt x="1" y="212"/>
                    <a:pt x="22" y="212"/>
                  </a:cubicBezTo>
                  <a:cubicBezTo>
                    <a:pt x="22" y="212"/>
                    <a:pt x="22" y="212"/>
                    <a:pt x="22" y="233"/>
                  </a:cubicBezTo>
                  <a:cubicBezTo>
                    <a:pt x="22" y="233"/>
                    <a:pt x="22" y="254"/>
                    <a:pt x="22" y="254"/>
                  </a:cubicBezTo>
                  <a:lnTo>
                    <a:pt x="43" y="254"/>
                  </a:lnTo>
                  <a:cubicBezTo>
                    <a:pt x="22" y="275"/>
                    <a:pt x="43" y="275"/>
                    <a:pt x="43" y="275"/>
                  </a:cubicBezTo>
                  <a:cubicBezTo>
                    <a:pt x="43" y="275"/>
                    <a:pt x="64" y="275"/>
                    <a:pt x="43" y="296"/>
                  </a:cubicBezTo>
                  <a:cubicBezTo>
                    <a:pt x="43" y="296"/>
                    <a:pt x="43" y="296"/>
                    <a:pt x="43" y="317"/>
                  </a:cubicBezTo>
                  <a:cubicBezTo>
                    <a:pt x="43" y="317"/>
                    <a:pt x="43" y="338"/>
                    <a:pt x="43" y="338"/>
                  </a:cubicBezTo>
                  <a:cubicBezTo>
                    <a:pt x="43" y="338"/>
                    <a:pt x="64" y="338"/>
                    <a:pt x="64" y="360"/>
                  </a:cubicBezTo>
                  <a:lnTo>
                    <a:pt x="43" y="360"/>
                  </a:lnTo>
                  <a:lnTo>
                    <a:pt x="64" y="381"/>
                  </a:lnTo>
                  <a:lnTo>
                    <a:pt x="106" y="381"/>
                  </a:lnTo>
                  <a:cubicBezTo>
                    <a:pt x="96" y="391"/>
                    <a:pt x="91" y="391"/>
                    <a:pt x="88" y="391"/>
                  </a:cubicBezTo>
                  <a:cubicBezTo>
                    <a:pt x="85" y="391"/>
                    <a:pt x="85" y="391"/>
                    <a:pt x="85" y="402"/>
                  </a:cubicBezTo>
                  <a:lnTo>
                    <a:pt x="128" y="402"/>
                  </a:lnTo>
                  <a:cubicBezTo>
                    <a:pt x="122" y="407"/>
                    <a:pt x="118" y="411"/>
                    <a:pt x="115" y="414"/>
                  </a:cubicBezTo>
                  <a:lnTo>
                    <a:pt x="115" y="414"/>
                  </a:lnTo>
                  <a:cubicBezTo>
                    <a:pt x="114" y="414"/>
                    <a:pt x="114" y="414"/>
                    <a:pt x="113" y="414"/>
                  </a:cubicBezTo>
                  <a:cubicBezTo>
                    <a:pt x="106" y="414"/>
                    <a:pt x="106" y="423"/>
                    <a:pt x="106" y="423"/>
                  </a:cubicBezTo>
                  <a:cubicBezTo>
                    <a:pt x="106" y="423"/>
                    <a:pt x="106" y="423"/>
                    <a:pt x="115" y="414"/>
                  </a:cubicBezTo>
                  <a:lnTo>
                    <a:pt x="115" y="414"/>
                  </a:lnTo>
                  <a:cubicBezTo>
                    <a:pt x="118" y="415"/>
                    <a:pt x="122" y="418"/>
                    <a:pt x="128" y="423"/>
                  </a:cubicBezTo>
                  <a:lnTo>
                    <a:pt x="106" y="423"/>
                  </a:lnTo>
                  <a:cubicBezTo>
                    <a:pt x="106" y="423"/>
                    <a:pt x="106" y="444"/>
                    <a:pt x="106" y="444"/>
                  </a:cubicBezTo>
                  <a:cubicBezTo>
                    <a:pt x="128" y="444"/>
                    <a:pt x="106" y="465"/>
                    <a:pt x="106" y="465"/>
                  </a:cubicBezTo>
                  <a:lnTo>
                    <a:pt x="149" y="465"/>
                  </a:lnTo>
                  <a:cubicBezTo>
                    <a:pt x="149" y="465"/>
                    <a:pt x="149" y="465"/>
                    <a:pt x="128" y="486"/>
                  </a:cubicBezTo>
                  <a:lnTo>
                    <a:pt x="149" y="486"/>
                  </a:lnTo>
                  <a:cubicBezTo>
                    <a:pt x="149" y="486"/>
                    <a:pt x="128" y="507"/>
                    <a:pt x="149" y="507"/>
                  </a:cubicBezTo>
                  <a:lnTo>
                    <a:pt x="170" y="507"/>
                  </a:lnTo>
                  <a:cubicBezTo>
                    <a:pt x="149" y="507"/>
                    <a:pt x="149" y="507"/>
                    <a:pt x="149" y="529"/>
                  </a:cubicBezTo>
                  <a:cubicBezTo>
                    <a:pt x="149" y="529"/>
                    <a:pt x="149" y="550"/>
                    <a:pt x="149" y="550"/>
                  </a:cubicBezTo>
                  <a:lnTo>
                    <a:pt x="170" y="550"/>
                  </a:lnTo>
                  <a:cubicBezTo>
                    <a:pt x="170" y="550"/>
                    <a:pt x="170" y="571"/>
                    <a:pt x="170" y="571"/>
                  </a:cubicBezTo>
                  <a:cubicBezTo>
                    <a:pt x="170" y="571"/>
                    <a:pt x="170" y="571"/>
                    <a:pt x="170" y="592"/>
                  </a:cubicBezTo>
                  <a:cubicBezTo>
                    <a:pt x="191" y="613"/>
                    <a:pt x="170" y="613"/>
                    <a:pt x="170" y="613"/>
                  </a:cubicBezTo>
                  <a:lnTo>
                    <a:pt x="191" y="613"/>
                  </a:lnTo>
                  <a:cubicBezTo>
                    <a:pt x="191" y="602"/>
                    <a:pt x="191" y="602"/>
                    <a:pt x="191" y="602"/>
                  </a:cubicBezTo>
                  <a:cubicBezTo>
                    <a:pt x="191" y="602"/>
                    <a:pt x="191" y="602"/>
                    <a:pt x="191" y="592"/>
                  </a:cubicBezTo>
                  <a:lnTo>
                    <a:pt x="212" y="592"/>
                  </a:lnTo>
                  <a:lnTo>
                    <a:pt x="212" y="571"/>
                  </a:lnTo>
                  <a:cubicBezTo>
                    <a:pt x="212" y="571"/>
                    <a:pt x="212" y="571"/>
                    <a:pt x="212" y="550"/>
                  </a:cubicBezTo>
                  <a:cubicBezTo>
                    <a:pt x="233" y="550"/>
                    <a:pt x="212" y="550"/>
                    <a:pt x="233" y="529"/>
                  </a:cubicBezTo>
                  <a:lnTo>
                    <a:pt x="212" y="529"/>
                  </a:lnTo>
                  <a:cubicBezTo>
                    <a:pt x="212" y="529"/>
                    <a:pt x="233" y="507"/>
                    <a:pt x="233" y="507"/>
                  </a:cubicBezTo>
                  <a:lnTo>
                    <a:pt x="233" y="486"/>
                  </a:lnTo>
                  <a:lnTo>
                    <a:pt x="212" y="486"/>
                  </a:lnTo>
                  <a:lnTo>
                    <a:pt x="212" y="465"/>
                  </a:lnTo>
                  <a:lnTo>
                    <a:pt x="233" y="444"/>
                  </a:lnTo>
                  <a:cubicBezTo>
                    <a:pt x="212" y="444"/>
                    <a:pt x="233" y="444"/>
                    <a:pt x="233" y="423"/>
                  </a:cubicBezTo>
                  <a:lnTo>
                    <a:pt x="212" y="423"/>
                  </a:lnTo>
                  <a:lnTo>
                    <a:pt x="233" y="402"/>
                  </a:lnTo>
                  <a:lnTo>
                    <a:pt x="212" y="402"/>
                  </a:lnTo>
                  <a:cubicBezTo>
                    <a:pt x="212" y="381"/>
                    <a:pt x="212" y="381"/>
                    <a:pt x="212" y="381"/>
                  </a:cubicBezTo>
                  <a:lnTo>
                    <a:pt x="233" y="381"/>
                  </a:lnTo>
                  <a:lnTo>
                    <a:pt x="233" y="360"/>
                  </a:lnTo>
                  <a:cubicBezTo>
                    <a:pt x="212" y="360"/>
                    <a:pt x="233" y="338"/>
                    <a:pt x="233" y="338"/>
                  </a:cubicBezTo>
                  <a:lnTo>
                    <a:pt x="212" y="338"/>
                  </a:lnTo>
                  <a:cubicBezTo>
                    <a:pt x="212" y="338"/>
                    <a:pt x="212" y="338"/>
                    <a:pt x="212" y="317"/>
                  </a:cubicBezTo>
                  <a:cubicBezTo>
                    <a:pt x="212" y="317"/>
                    <a:pt x="212" y="296"/>
                    <a:pt x="212" y="296"/>
                  </a:cubicBezTo>
                  <a:cubicBezTo>
                    <a:pt x="212" y="296"/>
                    <a:pt x="212" y="296"/>
                    <a:pt x="212" y="275"/>
                  </a:cubicBezTo>
                  <a:lnTo>
                    <a:pt x="191" y="275"/>
                  </a:lnTo>
                  <a:cubicBezTo>
                    <a:pt x="191" y="275"/>
                    <a:pt x="191" y="275"/>
                    <a:pt x="212" y="254"/>
                  </a:cubicBezTo>
                  <a:lnTo>
                    <a:pt x="191" y="254"/>
                  </a:lnTo>
                  <a:cubicBezTo>
                    <a:pt x="191" y="254"/>
                    <a:pt x="191" y="233"/>
                    <a:pt x="191" y="233"/>
                  </a:cubicBezTo>
                  <a:lnTo>
                    <a:pt x="170" y="233"/>
                  </a:lnTo>
                  <a:cubicBezTo>
                    <a:pt x="191" y="212"/>
                    <a:pt x="170" y="212"/>
                    <a:pt x="191" y="191"/>
                  </a:cubicBezTo>
                  <a:lnTo>
                    <a:pt x="170" y="191"/>
                  </a:lnTo>
                  <a:cubicBezTo>
                    <a:pt x="170" y="191"/>
                    <a:pt x="170" y="169"/>
                    <a:pt x="170" y="169"/>
                  </a:cubicBezTo>
                  <a:cubicBezTo>
                    <a:pt x="170" y="148"/>
                    <a:pt x="170" y="148"/>
                    <a:pt x="170" y="148"/>
                  </a:cubicBezTo>
                  <a:cubicBezTo>
                    <a:pt x="170" y="127"/>
                    <a:pt x="170" y="127"/>
                    <a:pt x="170" y="127"/>
                  </a:cubicBezTo>
                  <a:lnTo>
                    <a:pt x="149" y="127"/>
                  </a:lnTo>
                  <a:lnTo>
                    <a:pt x="170" y="106"/>
                  </a:lnTo>
                  <a:cubicBezTo>
                    <a:pt x="170" y="106"/>
                    <a:pt x="170" y="0"/>
                    <a:pt x="106"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12944;p67"/>
            <p:cNvSpPr/>
            <p:nvPr/>
          </p:nvSpPr>
          <p:spPr>
            <a:xfrm>
              <a:off x="7367836" y="3920123"/>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12945;p67"/>
            <p:cNvSpPr/>
            <p:nvPr/>
          </p:nvSpPr>
          <p:spPr>
            <a:xfrm>
              <a:off x="7367836" y="3918441"/>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12946;p67"/>
            <p:cNvSpPr/>
            <p:nvPr/>
          </p:nvSpPr>
          <p:spPr>
            <a:xfrm>
              <a:off x="7367015" y="391844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12947;p67"/>
            <p:cNvSpPr/>
            <p:nvPr/>
          </p:nvSpPr>
          <p:spPr>
            <a:xfrm>
              <a:off x="7368658"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12948;p67"/>
            <p:cNvSpPr/>
            <p:nvPr/>
          </p:nvSpPr>
          <p:spPr>
            <a:xfrm>
              <a:off x="7369479"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12949;p67"/>
            <p:cNvSpPr/>
            <p:nvPr/>
          </p:nvSpPr>
          <p:spPr>
            <a:xfrm>
              <a:off x="7370301"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12950;p67"/>
            <p:cNvSpPr/>
            <p:nvPr/>
          </p:nvSpPr>
          <p:spPr>
            <a:xfrm>
              <a:off x="7368658"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12951;p67"/>
            <p:cNvSpPr/>
            <p:nvPr/>
          </p:nvSpPr>
          <p:spPr>
            <a:xfrm>
              <a:off x="7369479" y="3924231"/>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12952;p67"/>
            <p:cNvSpPr/>
            <p:nvPr/>
          </p:nvSpPr>
          <p:spPr>
            <a:xfrm>
              <a:off x="7369479"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12953;p67"/>
            <p:cNvSpPr/>
            <p:nvPr/>
          </p:nvSpPr>
          <p:spPr>
            <a:xfrm>
              <a:off x="7369479" y="392258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12954;p67"/>
            <p:cNvSpPr/>
            <p:nvPr/>
          </p:nvSpPr>
          <p:spPr>
            <a:xfrm>
              <a:off x="7369479" y="3924231"/>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12955;p67"/>
            <p:cNvSpPr/>
            <p:nvPr/>
          </p:nvSpPr>
          <p:spPr>
            <a:xfrm>
              <a:off x="7369479" y="3924231"/>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12956;p67"/>
            <p:cNvSpPr/>
            <p:nvPr/>
          </p:nvSpPr>
          <p:spPr>
            <a:xfrm>
              <a:off x="7369479" y="3922588"/>
              <a:ext cx="39" cy="861"/>
            </a:xfrm>
            <a:custGeom>
              <a:avLst/>
              <a:gdLst/>
              <a:ahLst/>
              <a:cxnLst/>
              <a:rect l="l" t="t" r="r" b="b"/>
              <a:pathLst>
                <a:path w="1" h="22" extrusionOk="0">
                  <a:moveTo>
                    <a:pt x="1" y="22"/>
                  </a:moveTo>
                  <a:cubicBezTo>
                    <a:pt x="1" y="0"/>
                    <a:pt x="1" y="0"/>
                    <a:pt x="1" y="0"/>
                  </a:cubicBezTo>
                  <a:cubicBezTo>
                    <a:pt x="1" y="0"/>
                    <a:pt x="1" y="0"/>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12957;p67"/>
            <p:cNvSpPr/>
            <p:nvPr/>
          </p:nvSpPr>
          <p:spPr>
            <a:xfrm>
              <a:off x="7316587" y="390111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12958;p67"/>
            <p:cNvSpPr/>
            <p:nvPr/>
          </p:nvSpPr>
          <p:spPr>
            <a:xfrm>
              <a:off x="7317408" y="3897785"/>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12959;p67"/>
            <p:cNvSpPr/>
            <p:nvPr/>
          </p:nvSpPr>
          <p:spPr>
            <a:xfrm>
              <a:off x="7316587" y="3902753"/>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12960;p67"/>
            <p:cNvSpPr/>
            <p:nvPr/>
          </p:nvSpPr>
          <p:spPr>
            <a:xfrm>
              <a:off x="7316587" y="3890352"/>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12961;p67"/>
            <p:cNvSpPr/>
            <p:nvPr/>
          </p:nvSpPr>
          <p:spPr>
            <a:xfrm>
              <a:off x="7316587" y="389449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12962;p67"/>
            <p:cNvSpPr/>
            <p:nvPr/>
          </p:nvSpPr>
          <p:spPr>
            <a:xfrm>
              <a:off x="7314944" y="3904397"/>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12963;p67"/>
            <p:cNvSpPr/>
            <p:nvPr/>
          </p:nvSpPr>
          <p:spPr>
            <a:xfrm>
              <a:off x="7315765" y="390604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12964;p67"/>
            <p:cNvSpPr/>
            <p:nvPr/>
          </p:nvSpPr>
          <p:spPr>
            <a:xfrm>
              <a:off x="7315765" y="39052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12965;p67"/>
            <p:cNvSpPr/>
            <p:nvPr/>
          </p:nvSpPr>
          <p:spPr>
            <a:xfrm>
              <a:off x="7315765" y="39052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12966;p67"/>
            <p:cNvSpPr/>
            <p:nvPr/>
          </p:nvSpPr>
          <p:spPr>
            <a:xfrm>
              <a:off x="7311658" y="3864727"/>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12967;p67"/>
            <p:cNvSpPr/>
            <p:nvPr/>
          </p:nvSpPr>
          <p:spPr>
            <a:xfrm>
              <a:off x="7315765" y="3883740"/>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12968;p67"/>
            <p:cNvSpPr/>
            <p:nvPr/>
          </p:nvSpPr>
          <p:spPr>
            <a:xfrm>
              <a:off x="7309975" y="3864727"/>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12969;p67"/>
            <p:cNvSpPr/>
            <p:nvPr/>
          </p:nvSpPr>
          <p:spPr>
            <a:xfrm>
              <a:off x="7314122" y="39035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12970;p67"/>
            <p:cNvSpPr/>
            <p:nvPr/>
          </p:nvSpPr>
          <p:spPr>
            <a:xfrm>
              <a:off x="7309154" y="3883740"/>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12971;p67"/>
            <p:cNvSpPr/>
            <p:nvPr/>
          </p:nvSpPr>
          <p:spPr>
            <a:xfrm>
              <a:off x="7309975" y="3864727"/>
              <a:ext cx="861" cy="39"/>
            </a:xfrm>
            <a:custGeom>
              <a:avLst/>
              <a:gdLst/>
              <a:ahLst/>
              <a:cxnLst/>
              <a:rect l="l" t="t" r="r" b="b"/>
              <a:pathLst>
                <a:path w="22" h="1" extrusionOk="0">
                  <a:moveTo>
                    <a:pt x="1" y="1"/>
                  </a:moveTo>
                  <a:lnTo>
                    <a:pt x="1" y="1"/>
                  </a:lnTo>
                  <a:lnTo>
                    <a:pt x="22"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12972;p67"/>
            <p:cNvSpPr/>
            <p:nvPr/>
          </p:nvSpPr>
          <p:spPr>
            <a:xfrm>
              <a:off x="7314944" y="3877129"/>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12973;p67"/>
            <p:cNvSpPr/>
            <p:nvPr/>
          </p:nvSpPr>
          <p:spPr>
            <a:xfrm>
              <a:off x="7314944" y="387712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12974;p67"/>
            <p:cNvSpPr/>
            <p:nvPr/>
          </p:nvSpPr>
          <p:spPr>
            <a:xfrm>
              <a:off x="7311658" y="3864727"/>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12975;p67"/>
            <p:cNvSpPr/>
            <p:nvPr/>
          </p:nvSpPr>
          <p:spPr>
            <a:xfrm>
              <a:off x="7314122" y="387298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12976;p67"/>
            <p:cNvSpPr/>
            <p:nvPr/>
          </p:nvSpPr>
          <p:spPr>
            <a:xfrm>
              <a:off x="7316587" y="389449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12977;p67"/>
            <p:cNvSpPr/>
            <p:nvPr/>
          </p:nvSpPr>
          <p:spPr>
            <a:xfrm>
              <a:off x="7312479" y="3892817"/>
              <a:ext cx="39" cy="39"/>
            </a:xfrm>
            <a:custGeom>
              <a:avLst/>
              <a:gdLst/>
              <a:ahLst/>
              <a:cxnLst/>
              <a:rect l="l" t="t" r="r" b="b"/>
              <a:pathLst>
                <a:path w="1" h="1" extrusionOk="0">
                  <a:moveTo>
                    <a:pt x="0" y="1"/>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12978;p67"/>
            <p:cNvSpPr/>
            <p:nvPr/>
          </p:nvSpPr>
          <p:spPr>
            <a:xfrm>
              <a:off x="7312479" y="389281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12979;p67"/>
            <p:cNvSpPr/>
            <p:nvPr/>
          </p:nvSpPr>
          <p:spPr>
            <a:xfrm>
              <a:off x="7312479" y="389281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12980;p67"/>
            <p:cNvSpPr/>
            <p:nvPr/>
          </p:nvSpPr>
          <p:spPr>
            <a:xfrm>
              <a:off x="7312479" y="3895320"/>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12981;p67"/>
            <p:cNvSpPr/>
            <p:nvPr/>
          </p:nvSpPr>
          <p:spPr>
            <a:xfrm>
              <a:off x="7312479" y="389449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12982;p67"/>
            <p:cNvSpPr/>
            <p:nvPr/>
          </p:nvSpPr>
          <p:spPr>
            <a:xfrm>
              <a:off x="7311658" y="3891173"/>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12983;p67"/>
            <p:cNvSpPr/>
            <p:nvPr/>
          </p:nvSpPr>
          <p:spPr>
            <a:xfrm>
              <a:off x="7307511" y="3864727"/>
              <a:ext cx="9937" cy="42213"/>
            </a:xfrm>
            <a:custGeom>
              <a:avLst/>
              <a:gdLst/>
              <a:ahLst/>
              <a:cxnLst/>
              <a:rect l="l" t="t" r="r" b="b"/>
              <a:pathLst>
                <a:path w="254" h="1079" extrusionOk="0">
                  <a:moveTo>
                    <a:pt x="44" y="49"/>
                  </a:moveTo>
                  <a:cubicBezTo>
                    <a:pt x="45" y="54"/>
                    <a:pt x="49" y="54"/>
                    <a:pt x="53" y="54"/>
                  </a:cubicBezTo>
                  <a:cubicBezTo>
                    <a:pt x="59" y="54"/>
                    <a:pt x="64" y="54"/>
                    <a:pt x="64" y="64"/>
                  </a:cubicBezTo>
                  <a:cubicBezTo>
                    <a:pt x="50" y="64"/>
                    <a:pt x="45" y="56"/>
                    <a:pt x="44" y="49"/>
                  </a:cubicBezTo>
                  <a:close/>
                  <a:moveTo>
                    <a:pt x="169" y="1057"/>
                  </a:moveTo>
                  <a:cubicBezTo>
                    <a:pt x="169" y="1064"/>
                    <a:pt x="172" y="1069"/>
                    <a:pt x="175" y="1072"/>
                  </a:cubicBezTo>
                  <a:lnTo>
                    <a:pt x="175" y="1072"/>
                  </a:lnTo>
                  <a:cubicBezTo>
                    <a:pt x="169" y="1066"/>
                    <a:pt x="169" y="1057"/>
                    <a:pt x="169" y="1057"/>
                  </a:cubicBezTo>
                  <a:close/>
                  <a:moveTo>
                    <a:pt x="175" y="1072"/>
                  </a:moveTo>
                  <a:lnTo>
                    <a:pt x="175" y="1072"/>
                  </a:lnTo>
                  <a:cubicBezTo>
                    <a:pt x="178" y="1075"/>
                    <a:pt x="183" y="1078"/>
                    <a:pt x="191" y="1078"/>
                  </a:cubicBezTo>
                  <a:cubicBezTo>
                    <a:pt x="191" y="1078"/>
                    <a:pt x="182" y="1078"/>
                    <a:pt x="175" y="1072"/>
                  </a:cubicBezTo>
                  <a:close/>
                  <a:moveTo>
                    <a:pt x="85" y="1"/>
                  </a:moveTo>
                  <a:lnTo>
                    <a:pt x="72" y="14"/>
                  </a:lnTo>
                  <a:cubicBezTo>
                    <a:pt x="71" y="13"/>
                    <a:pt x="70" y="12"/>
                    <a:pt x="68" y="12"/>
                  </a:cubicBezTo>
                  <a:cubicBezTo>
                    <a:pt x="66" y="12"/>
                    <a:pt x="64" y="15"/>
                    <a:pt x="64" y="22"/>
                  </a:cubicBezTo>
                  <a:lnTo>
                    <a:pt x="43" y="22"/>
                  </a:lnTo>
                  <a:lnTo>
                    <a:pt x="64" y="43"/>
                  </a:lnTo>
                  <a:lnTo>
                    <a:pt x="43" y="43"/>
                  </a:lnTo>
                  <a:lnTo>
                    <a:pt x="43" y="64"/>
                  </a:lnTo>
                  <a:cubicBezTo>
                    <a:pt x="43" y="64"/>
                    <a:pt x="22" y="85"/>
                    <a:pt x="22" y="85"/>
                  </a:cubicBezTo>
                  <a:cubicBezTo>
                    <a:pt x="22" y="106"/>
                    <a:pt x="0" y="106"/>
                    <a:pt x="0" y="106"/>
                  </a:cubicBezTo>
                  <a:lnTo>
                    <a:pt x="22" y="106"/>
                  </a:lnTo>
                  <a:cubicBezTo>
                    <a:pt x="0" y="127"/>
                    <a:pt x="0" y="149"/>
                    <a:pt x="0" y="149"/>
                  </a:cubicBezTo>
                  <a:lnTo>
                    <a:pt x="22" y="149"/>
                  </a:lnTo>
                  <a:cubicBezTo>
                    <a:pt x="22" y="149"/>
                    <a:pt x="22" y="149"/>
                    <a:pt x="22" y="149"/>
                  </a:cubicBezTo>
                  <a:lnTo>
                    <a:pt x="22" y="149"/>
                  </a:lnTo>
                  <a:cubicBezTo>
                    <a:pt x="22" y="149"/>
                    <a:pt x="0" y="149"/>
                    <a:pt x="0" y="170"/>
                  </a:cubicBezTo>
                  <a:cubicBezTo>
                    <a:pt x="19" y="151"/>
                    <a:pt x="21" y="149"/>
                    <a:pt x="22" y="149"/>
                  </a:cubicBezTo>
                  <a:lnTo>
                    <a:pt x="22" y="149"/>
                  </a:lnTo>
                  <a:cubicBezTo>
                    <a:pt x="0" y="170"/>
                    <a:pt x="0" y="191"/>
                    <a:pt x="0" y="212"/>
                  </a:cubicBezTo>
                  <a:cubicBezTo>
                    <a:pt x="22" y="233"/>
                    <a:pt x="0" y="254"/>
                    <a:pt x="22" y="275"/>
                  </a:cubicBezTo>
                  <a:cubicBezTo>
                    <a:pt x="0" y="296"/>
                    <a:pt x="22" y="296"/>
                    <a:pt x="22" y="296"/>
                  </a:cubicBezTo>
                  <a:cubicBezTo>
                    <a:pt x="22" y="318"/>
                    <a:pt x="22" y="318"/>
                    <a:pt x="22" y="339"/>
                  </a:cubicBezTo>
                  <a:cubicBezTo>
                    <a:pt x="22" y="339"/>
                    <a:pt x="22" y="360"/>
                    <a:pt x="22" y="360"/>
                  </a:cubicBezTo>
                  <a:lnTo>
                    <a:pt x="43" y="360"/>
                  </a:lnTo>
                  <a:cubicBezTo>
                    <a:pt x="22" y="360"/>
                    <a:pt x="43" y="360"/>
                    <a:pt x="22" y="381"/>
                  </a:cubicBezTo>
                  <a:lnTo>
                    <a:pt x="43" y="381"/>
                  </a:lnTo>
                  <a:cubicBezTo>
                    <a:pt x="43" y="381"/>
                    <a:pt x="43" y="402"/>
                    <a:pt x="22" y="402"/>
                  </a:cubicBezTo>
                  <a:cubicBezTo>
                    <a:pt x="43" y="402"/>
                    <a:pt x="43" y="423"/>
                    <a:pt x="43" y="423"/>
                  </a:cubicBezTo>
                  <a:cubicBezTo>
                    <a:pt x="43" y="444"/>
                    <a:pt x="43" y="444"/>
                    <a:pt x="43" y="444"/>
                  </a:cubicBezTo>
                  <a:cubicBezTo>
                    <a:pt x="43" y="444"/>
                    <a:pt x="43" y="465"/>
                    <a:pt x="43" y="465"/>
                  </a:cubicBezTo>
                  <a:cubicBezTo>
                    <a:pt x="43" y="472"/>
                    <a:pt x="43" y="475"/>
                    <a:pt x="43" y="475"/>
                  </a:cubicBezTo>
                  <a:cubicBezTo>
                    <a:pt x="45" y="475"/>
                    <a:pt x="50" y="465"/>
                    <a:pt x="64" y="465"/>
                  </a:cubicBezTo>
                  <a:cubicBezTo>
                    <a:pt x="64" y="465"/>
                    <a:pt x="64" y="487"/>
                    <a:pt x="64" y="487"/>
                  </a:cubicBezTo>
                  <a:lnTo>
                    <a:pt x="43" y="487"/>
                  </a:lnTo>
                  <a:cubicBezTo>
                    <a:pt x="64" y="487"/>
                    <a:pt x="43" y="487"/>
                    <a:pt x="43" y="508"/>
                  </a:cubicBezTo>
                  <a:lnTo>
                    <a:pt x="64" y="508"/>
                  </a:lnTo>
                  <a:cubicBezTo>
                    <a:pt x="57" y="515"/>
                    <a:pt x="52" y="517"/>
                    <a:pt x="49" y="517"/>
                  </a:cubicBezTo>
                  <a:cubicBezTo>
                    <a:pt x="43" y="517"/>
                    <a:pt x="43" y="509"/>
                    <a:pt x="43" y="508"/>
                  </a:cubicBezTo>
                  <a:lnTo>
                    <a:pt x="43" y="508"/>
                  </a:lnTo>
                  <a:cubicBezTo>
                    <a:pt x="43" y="509"/>
                    <a:pt x="43" y="529"/>
                    <a:pt x="64" y="529"/>
                  </a:cubicBezTo>
                  <a:lnTo>
                    <a:pt x="43" y="529"/>
                  </a:lnTo>
                  <a:cubicBezTo>
                    <a:pt x="64" y="550"/>
                    <a:pt x="43" y="550"/>
                    <a:pt x="43" y="550"/>
                  </a:cubicBezTo>
                  <a:cubicBezTo>
                    <a:pt x="64" y="571"/>
                    <a:pt x="64" y="571"/>
                    <a:pt x="64" y="592"/>
                  </a:cubicBezTo>
                  <a:lnTo>
                    <a:pt x="85" y="592"/>
                  </a:lnTo>
                  <a:lnTo>
                    <a:pt x="64" y="613"/>
                  </a:lnTo>
                  <a:lnTo>
                    <a:pt x="64" y="634"/>
                  </a:lnTo>
                  <a:cubicBezTo>
                    <a:pt x="64" y="634"/>
                    <a:pt x="85" y="634"/>
                    <a:pt x="85" y="656"/>
                  </a:cubicBezTo>
                  <a:lnTo>
                    <a:pt x="106" y="656"/>
                  </a:lnTo>
                  <a:cubicBezTo>
                    <a:pt x="106" y="656"/>
                    <a:pt x="106" y="656"/>
                    <a:pt x="106" y="677"/>
                  </a:cubicBezTo>
                  <a:cubicBezTo>
                    <a:pt x="106" y="677"/>
                    <a:pt x="106" y="698"/>
                    <a:pt x="106" y="698"/>
                  </a:cubicBezTo>
                  <a:cubicBezTo>
                    <a:pt x="127" y="698"/>
                    <a:pt x="106" y="698"/>
                    <a:pt x="106" y="719"/>
                  </a:cubicBezTo>
                  <a:lnTo>
                    <a:pt x="127" y="719"/>
                  </a:lnTo>
                  <a:cubicBezTo>
                    <a:pt x="127" y="719"/>
                    <a:pt x="127" y="740"/>
                    <a:pt x="127" y="740"/>
                  </a:cubicBezTo>
                  <a:lnTo>
                    <a:pt x="106" y="740"/>
                  </a:lnTo>
                  <a:cubicBezTo>
                    <a:pt x="113" y="747"/>
                    <a:pt x="118" y="749"/>
                    <a:pt x="121" y="749"/>
                  </a:cubicBezTo>
                  <a:cubicBezTo>
                    <a:pt x="127" y="749"/>
                    <a:pt x="127" y="740"/>
                    <a:pt x="127" y="740"/>
                  </a:cubicBezTo>
                  <a:lnTo>
                    <a:pt x="127" y="740"/>
                  </a:lnTo>
                  <a:cubicBezTo>
                    <a:pt x="127" y="761"/>
                    <a:pt x="106" y="761"/>
                    <a:pt x="127" y="761"/>
                  </a:cubicBezTo>
                  <a:cubicBezTo>
                    <a:pt x="127" y="782"/>
                    <a:pt x="127" y="782"/>
                    <a:pt x="127" y="782"/>
                  </a:cubicBezTo>
                  <a:cubicBezTo>
                    <a:pt x="127" y="803"/>
                    <a:pt x="148" y="803"/>
                    <a:pt x="148" y="803"/>
                  </a:cubicBezTo>
                  <a:cubicBezTo>
                    <a:pt x="148" y="803"/>
                    <a:pt x="148" y="825"/>
                    <a:pt x="148" y="825"/>
                  </a:cubicBezTo>
                  <a:cubicBezTo>
                    <a:pt x="148" y="846"/>
                    <a:pt x="148" y="846"/>
                    <a:pt x="148" y="846"/>
                  </a:cubicBezTo>
                  <a:lnTo>
                    <a:pt x="127" y="846"/>
                  </a:lnTo>
                  <a:cubicBezTo>
                    <a:pt x="127" y="846"/>
                    <a:pt x="127" y="867"/>
                    <a:pt x="127" y="867"/>
                  </a:cubicBezTo>
                  <a:lnTo>
                    <a:pt x="169" y="867"/>
                  </a:lnTo>
                  <a:cubicBezTo>
                    <a:pt x="169" y="867"/>
                    <a:pt x="148" y="888"/>
                    <a:pt x="148" y="888"/>
                  </a:cubicBezTo>
                  <a:cubicBezTo>
                    <a:pt x="169" y="888"/>
                    <a:pt x="169" y="909"/>
                    <a:pt x="169" y="909"/>
                  </a:cubicBezTo>
                  <a:lnTo>
                    <a:pt x="148" y="909"/>
                  </a:lnTo>
                  <a:cubicBezTo>
                    <a:pt x="169" y="909"/>
                    <a:pt x="169" y="930"/>
                    <a:pt x="169" y="930"/>
                  </a:cubicBezTo>
                  <a:cubicBezTo>
                    <a:pt x="169" y="930"/>
                    <a:pt x="169" y="951"/>
                    <a:pt x="169" y="951"/>
                  </a:cubicBezTo>
                  <a:cubicBezTo>
                    <a:pt x="191" y="951"/>
                    <a:pt x="169" y="951"/>
                    <a:pt x="169" y="972"/>
                  </a:cubicBezTo>
                  <a:cubicBezTo>
                    <a:pt x="148" y="972"/>
                    <a:pt x="148" y="994"/>
                    <a:pt x="148" y="994"/>
                  </a:cubicBezTo>
                  <a:lnTo>
                    <a:pt x="169" y="994"/>
                  </a:lnTo>
                  <a:cubicBezTo>
                    <a:pt x="176" y="986"/>
                    <a:pt x="181" y="984"/>
                    <a:pt x="184" y="984"/>
                  </a:cubicBezTo>
                  <a:cubicBezTo>
                    <a:pt x="191" y="984"/>
                    <a:pt x="191" y="994"/>
                    <a:pt x="191" y="994"/>
                  </a:cubicBezTo>
                  <a:cubicBezTo>
                    <a:pt x="169" y="994"/>
                    <a:pt x="191" y="1015"/>
                    <a:pt x="169" y="1015"/>
                  </a:cubicBezTo>
                  <a:lnTo>
                    <a:pt x="191" y="1015"/>
                  </a:lnTo>
                  <a:cubicBezTo>
                    <a:pt x="191" y="1036"/>
                    <a:pt x="191" y="1036"/>
                    <a:pt x="191" y="1036"/>
                  </a:cubicBezTo>
                  <a:cubicBezTo>
                    <a:pt x="169" y="1036"/>
                    <a:pt x="191" y="1036"/>
                    <a:pt x="191" y="1057"/>
                  </a:cubicBezTo>
                  <a:cubicBezTo>
                    <a:pt x="169" y="1057"/>
                    <a:pt x="191" y="1078"/>
                    <a:pt x="191" y="1078"/>
                  </a:cubicBezTo>
                  <a:lnTo>
                    <a:pt x="212" y="1078"/>
                  </a:lnTo>
                  <a:cubicBezTo>
                    <a:pt x="212" y="1078"/>
                    <a:pt x="191" y="1078"/>
                    <a:pt x="191" y="1057"/>
                  </a:cubicBezTo>
                  <a:lnTo>
                    <a:pt x="191" y="1057"/>
                  </a:lnTo>
                  <a:cubicBezTo>
                    <a:pt x="198" y="1064"/>
                    <a:pt x="202" y="1066"/>
                    <a:pt x="205" y="1066"/>
                  </a:cubicBezTo>
                  <a:cubicBezTo>
                    <a:pt x="212" y="1066"/>
                    <a:pt x="212" y="1057"/>
                    <a:pt x="212" y="1057"/>
                  </a:cubicBezTo>
                  <a:cubicBezTo>
                    <a:pt x="212" y="1057"/>
                    <a:pt x="212" y="1036"/>
                    <a:pt x="212" y="1036"/>
                  </a:cubicBezTo>
                  <a:lnTo>
                    <a:pt x="233" y="1036"/>
                  </a:lnTo>
                  <a:lnTo>
                    <a:pt x="233" y="1015"/>
                  </a:lnTo>
                  <a:cubicBezTo>
                    <a:pt x="233" y="1015"/>
                    <a:pt x="233" y="1015"/>
                    <a:pt x="212" y="994"/>
                  </a:cubicBezTo>
                  <a:lnTo>
                    <a:pt x="212" y="994"/>
                  </a:lnTo>
                  <a:cubicBezTo>
                    <a:pt x="219" y="1001"/>
                    <a:pt x="223" y="1003"/>
                    <a:pt x="227" y="1003"/>
                  </a:cubicBezTo>
                  <a:cubicBezTo>
                    <a:pt x="233" y="1003"/>
                    <a:pt x="233" y="994"/>
                    <a:pt x="233" y="994"/>
                  </a:cubicBezTo>
                  <a:cubicBezTo>
                    <a:pt x="233" y="994"/>
                    <a:pt x="233" y="994"/>
                    <a:pt x="233" y="972"/>
                  </a:cubicBezTo>
                  <a:cubicBezTo>
                    <a:pt x="233" y="972"/>
                    <a:pt x="233" y="951"/>
                    <a:pt x="233" y="951"/>
                  </a:cubicBezTo>
                  <a:cubicBezTo>
                    <a:pt x="233" y="951"/>
                    <a:pt x="233" y="930"/>
                    <a:pt x="233" y="930"/>
                  </a:cubicBezTo>
                  <a:cubicBezTo>
                    <a:pt x="254" y="909"/>
                    <a:pt x="233" y="909"/>
                    <a:pt x="233" y="909"/>
                  </a:cubicBezTo>
                  <a:lnTo>
                    <a:pt x="233" y="888"/>
                  </a:lnTo>
                  <a:cubicBezTo>
                    <a:pt x="233" y="888"/>
                    <a:pt x="233" y="888"/>
                    <a:pt x="233" y="867"/>
                  </a:cubicBezTo>
                  <a:cubicBezTo>
                    <a:pt x="233" y="846"/>
                    <a:pt x="254" y="846"/>
                    <a:pt x="233" y="846"/>
                  </a:cubicBezTo>
                  <a:lnTo>
                    <a:pt x="254" y="825"/>
                  </a:lnTo>
                  <a:lnTo>
                    <a:pt x="233" y="825"/>
                  </a:lnTo>
                  <a:cubicBezTo>
                    <a:pt x="233" y="825"/>
                    <a:pt x="254" y="803"/>
                    <a:pt x="233" y="803"/>
                  </a:cubicBezTo>
                  <a:lnTo>
                    <a:pt x="254" y="782"/>
                  </a:lnTo>
                  <a:lnTo>
                    <a:pt x="233" y="782"/>
                  </a:lnTo>
                  <a:cubicBezTo>
                    <a:pt x="233" y="782"/>
                    <a:pt x="233" y="782"/>
                    <a:pt x="233" y="761"/>
                  </a:cubicBezTo>
                  <a:cubicBezTo>
                    <a:pt x="233" y="761"/>
                    <a:pt x="233" y="740"/>
                    <a:pt x="233" y="740"/>
                  </a:cubicBezTo>
                  <a:lnTo>
                    <a:pt x="233" y="719"/>
                  </a:lnTo>
                  <a:cubicBezTo>
                    <a:pt x="233" y="698"/>
                    <a:pt x="233" y="698"/>
                    <a:pt x="233" y="698"/>
                  </a:cubicBezTo>
                  <a:cubicBezTo>
                    <a:pt x="233" y="698"/>
                    <a:pt x="254" y="698"/>
                    <a:pt x="233" y="677"/>
                  </a:cubicBezTo>
                  <a:cubicBezTo>
                    <a:pt x="233" y="677"/>
                    <a:pt x="233" y="677"/>
                    <a:pt x="233" y="656"/>
                  </a:cubicBezTo>
                  <a:cubicBezTo>
                    <a:pt x="233" y="656"/>
                    <a:pt x="254" y="634"/>
                    <a:pt x="233" y="634"/>
                  </a:cubicBezTo>
                  <a:cubicBezTo>
                    <a:pt x="233" y="613"/>
                    <a:pt x="233" y="613"/>
                    <a:pt x="233" y="613"/>
                  </a:cubicBezTo>
                  <a:cubicBezTo>
                    <a:pt x="233" y="592"/>
                    <a:pt x="233" y="592"/>
                    <a:pt x="212" y="592"/>
                  </a:cubicBezTo>
                  <a:cubicBezTo>
                    <a:pt x="212" y="571"/>
                    <a:pt x="233" y="571"/>
                    <a:pt x="233" y="571"/>
                  </a:cubicBezTo>
                  <a:lnTo>
                    <a:pt x="233" y="550"/>
                  </a:lnTo>
                  <a:cubicBezTo>
                    <a:pt x="233" y="550"/>
                    <a:pt x="233" y="529"/>
                    <a:pt x="233" y="529"/>
                  </a:cubicBezTo>
                  <a:lnTo>
                    <a:pt x="212" y="529"/>
                  </a:lnTo>
                  <a:cubicBezTo>
                    <a:pt x="212" y="508"/>
                    <a:pt x="212" y="508"/>
                    <a:pt x="212" y="508"/>
                  </a:cubicBezTo>
                  <a:cubicBezTo>
                    <a:pt x="212" y="508"/>
                    <a:pt x="212" y="487"/>
                    <a:pt x="212" y="487"/>
                  </a:cubicBezTo>
                  <a:lnTo>
                    <a:pt x="212" y="465"/>
                  </a:lnTo>
                  <a:cubicBezTo>
                    <a:pt x="191" y="444"/>
                    <a:pt x="212" y="444"/>
                    <a:pt x="212" y="444"/>
                  </a:cubicBezTo>
                  <a:cubicBezTo>
                    <a:pt x="191" y="444"/>
                    <a:pt x="212" y="423"/>
                    <a:pt x="191" y="423"/>
                  </a:cubicBezTo>
                  <a:cubicBezTo>
                    <a:pt x="212" y="402"/>
                    <a:pt x="191" y="381"/>
                    <a:pt x="191" y="381"/>
                  </a:cubicBezTo>
                  <a:cubicBezTo>
                    <a:pt x="191" y="360"/>
                    <a:pt x="191" y="360"/>
                    <a:pt x="191" y="360"/>
                  </a:cubicBezTo>
                  <a:lnTo>
                    <a:pt x="191" y="339"/>
                  </a:lnTo>
                  <a:cubicBezTo>
                    <a:pt x="191" y="339"/>
                    <a:pt x="191" y="318"/>
                    <a:pt x="191" y="318"/>
                  </a:cubicBezTo>
                  <a:cubicBezTo>
                    <a:pt x="169" y="318"/>
                    <a:pt x="191" y="318"/>
                    <a:pt x="191" y="296"/>
                  </a:cubicBezTo>
                  <a:lnTo>
                    <a:pt x="169" y="296"/>
                  </a:lnTo>
                  <a:cubicBezTo>
                    <a:pt x="169" y="275"/>
                    <a:pt x="169" y="275"/>
                    <a:pt x="191" y="275"/>
                  </a:cubicBezTo>
                  <a:lnTo>
                    <a:pt x="169" y="275"/>
                  </a:lnTo>
                  <a:cubicBezTo>
                    <a:pt x="169" y="275"/>
                    <a:pt x="169" y="275"/>
                    <a:pt x="191" y="254"/>
                  </a:cubicBezTo>
                  <a:cubicBezTo>
                    <a:pt x="169" y="254"/>
                    <a:pt x="169" y="233"/>
                    <a:pt x="169" y="233"/>
                  </a:cubicBezTo>
                  <a:cubicBezTo>
                    <a:pt x="169" y="233"/>
                    <a:pt x="169" y="233"/>
                    <a:pt x="169" y="212"/>
                  </a:cubicBezTo>
                  <a:cubicBezTo>
                    <a:pt x="169" y="191"/>
                    <a:pt x="169" y="191"/>
                    <a:pt x="169" y="191"/>
                  </a:cubicBezTo>
                  <a:cubicBezTo>
                    <a:pt x="169" y="191"/>
                    <a:pt x="169" y="22"/>
                    <a:pt x="1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12984;p67"/>
            <p:cNvSpPr/>
            <p:nvPr/>
          </p:nvSpPr>
          <p:spPr>
            <a:xfrm>
              <a:off x="7312479" y="3895320"/>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12985;p67"/>
            <p:cNvSpPr/>
            <p:nvPr/>
          </p:nvSpPr>
          <p:spPr>
            <a:xfrm>
              <a:off x="7311658" y="389199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12986;p67"/>
            <p:cNvSpPr/>
            <p:nvPr/>
          </p:nvSpPr>
          <p:spPr>
            <a:xfrm>
              <a:off x="7311658" y="389117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12987;p67"/>
            <p:cNvSpPr/>
            <p:nvPr/>
          </p:nvSpPr>
          <p:spPr>
            <a:xfrm>
              <a:off x="7313301" y="389696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12988;p67"/>
            <p:cNvSpPr/>
            <p:nvPr/>
          </p:nvSpPr>
          <p:spPr>
            <a:xfrm>
              <a:off x="7314122" y="390275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12989;p67"/>
            <p:cNvSpPr/>
            <p:nvPr/>
          </p:nvSpPr>
          <p:spPr>
            <a:xfrm>
              <a:off x="7314122" y="390275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12990;p67"/>
            <p:cNvSpPr/>
            <p:nvPr/>
          </p:nvSpPr>
          <p:spPr>
            <a:xfrm>
              <a:off x="7312479" y="3896142"/>
              <a:ext cx="861" cy="39"/>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12991;p67"/>
            <p:cNvSpPr/>
            <p:nvPr/>
          </p:nvSpPr>
          <p:spPr>
            <a:xfrm>
              <a:off x="7314122" y="3901932"/>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12992;p67"/>
            <p:cNvSpPr/>
            <p:nvPr/>
          </p:nvSpPr>
          <p:spPr>
            <a:xfrm>
              <a:off x="7314122" y="390275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12993;p67"/>
            <p:cNvSpPr/>
            <p:nvPr/>
          </p:nvSpPr>
          <p:spPr>
            <a:xfrm>
              <a:off x="7314122" y="3899428"/>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12994;p67"/>
            <p:cNvSpPr/>
            <p:nvPr/>
          </p:nvSpPr>
          <p:spPr>
            <a:xfrm>
              <a:off x="7313301" y="3901932"/>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12995;p67"/>
            <p:cNvSpPr/>
            <p:nvPr/>
          </p:nvSpPr>
          <p:spPr>
            <a:xfrm>
              <a:off x="7314122" y="3903575"/>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12996;p67"/>
            <p:cNvSpPr/>
            <p:nvPr/>
          </p:nvSpPr>
          <p:spPr>
            <a:xfrm>
              <a:off x="7313301" y="3900289"/>
              <a:ext cx="861" cy="39"/>
            </a:xfrm>
            <a:custGeom>
              <a:avLst/>
              <a:gdLst/>
              <a:ahLst/>
              <a:cxnLst/>
              <a:rect l="l" t="t" r="r" b="b"/>
              <a:pathLst>
                <a:path w="22" h="1" extrusionOk="0">
                  <a:moveTo>
                    <a:pt x="0" y="0"/>
                  </a:moveTo>
                  <a:cubicBezTo>
                    <a:pt x="21" y="0"/>
                    <a:pt x="21" y="0"/>
                    <a:pt x="21" y="0"/>
                  </a:cubicBezTo>
                  <a:cubicBezTo>
                    <a:pt x="21" y="0"/>
                    <a:pt x="21"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12997;p67"/>
            <p:cNvSpPr/>
            <p:nvPr/>
          </p:nvSpPr>
          <p:spPr>
            <a:xfrm>
              <a:off x="7387671" y="402340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12998;p67"/>
            <p:cNvSpPr/>
            <p:nvPr/>
          </p:nvSpPr>
          <p:spPr>
            <a:xfrm>
              <a:off x="7390136" y="4021761"/>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12999;p67"/>
            <p:cNvSpPr/>
            <p:nvPr/>
          </p:nvSpPr>
          <p:spPr>
            <a:xfrm>
              <a:off x="7386849" y="4024226"/>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13000;p67"/>
            <p:cNvSpPr/>
            <p:nvPr/>
          </p:nvSpPr>
          <p:spPr>
            <a:xfrm>
              <a:off x="7393461" y="4016793"/>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13001;p67"/>
            <p:cNvSpPr/>
            <p:nvPr/>
          </p:nvSpPr>
          <p:spPr>
            <a:xfrm>
              <a:off x="7390957" y="401925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13002;p67"/>
            <p:cNvSpPr/>
            <p:nvPr/>
          </p:nvSpPr>
          <p:spPr>
            <a:xfrm>
              <a:off x="7384346" y="4024226"/>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13003;p67"/>
            <p:cNvSpPr/>
            <p:nvPr/>
          </p:nvSpPr>
          <p:spPr>
            <a:xfrm>
              <a:off x="7384346" y="402586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13004;p67"/>
            <p:cNvSpPr/>
            <p:nvPr/>
          </p:nvSpPr>
          <p:spPr>
            <a:xfrm>
              <a:off x="7385206" y="402586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13005;p67"/>
            <p:cNvSpPr/>
            <p:nvPr/>
          </p:nvSpPr>
          <p:spPr>
            <a:xfrm>
              <a:off x="7385206" y="4025048"/>
              <a:ext cx="39" cy="861"/>
            </a:xfrm>
            <a:custGeom>
              <a:avLst/>
              <a:gdLst/>
              <a:ahLst/>
              <a:cxnLst/>
              <a:rect l="l" t="t" r="r" b="b"/>
              <a:pathLst>
                <a:path w="1" h="22" extrusionOk="0">
                  <a:moveTo>
                    <a:pt x="0" y="1"/>
                  </a:moveTo>
                  <a:cubicBezTo>
                    <a:pt x="0" y="22"/>
                    <a:pt x="0" y="22"/>
                    <a:pt x="0" y="22"/>
                  </a:cubicBezTo>
                  <a:cubicBezTo>
                    <a:pt x="0" y="22"/>
                    <a:pt x="0" y="22"/>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13006;p67"/>
            <p:cNvSpPr/>
            <p:nvPr/>
          </p:nvSpPr>
          <p:spPr>
            <a:xfrm>
              <a:off x="7402537" y="3998601"/>
              <a:ext cx="39" cy="39"/>
            </a:xfrm>
            <a:custGeom>
              <a:avLst/>
              <a:gdLst/>
              <a:ahLst/>
              <a:cxnLst/>
              <a:rect l="l" t="t" r="r" b="b"/>
              <a:pathLst>
                <a:path w="1" h="1" extrusionOk="0">
                  <a:moveTo>
                    <a:pt x="1" y="1"/>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13007;p67"/>
            <p:cNvSpPr/>
            <p:nvPr/>
          </p:nvSpPr>
          <p:spPr>
            <a:xfrm>
              <a:off x="7395926" y="4012646"/>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13008;p67"/>
            <p:cNvSpPr/>
            <p:nvPr/>
          </p:nvSpPr>
          <p:spPr>
            <a:xfrm>
              <a:off x="7400894" y="3997780"/>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13009;p67"/>
            <p:cNvSpPr/>
            <p:nvPr/>
          </p:nvSpPr>
          <p:spPr>
            <a:xfrm>
              <a:off x="7384346" y="4022583"/>
              <a:ext cx="39" cy="861"/>
            </a:xfrm>
            <a:custGeom>
              <a:avLst/>
              <a:gdLst/>
              <a:ahLst/>
              <a:cxnLst/>
              <a:rect l="l" t="t" r="r" b="b"/>
              <a:pathLst>
                <a:path w="1" h="22" extrusionOk="0">
                  <a:moveTo>
                    <a:pt x="1" y="22"/>
                  </a:moveTo>
                  <a:cubicBezTo>
                    <a:pt x="1" y="0"/>
                    <a:pt x="1" y="0"/>
                    <a:pt x="1" y="0"/>
                  </a:cubicBezTo>
                  <a:cubicBezTo>
                    <a:pt x="1" y="0"/>
                    <a:pt x="1" y="0"/>
                    <a:pt x="1"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13010;p67"/>
            <p:cNvSpPr/>
            <p:nvPr/>
          </p:nvSpPr>
          <p:spPr>
            <a:xfrm>
              <a:off x="7390957" y="4008538"/>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13011;p67"/>
            <p:cNvSpPr/>
            <p:nvPr/>
          </p:nvSpPr>
          <p:spPr>
            <a:xfrm>
              <a:off x="7400894" y="3997780"/>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13012;p67"/>
            <p:cNvSpPr/>
            <p:nvPr/>
          </p:nvSpPr>
          <p:spPr>
            <a:xfrm>
              <a:off x="7398429" y="4007717"/>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13013;p67"/>
            <p:cNvSpPr/>
            <p:nvPr/>
          </p:nvSpPr>
          <p:spPr>
            <a:xfrm>
              <a:off x="7398429" y="4007717"/>
              <a:ext cx="861" cy="39"/>
            </a:xfrm>
            <a:custGeom>
              <a:avLst/>
              <a:gdLst/>
              <a:ahLst/>
              <a:cxnLst/>
              <a:rect l="l" t="t" r="r" b="b"/>
              <a:pathLst>
                <a:path w="22" h="1" extrusionOk="0">
                  <a:moveTo>
                    <a:pt x="0" y="0"/>
                  </a:moveTo>
                  <a:cubicBezTo>
                    <a:pt x="0" y="0"/>
                    <a:pt x="0" y="0"/>
                    <a:pt x="21" y="0"/>
                  </a:cubicBezTo>
                  <a:cubicBezTo>
                    <a:pt x="21" y="0"/>
                    <a:pt x="21"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13014;p67"/>
            <p:cNvSpPr/>
            <p:nvPr/>
          </p:nvSpPr>
          <p:spPr>
            <a:xfrm>
              <a:off x="7402537" y="3998601"/>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13015;p67"/>
            <p:cNvSpPr/>
            <p:nvPr/>
          </p:nvSpPr>
          <p:spPr>
            <a:xfrm>
              <a:off x="7400073" y="4005213"/>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13016;p67"/>
            <p:cNvSpPr/>
            <p:nvPr/>
          </p:nvSpPr>
          <p:spPr>
            <a:xfrm>
              <a:off x="7390957" y="401925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13017;p67"/>
            <p:cNvSpPr/>
            <p:nvPr/>
          </p:nvSpPr>
          <p:spPr>
            <a:xfrm>
              <a:off x="7388493" y="401597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13018;p67"/>
            <p:cNvSpPr/>
            <p:nvPr/>
          </p:nvSpPr>
          <p:spPr>
            <a:xfrm>
              <a:off x="7388493" y="4015150"/>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13019;p67"/>
            <p:cNvSpPr/>
            <p:nvPr/>
          </p:nvSpPr>
          <p:spPr>
            <a:xfrm>
              <a:off x="7386849" y="4017615"/>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13020;p67"/>
            <p:cNvSpPr/>
            <p:nvPr/>
          </p:nvSpPr>
          <p:spPr>
            <a:xfrm>
              <a:off x="7386849" y="4016793"/>
              <a:ext cx="861" cy="39"/>
            </a:xfrm>
            <a:custGeom>
              <a:avLst/>
              <a:gdLst/>
              <a:ahLst/>
              <a:cxnLst/>
              <a:rect l="l" t="t" r="r" b="b"/>
              <a:pathLst>
                <a:path w="22" h="1" extrusionOk="0">
                  <a:moveTo>
                    <a:pt x="0" y="1"/>
                  </a:moveTo>
                  <a:cubicBezTo>
                    <a:pt x="21" y="1"/>
                    <a:pt x="21" y="1"/>
                    <a:pt x="21" y="1"/>
                  </a:cubicBezTo>
                  <a:cubicBezTo>
                    <a:pt x="21"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13021;p67"/>
            <p:cNvSpPr/>
            <p:nvPr/>
          </p:nvSpPr>
          <p:spPr>
            <a:xfrm>
              <a:off x="7388493" y="4014328"/>
              <a:ext cx="39" cy="39"/>
            </a:xfrm>
            <a:custGeom>
              <a:avLst/>
              <a:gdLst/>
              <a:ahLst/>
              <a:cxnLst/>
              <a:rect l="l" t="t" r="r" b="b"/>
              <a:pathLst>
                <a:path w="1" h="1" extrusionOk="0">
                  <a:moveTo>
                    <a:pt x="1"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13022;p67"/>
            <p:cNvSpPr/>
            <p:nvPr/>
          </p:nvSpPr>
          <p:spPr>
            <a:xfrm>
              <a:off x="7382702" y="3997780"/>
              <a:ext cx="21517" cy="28129"/>
            </a:xfrm>
            <a:custGeom>
              <a:avLst/>
              <a:gdLst/>
              <a:ahLst/>
              <a:cxnLst/>
              <a:rect l="l" t="t" r="r" b="b"/>
              <a:pathLst>
                <a:path w="550" h="719" extrusionOk="0">
                  <a:moveTo>
                    <a:pt x="444" y="1"/>
                  </a:moveTo>
                  <a:lnTo>
                    <a:pt x="465" y="22"/>
                  </a:lnTo>
                  <a:lnTo>
                    <a:pt x="465" y="22"/>
                  </a:lnTo>
                  <a:cubicBezTo>
                    <a:pt x="444" y="1"/>
                    <a:pt x="465" y="1"/>
                    <a:pt x="444" y="1"/>
                  </a:cubicBezTo>
                  <a:close/>
                  <a:moveTo>
                    <a:pt x="127" y="444"/>
                  </a:moveTo>
                  <a:lnTo>
                    <a:pt x="149" y="465"/>
                  </a:lnTo>
                  <a:cubicBezTo>
                    <a:pt x="149" y="465"/>
                    <a:pt x="149" y="444"/>
                    <a:pt x="127" y="444"/>
                  </a:cubicBezTo>
                  <a:close/>
                  <a:moveTo>
                    <a:pt x="106" y="465"/>
                  </a:moveTo>
                  <a:cubicBezTo>
                    <a:pt x="106" y="487"/>
                    <a:pt x="106" y="487"/>
                    <a:pt x="106" y="487"/>
                  </a:cubicBezTo>
                  <a:lnTo>
                    <a:pt x="127" y="487"/>
                  </a:lnTo>
                  <a:cubicBezTo>
                    <a:pt x="127" y="487"/>
                    <a:pt x="106" y="487"/>
                    <a:pt x="106" y="465"/>
                  </a:cubicBezTo>
                  <a:close/>
                  <a:moveTo>
                    <a:pt x="106" y="487"/>
                  </a:moveTo>
                  <a:lnTo>
                    <a:pt x="106" y="508"/>
                  </a:lnTo>
                  <a:cubicBezTo>
                    <a:pt x="106" y="508"/>
                    <a:pt x="127" y="508"/>
                    <a:pt x="106" y="487"/>
                  </a:cubicBezTo>
                  <a:close/>
                  <a:moveTo>
                    <a:pt x="233" y="529"/>
                  </a:moveTo>
                  <a:cubicBezTo>
                    <a:pt x="228" y="529"/>
                    <a:pt x="225" y="530"/>
                    <a:pt x="224" y="532"/>
                  </a:cubicBezTo>
                  <a:lnTo>
                    <a:pt x="224" y="532"/>
                  </a:lnTo>
                  <a:cubicBezTo>
                    <a:pt x="233" y="538"/>
                    <a:pt x="233" y="550"/>
                    <a:pt x="233" y="550"/>
                  </a:cubicBezTo>
                  <a:cubicBezTo>
                    <a:pt x="233" y="550"/>
                    <a:pt x="233" y="550"/>
                    <a:pt x="233" y="529"/>
                  </a:cubicBezTo>
                  <a:close/>
                  <a:moveTo>
                    <a:pt x="465" y="1"/>
                  </a:moveTo>
                  <a:cubicBezTo>
                    <a:pt x="465" y="22"/>
                    <a:pt x="487" y="22"/>
                    <a:pt x="487" y="22"/>
                  </a:cubicBezTo>
                  <a:lnTo>
                    <a:pt x="465" y="22"/>
                  </a:lnTo>
                  <a:cubicBezTo>
                    <a:pt x="465" y="22"/>
                    <a:pt x="465" y="22"/>
                    <a:pt x="465" y="22"/>
                  </a:cubicBezTo>
                  <a:cubicBezTo>
                    <a:pt x="458" y="15"/>
                    <a:pt x="456" y="12"/>
                    <a:pt x="455" y="12"/>
                  </a:cubicBezTo>
                  <a:lnTo>
                    <a:pt x="455" y="12"/>
                  </a:lnTo>
                  <a:cubicBezTo>
                    <a:pt x="454" y="12"/>
                    <a:pt x="458" y="22"/>
                    <a:pt x="444" y="22"/>
                  </a:cubicBezTo>
                  <a:lnTo>
                    <a:pt x="423" y="22"/>
                  </a:lnTo>
                  <a:cubicBezTo>
                    <a:pt x="402" y="22"/>
                    <a:pt x="381" y="22"/>
                    <a:pt x="381" y="43"/>
                  </a:cubicBezTo>
                  <a:cubicBezTo>
                    <a:pt x="381" y="22"/>
                    <a:pt x="381" y="22"/>
                    <a:pt x="381" y="22"/>
                  </a:cubicBezTo>
                  <a:cubicBezTo>
                    <a:pt x="381" y="32"/>
                    <a:pt x="376" y="32"/>
                    <a:pt x="370" y="32"/>
                  </a:cubicBezTo>
                  <a:cubicBezTo>
                    <a:pt x="365" y="32"/>
                    <a:pt x="360" y="32"/>
                    <a:pt x="360" y="43"/>
                  </a:cubicBezTo>
                  <a:cubicBezTo>
                    <a:pt x="339" y="43"/>
                    <a:pt x="360" y="43"/>
                    <a:pt x="339" y="64"/>
                  </a:cubicBezTo>
                  <a:cubicBezTo>
                    <a:pt x="339" y="64"/>
                    <a:pt x="318" y="85"/>
                    <a:pt x="318" y="85"/>
                  </a:cubicBezTo>
                  <a:cubicBezTo>
                    <a:pt x="318" y="103"/>
                    <a:pt x="302" y="122"/>
                    <a:pt x="284" y="140"/>
                  </a:cubicBezTo>
                  <a:lnTo>
                    <a:pt x="284" y="140"/>
                  </a:lnTo>
                  <a:cubicBezTo>
                    <a:pt x="283" y="139"/>
                    <a:pt x="282" y="139"/>
                    <a:pt x="281" y="139"/>
                  </a:cubicBezTo>
                  <a:cubicBezTo>
                    <a:pt x="278" y="139"/>
                    <a:pt x="275" y="141"/>
                    <a:pt x="275" y="149"/>
                  </a:cubicBezTo>
                  <a:cubicBezTo>
                    <a:pt x="278" y="146"/>
                    <a:pt x="281" y="143"/>
                    <a:pt x="284" y="140"/>
                  </a:cubicBezTo>
                  <a:lnTo>
                    <a:pt x="284" y="140"/>
                  </a:lnTo>
                  <a:cubicBezTo>
                    <a:pt x="290" y="142"/>
                    <a:pt x="296" y="149"/>
                    <a:pt x="296" y="149"/>
                  </a:cubicBezTo>
                  <a:lnTo>
                    <a:pt x="275" y="149"/>
                  </a:lnTo>
                  <a:cubicBezTo>
                    <a:pt x="275" y="170"/>
                    <a:pt x="254" y="170"/>
                    <a:pt x="254" y="191"/>
                  </a:cubicBezTo>
                  <a:cubicBezTo>
                    <a:pt x="254" y="191"/>
                    <a:pt x="254" y="212"/>
                    <a:pt x="254" y="212"/>
                  </a:cubicBezTo>
                  <a:lnTo>
                    <a:pt x="233" y="212"/>
                  </a:lnTo>
                  <a:cubicBezTo>
                    <a:pt x="233" y="233"/>
                    <a:pt x="233" y="233"/>
                    <a:pt x="233" y="233"/>
                  </a:cubicBezTo>
                  <a:lnTo>
                    <a:pt x="233" y="254"/>
                  </a:lnTo>
                  <a:lnTo>
                    <a:pt x="212" y="254"/>
                  </a:lnTo>
                  <a:cubicBezTo>
                    <a:pt x="212" y="254"/>
                    <a:pt x="212" y="275"/>
                    <a:pt x="212" y="275"/>
                  </a:cubicBezTo>
                  <a:cubicBezTo>
                    <a:pt x="212" y="286"/>
                    <a:pt x="207" y="286"/>
                    <a:pt x="201" y="286"/>
                  </a:cubicBezTo>
                  <a:cubicBezTo>
                    <a:pt x="196" y="286"/>
                    <a:pt x="191" y="286"/>
                    <a:pt x="191" y="296"/>
                  </a:cubicBezTo>
                  <a:cubicBezTo>
                    <a:pt x="191" y="307"/>
                    <a:pt x="191" y="307"/>
                    <a:pt x="191" y="307"/>
                  </a:cubicBezTo>
                  <a:cubicBezTo>
                    <a:pt x="191" y="307"/>
                    <a:pt x="191" y="307"/>
                    <a:pt x="191" y="318"/>
                  </a:cubicBezTo>
                  <a:lnTo>
                    <a:pt x="170" y="318"/>
                  </a:lnTo>
                  <a:cubicBezTo>
                    <a:pt x="170" y="318"/>
                    <a:pt x="170" y="339"/>
                    <a:pt x="170" y="360"/>
                  </a:cubicBezTo>
                  <a:lnTo>
                    <a:pt x="149" y="360"/>
                  </a:lnTo>
                  <a:lnTo>
                    <a:pt x="149" y="381"/>
                  </a:lnTo>
                  <a:cubicBezTo>
                    <a:pt x="127" y="381"/>
                    <a:pt x="170" y="402"/>
                    <a:pt x="149" y="402"/>
                  </a:cubicBezTo>
                  <a:lnTo>
                    <a:pt x="170" y="402"/>
                  </a:lnTo>
                  <a:cubicBezTo>
                    <a:pt x="149" y="402"/>
                    <a:pt x="170" y="423"/>
                    <a:pt x="149" y="423"/>
                  </a:cubicBezTo>
                  <a:cubicBezTo>
                    <a:pt x="149" y="434"/>
                    <a:pt x="149" y="434"/>
                    <a:pt x="149" y="434"/>
                  </a:cubicBezTo>
                  <a:cubicBezTo>
                    <a:pt x="149" y="434"/>
                    <a:pt x="149" y="434"/>
                    <a:pt x="149" y="444"/>
                  </a:cubicBezTo>
                  <a:cubicBezTo>
                    <a:pt x="149" y="444"/>
                    <a:pt x="149" y="444"/>
                    <a:pt x="149" y="465"/>
                  </a:cubicBezTo>
                  <a:cubicBezTo>
                    <a:pt x="149" y="458"/>
                    <a:pt x="151" y="456"/>
                    <a:pt x="153" y="456"/>
                  </a:cubicBezTo>
                  <a:lnTo>
                    <a:pt x="153" y="456"/>
                  </a:lnTo>
                  <a:cubicBezTo>
                    <a:pt x="158" y="456"/>
                    <a:pt x="163" y="465"/>
                    <a:pt x="149" y="465"/>
                  </a:cubicBezTo>
                  <a:lnTo>
                    <a:pt x="127" y="465"/>
                  </a:lnTo>
                  <a:cubicBezTo>
                    <a:pt x="127" y="476"/>
                    <a:pt x="127" y="476"/>
                    <a:pt x="127" y="476"/>
                  </a:cubicBezTo>
                  <a:cubicBezTo>
                    <a:pt x="127" y="476"/>
                    <a:pt x="127" y="476"/>
                    <a:pt x="127" y="487"/>
                  </a:cubicBezTo>
                  <a:cubicBezTo>
                    <a:pt x="106" y="487"/>
                    <a:pt x="127" y="508"/>
                    <a:pt x="106" y="508"/>
                  </a:cubicBezTo>
                  <a:cubicBezTo>
                    <a:pt x="106" y="518"/>
                    <a:pt x="106" y="518"/>
                    <a:pt x="106" y="518"/>
                  </a:cubicBezTo>
                  <a:cubicBezTo>
                    <a:pt x="106" y="518"/>
                    <a:pt x="106" y="518"/>
                    <a:pt x="106" y="529"/>
                  </a:cubicBezTo>
                  <a:cubicBezTo>
                    <a:pt x="127" y="529"/>
                    <a:pt x="127" y="529"/>
                    <a:pt x="106" y="508"/>
                  </a:cubicBezTo>
                  <a:lnTo>
                    <a:pt x="106" y="508"/>
                  </a:lnTo>
                  <a:cubicBezTo>
                    <a:pt x="106" y="508"/>
                    <a:pt x="127" y="508"/>
                    <a:pt x="127" y="529"/>
                  </a:cubicBezTo>
                  <a:lnTo>
                    <a:pt x="106" y="529"/>
                  </a:lnTo>
                  <a:cubicBezTo>
                    <a:pt x="106" y="529"/>
                    <a:pt x="106" y="529"/>
                    <a:pt x="106" y="550"/>
                  </a:cubicBezTo>
                  <a:lnTo>
                    <a:pt x="85" y="550"/>
                  </a:lnTo>
                  <a:cubicBezTo>
                    <a:pt x="85" y="550"/>
                    <a:pt x="106" y="571"/>
                    <a:pt x="85" y="571"/>
                  </a:cubicBezTo>
                  <a:lnTo>
                    <a:pt x="85" y="592"/>
                  </a:lnTo>
                  <a:cubicBezTo>
                    <a:pt x="85" y="592"/>
                    <a:pt x="64" y="592"/>
                    <a:pt x="85" y="613"/>
                  </a:cubicBezTo>
                  <a:lnTo>
                    <a:pt x="43" y="613"/>
                  </a:lnTo>
                  <a:lnTo>
                    <a:pt x="64" y="634"/>
                  </a:lnTo>
                  <a:cubicBezTo>
                    <a:pt x="64" y="656"/>
                    <a:pt x="64" y="656"/>
                    <a:pt x="64" y="656"/>
                  </a:cubicBezTo>
                  <a:cubicBezTo>
                    <a:pt x="64" y="656"/>
                    <a:pt x="43" y="634"/>
                    <a:pt x="43" y="634"/>
                  </a:cubicBezTo>
                  <a:cubicBezTo>
                    <a:pt x="43" y="634"/>
                    <a:pt x="43" y="656"/>
                    <a:pt x="43" y="656"/>
                  </a:cubicBezTo>
                  <a:cubicBezTo>
                    <a:pt x="43" y="656"/>
                    <a:pt x="43" y="656"/>
                    <a:pt x="43" y="677"/>
                  </a:cubicBezTo>
                  <a:cubicBezTo>
                    <a:pt x="22" y="677"/>
                    <a:pt x="22" y="698"/>
                    <a:pt x="22" y="698"/>
                  </a:cubicBezTo>
                  <a:lnTo>
                    <a:pt x="1" y="698"/>
                  </a:lnTo>
                  <a:cubicBezTo>
                    <a:pt x="1" y="698"/>
                    <a:pt x="1" y="719"/>
                    <a:pt x="1" y="719"/>
                  </a:cubicBezTo>
                  <a:cubicBezTo>
                    <a:pt x="1" y="712"/>
                    <a:pt x="3" y="709"/>
                    <a:pt x="6" y="709"/>
                  </a:cubicBezTo>
                  <a:cubicBezTo>
                    <a:pt x="12" y="709"/>
                    <a:pt x="22" y="719"/>
                    <a:pt x="22" y="719"/>
                  </a:cubicBezTo>
                  <a:cubicBezTo>
                    <a:pt x="22" y="719"/>
                    <a:pt x="22" y="719"/>
                    <a:pt x="1" y="698"/>
                  </a:cubicBezTo>
                  <a:lnTo>
                    <a:pt x="1" y="698"/>
                  </a:lnTo>
                  <a:cubicBezTo>
                    <a:pt x="1" y="698"/>
                    <a:pt x="22" y="698"/>
                    <a:pt x="22" y="719"/>
                  </a:cubicBezTo>
                  <a:lnTo>
                    <a:pt x="43" y="719"/>
                  </a:lnTo>
                  <a:cubicBezTo>
                    <a:pt x="56" y="719"/>
                    <a:pt x="53" y="719"/>
                    <a:pt x="48" y="714"/>
                  </a:cubicBezTo>
                  <a:lnTo>
                    <a:pt x="48" y="714"/>
                  </a:lnTo>
                  <a:lnTo>
                    <a:pt x="64" y="698"/>
                  </a:lnTo>
                  <a:lnTo>
                    <a:pt x="85" y="698"/>
                  </a:lnTo>
                  <a:cubicBezTo>
                    <a:pt x="64" y="698"/>
                    <a:pt x="85" y="698"/>
                    <a:pt x="85" y="677"/>
                  </a:cubicBezTo>
                  <a:lnTo>
                    <a:pt x="106" y="698"/>
                  </a:lnTo>
                  <a:cubicBezTo>
                    <a:pt x="106" y="698"/>
                    <a:pt x="106" y="677"/>
                    <a:pt x="85" y="677"/>
                  </a:cubicBezTo>
                  <a:lnTo>
                    <a:pt x="106" y="677"/>
                  </a:lnTo>
                  <a:cubicBezTo>
                    <a:pt x="106" y="656"/>
                    <a:pt x="127" y="656"/>
                    <a:pt x="106" y="656"/>
                  </a:cubicBezTo>
                  <a:lnTo>
                    <a:pt x="127" y="656"/>
                  </a:lnTo>
                  <a:lnTo>
                    <a:pt x="127" y="634"/>
                  </a:lnTo>
                  <a:lnTo>
                    <a:pt x="149" y="634"/>
                  </a:lnTo>
                  <a:cubicBezTo>
                    <a:pt x="149" y="634"/>
                    <a:pt x="149" y="613"/>
                    <a:pt x="149" y="613"/>
                  </a:cubicBezTo>
                  <a:lnTo>
                    <a:pt x="170" y="613"/>
                  </a:lnTo>
                  <a:cubicBezTo>
                    <a:pt x="170" y="603"/>
                    <a:pt x="170" y="603"/>
                    <a:pt x="170" y="603"/>
                  </a:cubicBezTo>
                  <a:cubicBezTo>
                    <a:pt x="170" y="603"/>
                    <a:pt x="170" y="603"/>
                    <a:pt x="170" y="592"/>
                  </a:cubicBezTo>
                  <a:lnTo>
                    <a:pt x="191" y="592"/>
                  </a:lnTo>
                  <a:cubicBezTo>
                    <a:pt x="180" y="582"/>
                    <a:pt x="180" y="582"/>
                    <a:pt x="183" y="582"/>
                  </a:cubicBezTo>
                  <a:cubicBezTo>
                    <a:pt x="186" y="582"/>
                    <a:pt x="191" y="582"/>
                    <a:pt x="191" y="571"/>
                  </a:cubicBezTo>
                  <a:lnTo>
                    <a:pt x="212" y="571"/>
                  </a:lnTo>
                  <a:cubicBezTo>
                    <a:pt x="212" y="571"/>
                    <a:pt x="212" y="550"/>
                    <a:pt x="212" y="550"/>
                  </a:cubicBezTo>
                  <a:cubicBezTo>
                    <a:pt x="228" y="550"/>
                    <a:pt x="220" y="538"/>
                    <a:pt x="224" y="532"/>
                  </a:cubicBezTo>
                  <a:lnTo>
                    <a:pt x="224" y="532"/>
                  </a:lnTo>
                  <a:cubicBezTo>
                    <a:pt x="221" y="530"/>
                    <a:pt x="217" y="529"/>
                    <a:pt x="212" y="529"/>
                  </a:cubicBezTo>
                  <a:lnTo>
                    <a:pt x="233" y="529"/>
                  </a:lnTo>
                  <a:cubicBezTo>
                    <a:pt x="233" y="529"/>
                    <a:pt x="233" y="529"/>
                    <a:pt x="233" y="508"/>
                  </a:cubicBezTo>
                  <a:cubicBezTo>
                    <a:pt x="233" y="508"/>
                    <a:pt x="242" y="517"/>
                    <a:pt x="249" y="517"/>
                  </a:cubicBezTo>
                  <a:cubicBezTo>
                    <a:pt x="252" y="517"/>
                    <a:pt x="254" y="515"/>
                    <a:pt x="254" y="508"/>
                  </a:cubicBezTo>
                  <a:cubicBezTo>
                    <a:pt x="254" y="508"/>
                    <a:pt x="254" y="508"/>
                    <a:pt x="254" y="487"/>
                  </a:cubicBezTo>
                  <a:lnTo>
                    <a:pt x="275" y="487"/>
                  </a:lnTo>
                  <a:cubicBezTo>
                    <a:pt x="275" y="465"/>
                    <a:pt x="275" y="465"/>
                    <a:pt x="275" y="465"/>
                  </a:cubicBezTo>
                  <a:lnTo>
                    <a:pt x="296" y="465"/>
                  </a:lnTo>
                  <a:cubicBezTo>
                    <a:pt x="296" y="444"/>
                    <a:pt x="296" y="444"/>
                    <a:pt x="296" y="444"/>
                  </a:cubicBezTo>
                  <a:cubicBezTo>
                    <a:pt x="296" y="444"/>
                    <a:pt x="296" y="444"/>
                    <a:pt x="318" y="423"/>
                  </a:cubicBezTo>
                  <a:cubicBezTo>
                    <a:pt x="318" y="423"/>
                    <a:pt x="318" y="423"/>
                    <a:pt x="318" y="402"/>
                  </a:cubicBezTo>
                  <a:cubicBezTo>
                    <a:pt x="318" y="402"/>
                    <a:pt x="318" y="381"/>
                    <a:pt x="318" y="381"/>
                  </a:cubicBezTo>
                  <a:lnTo>
                    <a:pt x="339" y="381"/>
                  </a:lnTo>
                  <a:cubicBezTo>
                    <a:pt x="339" y="381"/>
                    <a:pt x="339" y="381"/>
                    <a:pt x="339" y="360"/>
                  </a:cubicBezTo>
                  <a:lnTo>
                    <a:pt x="360" y="360"/>
                  </a:lnTo>
                  <a:cubicBezTo>
                    <a:pt x="349" y="349"/>
                    <a:pt x="349" y="349"/>
                    <a:pt x="349" y="349"/>
                  </a:cubicBezTo>
                  <a:cubicBezTo>
                    <a:pt x="349" y="349"/>
                    <a:pt x="349" y="349"/>
                    <a:pt x="339" y="339"/>
                  </a:cubicBezTo>
                  <a:lnTo>
                    <a:pt x="360" y="339"/>
                  </a:lnTo>
                  <a:cubicBezTo>
                    <a:pt x="360" y="339"/>
                    <a:pt x="360" y="339"/>
                    <a:pt x="360" y="318"/>
                  </a:cubicBezTo>
                  <a:cubicBezTo>
                    <a:pt x="360" y="318"/>
                    <a:pt x="360" y="296"/>
                    <a:pt x="381" y="296"/>
                  </a:cubicBezTo>
                  <a:cubicBezTo>
                    <a:pt x="381" y="296"/>
                    <a:pt x="381" y="296"/>
                    <a:pt x="381" y="275"/>
                  </a:cubicBezTo>
                  <a:cubicBezTo>
                    <a:pt x="402" y="275"/>
                    <a:pt x="402" y="275"/>
                    <a:pt x="402" y="254"/>
                  </a:cubicBezTo>
                  <a:cubicBezTo>
                    <a:pt x="402" y="254"/>
                    <a:pt x="402" y="254"/>
                    <a:pt x="402" y="233"/>
                  </a:cubicBezTo>
                  <a:lnTo>
                    <a:pt x="423" y="233"/>
                  </a:lnTo>
                  <a:cubicBezTo>
                    <a:pt x="423" y="212"/>
                    <a:pt x="423" y="212"/>
                    <a:pt x="444" y="212"/>
                  </a:cubicBezTo>
                  <a:cubicBezTo>
                    <a:pt x="423" y="191"/>
                    <a:pt x="444" y="191"/>
                    <a:pt x="444" y="191"/>
                  </a:cubicBezTo>
                  <a:cubicBezTo>
                    <a:pt x="444" y="170"/>
                    <a:pt x="465" y="170"/>
                    <a:pt x="465" y="170"/>
                  </a:cubicBezTo>
                  <a:cubicBezTo>
                    <a:pt x="465" y="170"/>
                    <a:pt x="550" y="85"/>
                    <a:pt x="508" y="22"/>
                  </a:cubicBezTo>
                  <a:lnTo>
                    <a:pt x="487" y="22"/>
                  </a:lnTo>
                  <a:cubicBezTo>
                    <a:pt x="487" y="22"/>
                    <a:pt x="487"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13023;p67"/>
            <p:cNvSpPr/>
            <p:nvPr/>
          </p:nvSpPr>
          <p:spPr>
            <a:xfrm>
              <a:off x="7386849" y="4017615"/>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13024;p67"/>
            <p:cNvSpPr/>
            <p:nvPr/>
          </p:nvSpPr>
          <p:spPr>
            <a:xfrm>
              <a:off x="7388493" y="401515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3025;p67"/>
            <p:cNvSpPr/>
            <p:nvPr/>
          </p:nvSpPr>
          <p:spPr>
            <a:xfrm>
              <a:off x="7388493" y="401432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3026;p67"/>
            <p:cNvSpPr/>
            <p:nvPr/>
          </p:nvSpPr>
          <p:spPr>
            <a:xfrm>
              <a:off x="7386849" y="401925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3027;p67"/>
            <p:cNvSpPr/>
            <p:nvPr/>
          </p:nvSpPr>
          <p:spPr>
            <a:xfrm>
              <a:off x="7384346" y="4022583"/>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3028;p67"/>
            <p:cNvSpPr/>
            <p:nvPr/>
          </p:nvSpPr>
          <p:spPr>
            <a:xfrm>
              <a:off x="7385206" y="402258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13029;p67"/>
            <p:cNvSpPr/>
            <p:nvPr/>
          </p:nvSpPr>
          <p:spPr>
            <a:xfrm>
              <a:off x="7386849" y="401843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13030;p67"/>
            <p:cNvSpPr/>
            <p:nvPr/>
          </p:nvSpPr>
          <p:spPr>
            <a:xfrm>
              <a:off x="7385206" y="4022583"/>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13031;p67"/>
            <p:cNvSpPr/>
            <p:nvPr/>
          </p:nvSpPr>
          <p:spPr>
            <a:xfrm>
              <a:off x="7384346" y="402258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13032;p67"/>
            <p:cNvSpPr/>
            <p:nvPr/>
          </p:nvSpPr>
          <p:spPr>
            <a:xfrm>
              <a:off x="7386028" y="4020118"/>
              <a:ext cx="39" cy="861"/>
            </a:xfrm>
            <a:custGeom>
              <a:avLst/>
              <a:gdLst/>
              <a:ahLst/>
              <a:cxnLst/>
              <a:rect l="l" t="t" r="r" b="b"/>
              <a:pathLst>
                <a:path w="1" h="22" extrusionOk="0">
                  <a:moveTo>
                    <a:pt x="0" y="21"/>
                  </a:moveTo>
                  <a:cubicBezTo>
                    <a:pt x="0" y="21"/>
                    <a:pt x="0" y="21"/>
                    <a:pt x="0" y="21"/>
                  </a:cubicBezTo>
                  <a:cubicBezTo>
                    <a:pt x="0" y="0"/>
                    <a:pt x="0" y="21"/>
                    <a:pt x="0" y="2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13033;p67"/>
            <p:cNvSpPr/>
            <p:nvPr/>
          </p:nvSpPr>
          <p:spPr>
            <a:xfrm>
              <a:off x="7384346" y="4021761"/>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13034;p67"/>
            <p:cNvSpPr/>
            <p:nvPr/>
          </p:nvSpPr>
          <p:spPr>
            <a:xfrm>
              <a:off x="7384346" y="4022583"/>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13035;p67"/>
            <p:cNvSpPr/>
            <p:nvPr/>
          </p:nvSpPr>
          <p:spPr>
            <a:xfrm>
              <a:off x="7385206" y="4020940"/>
              <a:ext cx="861" cy="39"/>
            </a:xfrm>
            <a:custGeom>
              <a:avLst/>
              <a:gdLst/>
              <a:ahLst/>
              <a:cxnLst/>
              <a:rect l="l" t="t" r="r" b="b"/>
              <a:pathLst>
                <a:path w="22" h="1" extrusionOk="0">
                  <a:moveTo>
                    <a:pt x="0" y="0"/>
                  </a:moveTo>
                  <a:cubicBezTo>
                    <a:pt x="21" y="0"/>
                    <a:pt x="21" y="0"/>
                    <a:pt x="21" y="0"/>
                  </a:cubicBezTo>
                  <a:cubicBezTo>
                    <a:pt x="21" y="0"/>
                    <a:pt x="21"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13036;p67"/>
            <p:cNvSpPr/>
            <p:nvPr/>
          </p:nvSpPr>
          <p:spPr>
            <a:xfrm>
              <a:off x="7428162" y="407876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13037;p67"/>
            <p:cNvSpPr/>
            <p:nvPr/>
          </p:nvSpPr>
          <p:spPr>
            <a:xfrm>
              <a:off x="7428162" y="4077940"/>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13038;p67"/>
            <p:cNvSpPr/>
            <p:nvPr/>
          </p:nvSpPr>
          <p:spPr>
            <a:xfrm>
              <a:off x="7427340" y="4079583"/>
              <a:ext cx="861" cy="39"/>
            </a:xfrm>
            <a:custGeom>
              <a:avLst/>
              <a:gdLst/>
              <a:ahLst/>
              <a:cxnLst/>
              <a:rect l="l" t="t" r="r" b="b"/>
              <a:pathLst>
                <a:path w="22" h="1" extrusionOk="0">
                  <a:moveTo>
                    <a:pt x="22"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13039;p67"/>
            <p:cNvSpPr/>
            <p:nvPr/>
          </p:nvSpPr>
          <p:spPr>
            <a:xfrm>
              <a:off x="7428983" y="4074654"/>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13040;p67"/>
            <p:cNvSpPr/>
            <p:nvPr/>
          </p:nvSpPr>
          <p:spPr>
            <a:xfrm>
              <a:off x="7428162" y="40762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13041;p67"/>
            <p:cNvSpPr/>
            <p:nvPr/>
          </p:nvSpPr>
          <p:spPr>
            <a:xfrm>
              <a:off x="7425697" y="4080444"/>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13042;p67"/>
            <p:cNvSpPr/>
            <p:nvPr/>
          </p:nvSpPr>
          <p:spPr>
            <a:xfrm>
              <a:off x="7426519" y="408126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13043;p67"/>
            <p:cNvSpPr/>
            <p:nvPr/>
          </p:nvSpPr>
          <p:spPr>
            <a:xfrm>
              <a:off x="7426519" y="408126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13044;p67"/>
            <p:cNvSpPr/>
            <p:nvPr/>
          </p:nvSpPr>
          <p:spPr>
            <a:xfrm>
              <a:off x="7426519" y="4081266"/>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13045;p67"/>
            <p:cNvSpPr/>
            <p:nvPr/>
          </p:nvSpPr>
          <p:spPr>
            <a:xfrm>
              <a:off x="7425697" y="4064717"/>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13046;p67"/>
            <p:cNvSpPr/>
            <p:nvPr/>
          </p:nvSpPr>
          <p:spPr>
            <a:xfrm>
              <a:off x="7428162" y="4072150"/>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13047;p67"/>
            <p:cNvSpPr/>
            <p:nvPr/>
          </p:nvSpPr>
          <p:spPr>
            <a:xfrm>
              <a:off x="7424876" y="4065539"/>
              <a:ext cx="0" cy="39"/>
            </a:xfrm>
            <a:custGeom>
              <a:avLst/>
              <a:gdLst/>
              <a:ahLst/>
              <a:cxnLst/>
              <a:rect l="l" t="t" r="r" b="b"/>
              <a:pathLst>
                <a:path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13048;p67"/>
            <p:cNvSpPr/>
            <p:nvPr/>
          </p:nvSpPr>
          <p:spPr>
            <a:xfrm>
              <a:off x="7424876" y="4080444"/>
              <a:ext cx="0" cy="39"/>
            </a:xfrm>
            <a:custGeom>
              <a:avLst/>
              <a:gdLst/>
              <a:ahLst/>
              <a:cxnLst/>
              <a:rect l="l" t="t" r="r" b="b"/>
              <a:pathLst>
                <a:path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13049;p67"/>
            <p:cNvSpPr/>
            <p:nvPr/>
          </p:nvSpPr>
          <p:spPr>
            <a:xfrm>
              <a:off x="7422372" y="4072972"/>
              <a:ext cx="39" cy="39"/>
            </a:xfrm>
            <a:custGeom>
              <a:avLst/>
              <a:gdLst/>
              <a:ahLst/>
              <a:cxnLst/>
              <a:rect l="l" t="t" r="r" b="b"/>
              <a:pathLst>
                <a:path w="1" h="1" extrusionOk="0">
                  <a:moveTo>
                    <a:pt x="1" y="1"/>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13050;p67"/>
            <p:cNvSpPr/>
            <p:nvPr/>
          </p:nvSpPr>
          <p:spPr>
            <a:xfrm>
              <a:off x="7424876" y="4065539"/>
              <a:ext cx="0" cy="39"/>
            </a:xfrm>
            <a:custGeom>
              <a:avLst/>
              <a:gdLst/>
              <a:ahLst/>
              <a:cxnLst/>
              <a:rect l="l" t="t" r="r" b="b"/>
              <a:pathLst>
                <a:path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13051;p67"/>
            <p:cNvSpPr/>
            <p:nvPr/>
          </p:nvSpPr>
          <p:spPr>
            <a:xfrm>
              <a:off x="7428162" y="4069686"/>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13052;p67"/>
            <p:cNvSpPr/>
            <p:nvPr/>
          </p:nvSpPr>
          <p:spPr>
            <a:xfrm>
              <a:off x="7428162" y="406968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13053;p67"/>
            <p:cNvSpPr/>
            <p:nvPr/>
          </p:nvSpPr>
          <p:spPr>
            <a:xfrm>
              <a:off x="7425697" y="4064717"/>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13054;p67"/>
            <p:cNvSpPr/>
            <p:nvPr/>
          </p:nvSpPr>
          <p:spPr>
            <a:xfrm>
              <a:off x="7427340" y="40680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13055;p67"/>
            <p:cNvSpPr/>
            <p:nvPr/>
          </p:nvSpPr>
          <p:spPr>
            <a:xfrm>
              <a:off x="7428162" y="40762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13056;p67"/>
            <p:cNvSpPr/>
            <p:nvPr/>
          </p:nvSpPr>
          <p:spPr>
            <a:xfrm>
              <a:off x="7424015" y="40762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3057;p67"/>
            <p:cNvSpPr/>
            <p:nvPr/>
          </p:nvSpPr>
          <p:spPr>
            <a:xfrm>
              <a:off x="7424015" y="4076297"/>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13058;p67"/>
            <p:cNvSpPr/>
            <p:nvPr/>
          </p:nvSpPr>
          <p:spPr>
            <a:xfrm>
              <a:off x="7424015" y="4077119"/>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13059;p67"/>
            <p:cNvSpPr/>
            <p:nvPr/>
          </p:nvSpPr>
          <p:spPr>
            <a:xfrm>
              <a:off x="7424015" y="407711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13060;p67"/>
            <p:cNvSpPr/>
            <p:nvPr/>
          </p:nvSpPr>
          <p:spPr>
            <a:xfrm>
              <a:off x="7421120" y="4064717"/>
              <a:ext cx="7903" cy="17410"/>
            </a:xfrm>
            <a:custGeom>
              <a:avLst/>
              <a:gdLst/>
              <a:ahLst/>
              <a:cxnLst/>
              <a:rect l="l" t="t" r="r" b="b"/>
              <a:pathLst>
                <a:path w="202" h="445" extrusionOk="0">
                  <a:moveTo>
                    <a:pt x="75" y="1"/>
                  </a:moveTo>
                  <a:lnTo>
                    <a:pt x="84" y="10"/>
                  </a:lnTo>
                  <a:lnTo>
                    <a:pt x="84" y="10"/>
                  </a:lnTo>
                  <a:cubicBezTo>
                    <a:pt x="87" y="1"/>
                    <a:pt x="75" y="1"/>
                    <a:pt x="75" y="1"/>
                  </a:cubicBezTo>
                  <a:close/>
                  <a:moveTo>
                    <a:pt x="84" y="10"/>
                  </a:moveTo>
                  <a:cubicBezTo>
                    <a:pt x="83" y="13"/>
                    <a:pt x="80" y="17"/>
                    <a:pt x="75" y="22"/>
                  </a:cubicBezTo>
                  <a:lnTo>
                    <a:pt x="85" y="11"/>
                  </a:lnTo>
                  <a:lnTo>
                    <a:pt x="84" y="10"/>
                  </a:lnTo>
                  <a:close/>
                  <a:moveTo>
                    <a:pt x="96" y="1"/>
                  </a:moveTo>
                  <a:lnTo>
                    <a:pt x="85" y="11"/>
                  </a:lnTo>
                  <a:lnTo>
                    <a:pt x="96" y="22"/>
                  </a:lnTo>
                  <a:cubicBezTo>
                    <a:pt x="96" y="22"/>
                    <a:pt x="96" y="22"/>
                    <a:pt x="96" y="1"/>
                  </a:cubicBezTo>
                  <a:close/>
                  <a:moveTo>
                    <a:pt x="202" y="318"/>
                  </a:moveTo>
                  <a:lnTo>
                    <a:pt x="181" y="339"/>
                  </a:lnTo>
                  <a:cubicBezTo>
                    <a:pt x="202" y="339"/>
                    <a:pt x="181" y="339"/>
                    <a:pt x="202" y="318"/>
                  </a:cubicBezTo>
                  <a:close/>
                  <a:moveTo>
                    <a:pt x="117" y="1"/>
                  </a:moveTo>
                  <a:cubicBezTo>
                    <a:pt x="96" y="1"/>
                    <a:pt x="96" y="1"/>
                    <a:pt x="96" y="22"/>
                  </a:cubicBezTo>
                  <a:lnTo>
                    <a:pt x="54" y="22"/>
                  </a:lnTo>
                  <a:cubicBezTo>
                    <a:pt x="54" y="29"/>
                    <a:pt x="56" y="31"/>
                    <a:pt x="59" y="31"/>
                  </a:cubicBezTo>
                  <a:cubicBezTo>
                    <a:pt x="65" y="31"/>
                    <a:pt x="75" y="22"/>
                    <a:pt x="75" y="22"/>
                  </a:cubicBezTo>
                  <a:lnTo>
                    <a:pt x="75" y="22"/>
                  </a:lnTo>
                  <a:cubicBezTo>
                    <a:pt x="54" y="43"/>
                    <a:pt x="75" y="43"/>
                    <a:pt x="54" y="43"/>
                  </a:cubicBezTo>
                  <a:cubicBezTo>
                    <a:pt x="54" y="43"/>
                    <a:pt x="33" y="64"/>
                    <a:pt x="33" y="64"/>
                  </a:cubicBezTo>
                  <a:lnTo>
                    <a:pt x="12" y="64"/>
                  </a:lnTo>
                  <a:cubicBezTo>
                    <a:pt x="12" y="64"/>
                    <a:pt x="12" y="85"/>
                    <a:pt x="12" y="85"/>
                  </a:cubicBezTo>
                  <a:cubicBezTo>
                    <a:pt x="12" y="85"/>
                    <a:pt x="12" y="106"/>
                    <a:pt x="12" y="106"/>
                  </a:cubicBezTo>
                  <a:cubicBezTo>
                    <a:pt x="12" y="106"/>
                    <a:pt x="12" y="127"/>
                    <a:pt x="12" y="127"/>
                  </a:cubicBezTo>
                  <a:cubicBezTo>
                    <a:pt x="1" y="138"/>
                    <a:pt x="1" y="138"/>
                    <a:pt x="4" y="138"/>
                  </a:cubicBezTo>
                  <a:cubicBezTo>
                    <a:pt x="6" y="138"/>
                    <a:pt x="12" y="138"/>
                    <a:pt x="12" y="149"/>
                  </a:cubicBezTo>
                  <a:cubicBezTo>
                    <a:pt x="12" y="170"/>
                    <a:pt x="12" y="170"/>
                    <a:pt x="12" y="170"/>
                  </a:cubicBezTo>
                  <a:cubicBezTo>
                    <a:pt x="12" y="170"/>
                    <a:pt x="12" y="170"/>
                    <a:pt x="12" y="191"/>
                  </a:cubicBezTo>
                  <a:cubicBezTo>
                    <a:pt x="12" y="212"/>
                    <a:pt x="33" y="212"/>
                    <a:pt x="33" y="212"/>
                  </a:cubicBezTo>
                  <a:cubicBezTo>
                    <a:pt x="33" y="212"/>
                    <a:pt x="33" y="212"/>
                    <a:pt x="33" y="233"/>
                  </a:cubicBezTo>
                  <a:lnTo>
                    <a:pt x="12" y="233"/>
                  </a:lnTo>
                  <a:cubicBezTo>
                    <a:pt x="33" y="254"/>
                    <a:pt x="33" y="254"/>
                    <a:pt x="33" y="254"/>
                  </a:cubicBezTo>
                  <a:cubicBezTo>
                    <a:pt x="33" y="254"/>
                    <a:pt x="33" y="275"/>
                    <a:pt x="33" y="275"/>
                  </a:cubicBezTo>
                  <a:lnTo>
                    <a:pt x="75" y="275"/>
                  </a:lnTo>
                  <a:cubicBezTo>
                    <a:pt x="54" y="275"/>
                    <a:pt x="54" y="275"/>
                    <a:pt x="54" y="296"/>
                  </a:cubicBezTo>
                  <a:lnTo>
                    <a:pt x="75" y="296"/>
                  </a:lnTo>
                  <a:cubicBezTo>
                    <a:pt x="75" y="296"/>
                    <a:pt x="96" y="296"/>
                    <a:pt x="75" y="318"/>
                  </a:cubicBezTo>
                  <a:cubicBezTo>
                    <a:pt x="75" y="318"/>
                    <a:pt x="75" y="318"/>
                    <a:pt x="75" y="339"/>
                  </a:cubicBezTo>
                  <a:lnTo>
                    <a:pt x="96" y="339"/>
                  </a:lnTo>
                  <a:cubicBezTo>
                    <a:pt x="96" y="339"/>
                    <a:pt x="96" y="339"/>
                    <a:pt x="96" y="360"/>
                  </a:cubicBezTo>
                  <a:lnTo>
                    <a:pt x="96" y="381"/>
                  </a:lnTo>
                  <a:cubicBezTo>
                    <a:pt x="96" y="402"/>
                    <a:pt x="96" y="402"/>
                    <a:pt x="96" y="402"/>
                  </a:cubicBezTo>
                  <a:lnTo>
                    <a:pt x="96" y="423"/>
                  </a:lnTo>
                  <a:cubicBezTo>
                    <a:pt x="96" y="423"/>
                    <a:pt x="117" y="402"/>
                    <a:pt x="117" y="402"/>
                  </a:cubicBezTo>
                  <a:cubicBezTo>
                    <a:pt x="117" y="402"/>
                    <a:pt x="117" y="423"/>
                    <a:pt x="117" y="423"/>
                  </a:cubicBezTo>
                  <a:cubicBezTo>
                    <a:pt x="117" y="434"/>
                    <a:pt x="117" y="434"/>
                    <a:pt x="114" y="434"/>
                  </a:cubicBezTo>
                  <a:cubicBezTo>
                    <a:pt x="112" y="434"/>
                    <a:pt x="107" y="434"/>
                    <a:pt x="96" y="444"/>
                  </a:cubicBezTo>
                  <a:lnTo>
                    <a:pt x="117" y="444"/>
                  </a:lnTo>
                  <a:cubicBezTo>
                    <a:pt x="138" y="423"/>
                    <a:pt x="138" y="423"/>
                    <a:pt x="138" y="423"/>
                  </a:cubicBezTo>
                  <a:lnTo>
                    <a:pt x="159" y="423"/>
                  </a:lnTo>
                  <a:cubicBezTo>
                    <a:pt x="159" y="423"/>
                    <a:pt x="138" y="423"/>
                    <a:pt x="159" y="402"/>
                  </a:cubicBezTo>
                  <a:cubicBezTo>
                    <a:pt x="159" y="402"/>
                    <a:pt x="159" y="402"/>
                    <a:pt x="159" y="381"/>
                  </a:cubicBezTo>
                  <a:cubicBezTo>
                    <a:pt x="181" y="360"/>
                    <a:pt x="159" y="360"/>
                    <a:pt x="159" y="360"/>
                  </a:cubicBezTo>
                  <a:lnTo>
                    <a:pt x="181" y="360"/>
                  </a:lnTo>
                  <a:cubicBezTo>
                    <a:pt x="181" y="360"/>
                    <a:pt x="181" y="360"/>
                    <a:pt x="181" y="339"/>
                  </a:cubicBezTo>
                  <a:cubicBezTo>
                    <a:pt x="159" y="339"/>
                    <a:pt x="202" y="318"/>
                    <a:pt x="181" y="318"/>
                  </a:cubicBezTo>
                  <a:cubicBezTo>
                    <a:pt x="181" y="318"/>
                    <a:pt x="181" y="296"/>
                    <a:pt x="181" y="296"/>
                  </a:cubicBezTo>
                  <a:cubicBezTo>
                    <a:pt x="181" y="296"/>
                    <a:pt x="181" y="296"/>
                    <a:pt x="181" y="275"/>
                  </a:cubicBezTo>
                  <a:lnTo>
                    <a:pt x="202" y="275"/>
                  </a:lnTo>
                  <a:cubicBezTo>
                    <a:pt x="202" y="275"/>
                    <a:pt x="202" y="275"/>
                    <a:pt x="181" y="254"/>
                  </a:cubicBezTo>
                  <a:cubicBezTo>
                    <a:pt x="181" y="233"/>
                    <a:pt x="181" y="233"/>
                    <a:pt x="202" y="233"/>
                  </a:cubicBezTo>
                  <a:lnTo>
                    <a:pt x="181" y="233"/>
                  </a:lnTo>
                  <a:lnTo>
                    <a:pt x="202" y="212"/>
                  </a:lnTo>
                  <a:lnTo>
                    <a:pt x="181" y="212"/>
                  </a:lnTo>
                  <a:cubicBezTo>
                    <a:pt x="181" y="212"/>
                    <a:pt x="181" y="212"/>
                    <a:pt x="181" y="191"/>
                  </a:cubicBezTo>
                  <a:cubicBezTo>
                    <a:pt x="181" y="191"/>
                    <a:pt x="181" y="170"/>
                    <a:pt x="181" y="170"/>
                  </a:cubicBezTo>
                  <a:lnTo>
                    <a:pt x="159" y="170"/>
                  </a:lnTo>
                  <a:cubicBezTo>
                    <a:pt x="181" y="170"/>
                    <a:pt x="181" y="149"/>
                    <a:pt x="181" y="149"/>
                  </a:cubicBezTo>
                  <a:lnTo>
                    <a:pt x="159" y="149"/>
                  </a:lnTo>
                  <a:cubicBezTo>
                    <a:pt x="181" y="127"/>
                    <a:pt x="181" y="127"/>
                    <a:pt x="181" y="127"/>
                  </a:cubicBezTo>
                  <a:lnTo>
                    <a:pt x="159" y="127"/>
                  </a:lnTo>
                  <a:cubicBezTo>
                    <a:pt x="170" y="117"/>
                    <a:pt x="170" y="117"/>
                    <a:pt x="167" y="117"/>
                  </a:cubicBezTo>
                  <a:cubicBezTo>
                    <a:pt x="165" y="117"/>
                    <a:pt x="159" y="117"/>
                    <a:pt x="159" y="106"/>
                  </a:cubicBezTo>
                  <a:lnTo>
                    <a:pt x="181" y="106"/>
                  </a:lnTo>
                  <a:cubicBezTo>
                    <a:pt x="159" y="106"/>
                    <a:pt x="159" y="106"/>
                    <a:pt x="159" y="85"/>
                  </a:cubicBezTo>
                  <a:cubicBezTo>
                    <a:pt x="159" y="85"/>
                    <a:pt x="181"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3061;p67"/>
            <p:cNvSpPr/>
            <p:nvPr/>
          </p:nvSpPr>
          <p:spPr>
            <a:xfrm>
              <a:off x="7424015" y="4077119"/>
              <a:ext cx="39" cy="861"/>
            </a:xfrm>
            <a:custGeom>
              <a:avLst/>
              <a:gdLst/>
              <a:ahLst/>
              <a:cxnLst/>
              <a:rect l="l" t="t" r="r" b="b"/>
              <a:pathLst>
                <a:path w="1" h="22" extrusionOk="0">
                  <a:moveTo>
                    <a:pt x="1" y="22"/>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13062;p67"/>
            <p:cNvSpPr/>
            <p:nvPr/>
          </p:nvSpPr>
          <p:spPr>
            <a:xfrm>
              <a:off x="7424015" y="4076297"/>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13063;p67"/>
            <p:cNvSpPr/>
            <p:nvPr/>
          </p:nvSpPr>
          <p:spPr>
            <a:xfrm>
              <a:off x="7423193" y="40762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13064;p67"/>
            <p:cNvSpPr/>
            <p:nvPr/>
          </p:nvSpPr>
          <p:spPr>
            <a:xfrm>
              <a:off x="7424876" y="4077940"/>
              <a:ext cx="0" cy="39"/>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3065;p67"/>
            <p:cNvSpPr/>
            <p:nvPr/>
          </p:nvSpPr>
          <p:spPr>
            <a:xfrm>
              <a:off x="7424876" y="4080444"/>
              <a:ext cx="0" cy="39"/>
            </a:xfrm>
            <a:custGeom>
              <a:avLst/>
              <a:gdLst/>
              <a:ahLst/>
              <a:cxnLst/>
              <a:rect l="l" t="t" r="r" b="b"/>
              <a:pathLst>
                <a:path h="1" extrusionOk="0">
                  <a:moveTo>
                    <a:pt x="0" y="0"/>
                  </a:move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13066;p67"/>
            <p:cNvSpPr/>
            <p:nvPr/>
          </p:nvSpPr>
          <p:spPr>
            <a:xfrm>
              <a:off x="7424876" y="4080444"/>
              <a:ext cx="0" cy="39"/>
            </a:xfrm>
            <a:custGeom>
              <a:avLst/>
              <a:gdLst/>
              <a:ahLst/>
              <a:cxnLst/>
              <a:rect l="l" t="t" r="r" b="b"/>
              <a:pathLst>
                <a:path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13067;p67"/>
            <p:cNvSpPr/>
            <p:nvPr/>
          </p:nvSpPr>
          <p:spPr>
            <a:xfrm>
              <a:off x="7424015" y="4077940"/>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13068;p67"/>
            <p:cNvSpPr/>
            <p:nvPr/>
          </p:nvSpPr>
          <p:spPr>
            <a:xfrm>
              <a:off x="7424876" y="4079583"/>
              <a:ext cx="0" cy="900"/>
            </a:xfrm>
            <a:custGeom>
              <a:avLst/>
              <a:gdLst/>
              <a:ahLst/>
              <a:cxnLst/>
              <a:rect l="l" t="t" r="r" b="b"/>
              <a:pathLst>
                <a:path h="23" extrusionOk="0">
                  <a:moveTo>
                    <a:pt x="0" y="22"/>
                  </a:moveTo>
                  <a:lnTo>
                    <a:pt x="0" y="1"/>
                  </a:lnTo>
                  <a:lnTo>
                    <a:pt x="0" y="22"/>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13069;p67"/>
            <p:cNvSpPr/>
            <p:nvPr/>
          </p:nvSpPr>
          <p:spPr>
            <a:xfrm>
              <a:off x="7424876" y="4080444"/>
              <a:ext cx="0" cy="39"/>
            </a:xfrm>
            <a:custGeom>
              <a:avLst/>
              <a:gdLst/>
              <a:ahLst/>
              <a:cxnLst/>
              <a:rect l="l" t="t" r="r" b="b"/>
              <a:pathLst>
                <a:path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13070;p67"/>
            <p:cNvSpPr/>
            <p:nvPr/>
          </p:nvSpPr>
          <p:spPr>
            <a:xfrm>
              <a:off x="7424876" y="4078762"/>
              <a:ext cx="0" cy="39"/>
            </a:xfrm>
            <a:custGeom>
              <a:avLst/>
              <a:gdLst/>
              <a:ahLst/>
              <a:cxnLst/>
              <a:rect l="l" t="t" r="r" b="b"/>
              <a:pathLst>
                <a:path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3071;p67"/>
            <p:cNvSpPr/>
            <p:nvPr/>
          </p:nvSpPr>
          <p:spPr>
            <a:xfrm>
              <a:off x="7424876" y="4079583"/>
              <a:ext cx="0" cy="39"/>
            </a:xfrm>
            <a:custGeom>
              <a:avLst/>
              <a:gdLst/>
              <a:ahLst/>
              <a:cxnLst/>
              <a:rect l="l" t="t" r="r" b="b"/>
              <a:pathLst>
                <a:path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13072;p67"/>
            <p:cNvSpPr/>
            <p:nvPr/>
          </p:nvSpPr>
          <p:spPr>
            <a:xfrm>
              <a:off x="7424876" y="4080444"/>
              <a:ext cx="0" cy="39"/>
            </a:xfrm>
            <a:custGeom>
              <a:avLst/>
              <a:gdLst/>
              <a:ahLst/>
              <a:cxnLst/>
              <a:rect l="l" t="t" r="r" b="b"/>
              <a:pathLst>
                <a:path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3073;p67"/>
            <p:cNvSpPr/>
            <p:nvPr/>
          </p:nvSpPr>
          <p:spPr>
            <a:xfrm>
              <a:off x="7424876" y="4079583"/>
              <a:ext cx="0" cy="39"/>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13074;p67"/>
            <p:cNvSpPr/>
            <p:nvPr/>
          </p:nvSpPr>
          <p:spPr>
            <a:xfrm>
              <a:off x="7367836" y="4095310"/>
              <a:ext cx="861" cy="39"/>
            </a:xfrm>
            <a:custGeom>
              <a:avLst/>
              <a:gdLst/>
              <a:ahLst/>
              <a:cxnLst/>
              <a:rect l="l" t="t" r="r" b="b"/>
              <a:pathLst>
                <a:path w="22" h="1" extrusionOk="0">
                  <a:moveTo>
                    <a:pt x="0" y="0"/>
                  </a:moveTo>
                  <a:cubicBezTo>
                    <a:pt x="0" y="0"/>
                    <a:pt x="0" y="0"/>
                    <a:pt x="22"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13075;p67"/>
            <p:cNvSpPr/>
            <p:nvPr/>
          </p:nvSpPr>
          <p:spPr>
            <a:xfrm>
              <a:off x="7367836" y="4091985"/>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13076;p67"/>
            <p:cNvSpPr/>
            <p:nvPr/>
          </p:nvSpPr>
          <p:spPr>
            <a:xfrm>
              <a:off x="7368658" y="4097775"/>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13077;p67"/>
            <p:cNvSpPr/>
            <p:nvPr/>
          </p:nvSpPr>
          <p:spPr>
            <a:xfrm>
              <a:off x="7367015" y="4085373"/>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13078;p67"/>
            <p:cNvSpPr/>
            <p:nvPr/>
          </p:nvSpPr>
          <p:spPr>
            <a:xfrm>
              <a:off x="7367836" y="408952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13079;p67"/>
            <p:cNvSpPr/>
            <p:nvPr/>
          </p:nvSpPr>
          <p:spPr>
            <a:xfrm>
              <a:off x="7366193" y="4098596"/>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13080;p67"/>
            <p:cNvSpPr/>
            <p:nvPr/>
          </p:nvSpPr>
          <p:spPr>
            <a:xfrm>
              <a:off x="7367015" y="410110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13081;p67"/>
            <p:cNvSpPr/>
            <p:nvPr/>
          </p:nvSpPr>
          <p:spPr>
            <a:xfrm>
              <a:off x="7367836" y="4099418"/>
              <a:ext cx="39" cy="900"/>
            </a:xfrm>
            <a:custGeom>
              <a:avLst/>
              <a:gdLst/>
              <a:ahLst/>
              <a:cxnLst/>
              <a:rect l="l" t="t" r="r" b="b"/>
              <a:pathLst>
                <a:path w="1" h="23" extrusionOk="0">
                  <a:moveTo>
                    <a:pt x="0" y="1"/>
                  </a:moveTo>
                  <a:cubicBezTo>
                    <a:pt x="0" y="1"/>
                    <a:pt x="0" y="1"/>
                    <a:pt x="0" y="1"/>
                  </a:cubicBezTo>
                  <a:cubicBezTo>
                    <a:pt x="0" y="1"/>
                    <a:pt x="0" y="22"/>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13082;p67"/>
            <p:cNvSpPr/>
            <p:nvPr/>
          </p:nvSpPr>
          <p:spPr>
            <a:xfrm>
              <a:off x="7367836" y="409941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13083;p67"/>
            <p:cNvSpPr/>
            <p:nvPr/>
          </p:nvSpPr>
          <p:spPr>
            <a:xfrm>
              <a:off x="7360403" y="4062252"/>
              <a:ext cx="861" cy="39"/>
            </a:xfrm>
            <a:custGeom>
              <a:avLst/>
              <a:gdLst/>
              <a:ahLst/>
              <a:cxnLst/>
              <a:rect l="l" t="t" r="r" b="b"/>
              <a:pathLst>
                <a:path w="22" h="1" extrusionOk="0">
                  <a:moveTo>
                    <a:pt x="21" y="0"/>
                  </a:moveTo>
                  <a:cubicBezTo>
                    <a:pt x="21"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13084;p67"/>
            <p:cNvSpPr/>
            <p:nvPr/>
          </p:nvSpPr>
          <p:spPr>
            <a:xfrm>
              <a:off x="7366193" y="4079583"/>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13085;p67"/>
            <p:cNvSpPr/>
            <p:nvPr/>
          </p:nvSpPr>
          <p:spPr>
            <a:xfrm>
              <a:off x="7359582" y="4062252"/>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13086;p67"/>
            <p:cNvSpPr/>
            <p:nvPr/>
          </p:nvSpPr>
          <p:spPr>
            <a:xfrm>
              <a:off x="7365372" y="40977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13087;p67"/>
            <p:cNvSpPr/>
            <p:nvPr/>
          </p:nvSpPr>
          <p:spPr>
            <a:xfrm>
              <a:off x="7359582" y="4079583"/>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13088;p67"/>
            <p:cNvSpPr/>
            <p:nvPr/>
          </p:nvSpPr>
          <p:spPr>
            <a:xfrm>
              <a:off x="7359582" y="4062252"/>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13089;p67"/>
            <p:cNvSpPr/>
            <p:nvPr/>
          </p:nvSpPr>
          <p:spPr>
            <a:xfrm>
              <a:off x="7364511" y="4073832"/>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13090;p67"/>
            <p:cNvSpPr/>
            <p:nvPr/>
          </p:nvSpPr>
          <p:spPr>
            <a:xfrm>
              <a:off x="7364511" y="407297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13091;p67"/>
            <p:cNvSpPr/>
            <p:nvPr/>
          </p:nvSpPr>
          <p:spPr>
            <a:xfrm>
              <a:off x="7360403" y="4062252"/>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13092;p67"/>
            <p:cNvSpPr/>
            <p:nvPr/>
          </p:nvSpPr>
          <p:spPr>
            <a:xfrm>
              <a:off x="7363689" y="406968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13093;p67"/>
            <p:cNvSpPr/>
            <p:nvPr/>
          </p:nvSpPr>
          <p:spPr>
            <a:xfrm>
              <a:off x="7367836" y="408952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13094;p67"/>
            <p:cNvSpPr/>
            <p:nvPr/>
          </p:nvSpPr>
          <p:spPr>
            <a:xfrm>
              <a:off x="7362868" y="4088699"/>
              <a:ext cx="39" cy="39"/>
            </a:xfrm>
            <a:custGeom>
              <a:avLst/>
              <a:gdLst/>
              <a:ahLst/>
              <a:cxnLst/>
              <a:rect l="l" t="t" r="r" b="b"/>
              <a:pathLst>
                <a:path w="1" h="1" extrusionOk="0">
                  <a:moveTo>
                    <a:pt x="1"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13095;p67"/>
            <p:cNvSpPr/>
            <p:nvPr/>
          </p:nvSpPr>
          <p:spPr>
            <a:xfrm>
              <a:off x="7362868" y="408869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13096;p67"/>
            <p:cNvSpPr/>
            <p:nvPr/>
          </p:nvSpPr>
          <p:spPr>
            <a:xfrm>
              <a:off x="7362868" y="40878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13097;p67"/>
            <p:cNvSpPr/>
            <p:nvPr/>
          </p:nvSpPr>
          <p:spPr>
            <a:xfrm>
              <a:off x="7362868" y="4091163"/>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13098;p67"/>
            <p:cNvSpPr/>
            <p:nvPr/>
          </p:nvSpPr>
          <p:spPr>
            <a:xfrm>
              <a:off x="7362868" y="409034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13099;p67"/>
            <p:cNvSpPr/>
            <p:nvPr/>
          </p:nvSpPr>
          <p:spPr>
            <a:xfrm>
              <a:off x="7362046" y="4087056"/>
              <a:ext cx="39" cy="39"/>
            </a:xfrm>
            <a:custGeom>
              <a:avLst/>
              <a:gdLst/>
              <a:ahLst/>
              <a:cxnLst/>
              <a:rect l="l" t="t" r="r" b="b"/>
              <a:pathLst>
                <a:path w="1" h="1" extrusionOk="0">
                  <a:moveTo>
                    <a:pt x="1"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13100;p67"/>
            <p:cNvSpPr/>
            <p:nvPr/>
          </p:nvSpPr>
          <p:spPr>
            <a:xfrm>
              <a:off x="7357078" y="4061431"/>
              <a:ext cx="10798" cy="39709"/>
            </a:xfrm>
            <a:custGeom>
              <a:avLst/>
              <a:gdLst/>
              <a:ahLst/>
              <a:cxnLst/>
              <a:rect l="l" t="t" r="r" b="b"/>
              <a:pathLst>
                <a:path w="276" h="1015" extrusionOk="0">
                  <a:moveTo>
                    <a:pt x="255" y="603"/>
                  </a:moveTo>
                  <a:cubicBezTo>
                    <a:pt x="254" y="603"/>
                    <a:pt x="254" y="606"/>
                    <a:pt x="254" y="613"/>
                  </a:cubicBezTo>
                  <a:cubicBezTo>
                    <a:pt x="254" y="613"/>
                    <a:pt x="257" y="610"/>
                    <a:pt x="260" y="608"/>
                  </a:cubicBezTo>
                  <a:lnTo>
                    <a:pt x="260" y="608"/>
                  </a:lnTo>
                  <a:cubicBezTo>
                    <a:pt x="263" y="610"/>
                    <a:pt x="268" y="613"/>
                    <a:pt x="275" y="613"/>
                  </a:cubicBezTo>
                  <a:cubicBezTo>
                    <a:pt x="275" y="606"/>
                    <a:pt x="273" y="603"/>
                    <a:pt x="270" y="603"/>
                  </a:cubicBezTo>
                  <a:cubicBezTo>
                    <a:pt x="267" y="603"/>
                    <a:pt x="263" y="606"/>
                    <a:pt x="260" y="608"/>
                  </a:cubicBezTo>
                  <a:lnTo>
                    <a:pt x="260" y="608"/>
                  </a:lnTo>
                  <a:cubicBezTo>
                    <a:pt x="257" y="606"/>
                    <a:pt x="256" y="603"/>
                    <a:pt x="255" y="603"/>
                  </a:cubicBezTo>
                  <a:close/>
                  <a:moveTo>
                    <a:pt x="128" y="655"/>
                  </a:moveTo>
                  <a:cubicBezTo>
                    <a:pt x="128" y="666"/>
                    <a:pt x="128" y="666"/>
                    <a:pt x="128" y="666"/>
                  </a:cubicBezTo>
                  <a:cubicBezTo>
                    <a:pt x="128" y="666"/>
                    <a:pt x="128" y="666"/>
                    <a:pt x="128" y="676"/>
                  </a:cubicBezTo>
                  <a:cubicBezTo>
                    <a:pt x="128" y="655"/>
                    <a:pt x="128" y="655"/>
                    <a:pt x="149" y="655"/>
                  </a:cubicBezTo>
                  <a:close/>
                  <a:moveTo>
                    <a:pt x="85" y="0"/>
                  </a:moveTo>
                  <a:cubicBezTo>
                    <a:pt x="85" y="11"/>
                    <a:pt x="80" y="11"/>
                    <a:pt x="75" y="11"/>
                  </a:cubicBezTo>
                  <a:cubicBezTo>
                    <a:pt x="70" y="11"/>
                    <a:pt x="64" y="11"/>
                    <a:pt x="64" y="21"/>
                  </a:cubicBezTo>
                  <a:cubicBezTo>
                    <a:pt x="64" y="21"/>
                    <a:pt x="64" y="21"/>
                    <a:pt x="43" y="42"/>
                  </a:cubicBezTo>
                  <a:lnTo>
                    <a:pt x="43" y="64"/>
                  </a:lnTo>
                  <a:cubicBezTo>
                    <a:pt x="43" y="85"/>
                    <a:pt x="1" y="106"/>
                    <a:pt x="22" y="106"/>
                  </a:cubicBezTo>
                  <a:lnTo>
                    <a:pt x="1" y="106"/>
                  </a:lnTo>
                  <a:cubicBezTo>
                    <a:pt x="22" y="106"/>
                    <a:pt x="1" y="127"/>
                    <a:pt x="1" y="127"/>
                  </a:cubicBezTo>
                  <a:cubicBezTo>
                    <a:pt x="1" y="148"/>
                    <a:pt x="1" y="148"/>
                    <a:pt x="1" y="169"/>
                  </a:cubicBezTo>
                  <a:lnTo>
                    <a:pt x="22" y="169"/>
                  </a:lnTo>
                  <a:cubicBezTo>
                    <a:pt x="1" y="190"/>
                    <a:pt x="1" y="211"/>
                    <a:pt x="1" y="211"/>
                  </a:cubicBezTo>
                  <a:cubicBezTo>
                    <a:pt x="22" y="233"/>
                    <a:pt x="22" y="275"/>
                    <a:pt x="22" y="296"/>
                  </a:cubicBezTo>
                  <a:cubicBezTo>
                    <a:pt x="22" y="292"/>
                    <a:pt x="23" y="288"/>
                    <a:pt x="24" y="285"/>
                  </a:cubicBezTo>
                  <a:lnTo>
                    <a:pt x="24" y="285"/>
                  </a:lnTo>
                  <a:cubicBezTo>
                    <a:pt x="29" y="296"/>
                    <a:pt x="39" y="296"/>
                    <a:pt x="22" y="296"/>
                  </a:cubicBezTo>
                  <a:cubicBezTo>
                    <a:pt x="43" y="317"/>
                    <a:pt x="22" y="338"/>
                    <a:pt x="43" y="338"/>
                  </a:cubicBezTo>
                  <a:cubicBezTo>
                    <a:pt x="22" y="359"/>
                    <a:pt x="43" y="359"/>
                    <a:pt x="43" y="359"/>
                  </a:cubicBezTo>
                  <a:cubicBezTo>
                    <a:pt x="43" y="359"/>
                    <a:pt x="43" y="359"/>
                    <a:pt x="43" y="380"/>
                  </a:cubicBezTo>
                  <a:cubicBezTo>
                    <a:pt x="43" y="380"/>
                    <a:pt x="43" y="402"/>
                    <a:pt x="43" y="402"/>
                  </a:cubicBezTo>
                  <a:cubicBezTo>
                    <a:pt x="43" y="402"/>
                    <a:pt x="43" y="423"/>
                    <a:pt x="43" y="423"/>
                  </a:cubicBezTo>
                  <a:lnTo>
                    <a:pt x="64" y="423"/>
                  </a:lnTo>
                  <a:cubicBezTo>
                    <a:pt x="43" y="423"/>
                    <a:pt x="64" y="423"/>
                    <a:pt x="64" y="444"/>
                  </a:cubicBezTo>
                  <a:cubicBezTo>
                    <a:pt x="64" y="444"/>
                    <a:pt x="64" y="444"/>
                    <a:pt x="64" y="465"/>
                  </a:cubicBezTo>
                  <a:cubicBezTo>
                    <a:pt x="64" y="486"/>
                    <a:pt x="64" y="486"/>
                    <a:pt x="64" y="486"/>
                  </a:cubicBezTo>
                  <a:lnTo>
                    <a:pt x="85" y="486"/>
                  </a:lnTo>
                  <a:cubicBezTo>
                    <a:pt x="85" y="486"/>
                    <a:pt x="64" y="486"/>
                    <a:pt x="85" y="507"/>
                  </a:cubicBezTo>
                  <a:cubicBezTo>
                    <a:pt x="85" y="507"/>
                    <a:pt x="85" y="528"/>
                    <a:pt x="85" y="528"/>
                  </a:cubicBezTo>
                  <a:lnTo>
                    <a:pt x="64" y="528"/>
                  </a:lnTo>
                  <a:cubicBezTo>
                    <a:pt x="85" y="549"/>
                    <a:pt x="85" y="571"/>
                    <a:pt x="85" y="571"/>
                  </a:cubicBezTo>
                  <a:cubicBezTo>
                    <a:pt x="106" y="571"/>
                    <a:pt x="106" y="571"/>
                    <a:pt x="106" y="592"/>
                  </a:cubicBezTo>
                  <a:lnTo>
                    <a:pt x="85" y="592"/>
                  </a:lnTo>
                  <a:lnTo>
                    <a:pt x="85" y="613"/>
                  </a:lnTo>
                  <a:cubicBezTo>
                    <a:pt x="85" y="613"/>
                    <a:pt x="106" y="613"/>
                    <a:pt x="106" y="634"/>
                  </a:cubicBezTo>
                  <a:lnTo>
                    <a:pt x="128" y="634"/>
                  </a:lnTo>
                  <a:cubicBezTo>
                    <a:pt x="128" y="634"/>
                    <a:pt x="149" y="634"/>
                    <a:pt x="149" y="655"/>
                  </a:cubicBezTo>
                  <a:cubicBezTo>
                    <a:pt x="149" y="655"/>
                    <a:pt x="149" y="655"/>
                    <a:pt x="149" y="676"/>
                  </a:cubicBezTo>
                  <a:lnTo>
                    <a:pt x="170" y="676"/>
                  </a:lnTo>
                  <a:cubicBezTo>
                    <a:pt x="161" y="676"/>
                    <a:pt x="160" y="676"/>
                    <a:pt x="161" y="678"/>
                  </a:cubicBezTo>
                  <a:lnTo>
                    <a:pt x="161" y="678"/>
                  </a:lnTo>
                  <a:cubicBezTo>
                    <a:pt x="154" y="680"/>
                    <a:pt x="151" y="686"/>
                    <a:pt x="150" y="686"/>
                  </a:cubicBezTo>
                  <a:cubicBezTo>
                    <a:pt x="149" y="686"/>
                    <a:pt x="149" y="683"/>
                    <a:pt x="149" y="676"/>
                  </a:cubicBezTo>
                  <a:cubicBezTo>
                    <a:pt x="149" y="697"/>
                    <a:pt x="149" y="697"/>
                    <a:pt x="149" y="697"/>
                  </a:cubicBezTo>
                  <a:cubicBezTo>
                    <a:pt x="149" y="697"/>
                    <a:pt x="149" y="718"/>
                    <a:pt x="149" y="718"/>
                  </a:cubicBezTo>
                  <a:cubicBezTo>
                    <a:pt x="149" y="718"/>
                    <a:pt x="149" y="740"/>
                    <a:pt x="149" y="740"/>
                  </a:cubicBezTo>
                  <a:lnTo>
                    <a:pt x="170" y="740"/>
                  </a:lnTo>
                  <a:cubicBezTo>
                    <a:pt x="163" y="747"/>
                    <a:pt x="160" y="749"/>
                    <a:pt x="160" y="749"/>
                  </a:cubicBezTo>
                  <a:cubicBezTo>
                    <a:pt x="158" y="749"/>
                    <a:pt x="163" y="740"/>
                    <a:pt x="149" y="740"/>
                  </a:cubicBezTo>
                  <a:lnTo>
                    <a:pt x="170" y="761"/>
                  </a:lnTo>
                  <a:cubicBezTo>
                    <a:pt x="170" y="761"/>
                    <a:pt x="170" y="782"/>
                    <a:pt x="170" y="782"/>
                  </a:cubicBezTo>
                  <a:lnTo>
                    <a:pt x="191" y="782"/>
                  </a:lnTo>
                  <a:cubicBezTo>
                    <a:pt x="191" y="782"/>
                    <a:pt x="191" y="803"/>
                    <a:pt x="191" y="803"/>
                  </a:cubicBezTo>
                  <a:cubicBezTo>
                    <a:pt x="170" y="803"/>
                    <a:pt x="191" y="824"/>
                    <a:pt x="170" y="824"/>
                  </a:cubicBezTo>
                  <a:lnTo>
                    <a:pt x="212" y="824"/>
                  </a:lnTo>
                  <a:cubicBezTo>
                    <a:pt x="212" y="824"/>
                    <a:pt x="191" y="845"/>
                    <a:pt x="191" y="845"/>
                  </a:cubicBezTo>
                  <a:lnTo>
                    <a:pt x="212" y="845"/>
                  </a:lnTo>
                  <a:cubicBezTo>
                    <a:pt x="212" y="866"/>
                    <a:pt x="212" y="866"/>
                    <a:pt x="212" y="866"/>
                  </a:cubicBezTo>
                  <a:cubicBezTo>
                    <a:pt x="212" y="866"/>
                    <a:pt x="212" y="866"/>
                    <a:pt x="212" y="887"/>
                  </a:cubicBezTo>
                  <a:cubicBezTo>
                    <a:pt x="212" y="909"/>
                    <a:pt x="212" y="909"/>
                    <a:pt x="212" y="909"/>
                  </a:cubicBezTo>
                  <a:cubicBezTo>
                    <a:pt x="212" y="909"/>
                    <a:pt x="221" y="918"/>
                    <a:pt x="228" y="918"/>
                  </a:cubicBezTo>
                  <a:cubicBezTo>
                    <a:pt x="231" y="918"/>
                    <a:pt x="233" y="916"/>
                    <a:pt x="233" y="909"/>
                  </a:cubicBezTo>
                  <a:lnTo>
                    <a:pt x="233" y="930"/>
                  </a:lnTo>
                  <a:cubicBezTo>
                    <a:pt x="233" y="930"/>
                    <a:pt x="233" y="951"/>
                    <a:pt x="233" y="951"/>
                  </a:cubicBezTo>
                  <a:cubicBezTo>
                    <a:pt x="233" y="951"/>
                    <a:pt x="233" y="972"/>
                    <a:pt x="233" y="972"/>
                  </a:cubicBezTo>
                  <a:cubicBezTo>
                    <a:pt x="233" y="993"/>
                    <a:pt x="233" y="993"/>
                    <a:pt x="233" y="993"/>
                  </a:cubicBezTo>
                  <a:cubicBezTo>
                    <a:pt x="233" y="1014"/>
                    <a:pt x="233" y="1014"/>
                    <a:pt x="233" y="1014"/>
                  </a:cubicBezTo>
                  <a:lnTo>
                    <a:pt x="254" y="1014"/>
                  </a:lnTo>
                  <a:cubicBezTo>
                    <a:pt x="254" y="1014"/>
                    <a:pt x="254" y="1014"/>
                    <a:pt x="254" y="993"/>
                  </a:cubicBezTo>
                  <a:lnTo>
                    <a:pt x="275" y="993"/>
                  </a:lnTo>
                  <a:lnTo>
                    <a:pt x="275" y="972"/>
                  </a:lnTo>
                  <a:cubicBezTo>
                    <a:pt x="275" y="972"/>
                    <a:pt x="254" y="951"/>
                    <a:pt x="275" y="951"/>
                  </a:cubicBezTo>
                  <a:cubicBezTo>
                    <a:pt x="275" y="940"/>
                    <a:pt x="275" y="940"/>
                    <a:pt x="275" y="940"/>
                  </a:cubicBezTo>
                  <a:cubicBezTo>
                    <a:pt x="275" y="940"/>
                    <a:pt x="275" y="940"/>
                    <a:pt x="275" y="930"/>
                  </a:cubicBezTo>
                  <a:cubicBezTo>
                    <a:pt x="275" y="909"/>
                    <a:pt x="275" y="909"/>
                    <a:pt x="275" y="909"/>
                  </a:cubicBezTo>
                  <a:cubicBezTo>
                    <a:pt x="275" y="887"/>
                    <a:pt x="275" y="887"/>
                    <a:pt x="275" y="887"/>
                  </a:cubicBezTo>
                  <a:cubicBezTo>
                    <a:pt x="275" y="866"/>
                    <a:pt x="275" y="866"/>
                    <a:pt x="275" y="866"/>
                  </a:cubicBezTo>
                  <a:lnTo>
                    <a:pt x="275" y="845"/>
                  </a:lnTo>
                  <a:cubicBezTo>
                    <a:pt x="275" y="845"/>
                    <a:pt x="275" y="845"/>
                    <a:pt x="275" y="824"/>
                  </a:cubicBezTo>
                  <a:lnTo>
                    <a:pt x="275" y="803"/>
                  </a:lnTo>
                  <a:cubicBezTo>
                    <a:pt x="275" y="803"/>
                    <a:pt x="275" y="782"/>
                    <a:pt x="275" y="782"/>
                  </a:cubicBezTo>
                  <a:cubicBezTo>
                    <a:pt x="254" y="761"/>
                    <a:pt x="275" y="761"/>
                    <a:pt x="275" y="740"/>
                  </a:cubicBezTo>
                  <a:cubicBezTo>
                    <a:pt x="275" y="740"/>
                    <a:pt x="275" y="740"/>
                    <a:pt x="275" y="718"/>
                  </a:cubicBezTo>
                  <a:cubicBezTo>
                    <a:pt x="275" y="718"/>
                    <a:pt x="275" y="697"/>
                    <a:pt x="275" y="697"/>
                  </a:cubicBezTo>
                  <a:lnTo>
                    <a:pt x="254" y="676"/>
                  </a:lnTo>
                  <a:cubicBezTo>
                    <a:pt x="254" y="676"/>
                    <a:pt x="254" y="655"/>
                    <a:pt x="254" y="655"/>
                  </a:cubicBezTo>
                  <a:lnTo>
                    <a:pt x="275" y="655"/>
                  </a:lnTo>
                  <a:lnTo>
                    <a:pt x="275" y="634"/>
                  </a:lnTo>
                  <a:lnTo>
                    <a:pt x="254" y="634"/>
                  </a:lnTo>
                  <a:cubicBezTo>
                    <a:pt x="254" y="613"/>
                    <a:pt x="254" y="613"/>
                    <a:pt x="254" y="613"/>
                  </a:cubicBezTo>
                  <a:cubicBezTo>
                    <a:pt x="254" y="592"/>
                    <a:pt x="254" y="592"/>
                    <a:pt x="254" y="592"/>
                  </a:cubicBezTo>
                  <a:cubicBezTo>
                    <a:pt x="254" y="592"/>
                    <a:pt x="254" y="571"/>
                    <a:pt x="254" y="571"/>
                  </a:cubicBezTo>
                  <a:lnTo>
                    <a:pt x="233" y="571"/>
                  </a:lnTo>
                  <a:cubicBezTo>
                    <a:pt x="254" y="549"/>
                    <a:pt x="233" y="549"/>
                    <a:pt x="254" y="549"/>
                  </a:cubicBezTo>
                  <a:lnTo>
                    <a:pt x="233" y="549"/>
                  </a:lnTo>
                  <a:cubicBezTo>
                    <a:pt x="233" y="549"/>
                    <a:pt x="254" y="528"/>
                    <a:pt x="254" y="528"/>
                  </a:cubicBezTo>
                  <a:cubicBezTo>
                    <a:pt x="254" y="528"/>
                    <a:pt x="254" y="507"/>
                    <a:pt x="254" y="507"/>
                  </a:cubicBezTo>
                  <a:cubicBezTo>
                    <a:pt x="233" y="507"/>
                    <a:pt x="233" y="507"/>
                    <a:pt x="233" y="486"/>
                  </a:cubicBezTo>
                  <a:cubicBezTo>
                    <a:pt x="233" y="486"/>
                    <a:pt x="233" y="465"/>
                    <a:pt x="233" y="465"/>
                  </a:cubicBezTo>
                  <a:lnTo>
                    <a:pt x="212" y="465"/>
                  </a:lnTo>
                  <a:cubicBezTo>
                    <a:pt x="212" y="465"/>
                    <a:pt x="233" y="444"/>
                    <a:pt x="233" y="444"/>
                  </a:cubicBezTo>
                  <a:lnTo>
                    <a:pt x="212" y="444"/>
                  </a:lnTo>
                  <a:cubicBezTo>
                    <a:pt x="212" y="423"/>
                    <a:pt x="233" y="423"/>
                    <a:pt x="233" y="423"/>
                  </a:cubicBezTo>
                  <a:lnTo>
                    <a:pt x="212" y="423"/>
                  </a:lnTo>
                  <a:cubicBezTo>
                    <a:pt x="212" y="423"/>
                    <a:pt x="233" y="402"/>
                    <a:pt x="212" y="402"/>
                  </a:cubicBezTo>
                  <a:cubicBezTo>
                    <a:pt x="212" y="380"/>
                    <a:pt x="212" y="359"/>
                    <a:pt x="212" y="359"/>
                  </a:cubicBezTo>
                  <a:cubicBezTo>
                    <a:pt x="212" y="359"/>
                    <a:pt x="191" y="338"/>
                    <a:pt x="191" y="338"/>
                  </a:cubicBezTo>
                  <a:cubicBezTo>
                    <a:pt x="191" y="317"/>
                    <a:pt x="191" y="317"/>
                    <a:pt x="191" y="296"/>
                  </a:cubicBezTo>
                  <a:cubicBezTo>
                    <a:pt x="191" y="296"/>
                    <a:pt x="191" y="296"/>
                    <a:pt x="170" y="275"/>
                  </a:cubicBezTo>
                  <a:lnTo>
                    <a:pt x="191" y="275"/>
                  </a:lnTo>
                  <a:cubicBezTo>
                    <a:pt x="191" y="275"/>
                    <a:pt x="170" y="254"/>
                    <a:pt x="191" y="254"/>
                  </a:cubicBezTo>
                  <a:cubicBezTo>
                    <a:pt x="170" y="254"/>
                    <a:pt x="170" y="233"/>
                    <a:pt x="170" y="233"/>
                  </a:cubicBezTo>
                  <a:cubicBezTo>
                    <a:pt x="170" y="211"/>
                    <a:pt x="170" y="211"/>
                    <a:pt x="170" y="211"/>
                  </a:cubicBezTo>
                  <a:cubicBezTo>
                    <a:pt x="170" y="211"/>
                    <a:pt x="170" y="190"/>
                    <a:pt x="170" y="190"/>
                  </a:cubicBezTo>
                  <a:cubicBezTo>
                    <a:pt x="170" y="190"/>
                    <a:pt x="170" y="42"/>
                    <a:pt x="106" y="21"/>
                  </a:cubicBezTo>
                  <a:cubicBezTo>
                    <a:pt x="92" y="21"/>
                    <a:pt x="88" y="12"/>
                    <a:pt x="86" y="12"/>
                  </a:cubicBezTo>
                  <a:cubicBezTo>
                    <a:pt x="85" y="12"/>
                    <a:pt x="85" y="14"/>
                    <a:pt x="85" y="21"/>
                  </a:cubicBezTo>
                  <a:cubicBezTo>
                    <a:pt x="85" y="0"/>
                    <a:pt x="8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13101;p67"/>
            <p:cNvSpPr/>
            <p:nvPr/>
          </p:nvSpPr>
          <p:spPr>
            <a:xfrm>
              <a:off x="7362868" y="4091163"/>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13102;p67"/>
            <p:cNvSpPr/>
            <p:nvPr/>
          </p:nvSpPr>
          <p:spPr>
            <a:xfrm>
              <a:off x="7362868" y="40878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13103;p67"/>
            <p:cNvSpPr/>
            <p:nvPr/>
          </p:nvSpPr>
          <p:spPr>
            <a:xfrm>
              <a:off x="7362046" y="408705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13104;p67"/>
            <p:cNvSpPr/>
            <p:nvPr/>
          </p:nvSpPr>
          <p:spPr>
            <a:xfrm>
              <a:off x="7364511" y="409280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13105;p67"/>
            <p:cNvSpPr/>
            <p:nvPr/>
          </p:nvSpPr>
          <p:spPr>
            <a:xfrm>
              <a:off x="7365372" y="40977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13106;p67"/>
            <p:cNvSpPr/>
            <p:nvPr/>
          </p:nvSpPr>
          <p:spPr>
            <a:xfrm>
              <a:off x="7365372" y="409695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13107;p67"/>
            <p:cNvSpPr/>
            <p:nvPr/>
          </p:nvSpPr>
          <p:spPr>
            <a:xfrm>
              <a:off x="7363689" y="409116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13108;p67"/>
            <p:cNvSpPr/>
            <p:nvPr/>
          </p:nvSpPr>
          <p:spPr>
            <a:xfrm>
              <a:off x="7365372" y="4096953"/>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13109;p67"/>
            <p:cNvSpPr/>
            <p:nvPr/>
          </p:nvSpPr>
          <p:spPr>
            <a:xfrm>
              <a:off x="7365372" y="40977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13110;p67"/>
            <p:cNvSpPr/>
            <p:nvPr/>
          </p:nvSpPr>
          <p:spPr>
            <a:xfrm>
              <a:off x="7365372" y="4094489"/>
              <a:ext cx="39" cy="39"/>
            </a:xfrm>
            <a:custGeom>
              <a:avLst/>
              <a:gdLst/>
              <a:ahLst/>
              <a:cxnLst/>
              <a:rect l="l" t="t" r="r" b="b"/>
              <a:pathLst>
                <a:path w="1" h="1" extrusionOk="0">
                  <a:moveTo>
                    <a:pt x="0" y="0"/>
                  </a:move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13111;p67"/>
            <p:cNvSpPr/>
            <p:nvPr/>
          </p:nvSpPr>
          <p:spPr>
            <a:xfrm>
              <a:off x="7365372" y="4096953"/>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13112;p67"/>
            <p:cNvSpPr/>
            <p:nvPr/>
          </p:nvSpPr>
          <p:spPr>
            <a:xfrm>
              <a:off x="7365372" y="4097775"/>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13113;p67"/>
            <p:cNvSpPr/>
            <p:nvPr/>
          </p:nvSpPr>
          <p:spPr>
            <a:xfrm>
              <a:off x="7364511" y="4095310"/>
              <a:ext cx="900" cy="39"/>
            </a:xfrm>
            <a:custGeom>
              <a:avLst/>
              <a:gdLst/>
              <a:ahLst/>
              <a:cxnLst/>
              <a:rect l="l" t="t" r="r" b="b"/>
              <a:pathLst>
                <a:path w="23" h="1" extrusionOk="0">
                  <a:moveTo>
                    <a:pt x="1" y="0"/>
                  </a:moveTo>
                  <a:cubicBezTo>
                    <a:pt x="22" y="0"/>
                    <a:pt x="22" y="0"/>
                    <a:pt x="22" y="0"/>
                  </a:cubicBezTo>
                  <a:cubicBezTo>
                    <a:pt x="22" y="0"/>
                    <a:pt x="22"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13114;p67"/>
            <p:cNvSpPr/>
            <p:nvPr/>
          </p:nvSpPr>
          <p:spPr>
            <a:xfrm>
              <a:off x="7423193" y="416389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13115;p67"/>
            <p:cNvSpPr/>
            <p:nvPr/>
          </p:nvSpPr>
          <p:spPr>
            <a:xfrm>
              <a:off x="7424876" y="4160604"/>
              <a:ext cx="0" cy="39"/>
            </a:xfrm>
            <a:custGeom>
              <a:avLst/>
              <a:gdLst/>
              <a:ahLst/>
              <a:cxnLst/>
              <a:rect l="l" t="t" r="r" b="b"/>
              <a:pathLst>
                <a:path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13116;p67"/>
            <p:cNvSpPr/>
            <p:nvPr/>
          </p:nvSpPr>
          <p:spPr>
            <a:xfrm>
              <a:off x="7422372" y="416553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13117;p67"/>
            <p:cNvSpPr/>
            <p:nvPr/>
          </p:nvSpPr>
          <p:spPr>
            <a:xfrm>
              <a:off x="7428983" y="4153993"/>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13118;p67"/>
            <p:cNvSpPr/>
            <p:nvPr/>
          </p:nvSpPr>
          <p:spPr>
            <a:xfrm>
              <a:off x="7426519" y="415810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13119;p67"/>
            <p:cNvSpPr/>
            <p:nvPr/>
          </p:nvSpPr>
          <p:spPr>
            <a:xfrm>
              <a:off x="7419086" y="4165534"/>
              <a:ext cx="861" cy="39"/>
            </a:xfrm>
            <a:custGeom>
              <a:avLst/>
              <a:gdLst/>
              <a:ahLst/>
              <a:cxnLst/>
              <a:rect l="l" t="t" r="r" b="b"/>
              <a:pathLst>
                <a:path w="22" h="1" extrusionOk="0">
                  <a:moveTo>
                    <a:pt x="0" y="1"/>
                  </a:moveTo>
                  <a:lnTo>
                    <a:pt x="21" y="1"/>
                  </a:lnTo>
                  <a:cubicBezTo>
                    <a:pt x="21"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13120;p67"/>
            <p:cNvSpPr/>
            <p:nvPr/>
          </p:nvSpPr>
          <p:spPr>
            <a:xfrm>
              <a:off x="7419086" y="4168037"/>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13121;p67"/>
            <p:cNvSpPr/>
            <p:nvPr/>
          </p:nvSpPr>
          <p:spPr>
            <a:xfrm>
              <a:off x="7419907" y="416721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13122;p67"/>
            <p:cNvSpPr/>
            <p:nvPr/>
          </p:nvSpPr>
          <p:spPr>
            <a:xfrm>
              <a:off x="7419907" y="416721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13123;p67"/>
            <p:cNvSpPr/>
            <p:nvPr/>
          </p:nvSpPr>
          <p:spPr>
            <a:xfrm>
              <a:off x="7438060" y="4128368"/>
              <a:ext cx="39" cy="39"/>
            </a:xfrm>
            <a:custGeom>
              <a:avLst/>
              <a:gdLst/>
              <a:ahLst/>
              <a:cxnLst/>
              <a:rect l="l" t="t" r="r" b="b"/>
              <a:pathLst>
                <a:path w="1" h="1" extrusionOk="0">
                  <a:moveTo>
                    <a:pt x="1" y="0"/>
                  </a:move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13124;p67"/>
            <p:cNvSpPr/>
            <p:nvPr/>
          </p:nvSpPr>
          <p:spPr>
            <a:xfrm>
              <a:off x="7431448" y="4147381"/>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13125;p67"/>
            <p:cNvSpPr/>
            <p:nvPr/>
          </p:nvSpPr>
          <p:spPr>
            <a:xfrm>
              <a:off x="7437238" y="4127546"/>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13126;p67"/>
            <p:cNvSpPr/>
            <p:nvPr/>
          </p:nvSpPr>
          <p:spPr>
            <a:xfrm>
              <a:off x="7419086" y="4163890"/>
              <a:ext cx="861" cy="861"/>
            </a:xfrm>
            <a:custGeom>
              <a:avLst/>
              <a:gdLst/>
              <a:ahLst/>
              <a:cxnLst/>
              <a:rect l="l" t="t" r="r" b="b"/>
              <a:pathLst>
                <a:path w="22" h="22" extrusionOk="0">
                  <a:moveTo>
                    <a:pt x="0" y="1"/>
                  </a:moveTo>
                  <a:cubicBezTo>
                    <a:pt x="0" y="22"/>
                    <a:pt x="0" y="22"/>
                    <a:pt x="0" y="22"/>
                  </a:cubicBezTo>
                  <a:cubicBezTo>
                    <a:pt x="0" y="22"/>
                    <a:pt x="21" y="22"/>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13127;p67"/>
            <p:cNvSpPr/>
            <p:nvPr/>
          </p:nvSpPr>
          <p:spPr>
            <a:xfrm>
              <a:off x="7426519" y="4144056"/>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13128;p67"/>
            <p:cNvSpPr/>
            <p:nvPr/>
          </p:nvSpPr>
          <p:spPr>
            <a:xfrm>
              <a:off x="7437238" y="4127546"/>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13129;p67"/>
            <p:cNvSpPr/>
            <p:nvPr/>
          </p:nvSpPr>
          <p:spPr>
            <a:xfrm>
              <a:off x="7433952" y="4140770"/>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13130;p67"/>
            <p:cNvSpPr/>
            <p:nvPr/>
          </p:nvSpPr>
          <p:spPr>
            <a:xfrm>
              <a:off x="7434773" y="414077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13131;p67"/>
            <p:cNvSpPr/>
            <p:nvPr/>
          </p:nvSpPr>
          <p:spPr>
            <a:xfrm>
              <a:off x="7438060" y="4127546"/>
              <a:ext cx="39" cy="861"/>
            </a:xfrm>
            <a:custGeom>
              <a:avLst/>
              <a:gdLst/>
              <a:ahLst/>
              <a:cxnLst/>
              <a:rect l="l" t="t" r="r" b="b"/>
              <a:pathLst>
                <a:path w="1" h="22" extrusionOk="0">
                  <a:moveTo>
                    <a:pt x="1" y="21"/>
                  </a:moveTo>
                  <a:lnTo>
                    <a:pt x="1" y="0"/>
                  </a:lnTo>
                  <a:cubicBezTo>
                    <a:pt x="1" y="0"/>
                    <a:pt x="1" y="0"/>
                    <a:pt x="1" y="2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13132;p67"/>
            <p:cNvSpPr/>
            <p:nvPr/>
          </p:nvSpPr>
          <p:spPr>
            <a:xfrm>
              <a:off x="7435595" y="4136623"/>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13133;p67"/>
            <p:cNvSpPr/>
            <p:nvPr/>
          </p:nvSpPr>
          <p:spPr>
            <a:xfrm>
              <a:off x="7426519" y="415810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13134;p67"/>
            <p:cNvSpPr/>
            <p:nvPr/>
          </p:nvSpPr>
          <p:spPr>
            <a:xfrm>
              <a:off x="7423193" y="4153993"/>
              <a:ext cx="861" cy="39"/>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13135;p67"/>
            <p:cNvSpPr/>
            <p:nvPr/>
          </p:nvSpPr>
          <p:spPr>
            <a:xfrm>
              <a:off x="7424015" y="415399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13136;p67"/>
            <p:cNvSpPr/>
            <p:nvPr/>
          </p:nvSpPr>
          <p:spPr>
            <a:xfrm>
              <a:off x="7422372" y="4156457"/>
              <a:ext cx="39" cy="39"/>
            </a:xfrm>
            <a:custGeom>
              <a:avLst/>
              <a:gdLst/>
              <a:ahLst/>
              <a:cxnLst/>
              <a:rect l="l" t="t" r="r" b="b"/>
              <a:pathLst>
                <a:path w="1" h="1" extrusionOk="0">
                  <a:moveTo>
                    <a:pt x="1"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13137;p67"/>
            <p:cNvSpPr/>
            <p:nvPr/>
          </p:nvSpPr>
          <p:spPr>
            <a:xfrm>
              <a:off x="7422372" y="415563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13138;p67"/>
            <p:cNvSpPr/>
            <p:nvPr/>
          </p:nvSpPr>
          <p:spPr>
            <a:xfrm>
              <a:off x="7424015" y="4152310"/>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13139;p67"/>
            <p:cNvSpPr/>
            <p:nvPr/>
          </p:nvSpPr>
          <p:spPr>
            <a:xfrm>
              <a:off x="7417403" y="4127546"/>
              <a:ext cx="22378" cy="40531"/>
            </a:xfrm>
            <a:custGeom>
              <a:avLst/>
              <a:gdLst/>
              <a:ahLst/>
              <a:cxnLst/>
              <a:rect l="l" t="t" r="r" b="b"/>
              <a:pathLst>
                <a:path w="572" h="1036" extrusionOk="0">
                  <a:moveTo>
                    <a:pt x="487" y="0"/>
                  </a:moveTo>
                  <a:cubicBezTo>
                    <a:pt x="487" y="0"/>
                    <a:pt x="487" y="0"/>
                    <a:pt x="487" y="21"/>
                  </a:cubicBezTo>
                  <a:cubicBezTo>
                    <a:pt x="508" y="21"/>
                    <a:pt x="487" y="0"/>
                    <a:pt x="487" y="0"/>
                  </a:cubicBezTo>
                  <a:close/>
                  <a:moveTo>
                    <a:pt x="301" y="223"/>
                  </a:moveTo>
                  <a:cubicBezTo>
                    <a:pt x="299" y="223"/>
                    <a:pt x="297" y="226"/>
                    <a:pt x="297" y="233"/>
                  </a:cubicBezTo>
                  <a:cubicBezTo>
                    <a:pt x="298" y="229"/>
                    <a:pt x="300" y="226"/>
                    <a:pt x="301" y="223"/>
                  </a:cubicBezTo>
                  <a:close/>
                  <a:moveTo>
                    <a:pt x="212" y="444"/>
                  </a:moveTo>
                  <a:cubicBezTo>
                    <a:pt x="212" y="444"/>
                    <a:pt x="191" y="465"/>
                    <a:pt x="212" y="465"/>
                  </a:cubicBezTo>
                  <a:lnTo>
                    <a:pt x="212" y="444"/>
                  </a:lnTo>
                  <a:close/>
                  <a:moveTo>
                    <a:pt x="149" y="655"/>
                  </a:moveTo>
                  <a:cubicBezTo>
                    <a:pt x="149" y="655"/>
                    <a:pt x="149" y="676"/>
                    <a:pt x="149" y="676"/>
                  </a:cubicBezTo>
                  <a:lnTo>
                    <a:pt x="170" y="676"/>
                  </a:lnTo>
                  <a:cubicBezTo>
                    <a:pt x="170" y="676"/>
                    <a:pt x="149" y="676"/>
                    <a:pt x="149" y="655"/>
                  </a:cubicBezTo>
                  <a:close/>
                  <a:moveTo>
                    <a:pt x="128" y="697"/>
                  </a:moveTo>
                  <a:cubicBezTo>
                    <a:pt x="114" y="697"/>
                    <a:pt x="118" y="706"/>
                    <a:pt x="123" y="712"/>
                  </a:cubicBezTo>
                  <a:lnTo>
                    <a:pt x="123" y="712"/>
                  </a:lnTo>
                  <a:cubicBezTo>
                    <a:pt x="125" y="709"/>
                    <a:pt x="128" y="705"/>
                    <a:pt x="128" y="697"/>
                  </a:cubicBezTo>
                  <a:close/>
                  <a:moveTo>
                    <a:pt x="123" y="712"/>
                  </a:moveTo>
                  <a:lnTo>
                    <a:pt x="123" y="712"/>
                  </a:lnTo>
                  <a:cubicBezTo>
                    <a:pt x="118" y="718"/>
                    <a:pt x="114" y="718"/>
                    <a:pt x="128" y="718"/>
                  </a:cubicBezTo>
                  <a:cubicBezTo>
                    <a:pt x="128" y="718"/>
                    <a:pt x="125" y="716"/>
                    <a:pt x="123" y="712"/>
                  </a:cubicBezTo>
                  <a:close/>
                  <a:moveTo>
                    <a:pt x="508" y="0"/>
                  </a:moveTo>
                  <a:cubicBezTo>
                    <a:pt x="508" y="0"/>
                    <a:pt x="508" y="21"/>
                    <a:pt x="508" y="21"/>
                  </a:cubicBezTo>
                  <a:lnTo>
                    <a:pt x="466" y="21"/>
                  </a:lnTo>
                  <a:cubicBezTo>
                    <a:pt x="444" y="42"/>
                    <a:pt x="466" y="42"/>
                    <a:pt x="466" y="42"/>
                  </a:cubicBezTo>
                  <a:lnTo>
                    <a:pt x="444" y="42"/>
                  </a:lnTo>
                  <a:cubicBezTo>
                    <a:pt x="444" y="42"/>
                    <a:pt x="402" y="42"/>
                    <a:pt x="402" y="64"/>
                  </a:cubicBezTo>
                  <a:lnTo>
                    <a:pt x="381" y="64"/>
                  </a:lnTo>
                  <a:cubicBezTo>
                    <a:pt x="381" y="85"/>
                    <a:pt x="381" y="85"/>
                    <a:pt x="360" y="106"/>
                  </a:cubicBezTo>
                  <a:cubicBezTo>
                    <a:pt x="360" y="106"/>
                    <a:pt x="339" y="148"/>
                    <a:pt x="339" y="148"/>
                  </a:cubicBezTo>
                  <a:cubicBezTo>
                    <a:pt x="339" y="168"/>
                    <a:pt x="321" y="187"/>
                    <a:pt x="301" y="223"/>
                  </a:cubicBezTo>
                  <a:lnTo>
                    <a:pt x="301" y="223"/>
                  </a:lnTo>
                  <a:cubicBezTo>
                    <a:pt x="302" y="223"/>
                    <a:pt x="302" y="223"/>
                    <a:pt x="302" y="223"/>
                  </a:cubicBezTo>
                  <a:cubicBezTo>
                    <a:pt x="308" y="223"/>
                    <a:pt x="318" y="233"/>
                    <a:pt x="318" y="233"/>
                  </a:cubicBezTo>
                  <a:cubicBezTo>
                    <a:pt x="297" y="233"/>
                    <a:pt x="318" y="233"/>
                    <a:pt x="297" y="254"/>
                  </a:cubicBezTo>
                  <a:cubicBezTo>
                    <a:pt x="297" y="254"/>
                    <a:pt x="276" y="275"/>
                    <a:pt x="276" y="275"/>
                  </a:cubicBezTo>
                  <a:cubicBezTo>
                    <a:pt x="276" y="275"/>
                    <a:pt x="276" y="275"/>
                    <a:pt x="276" y="296"/>
                  </a:cubicBezTo>
                  <a:lnTo>
                    <a:pt x="276" y="317"/>
                  </a:lnTo>
                  <a:cubicBezTo>
                    <a:pt x="276" y="317"/>
                    <a:pt x="276" y="338"/>
                    <a:pt x="254" y="338"/>
                  </a:cubicBezTo>
                  <a:cubicBezTo>
                    <a:pt x="254" y="359"/>
                    <a:pt x="254" y="359"/>
                    <a:pt x="233" y="380"/>
                  </a:cubicBezTo>
                  <a:cubicBezTo>
                    <a:pt x="233" y="401"/>
                    <a:pt x="233" y="401"/>
                    <a:pt x="233" y="423"/>
                  </a:cubicBezTo>
                  <a:cubicBezTo>
                    <a:pt x="233" y="416"/>
                    <a:pt x="233" y="413"/>
                    <a:pt x="232" y="413"/>
                  </a:cubicBezTo>
                  <a:cubicBezTo>
                    <a:pt x="231" y="413"/>
                    <a:pt x="226" y="423"/>
                    <a:pt x="212" y="423"/>
                  </a:cubicBezTo>
                  <a:cubicBezTo>
                    <a:pt x="233" y="444"/>
                    <a:pt x="212" y="444"/>
                    <a:pt x="212" y="444"/>
                  </a:cubicBezTo>
                  <a:cubicBezTo>
                    <a:pt x="233" y="444"/>
                    <a:pt x="212" y="444"/>
                    <a:pt x="212" y="465"/>
                  </a:cubicBezTo>
                  <a:cubicBezTo>
                    <a:pt x="212" y="465"/>
                    <a:pt x="191" y="465"/>
                    <a:pt x="191" y="486"/>
                  </a:cubicBezTo>
                  <a:cubicBezTo>
                    <a:pt x="191" y="507"/>
                    <a:pt x="191" y="528"/>
                    <a:pt x="191" y="528"/>
                  </a:cubicBezTo>
                  <a:cubicBezTo>
                    <a:pt x="191" y="528"/>
                    <a:pt x="191" y="549"/>
                    <a:pt x="191" y="549"/>
                  </a:cubicBezTo>
                  <a:lnTo>
                    <a:pt x="170" y="549"/>
                  </a:lnTo>
                  <a:lnTo>
                    <a:pt x="170" y="570"/>
                  </a:lnTo>
                  <a:lnTo>
                    <a:pt x="149" y="570"/>
                  </a:lnTo>
                  <a:cubicBezTo>
                    <a:pt x="149" y="570"/>
                    <a:pt x="170" y="592"/>
                    <a:pt x="170" y="592"/>
                  </a:cubicBezTo>
                  <a:cubicBezTo>
                    <a:pt x="170" y="592"/>
                    <a:pt x="170" y="613"/>
                    <a:pt x="170" y="613"/>
                  </a:cubicBezTo>
                  <a:cubicBezTo>
                    <a:pt x="170" y="613"/>
                    <a:pt x="170" y="613"/>
                    <a:pt x="170" y="634"/>
                  </a:cubicBezTo>
                  <a:cubicBezTo>
                    <a:pt x="170" y="634"/>
                    <a:pt x="170" y="655"/>
                    <a:pt x="170" y="655"/>
                  </a:cubicBezTo>
                  <a:lnTo>
                    <a:pt x="149" y="655"/>
                  </a:lnTo>
                  <a:cubicBezTo>
                    <a:pt x="149" y="655"/>
                    <a:pt x="149" y="655"/>
                    <a:pt x="149" y="655"/>
                  </a:cubicBezTo>
                  <a:lnTo>
                    <a:pt x="149" y="655"/>
                  </a:lnTo>
                  <a:cubicBezTo>
                    <a:pt x="149" y="655"/>
                    <a:pt x="170" y="676"/>
                    <a:pt x="170" y="676"/>
                  </a:cubicBezTo>
                  <a:cubicBezTo>
                    <a:pt x="170" y="676"/>
                    <a:pt x="170" y="697"/>
                    <a:pt x="149" y="697"/>
                  </a:cubicBezTo>
                  <a:cubicBezTo>
                    <a:pt x="156" y="704"/>
                    <a:pt x="156" y="707"/>
                    <a:pt x="153" y="707"/>
                  </a:cubicBezTo>
                  <a:cubicBezTo>
                    <a:pt x="146" y="707"/>
                    <a:pt x="128" y="697"/>
                    <a:pt x="128" y="697"/>
                  </a:cubicBezTo>
                  <a:lnTo>
                    <a:pt x="128" y="718"/>
                  </a:lnTo>
                  <a:cubicBezTo>
                    <a:pt x="128" y="718"/>
                    <a:pt x="149" y="739"/>
                    <a:pt x="128" y="739"/>
                  </a:cubicBezTo>
                  <a:cubicBezTo>
                    <a:pt x="128" y="739"/>
                    <a:pt x="128" y="761"/>
                    <a:pt x="128" y="761"/>
                  </a:cubicBezTo>
                  <a:cubicBezTo>
                    <a:pt x="128" y="782"/>
                    <a:pt x="128" y="782"/>
                    <a:pt x="128" y="782"/>
                  </a:cubicBezTo>
                  <a:cubicBezTo>
                    <a:pt x="128" y="782"/>
                    <a:pt x="128" y="791"/>
                    <a:pt x="121" y="791"/>
                  </a:cubicBezTo>
                  <a:cubicBezTo>
                    <a:pt x="118" y="791"/>
                    <a:pt x="114" y="789"/>
                    <a:pt x="107" y="782"/>
                  </a:cubicBezTo>
                  <a:lnTo>
                    <a:pt x="107" y="782"/>
                  </a:lnTo>
                  <a:cubicBezTo>
                    <a:pt x="128" y="803"/>
                    <a:pt x="107" y="803"/>
                    <a:pt x="107" y="803"/>
                  </a:cubicBezTo>
                  <a:cubicBezTo>
                    <a:pt x="107" y="824"/>
                    <a:pt x="107" y="824"/>
                    <a:pt x="107" y="824"/>
                  </a:cubicBezTo>
                  <a:cubicBezTo>
                    <a:pt x="107" y="824"/>
                    <a:pt x="107" y="824"/>
                    <a:pt x="107" y="845"/>
                  </a:cubicBezTo>
                  <a:cubicBezTo>
                    <a:pt x="107" y="835"/>
                    <a:pt x="101" y="829"/>
                    <a:pt x="96" y="829"/>
                  </a:cubicBezTo>
                  <a:cubicBezTo>
                    <a:pt x="91" y="829"/>
                    <a:pt x="85" y="835"/>
                    <a:pt x="85" y="845"/>
                  </a:cubicBezTo>
                  <a:cubicBezTo>
                    <a:pt x="85" y="845"/>
                    <a:pt x="85" y="866"/>
                    <a:pt x="107" y="866"/>
                  </a:cubicBezTo>
                  <a:lnTo>
                    <a:pt x="85" y="866"/>
                  </a:lnTo>
                  <a:cubicBezTo>
                    <a:pt x="85" y="866"/>
                    <a:pt x="85" y="866"/>
                    <a:pt x="85" y="887"/>
                  </a:cubicBezTo>
                  <a:lnTo>
                    <a:pt x="64" y="887"/>
                  </a:lnTo>
                  <a:cubicBezTo>
                    <a:pt x="85" y="887"/>
                    <a:pt x="85" y="887"/>
                    <a:pt x="85" y="908"/>
                  </a:cubicBezTo>
                  <a:cubicBezTo>
                    <a:pt x="85" y="908"/>
                    <a:pt x="64" y="908"/>
                    <a:pt x="64" y="887"/>
                  </a:cubicBezTo>
                  <a:lnTo>
                    <a:pt x="64" y="908"/>
                  </a:lnTo>
                  <a:cubicBezTo>
                    <a:pt x="85" y="930"/>
                    <a:pt x="64" y="930"/>
                    <a:pt x="64" y="930"/>
                  </a:cubicBezTo>
                  <a:lnTo>
                    <a:pt x="85" y="930"/>
                  </a:lnTo>
                  <a:cubicBezTo>
                    <a:pt x="85" y="951"/>
                    <a:pt x="85" y="951"/>
                    <a:pt x="85" y="951"/>
                  </a:cubicBezTo>
                  <a:cubicBezTo>
                    <a:pt x="85" y="951"/>
                    <a:pt x="64" y="930"/>
                    <a:pt x="64" y="930"/>
                  </a:cubicBezTo>
                  <a:lnTo>
                    <a:pt x="43" y="930"/>
                  </a:lnTo>
                  <a:cubicBezTo>
                    <a:pt x="43" y="930"/>
                    <a:pt x="64" y="951"/>
                    <a:pt x="64" y="951"/>
                  </a:cubicBezTo>
                  <a:cubicBezTo>
                    <a:pt x="64" y="951"/>
                    <a:pt x="64" y="972"/>
                    <a:pt x="43" y="972"/>
                  </a:cubicBezTo>
                  <a:lnTo>
                    <a:pt x="64" y="972"/>
                  </a:lnTo>
                  <a:cubicBezTo>
                    <a:pt x="64" y="982"/>
                    <a:pt x="59" y="988"/>
                    <a:pt x="54" y="988"/>
                  </a:cubicBezTo>
                  <a:cubicBezTo>
                    <a:pt x="48" y="988"/>
                    <a:pt x="43" y="982"/>
                    <a:pt x="43" y="972"/>
                  </a:cubicBezTo>
                  <a:cubicBezTo>
                    <a:pt x="43" y="993"/>
                    <a:pt x="43" y="993"/>
                    <a:pt x="43" y="993"/>
                  </a:cubicBezTo>
                  <a:cubicBezTo>
                    <a:pt x="43" y="993"/>
                    <a:pt x="43" y="993"/>
                    <a:pt x="43" y="1014"/>
                  </a:cubicBezTo>
                  <a:lnTo>
                    <a:pt x="22" y="1014"/>
                  </a:lnTo>
                  <a:cubicBezTo>
                    <a:pt x="1" y="1014"/>
                    <a:pt x="22" y="1014"/>
                    <a:pt x="22" y="1035"/>
                  </a:cubicBezTo>
                  <a:lnTo>
                    <a:pt x="64" y="1035"/>
                  </a:lnTo>
                  <a:cubicBezTo>
                    <a:pt x="64" y="1035"/>
                    <a:pt x="64" y="1014"/>
                    <a:pt x="64" y="1014"/>
                  </a:cubicBezTo>
                  <a:lnTo>
                    <a:pt x="85" y="1014"/>
                  </a:lnTo>
                  <a:cubicBezTo>
                    <a:pt x="85" y="1014"/>
                    <a:pt x="85" y="993"/>
                    <a:pt x="85" y="993"/>
                  </a:cubicBezTo>
                  <a:lnTo>
                    <a:pt x="107" y="993"/>
                  </a:lnTo>
                  <a:cubicBezTo>
                    <a:pt x="107" y="993"/>
                    <a:pt x="107" y="993"/>
                    <a:pt x="107" y="972"/>
                  </a:cubicBezTo>
                  <a:cubicBezTo>
                    <a:pt x="107" y="965"/>
                    <a:pt x="109" y="962"/>
                    <a:pt x="112" y="962"/>
                  </a:cubicBezTo>
                  <a:cubicBezTo>
                    <a:pt x="118" y="962"/>
                    <a:pt x="128" y="972"/>
                    <a:pt x="128" y="972"/>
                  </a:cubicBezTo>
                  <a:lnTo>
                    <a:pt x="107" y="951"/>
                  </a:lnTo>
                  <a:lnTo>
                    <a:pt x="128" y="951"/>
                  </a:lnTo>
                  <a:cubicBezTo>
                    <a:pt x="128" y="951"/>
                    <a:pt x="128" y="951"/>
                    <a:pt x="128" y="930"/>
                  </a:cubicBezTo>
                  <a:lnTo>
                    <a:pt x="149" y="930"/>
                  </a:lnTo>
                  <a:cubicBezTo>
                    <a:pt x="149" y="930"/>
                    <a:pt x="149" y="930"/>
                    <a:pt x="149" y="908"/>
                  </a:cubicBezTo>
                  <a:cubicBezTo>
                    <a:pt x="149" y="887"/>
                    <a:pt x="149" y="887"/>
                    <a:pt x="149" y="887"/>
                  </a:cubicBezTo>
                  <a:cubicBezTo>
                    <a:pt x="156" y="894"/>
                    <a:pt x="158" y="897"/>
                    <a:pt x="159" y="897"/>
                  </a:cubicBezTo>
                  <a:cubicBezTo>
                    <a:pt x="160" y="897"/>
                    <a:pt x="156" y="887"/>
                    <a:pt x="170" y="887"/>
                  </a:cubicBezTo>
                  <a:cubicBezTo>
                    <a:pt x="170" y="887"/>
                    <a:pt x="170" y="887"/>
                    <a:pt x="170" y="866"/>
                  </a:cubicBezTo>
                  <a:cubicBezTo>
                    <a:pt x="170" y="866"/>
                    <a:pt x="191" y="866"/>
                    <a:pt x="191" y="845"/>
                  </a:cubicBezTo>
                  <a:lnTo>
                    <a:pt x="212" y="845"/>
                  </a:lnTo>
                  <a:lnTo>
                    <a:pt x="212" y="824"/>
                  </a:lnTo>
                  <a:cubicBezTo>
                    <a:pt x="191" y="824"/>
                    <a:pt x="212" y="824"/>
                    <a:pt x="212" y="803"/>
                  </a:cubicBezTo>
                  <a:cubicBezTo>
                    <a:pt x="212" y="803"/>
                    <a:pt x="212" y="782"/>
                    <a:pt x="233" y="782"/>
                  </a:cubicBezTo>
                  <a:cubicBezTo>
                    <a:pt x="212" y="782"/>
                    <a:pt x="233" y="782"/>
                    <a:pt x="233" y="761"/>
                  </a:cubicBezTo>
                  <a:cubicBezTo>
                    <a:pt x="254" y="761"/>
                    <a:pt x="233" y="761"/>
                    <a:pt x="233" y="739"/>
                  </a:cubicBezTo>
                  <a:lnTo>
                    <a:pt x="254" y="739"/>
                  </a:lnTo>
                  <a:lnTo>
                    <a:pt x="254" y="718"/>
                  </a:lnTo>
                  <a:lnTo>
                    <a:pt x="276" y="718"/>
                  </a:lnTo>
                  <a:lnTo>
                    <a:pt x="276" y="697"/>
                  </a:lnTo>
                  <a:cubicBezTo>
                    <a:pt x="276" y="697"/>
                    <a:pt x="276" y="697"/>
                    <a:pt x="276" y="676"/>
                  </a:cubicBezTo>
                  <a:lnTo>
                    <a:pt x="297" y="676"/>
                  </a:lnTo>
                  <a:cubicBezTo>
                    <a:pt x="297" y="676"/>
                    <a:pt x="297" y="655"/>
                    <a:pt x="297" y="655"/>
                  </a:cubicBezTo>
                  <a:cubicBezTo>
                    <a:pt x="297" y="644"/>
                    <a:pt x="302" y="644"/>
                    <a:pt x="305" y="644"/>
                  </a:cubicBezTo>
                  <a:cubicBezTo>
                    <a:pt x="307" y="644"/>
                    <a:pt x="307" y="644"/>
                    <a:pt x="297" y="634"/>
                  </a:cubicBezTo>
                  <a:lnTo>
                    <a:pt x="318" y="634"/>
                  </a:lnTo>
                  <a:cubicBezTo>
                    <a:pt x="318" y="634"/>
                    <a:pt x="318" y="613"/>
                    <a:pt x="318" y="613"/>
                  </a:cubicBezTo>
                  <a:cubicBezTo>
                    <a:pt x="318" y="613"/>
                    <a:pt x="339" y="592"/>
                    <a:pt x="339" y="592"/>
                  </a:cubicBezTo>
                  <a:cubicBezTo>
                    <a:pt x="339" y="570"/>
                    <a:pt x="339" y="570"/>
                    <a:pt x="339" y="570"/>
                  </a:cubicBezTo>
                  <a:cubicBezTo>
                    <a:pt x="339" y="549"/>
                    <a:pt x="339" y="549"/>
                    <a:pt x="339" y="549"/>
                  </a:cubicBezTo>
                  <a:cubicBezTo>
                    <a:pt x="339" y="549"/>
                    <a:pt x="339" y="528"/>
                    <a:pt x="360" y="528"/>
                  </a:cubicBezTo>
                  <a:lnTo>
                    <a:pt x="360" y="507"/>
                  </a:lnTo>
                  <a:lnTo>
                    <a:pt x="360" y="486"/>
                  </a:lnTo>
                  <a:lnTo>
                    <a:pt x="381" y="486"/>
                  </a:lnTo>
                  <a:cubicBezTo>
                    <a:pt x="381" y="465"/>
                    <a:pt x="381" y="465"/>
                    <a:pt x="360" y="465"/>
                  </a:cubicBezTo>
                  <a:lnTo>
                    <a:pt x="381" y="465"/>
                  </a:lnTo>
                  <a:cubicBezTo>
                    <a:pt x="360" y="465"/>
                    <a:pt x="381" y="465"/>
                    <a:pt x="381" y="444"/>
                  </a:cubicBezTo>
                  <a:cubicBezTo>
                    <a:pt x="402" y="444"/>
                    <a:pt x="402" y="423"/>
                    <a:pt x="402" y="401"/>
                  </a:cubicBezTo>
                  <a:cubicBezTo>
                    <a:pt x="402" y="401"/>
                    <a:pt x="402" y="380"/>
                    <a:pt x="402" y="380"/>
                  </a:cubicBezTo>
                  <a:cubicBezTo>
                    <a:pt x="423" y="359"/>
                    <a:pt x="423" y="359"/>
                    <a:pt x="423" y="338"/>
                  </a:cubicBezTo>
                  <a:lnTo>
                    <a:pt x="444" y="338"/>
                  </a:lnTo>
                  <a:cubicBezTo>
                    <a:pt x="444" y="338"/>
                    <a:pt x="444" y="338"/>
                    <a:pt x="423" y="317"/>
                  </a:cubicBezTo>
                  <a:lnTo>
                    <a:pt x="444" y="317"/>
                  </a:lnTo>
                  <a:cubicBezTo>
                    <a:pt x="444" y="296"/>
                    <a:pt x="444" y="296"/>
                    <a:pt x="444" y="296"/>
                  </a:cubicBezTo>
                  <a:cubicBezTo>
                    <a:pt x="444" y="296"/>
                    <a:pt x="466" y="275"/>
                    <a:pt x="466" y="254"/>
                  </a:cubicBezTo>
                  <a:cubicBezTo>
                    <a:pt x="466" y="254"/>
                    <a:pt x="466" y="233"/>
                    <a:pt x="466" y="233"/>
                  </a:cubicBezTo>
                  <a:lnTo>
                    <a:pt x="487" y="233"/>
                  </a:lnTo>
                  <a:cubicBezTo>
                    <a:pt x="487" y="233"/>
                    <a:pt x="571" y="85"/>
                    <a:pt x="529" y="21"/>
                  </a:cubicBezTo>
                  <a:cubicBezTo>
                    <a:pt x="529" y="21"/>
                    <a:pt x="529" y="0"/>
                    <a:pt x="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13140;p67"/>
            <p:cNvSpPr/>
            <p:nvPr/>
          </p:nvSpPr>
          <p:spPr>
            <a:xfrm>
              <a:off x="7422372" y="4156457"/>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13141;p67"/>
            <p:cNvSpPr/>
            <p:nvPr/>
          </p:nvSpPr>
          <p:spPr>
            <a:xfrm>
              <a:off x="7424015" y="415313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13142;p67"/>
            <p:cNvSpPr/>
            <p:nvPr/>
          </p:nvSpPr>
          <p:spPr>
            <a:xfrm>
              <a:off x="7424015" y="415231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13143;p67"/>
            <p:cNvSpPr/>
            <p:nvPr/>
          </p:nvSpPr>
          <p:spPr>
            <a:xfrm>
              <a:off x="7421550" y="4158922"/>
              <a:ext cx="861" cy="39"/>
            </a:xfrm>
            <a:custGeom>
              <a:avLst/>
              <a:gdLst/>
              <a:ahLst/>
              <a:cxnLst/>
              <a:rect l="l" t="t" r="r" b="b"/>
              <a:pathLst>
                <a:path w="22" h="1" extrusionOk="0">
                  <a:moveTo>
                    <a:pt x="22" y="1"/>
                  </a:moveTo>
                  <a:cubicBezTo>
                    <a:pt x="22" y="1"/>
                    <a:pt x="22" y="1"/>
                    <a:pt x="1" y="1"/>
                  </a:cubicBezTo>
                  <a:cubicBezTo>
                    <a:pt x="1"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13144;p67"/>
            <p:cNvSpPr/>
            <p:nvPr/>
          </p:nvSpPr>
          <p:spPr>
            <a:xfrm>
              <a:off x="7419907" y="416389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13145;p67"/>
            <p:cNvSpPr/>
            <p:nvPr/>
          </p:nvSpPr>
          <p:spPr>
            <a:xfrm>
              <a:off x="7419907" y="416389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13146;p67"/>
            <p:cNvSpPr/>
            <p:nvPr/>
          </p:nvSpPr>
          <p:spPr>
            <a:xfrm>
              <a:off x="7422372" y="415727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13147;p67"/>
            <p:cNvSpPr/>
            <p:nvPr/>
          </p:nvSpPr>
          <p:spPr>
            <a:xfrm>
              <a:off x="7419907" y="4163890"/>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13148;p67"/>
            <p:cNvSpPr/>
            <p:nvPr/>
          </p:nvSpPr>
          <p:spPr>
            <a:xfrm>
              <a:off x="7419907" y="416389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13149;p67"/>
            <p:cNvSpPr/>
            <p:nvPr/>
          </p:nvSpPr>
          <p:spPr>
            <a:xfrm>
              <a:off x="7421550" y="4160604"/>
              <a:ext cx="39" cy="39"/>
            </a:xfrm>
            <a:custGeom>
              <a:avLst/>
              <a:gdLst/>
              <a:ahLst/>
              <a:cxnLst/>
              <a:rect l="l" t="t" r="r" b="b"/>
              <a:pathLst>
                <a:path w="1" h="1" extrusionOk="0">
                  <a:moveTo>
                    <a:pt x="1" y="0"/>
                  </a:move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13150;p67"/>
            <p:cNvSpPr/>
            <p:nvPr/>
          </p:nvSpPr>
          <p:spPr>
            <a:xfrm>
              <a:off x="7419907" y="4163069"/>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13151;p67"/>
            <p:cNvSpPr/>
            <p:nvPr/>
          </p:nvSpPr>
          <p:spPr>
            <a:xfrm>
              <a:off x="7419086" y="4163890"/>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13152;p67"/>
            <p:cNvSpPr/>
            <p:nvPr/>
          </p:nvSpPr>
          <p:spPr>
            <a:xfrm>
              <a:off x="7420729" y="41614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13153;p67"/>
            <p:cNvSpPr/>
            <p:nvPr/>
          </p:nvSpPr>
          <p:spPr>
            <a:xfrm>
              <a:off x="7382702" y="422010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13154;p67"/>
            <p:cNvSpPr/>
            <p:nvPr/>
          </p:nvSpPr>
          <p:spPr>
            <a:xfrm>
              <a:off x="7382702" y="4217604"/>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13155;p67"/>
            <p:cNvSpPr/>
            <p:nvPr/>
          </p:nvSpPr>
          <p:spPr>
            <a:xfrm>
              <a:off x="7381881" y="422175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13156;p67"/>
            <p:cNvSpPr/>
            <p:nvPr/>
          </p:nvSpPr>
          <p:spPr>
            <a:xfrm>
              <a:off x="7382702" y="4212636"/>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13157;p67"/>
            <p:cNvSpPr/>
            <p:nvPr/>
          </p:nvSpPr>
          <p:spPr>
            <a:xfrm>
              <a:off x="7382702" y="421596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13158;p67"/>
            <p:cNvSpPr/>
            <p:nvPr/>
          </p:nvSpPr>
          <p:spPr>
            <a:xfrm>
              <a:off x="7379416" y="4222573"/>
              <a:ext cx="861" cy="39"/>
            </a:xfrm>
            <a:custGeom>
              <a:avLst/>
              <a:gdLst/>
              <a:ahLst/>
              <a:cxnLst/>
              <a:rect l="l" t="t" r="r" b="b"/>
              <a:pathLst>
                <a:path w="22" h="1" extrusionOk="0">
                  <a:moveTo>
                    <a:pt x="0" y="0"/>
                  </a:moveTo>
                  <a:lnTo>
                    <a:pt x="21" y="0"/>
                  </a:lnTo>
                  <a:cubicBezTo>
                    <a:pt x="21"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13159;p67"/>
            <p:cNvSpPr/>
            <p:nvPr/>
          </p:nvSpPr>
          <p:spPr>
            <a:xfrm>
              <a:off x="7380238" y="4223394"/>
              <a:ext cx="861" cy="39"/>
            </a:xfrm>
            <a:custGeom>
              <a:avLst/>
              <a:gdLst/>
              <a:ahLst/>
              <a:cxnLst/>
              <a:rect l="l" t="t" r="r" b="b"/>
              <a:pathLst>
                <a:path w="22" h="1" extrusionOk="0">
                  <a:moveTo>
                    <a:pt x="0" y="1"/>
                  </a:moveTo>
                  <a:cubicBezTo>
                    <a:pt x="0" y="1"/>
                    <a:pt x="0" y="1"/>
                    <a:pt x="21"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13160;p67"/>
            <p:cNvSpPr/>
            <p:nvPr/>
          </p:nvSpPr>
          <p:spPr>
            <a:xfrm>
              <a:off x="7381059" y="422339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13161;p67"/>
            <p:cNvSpPr/>
            <p:nvPr/>
          </p:nvSpPr>
          <p:spPr>
            <a:xfrm>
              <a:off x="7381059" y="422339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13162;p67"/>
            <p:cNvSpPr/>
            <p:nvPr/>
          </p:nvSpPr>
          <p:spPr>
            <a:xfrm>
              <a:off x="7380238" y="4194484"/>
              <a:ext cx="39" cy="861"/>
            </a:xfrm>
            <a:custGeom>
              <a:avLst/>
              <a:gdLst/>
              <a:ahLst/>
              <a:cxnLst/>
              <a:rect l="l" t="t" r="r" b="b"/>
              <a:pathLst>
                <a:path w="1" h="22" extrusionOk="0">
                  <a:moveTo>
                    <a:pt x="0" y="21"/>
                  </a:moveTo>
                  <a:cubicBezTo>
                    <a:pt x="0" y="21"/>
                    <a:pt x="0" y="21"/>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13163;p67"/>
            <p:cNvSpPr/>
            <p:nvPr/>
          </p:nvSpPr>
          <p:spPr>
            <a:xfrm>
              <a:off x="7382702" y="4208528"/>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13164;p67"/>
            <p:cNvSpPr/>
            <p:nvPr/>
          </p:nvSpPr>
          <p:spPr>
            <a:xfrm>
              <a:off x="7378595" y="4195305"/>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13165;p67"/>
            <p:cNvSpPr/>
            <p:nvPr/>
          </p:nvSpPr>
          <p:spPr>
            <a:xfrm>
              <a:off x="7379416" y="422175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13166;p67"/>
            <p:cNvSpPr/>
            <p:nvPr/>
          </p:nvSpPr>
          <p:spPr>
            <a:xfrm>
              <a:off x="7376091" y="4207707"/>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13167;p67"/>
            <p:cNvSpPr/>
            <p:nvPr/>
          </p:nvSpPr>
          <p:spPr>
            <a:xfrm>
              <a:off x="7378595" y="4195305"/>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13168;p67"/>
            <p:cNvSpPr/>
            <p:nvPr/>
          </p:nvSpPr>
          <p:spPr>
            <a:xfrm>
              <a:off x="7381881" y="4203560"/>
              <a:ext cx="39" cy="39"/>
            </a:xfrm>
            <a:custGeom>
              <a:avLst/>
              <a:gdLst/>
              <a:ahLst/>
              <a:cxnLst/>
              <a:rect l="l" t="t" r="r" b="b"/>
              <a:pathLst>
                <a:path w="1" h="1" extrusionOk="0">
                  <a:moveTo>
                    <a:pt x="1" y="1"/>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13169;p67"/>
            <p:cNvSpPr/>
            <p:nvPr/>
          </p:nvSpPr>
          <p:spPr>
            <a:xfrm>
              <a:off x="7382702" y="420356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13170;p67"/>
            <p:cNvSpPr/>
            <p:nvPr/>
          </p:nvSpPr>
          <p:spPr>
            <a:xfrm>
              <a:off x="7380238" y="4194484"/>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13171;p67"/>
            <p:cNvSpPr/>
            <p:nvPr/>
          </p:nvSpPr>
          <p:spPr>
            <a:xfrm>
              <a:off x="7381881" y="420109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13172;p67"/>
            <p:cNvSpPr/>
            <p:nvPr/>
          </p:nvSpPr>
          <p:spPr>
            <a:xfrm>
              <a:off x="7382702" y="421596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13173;p67"/>
            <p:cNvSpPr/>
            <p:nvPr/>
          </p:nvSpPr>
          <p:spPr>
            <a:xfrm>
              <a:off x="7378595" y="421431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13174;p67"/>
            <p:cNvSpPr/>
            <p:nvPr/>
          </p:nvSpPr>
          <p:spPr>
            <a:xfrm>
              <a:off x="7378595" y="4214318"/>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13175;p67"/>
            <p:cNvSpPr/>
            <p:nvPr/>
          </p:nvSpPr>
          <p:spPr>
            <a:xfrm>
              <a:off x="7378595" y="4215961"/>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13176;p67"/>
            <p:cNvSpPr/>
            <p:nvPr/>
          </p:nvSpPr>
          <p:spPr>
            <a:xfrm>
              <a:off x="7377734" y="4215961"/>
              <a:ext cx="900" cy="39"/>
            </a:xfrm>
            <a:custGeom>
              <a:avLst/>
              <a:gdLst/>
              <a:ahLst/>
              <a:cxnLst/>
              <a:rect l="l" t="t" r="r" b="b"/>
              <a:pathLst>
                <a:path w="23" h="1" extrusionOk="0">
                  <a:moveTo>
                    <a:pt x="1" y="0"/>
                  </a:moveTo>
                  <a:cubicBezTo>
                    <a:pt x="22" y="0"/>
                    <a:pt x="22" y="0"/>
                    <a:pt x="22" y="0"/>
                  </a:cubicBezTo>
                  <a:cubicBezTo>
                    <a:pt x="22"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13177;p67"/>
            <p:cNvSpPr/>
            <p:nvPr/>
          </p:nvSpPr>
          <p:spPr>
            <a:xfrm>
              <a:off x="7377734" y="4213497"/>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13178;p67"/>
            <p:cNvSpPr/>
            <p:nvPr/>
          </p:nvSpPr>
          <p:spPr>
            <a:xfrm>
              <a:off x="7375269" y="4194484"/>
              <a:ext cx="8294" cy="29772"/>
            </a:xfrm>
            <a:custGeom>
              <a:avLst/>
              <a:gdLst/>
              <a:ahLst/>
              <a:cxnLst/>
              <a:rect l="l" t="t" r="r" b="b"/>
              <a:pathLst>
                <a:path w="212" h="761" extrusionOk="0">
                  <a:moveTo>
                    <a:pt x="85" y="0"/>
                  </a:moveTo>
                  <a:lnTo>
                    <a:pt x="85" y="21"/>
                  </a:lnTo>
                  <a:cubicBezTo>
                    <a:pt x="89" y="18"/>
                    <a:pt x="91" y="15"/>
                    <a:pt x="94" y="13"/>
                  </a:cubicBezTo>
                  <a:lnTo>
                    <a:pt x="94" y="13"/>
                  </a:lnTo>
                  <a:cubicBezTo>
                    <a:pt x="95" y="17"/>
                    <a:pt x="94" y="21"/>
                    <a:pt x="85" y="21"/>
                  </a:cubicBezTo>
                  <a:cubicBezTo>
                    <a:pt x="64" y="21"/>
                    <a:pt x="85" y="21"/>
                    <a:pt x="85" y="42"/>
                  </a:cubicBezTo>
                  <a:lnTo>
                    <a:pt x="64" y="42"/>
                  </a:lnTo>
                  <a:cubicBezTo>
                    <a:pt x="64" y="64"/>
                    <a:pt x="22" y="64"/>
                    <a:pt x="43" y="85"/>
                  </a:cubicBezTo>
                  <a:lnTo>
                    <a:pt x="22" y="85"/>
                  </a:lnTo>
                  <a:cubicBezTo>
                    <a:pt x="1" y="106"/>
                    <a:pt x="22" y="106"/>
                    <a:pt x="22" y="127"/>
                  </a:cubicBezTo>
                  <a:cubicBezTo>
                    <a:pt x="22" y="127"/>
                    <a:pt x="22" y="148"/>
                    <a:pt x="22" y="148"/>
                  </a:cubicBezTo>
                  <a:cubicBezTo>
                    <a:pt x="22" y="169"/>
                    <a:pt x="1" y="190"/>
                    <a:pt x="22" y="211"/>
                  </a:cubicBezTo>
                  <a:cubicBezTo>
                    <a:pt x="1" y="211"/>
                    <a:pt x="22" y="211"/>
                    <a:pt x="22" y="233"/>
                  </a:cubicBezTo>
                  <a:cubicBezTo>
                    <a:pt x="22" y="233"/>
                    <a:pt x="1" y="233"/>
                    <a:pt x="22" y="254"/>
                  </a:cubicBezTo>
                  <a:lnTo>
                    <a:pt x="22" y="275"/>
                  </a:lnTo>
                  <a:cubicBezTo>
                    <a:pt x="22" y="275"/>
                    <a:pt x="22" y="296"/>
                    <a:pt x="22" y="296"/>
                  </a:cubicBezTo>
                  <a:cubicBezTo>
                    <a:pt x="22" y="296"/>
                    <a:pt x="22" y="296"/>
                    <a:pt x="22" y="317"/>
                  </a:cubicBezTo>
                  <a:cubicBezTo>
                    <a:pt x="22" y="338"/>
                    <a:pt x="43" y="338"/>
                    <a:pt x="43" y="338"/>
                  </a:cubicBezTo>
                  <a:cubicBezTo>
                    <a:pt x="37" y="344"/>
                    <a:pt x="32" y="347"/>
                    <a:pt x="29" y="347"/>
                  </a:cubicBezTo>
                  <a:lnTo>
                    <a:pt x="29" y="347"/>
                  </a:lnTo>
                  <a:cubicBezTo>
                    <a:pt x="28" y="345"/>
                    <a:pt x="25" y="342"/>
                    <a:pt x="22" y="338"/>
                  </a:cubicBezTo>
                  <a:lnTo>
                    <a:pt x="22" y="338"/>
                  </a:lnTo>
                  <a:cubicBezTo>
                    <a:pt x="22" y="338"/>
                    <a:pt x="22" y="348"/>
                    <a:pt x="28" y="348"/>
                  </a:cubicBezTo>
                  <a:cubicBezTo>
                    <a:pt x="28" y="348"/>
                    <a:pt x="29" y="348"/>
                    <a:pt x="29" y="347"/>
                  </a:cubicBezTo>
                  <a:lnTo>
                    <a:pt x="29" y="347"/>
                  </a:lnTo>
                  <a:cubicBezTo>
                    <a:pt x="36" y="359"/>
                    <a:pt x="22" y="359"/>
                    <a:pt x="22" y="359"/>
                  </a:cubicBezTo>
                  <a:cubicBezTo>
                    <a:pt x="43" y="359"/>
                    <a:pt x="43" y="359"/>
                    <a:pt x="43" y="380"/>
                  </a:cubicBezTo>
                  <a:lnTo>
                    <a:pt x="22" y="380"/>
                  </a:lnTo>
                  <a:cubicBezTo>
                    <a:pt x="43" y="380"/>
                    <a:pt x="22" y="380"/>
                    <a:pt x="22" y="402"/>
                  </a:cubicBezTo>
                  <a:cubicBezTo>
                    <a:pt x="22" y="402"/>
                    <a:pt x="43" y="423"/>
                    <a:pt x="43" y="423"/>
                  </a:cubicBezTo>
                  <a:lnTo>
                    <a:pt x="43" y="444"/>
                  </a:lnTo>
                  <a:lnTo>
                    <a:pt x="22" y="444"/>
                  </a:lnTo>
                  <a:cubicBezTo>
                    <a:pt x="22" y="465"/>
                    <a:pt x="64" y="465"/>
                    <a:pt x="43" y="465"/>
                  </a:cubicBezTo>
                  <a:lnTo>
                    <a:pt x="64" y="465"/>
                  </a:lnTo>
                  <a:cubicBezTo>
                    <a:pt x="64" y="465"/>
                    <a:pt x="64" y="486"/>
                    <a:pt x="64" y="486"/>
                  </a:cubicBezTo>
                  <a:cubicBezTo>
                    <a:pt x="85" y="486"/>
                    <a:pt x="85" y="486"/>
                    <a:pt x="85" y="507"/>
                  </a:cubicBezTo>
                  <a:cubicBezTo>
                    <a:pt x="85" y="528"/>
                    <a:pt x="85" y="528"/>
                    <a:pt x="85" y="528"/>
                  </a:cubicBezTo>
                  <a:cubicBezTo>
                    <a:pt x="64" y="528"/>
                    <a:pt x="64" y="549"/>
                    <a:pt x="64" y="549"/>
                  </a:cubicBezTo>
                  <a:lnTo>
                    <a:pt x="85" y="549"/>
                  </a:lnTo>
                  <a:cubicBezTo>
                    <a:pt x="85" y="549"/>
                    <a:pt x="85" y="571"/>
                    <a:pt x="85" y="571"/>
                  </a:cubicBezTo>
                  <a:lnTo>
                    <a:pt x="106" y="571"/>
                  </a:lnTo>
                  <a:cubicBezTo>
                    <a:pt x="92" y="571"/>
                    <a:pt x="87" y="580"/>
                    <a:pt x="86" y="580"/>
                  </a:cubicBezTo>
                  <a:cubicBezTo>
                    <a:pt x="85" y="580"/>
                    <a:pt x="85" y="578"/>
                    <a:pt x="85" y="571"/>
                  </a:cubicBezTo>
                  <a:cubicBezTo>
                    <a:pt x="85" y="592"/>
                    <a:pt x="85" y="592"/>
                    <a:pt x="85" y="592"/>
                  </a:cubicBezTo>
                  <a:cubicBezTo>
                    <a:pt x="92" y="585"/>
                    <a:pt x="97" y="582"/>
                    <a:pt x="100" y="582"/>
                  </a:cubicBezTo>
                  <a:cubicBezTo>
                    <a:pt x="106" y="582"/>
                    <a:pt x="106" y="592"/>
                    <a:pt x="106" y="592"/>
                  </a:cubicBezTo>
                  <a:lnTo>
                    <a:pt x="85" y="592"/>
                  </a:lnTo>
                  <a:cubicBezTo>
                    <a:pt x="85" y="602"/>
                    <a:pt x="85" y="602"/>
                    <a:pt x="85" y="602"/>
                  </a:cubicBezTo>
                  <a:cubicBezTo>
                    <a:pt x="85" y="602"/>
                    <a:pt x="85" y="602"/>
                    <a:pt x="85" y="613"/>
                  </a:cubicBezTo>
                  <a:lnTo>
                    <a:pt x="106" y="613"/>
                  </a:lnTo>
                  <a:cubicBezTo>
                    <a:pt x="106" y="613"/>
                    <a:pt x="85" y="634"/>
                    <a:pt x="85" y="634"/>
                  </a:cubicBezTo>
                  <a:lnTo>
                    <a:pt x="106" y="634"/>
                  </a:lnTo>
                  <a:cubicBezTo>
                    <a:pt x="106" y="634"/>
                    <a:pt x="106" y="655"/>
                    <a:pt x="106" y="655"/>
                  </a:cubicBezTo>
                  <a:cubicBezTo>
                    <a:pt x="106" y="676"/>
                    <a:pt x="106" y="676"/>
                    <a:pt x="106" y="676"/>
                  </a:cubicBezTo>
                  <a:cubicBezTo>
                    <a:pt x="106" y="676"/>
                    <a:pt x="116" y="686"/>
                    <a:pt x="122" y="686"/>
                  </a:cubicBezTo>
                  <a:cubicBezTo>
                    <a:pt x="125" y="686"/>
                    <a:pt x="127" y="683"/>
                    <a:pt x="127" y="676"/>
                  </a:cubicBezTo>
                  <a:lnTo>
                    <a:pt x="127" y="697"/>
                  </a:lnTo>
                  <a:cubicBezTo>
                    <a:pt x="127" y="697"/>
                    <a:pt x="106" y="697"/>
                    <a:pt x="106" y="718"/>
                  </a:cubicBezTo>
                  <a:lnTo>
                    <a:pt x="127" y="718"/>
                  </a:lnTo>
                  <a:cubicBezTo>
                    <a:pt x="127" y="718"/>
                    <a:pt x="127" y="740"/>
                    <a:pt x="106" y="740"/>
                  </a:cubicBezTo>
                  <a:lnTo>
                    <a:pt x="127" y="740"/>
                  </a:lnTo>
                  <a:cubicBezTo>
                    <a:pt x="120" y="747"/>
                    <a:pt x="116" y="749"/>
                    <a:pt x="112" y="749"/>
                  </a:cubicBezTo>
                  <a:cubicBezTo>
                    <a:pt x="106" y="749"/>
                    <a:pt x="106" y="740"/>
                    <a:pt x="106" y="740"/>
                  </a:cubicBezTo>
                  <a:lnTo>
                    <a:pt x="106" y="740"/>
                  </a:lnTo>
                  <a:cubicBezTo>
                    <a:pt x="106" y="761"/>
                    <a:pt x="127" y="761"/>
                    <a:pt x="106" y="761"/>
                  </a:cubicBezTo>
                  <a:lnTo>
                    <a:pt x="127" y="761"/>
                  </a:lnTo>
                  <a:cubicBezTo>
                    <a:pt x="127" y="761"/>
                    <a:pt x="148" y="761"/>
                    <a:pt x="148" y="740"/>
                  </a:cubicBezTo>
                  <a:lnTo>
                    <a:pt x="170" y="740"/>
                  </a:lnTo>
                  <a:lnTo>
                    <a:pt x="148" y="718"/>
                  </a:lnTo>
                  <a:cubicBezTo>
                    <a:pt x="163" y="718"/>
                    <a:pt x="167" y="709"/>
                    <a:pt x="169" y="709"/>
                  </a:cubicBezTo>
                  <a:cubicBezTo>
                    <a:pt x="170" y="709"/>
                    <a:pt x="170" y="711"/>
                    <a:pt x="170" y="718"/>
                  </a:cubicBezTo>
                  <a:cubicBezTo>
                    <a:pt x="170" y="697"/>
                    <a:pt x="170" y="697"/>
                    <a:pt x="170" y="697"/>
                  </a:cubicBezTo>
                  <a:cubicBezTo>
                    <a:pt x="170" y="697"/>
                    <a:pt x="170" y="697"/>
                    <a:pt x="170" y="676"/>
                  </a:cubicBezTo>
                  <a:cubicBezTo>
                    <a:pt x="170" y="676"/>
                    <a:pt x="170" y="676"/>
                    <a:pt x="191" y="655"/>
                  </a:cubicBezTo>
                  <a:lnTo>
                    <a:pt x="170" y="655"/>
                  </a:lnTo>
                  <a:cubicBezTo>
                    <a:pt x="170" y="644"/>
                    <a:pt x="170" y="644"/>
                    <a:pt x="172" y="644"/>
                  </a:cubicBezTo>
                  <a:cubicBezTo>
                    <a:pt x="175" y="644"/>
                    <a:pt x="180" y="644"/>
                    <a:pt x="191" y="634"/>
                  </a:cubicBezTo>
                  <a:lnTo>
                    <a:pt x="170" y="634"/>
                  </a:lnTo>
                  <a:cubicBezTo>
                    <a:pt x="170" y="634"/>
                    <a:pt x="170" y="613"/>
                    <a:pt x="170" y="613"/>
                  </a:cubicBezTo>
                  <a:lnTo>
                    <a:pt x="191" y="613"/>
                  </a:lnTo>
                  <a:cubicBezTo>
                    <a:pt x="191" y="613"/>
                    <a:pt x="191" y="613"/>
                    <a:pt x="191" y="592"/>
                  </a:cubicBezTo>
                  <a:cubicBezTo>
                    <a:pt x="170" y="592"/>
                    <a:pt x="191" y="571"/>
                    <a:pt x="191" y="571"/>
                  </a:cubicBezTo>
                  <a:cubicBezTo>
                    <a:pt x="191" y="560"/>
                    <a:pt x="191" y="560"/>
                    <a:pt x="191" y="560"/>
                  </a:cubicBezTo>
                  <a:cubicBezTo>
                    <a:pt x="191" y="560"/>
                    <a:pt x="191" y="560"/>
                    <a:pt x="191" y="549"/>
                  </a:cubicBezTo>
                  <a:cubicBezTo>
                    <a:pt x="191" y="528"/>
                    <a:pt x="191" y="528"/>
                    <a:pt x="191" y="528"/>
                  </a:cubicBezTo>
                  <a:cubicBezTo>
                    <a:pt x="191" y="507"/>
                    <a:pt x="191" y="507"/>
                    <a:pt x="191" y="507"/>
                  </a:cubicBezTo>
                  <a:cubicBezTo>
                    <a:pt x="191" y="507"/>
                    <a:pt x="212" y="486"/>
                    <a:pt x="191" y="486"/>
                  </a:cubicBezTo>
                  <a:cubicBezTo>
                    <a:pt x="212" y="486"/>
                    <a:pt x="191" y="486"/>
                    <a:pt x="191" y="465"/>
                  </a:cubicBezTo>
                  <a:cubicBezTo>
                    <a:pt x="191" y="454"/>
                    <a:pt x="191" y="454"/>
                    <a:pt x="191" y="454"/>
                  </a:cubicBezTo>
                  <a:cubicBezTo>
                    <a:pt x="191" y="454"/>
                    <a:pt x="191" y="454"/>
                    <a:pt x="191" y="444"/>
                  </a:cubicBezTo>
                  <a:cubicBezTo>
                    <a:pt x="191" y="423"/>
                    <a:pt x="191" y="423"/>
                    <a:pt x="191" y="423"/>
                  </a:cubicBezTo>
                  <a:cubicBezTo>
                    <a:pt x="191" y="423"/>
                    <a:pt x="212" y="402"/>
                    <a:pt x="191" y="402"/>
                  </a:cubicBezTo>
                  <a:cubicBezTo>
                    <a:pt x="191" y="402"/>
                    <a:pt x="212" y="380"/>
                    <a:pt x="212" y="380"/>
                  </a:cubicBezTo>
                  <a:lnTo>
                    <a:pt x="191" y="380"/>
                  </a:lnTo>
                  <a:cubicBezTo>
                    <a:pt x="191" y="380"/>
                    <a:pt x="191" y="359"/>
                    <a:pt x="191" y="359"/>
                  </a:cubicBezTo>
                  <a:cubicBezTo>
                    <a:pt x="191" y="359"/>
                    <a:pt x="191" y="338"/>
                    <a:pt x="191" y="338"/>
                  </a:cubicBezTo>
                  <a:cubicBezTo>
                    <a:pt x="191" y="338"/>
                    <a:pt x="191" y="317"/>
                    <a:pt x="191" y="317"/>
                  </a:cubicBezTo>
                  <a:lnTo>
                    <a:pt x="191" y="296"/>
                  </a:lnTo>
                  <a:lnTo>
                    <a:pt x="170" y="296"/>
                  </a:lnTo>
                  <a:cubicBezTo>
                    <a:pt x="191" y="296"/>
                    <a:pt x="170" y="275"/>
                    <a:pt x="191" y="275"/>
                  </a:cubicBezTo>
                  <a:cubicBezTo>
                    <a:pt x="191" y="275"/>
                    <a:pt x="170" y="254"/>
                    <a:pt x="191" y="254"/>
                  </a:cubicBezTo>
                  <a:lnTo>
                    <a:pt x="170" y="254"/>
                  </a:lnTo>
                  <a:cubicBezTo>
                    <a:pt x="191" y="254"/>
                    <a:pt x="191" y="233"/>
                    <a:pt x="170" y="233"/>
                  </a:cubicBezTo>
                  <a:lnTo>
                    <a:pt x="191" y="233"/>
                  </a:lnTo>
                  <a:cubicBezTo>
                    <a:pt x="170" y="211"/>
                    <a:pt x="170" y="211"/>
                    <a:pt x="170" y="211"/>
                  </a:cubicBezTo>
                  <a:cubicBezTo>
                    <a:pt x="170" y="211"/>
                    <a:pt x="170" y="190"/>
                    <a:pt x="191" y="190"/>
                  </a:cubicBezTo>
                  <a:cubicBezTo>
                    <a:pt x="170" y="190"/>
                    <a:pt x="170" y="169"/>
                    <a:pt x="170" y="169"/>
                  </a:cubicBezTo>
                  <a:cubicBezTo>
                    <a:pt x="170" y="169"/>
                    <a:pt x="170" y="169"/>
                    <a:pt x="170" y="148"/>
                  </a:cubicBezTo>
                  <a:cubicBezTo>
                    <a:pt x="170" y="148"/>
                    <a:pt x="191" y="21"/>
                    <a:pt x="127" y="21"/>
                  </a:cubicBezTo>
                  <a:cubicBezTo>
                    <a:pt x="127" y="21"/>
                    <a:pt x="127" y="12"/>
                    <a:pt x="121" y="12"/>
                  </a:cubicBezTo>
                  <a:cubicBezTo>
                    <a:pt x="118" y="12"/>
                    <a:pt x="113" y="14"/>
                    <a:pt x="106" y="21"/>
                  </a:cubicBezTo>
                  <a:cubicBezTo>
                    <a:pt x="106" y="0"/>
                    <a:pt x="127" y="0"/>
                    <a:pt x="106" y="0"/>
                  </a:cubicBezTo>
                  <a:cubicBezTo>
                    <a:pt x="106" y="0"/>
                    <a:pt x="106" y="0"/>
                    <a:pt x="94" y="13"/>
                  </a:cubicBezTo>
                  <a:lnTo>
                    <a:pt x="94" y="13"/>
                  </a:lnTo>
                  <a:cubicBezTo>
                    <a:pt x="92" y="7"/>
                    <a:pt x="8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13179;p67"/>
            <p:cNvSpPr/>
            <p:nvPr/>
          </p:nvSpPr>
          <p:spPr>
            <a:xfrm>
              <a:off x="7377734" y="4215961"/>
              <a:ext cx="900" cy="39"/>
            </a:xfrm>
            <a:custGeom>
              <a:avLst/>
              <a:gdLst/>
              <a:ahLst/>
              <a:cxnLst/>
              <a:rect l="l" t="t" r="r" b="b"/>
              <a:pathLst>
                <a:path w="23" h="1" extrusionOk="0">
                  <a:moveTo>
                    <a:pt x="22" y="0"/>
                  </a:moveTo>
                  <a:lnTo>
                    <a:pt x="22"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13180;p67"/>
            <p:cNvSpPr/>
            <p:nvPr/>
          </p:nvSpPr>
          <p:spPr>
            <a:xfrm>
              <a:off x="7377734" y="4214318"/>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13181;p67"/>
            <p:cNvSpPr/>
            <p:nvPr/>
          </p:nvSpPr>
          <p:spPr>
            <a:xfrm>
              <a:off x="7377734" y="42134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13182;p67"/>
            <p:cNvSpPr/>
            <p:nvPr/>
          </p:nvSpPr>
          <p:spPr>
            <a:xfrm>
              <a:off x="7378595" y="4217604"/>
              <a:ext cx="861" cy="39"/>
            </a:xfrm>
            <a:custGeom>
              <a:avLst/>
              <a:gdLst/>
              <a:ahLst/>
              <a:cxnLst/>
              <a:rect l="l" t="t" r="r" b="b"/>
              <a:pathLst>
                <a:path w="22" h="1" extrusionOk="0">
                  <a:moveTo>
                    <a:pt x="21"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13183;p67"/>
            <p:cNvSpPr/>
            <p:nvPr/>
          </p:nvSpPr>
          <p:spPr>
            <a:xfrm>
              <a:off x="7379416" y="4220930"/>
              <a:ext cx="39" cy="861"/>
            </a:xfrm>
            <a:custGeom>
              <a:avLst/>
              <a:gdLst/>
              <a:ahLst/>
              <a:cxnLst/>
              <a:rect l="l" t="t" r="r" b="b"/>
              <a:pathLst>
                <a:path w="1" h="22" extrusionOk="0">
                  <a:moveTo>
                    <a:pt x="0" y="21"/>
                  </a:moveTo>
                  <a:lnTo>
                    <a:pt x="0" y="0"/>
                  </a:lnTo>
                  <a:cubicBezTo>
                    <a:pt x="0" y="21"/>
                    <a:pt x="0" y="21"/>
                    <a:pt x="0" y="2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13184;p67"/>
            <p:cNvSpPr/>
            <p:nvPr/>
          </p:nvSpPr>
          <p:spPr>
            <a:xfrm>
              <a:off x="7379416" y="422093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13185;p67"/>
            <p:cNvSpPr/>
            <p:nvPr/>
          </p:nvSpPr>
          <p:spPr>
            <a:xfrm>
              <a:off x="7378595" y="421678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13186;p67"/>
            <p:cNvSpPr/>
            <p:nvPr/>
          </p:nvSpPr>
          <p:spPr>
            <a:xfrm>
              <a:off x="7379416" y="4220930"/>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13187;p67"/>
            <p:cNvSpPr/>
            <p:nvPr/>
          </p:nvSpPr>
          <p:spPr>
            <a:xfrm>
              <a:off x="7379416" y="422175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13188;p67"/>
            <p:cNvSpPr/>
            <p:nvPr/>
          </p:nvSpPr>
          <p:spPr>
            <a:xfrm>
              <a:off x="7379416" y="4219248"/>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13189;p67"/>
            <p:cNvSpPr/>
            <p:nvPr/>
          </p:nvSpPr>
          <p:spPr>
            <a:xfrm>
              <a:off x="7378595" y="4220930"/>
              <a:ext cx="861" cy="39"/>
            </a:xfrm>
            <a:custGeom>
              <a:avLst/>
              <a:gdLst/>
              <a:ahLst/>
              <a:cxnLst/>
              <a:rect l="l" t="t" r="r" b="b"/>
              <a:pathLst>
                <a:path w="22" h="1" extrusionOk="0">
                  <a:moveTo>
                    <a:pt x="21" y="0"/>
                  </a:moveTo>
                  <a:lnTo>
                    <a:pt x="21"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13190;p67"/>
            <p:cNvSpPr/>
            <p:nvPr/>
          </p:nvSpPr>
          <p:spPr>
            <a:xfrm>
              <a:off x="7379416" y="4221751"/>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13191;p67"/>
            <p:cNvSpPr/>
            <p:nvPr/>
          </p:nvSpPr>
          <p:spPr>
            <a:xfrm>
              <a:off x="7379416" y="4220108"/>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13192;p67"/>
            <p:cNvSpPr/>
            <p:nvPr/>
          </p:nvSpPr>
          <p:spPr>
            <a:xfrm>
              <a:off x="7390957" y="4309345"/>
              <a:ext cx="39" cy="861"/>
            </a:xfrm>
            <a:custGeom>
              <a:avLst/>
              <a:gdLst/>
              <a:ahLst/>
              <a:cxnLst/>
              <a:rect l="l" t="t" r="r" b="b"/>
              <a:pathLst>
                <a:path w="1" h="22" extrusionOk="0">
                  <a:moveTo>
                    <a:pt x="1" y="0"/>
                  </a:moveTo>
                  <a:cubicBezTo>
                    <a:pt x="1" y="0"/>
                    <a:pt x="1" y="22"/>
                    <a:pt x="1" y="22"/>
                  </a:cubicBezTo>
                  <a:cubicBezTo>
                    <a:pt x="1" y="22"/>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13193;p67"/>
            <p:cNvSpPr/>
            <p:nvPr/>
          </p:nvSpPr>
          <p:spPr>
            <a:xfrm>
              <a:off x="7392639" y="4306880"/>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13194;p67"/>
            <p:cNvSpPr/>
            <p:nvPr/>
          </p:nvSpPr>
          <p:spPr>
            <a:xfrm>
              <a:off x="7390136" y="4311809"/>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13195;p67"/>
            <p:cNvSpPr/>
            <p:nvPr/>
          </p:nvSpPr>
          <p:spPr>
            <a:xfrm>
              <a:off x="7395104" y="4299408"/>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13196;p67"/>
            <p:cNvSpPr/>
            <p:nvPr/>
          </p:nvSpPr>
          <p:spPr>
            <a:xfrm>
              <a:off x="7393461" y="430355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13197;p67"/>
            <p:cNvSpPr/>
            <p:nvPr/>
          </p:nvSpPr>
          <p:spPr>
            <a:xfrm>
              <a:off x="7387671" y="4311809"/>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13198;p67"/>
            <p:cNvSpPr/>
            <p:nvPr/>
          </p:nvSpPr>
          <p:spPr>
            <a:xfrm>
              <a:off x="7387671" y="4314313"/>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13199;p67"/>
            <p:cNvSpPr/>
            <p:nvPr/>
          </p:nvSpPr>
          <p:spPr>
            <a:xfrm>
              <a:off x="7388493" y="4313492"/>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13200;p67"/>
            <p:cNvSpPr/>
            <p:nvPr/>
          </p:nvSpPr>
          <p:spPr>
            <a:xfrm>
              <a:off x="7388493" y="4313492"/>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13201;p67"/>
            <p:cNvSpPr/>
            <p:nvPr/>
          </p:nvSpPr>
          <p:spPr>
            <a:xfrm>
              <a:off x="7395926" y="4272962"/>
              <a:ext cx="861" cy="39"/>
            </a:xfrm>
            <a:custGeom>
              <a:avLst/>
              <a:gdLst/>
              <a:ahLst/>
              <a:cxnLst/>
              <a:rect l="l" t="t" r="r" b="b"/>
              <a:pathLst>
                <a:path w="22" h="1" extrusionOk="0">
                  <a:moveTo>
                    <a:pt x="22" y="1"/>
                  </a:moveTo>
                  <a:cubicBezTo>
                    <a:pt x="22"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13202;p67"/>
            <p:cNvSpPr/>
            <p:nvPr/>
          </p:nvSpPr>
          <p:spPr>
            <a:xfrm>
              <a:off x="7396747" y="4292796"/>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13203;p67"/>
            <p:cNvSpPr/>
            <p:nvPr/>
          </p:nvSpPr>
          <p:spPr>
            <a:xfrm>
              <a:off x="7395104" y="4272962"/>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13204;p67"/>
            <p:cNvSpPr/>
            <p:nvPr/>
          </p:nvSpPr>
          <p:spPr>
            <a:xfrm>
              <a:off x="7386849" y="4310166"/>
              <a:ext cx="861" cy="861"/>
            </a:xfrm>
            <a:custGeom>
              <a:avLst/>
              <a:gdLst/>
              <a:ahLst/>
              <a:cxnLst/>
              <a:rect l="l" t="t" r="r" b="b"/>
              <a:pathLst>
                <a:path w="22" h="22" extrusionOk="0">
                  <a:moveTo>
                    <a:pt x="0" y="1"/>
                  </a:moveTo>
                  <a:cubicBezTo>
                    <a:pt x="0" y="1"/>
                    <a:pt x="0" y="1"/>
                    <a:pt x="21" y="22"/>
                  </a:cubicBezTo>
                  <a:cubicBezTo>
                    <a:pt x="0" y="1"/>
                    <a:pt x="21"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13205;p67"/>
            <p:cNvSpPr/>
            <p:nvPr/>
          </p:nvSpPr>
          <p:spPr>
            <a:xfrm>
              <a:off x="7390957" y="4291153"/>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13206;p67"/>
            <p:cNvSpPr/>
            <p:nvPr/>
          </p:nvSpPr>
          <p:spPr>
            <a:xfrm>
              <a:off x="7395104" y="4272962"/>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13207;p67"/>
            <p:cNvSpPr/>
            <p:nvPr/>
          </p:nvSpPr>
          <p:spPr>
            <a:xfrm>
              <a:off x="7397569" y="4286185"/>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13208;p67"/>
            <p:cNvSpPr/>
            <p:nvPr/>
          </p:nvSpPr>
          <p:spPr>
            <a:xfrm>
              <a:off x="7397569" y="4285363"/>
              <a:ext cx="39" cy="861"/>
            </a:xfrm>
            <a:custGeom>
              <a:avLst/>
              <a:gdLst/>
              <a:ahLst/>
              <a:cxnLst/>
              <a:rect l="l" t="t" r="r" b="b"/>
              <a:pathLst>
                <a:path w="1" h="22" extrusionOk="0">
                  <a:moveTo>
                    <a:pt x="1" y="1"/>
                  </a:moveTo>
                  <a:lnTo>
                    <a:pt x="1" y="22"/>
                  </a:lnTo>
                  <a:cubicBezTo>
                    <a:pt x="1" y="22"/>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13209;p67"/>
            <p:cNvSpPr/>
            <p:nvPr/>
          </p:nvSpPr>
          <p:spPr>
            <a:xfrm>
              <a:off x="7395926" y="4272962"/>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13210;p67"/>
            <p:cNvSpPr/>
            <p:nvPr/>
          </p:nvSpPr>
          <p:spPr>
            <a:xfrm>
              <a:off x="7397569" y="4282077"/>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13211;p67"/>
            <p:cNvSpPr/>
            <p:nvPr/>
          </p:nvSpPr>
          <p:spPr>
            <a:xfrm>
              <a:off x="7393461" y="4304376"/>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13212;p67"/>
            <p:cNvSpPr/>
            <p:nvPr/>
          </p:nvSpPr>
          <p:spPr>
            <a:xfrm>
              <a:off x="7390136" y="430026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13213;p67"/>
            <p:cNvSpPr/>
            <p:nvPr/>
          </p:nvSpPr>
          <p:spPr>
            <a:xfrm>
              <a:off x="7390136" y="4300268"/>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13214;p67"/>
            <p:cNvSpPr/>
            <p:nvPr/>
          </p:nvSpPr>
          <p:spPr>
            <a:xfrm>
              <a:off x="7389314" y="4302733"/>
              <a:ext cx="39" cy="39"/>
            </a:xfrm>
            <a:custGeom>
              <a:avLst/>
              <a:gdLst/>
              <a:ahLst/>
              <a:cxnLst/>
              <a:rect l="l" t="t" r="r" b="b"/>
              <a:pathLst>
                <a:path w="1" h="1" extrusionOk="0">
                  <a:moveTo>
                    <a:pt x="1"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13215;p67"/>
            <p:cNvSpPr/>
            <p:nvPr/>
          </p:nvSpPr>
          <p:spPr>
            <a:xfrm>
              <a:off x="7389314" y="4301912"/>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13216;p67"/>
            <p:cNvSpPr/>
            <p:nvPr/>
          </p:nvSpPr>
          <p:spPr>
            <a:xfrm>
              <a:off x="7386028" y="4272962"/>
              <a:ext cx="13263" cy="41392"/>
            </a:xfrm>
            <a:custGeom>
              <a:avLst/>
              <a:gdLst/>
              <a:ahLst/>
              <a:cxnLst/>
              <a:rect l="l" t="t" r="r" b="b"/>
              <a:pathLst>
                <a:path w="339" h="1058" extrusionOk="0">
                  <a:moveTo>
                    <a:pt x="233" y="1"/>
                  </a:moveTo>
                  <a:cubicBezTo>
                    <a:pt x="216" y="1"/>
                    <a:pt x="226" y="1"/>
                    <a:pt x="230" y="11"/>
                  </a:cubicBezTo>
                  <a:lnTo>
                    <a:pt x="230" y="11"/>
                  </a:lnTo>
                  <a:cubicBezTo>
                    <a:pt x="232" y="9"/>
                    <a:pt x="233" y="5"/>
                    <a:pt x="233" y="1"/>
                  </a:cubicBezTo>
                  <a:close/>
                  <a:moveTo>
                    <a:pt x="0" y="1015"/>
                  </a:moveTo>
                  <a:cubicBezTo>
                    <a:pt x="0" y="1036"/>
                    <a:pt x="21" y="1036"/>
                    <a:pt x="21" y="1036"/>
                  </a:cubicBezTo>
                  <a:cubicBezTo>
                    <a:pt x="21" y="1036"/>
                    <a:pt x="21" y="1015"/>
                    <a:pt x="0" y="1015"/>
                  </a:cubicBezTo>
                  <a:close/>
                  <a:moveTo>
                    <a:pt x="233" y="1"/>
                  </a:moveTo>
                  <a:lnTo>
                    <a:pt x="233" y="22"/>
                  </a:lnTo>
                  <a:cubicBezTo>
                    <a:pt x="233" y="18"/>
                    <a:pt x="232" y="14"/>
                    <a:pt x="230" y="11"/>
                  </a:cubicBezTo>
                  <a:lnTo>
                    <a:pt x="230" y="11"/>
                  </a:lnTo>
                  <a:cubicBezTo>
                    <a:pt x="225" y="22"/>
                    <a:pt x="211" y="22"/>
                    <a:pt x="211" y="22"/>
                  </a:cubicBezTo>
                  <a:lnTo>
                    <a:pt x="211" y="43"/>
                  </a:lnTo>
                  <a:lnTo>
                    <a:pt x="190" y="43"/>
                  </a:lnTo>
                  <a:cubicBezTo>
                    <a:pt x="190" y="64"/>
                    <a:pt x="169" y="64"/>
                    <a:pt x="169" y="85"/>
                  </a:cubicBezTo>
                  <a:cubicBezTo>
                    <a:pt x="169" y="85"/>
                    <a:pt x="148" y="107"/>
                    <a:pt x="148" y="107"/>
                  </a:cubicBezTo>
                  <a:cubicBezTo>
                    <a:pt x="148" y="107"/>
                    <a:pt x="148" y="128"/>
                    <a:pt x="148" y="149"/>
                  </a:cubicBezTo>
                  <a:cubicBezTo>
                    <a:pt x="148" y="149"/>
                    <a:pt x="148" y="170"/>
                    <a:pt x="127" y="191"/>
                  </a:cubicBezTo>
                  <a:cubicBezTo>
                    <a:pt x="148" y="212"/>
                    <a:pt x="127" y="233"/>
                    <a:pt x="127" y="254"/>
                  </a:cubicBezTo>
                  <a:cubicBezTo>
                    <a:pt x="127" y="254"/>
                    <a:pt x="148" y="254"/>
                    <a:pt x="148" y="276"/>
                  </a:cubicBezTo>
                  <a:lnTo>
                    <a:pt x="127" y="276"/>
                  </a:lnTo>
                  <a:cubicBezTo>
                    <a:pt x="127" y="297"/>
                    <a:pt x="106" y="318"/>
                    <a:pt x="127" y="318"/>
                  </a:cubicBezTo>
                  <a:cubicBezTo>
                    <a:pt x="127" y="339"/>
                    <a:pt x="127" y="339"/>
                    <a:pt x="127" y="339"/>
                  </a:cubicBezTo>
                  <a:cubicBezTo>
                    <a:pt x="127" y="339"/>
                    <a:pt x="127" y="360"/>
                    <a:pt x="127" y="360"/>
                  </a:cubicBezTo>
                  <a:cubicBezTo>
                    <a:pt x="127" y="360"/>
                    <a:pt x="127" y="360"/>
                    <a:pt x="127" y="381"/>
                  </a:cubicBezTo>
                  <a:cubicBezTo>
                    <a:pt x="127" y="381"/>
                    <a:pt x="127" y="402"/>
                    <a:pt x="127" y="402"/>
                  </a:cubicBezTo>
                  <a:lnTo>
                    <a:pt x="127" y="423"/>
                  </a:lnTo>
                  <a:lnTo>
                    <a:pt x="106" y="423"/>
                  </a:lnTo>
                  <a:cubicBezTo>
                    <a:pt x="106" y="445"/>
                    <a:pt x="127" y="445"/>
                    <a:pt x="127" y="445"/>
                  </a:cubicBezTo>
                  <a:cubicBezTo>
                    <a:pt x="106" y="445"/>
                    <a:pt x="127" y="466"/>
                    <a:pt x="106" y="466"/>
                  </a:cubicBezTo>
                  <a:cubicBezTo>
                    <a:pt x="127" y="466"/>
                    <a:pt x="106" y="487"/>
                    <a:pt x="106" y="487"/>
                  </a:cubicBezTo>
                  <a:cubicBezTo>
                    <a:pt x="106" y="487"/>
                    <a:pt x="106" y="487"/>
                    <a:pt x="106" y="508"/>
                  </a:cubicBezTo>
                  <a:cubicBezTo>
                    <a:pt x="106" y="519"/>
                    <a:pt x="101" y="519"/>
                    <a:pt x="98" y="519"/>
                  </a:cubicBezTo>
                  <a:cubicBezTo>
                    <a:pt x="95" y="519"/>
                    <a:pt x="95" y="519"/>
                    <a:pt x="106" y="529"/>
                  </a:cubicBezTo>
                  <a:cubicBezTo>
                    <a:pt x="106" y="529"/>
                    <a:pt x="106" y="550"/>
                    <a:pt x="106" y="571"/>
                  </a:cubicBezTo>
                  <a:lnTo>
                    <a:pt x="85" y="571"/>
                  </a:lnTo>
                  <a:lnTo>
                    <a:pt x="95" y="582"/>
                  </a:lnTo>
                  <a:lnTo>
                    <a:pt x="95" y="582"/>
                  </a:lnTo>
                  <a:cubicBezTo>
                    <a:pt x="95" y="587"/>
                    <a:pt x="95" y="592"/>
                    <a:pt x="106" y="592"/>
                  </a:cubicBezTo>
                  <a:lnTo>
                    <a:pt x="85" y="592"/>
                  </a:lnTo>
                  <a:cubicBezTo>
                    <a:pt x="64" y="614"/>
                    <a:pt x="106" y="614"/>
                    <a:pt x="106" y="635"/>
                  </a:cubicBezTo>
                  <a:cubicBezTo>
                    <a:pt x="106" y="635"/>
                    <a:pt x="106" y="635"/>
                    <a:pt x="106" y="656"/>
                  </a:cubicBezTo>
                  <a:cubicBezTo>
                    <a:pt x="85" y="677"/>
                    <a:pt x="106" y="677"/>
                    <a:pt x="106" y="677"/>
                  </a:cubicBezTo>
                  <a:cubicBezTo>
                    <a:pt x="106" y="677"/>
                    <a:pt x="106" y="677"/>
                    <a:pt x="106" y="698"/>
                  </a:cubicBezTo>
                  <a:cubicBezTo>
                    <a:pt x="106" y="719"/>
                    <a:pt x="127" y="719"/>
                    <a:pt x="106" y="719"/>
                  </a:cubicBezTo>
                  <a:cubicBezTo>
                    <a:pt x="113" y="726"/>
                    <a:pt x="113" y="729"/>
                    <a:pt x="110" y="729"/>
                  </a:cubicBezTo>
                  <a:cubicBezTo>
                    <a:pt x="103" y="729"/>
                    <a:pt x="85" y="719"/>
                    <a:pt x="85" y="719"/>
                  </a:cubicBezTo>
                  <a:cubicBezTo>
                    <a:pt x="85" y="740"/>
                    <a:pt x="85" y="740"/>
                    <a:pt x="85" y="740"/>
                  </a:cubicBezTo>
                  <a:cubicBezTo>
                    <a:pt x="85" y="761"/>
                    <a:pt x="106" y="761"/>
                    <a:pt x="85" y="761"/>
                  </a:cubicBezTo>
                  <a:cubicBezTo>
                    <a:pt x="85" y="783"/>
                    <a:pt x="85" y="783"/>
                    <a:pt x="106" y="783"/>
                  </a:cubicBezTo>
                  <a:lnTo>
                    <a:pt x="85" y="783"/>
                  </a:lnTo>
                  <a:cubicBezTo>
                    <a:pt x="85" y="793"/>
                    <a:pt x="85" y="793"/>
                    <a:pt x="85" y="793"/>
                  </a:cubicBezTo>
                  <a:cubicBezTo>
                    <a:pt x="85" y="793"/>
                    <a:pt x="85" y="793"/>
                    <a:pt x="85" y="804"/>
                  </a:cubicBezTo>
                  <a:cubicBezTo>
                    <a:pt x="85" y="825"/>
                    <a:pt x="85" y="825"/>
                    <a:pt x="85" y="825"/>
                  </a:cubicBezTo>
                  <a:lnTo>
                    <a:pt x="64" y="825"/>
                  </a:lnTo>
                  <a:cubicBezTo>
                    <a:pt x="64" y="846"/>
                    <a:pt x="85" y="846"/>
                    <a:pt x="85" y="846"/>
                  </a:cubicBezTo>
                  <a:cubicBezTo>
                    <a:pt x="85" y="856"/>
                    <a:pt x="85" y="856"/>
                    <a:pt x="85" y="856"/>
                  </a:cubicBezTo>
                  <a:cubicBezTo>
                    <a:pt x="85" y="856"/>
                    <a:pt x="85" y="856"/>
                    <a:pt x="85" y="867"/>
                  </a:cubicBezTo>
                  <a:cubicBezTo>
                    <a:pt x="85" y="860"/>
                    <a:pt x="82" y="858"/>
                    <a:pt x="79" y="858"/>
                  </a:cubicBezTo>
                  <a:cubicBezTo>
                    <a:pt x="73" y="858"/>
                    <a:pt x="64" y="867"/>
                    <a:pt x="64" y="867"/>
                  </a:cubicBezTo>
                  <a:cubicBezTo>
                    <a:pt x="64" y="867"/>
                    <a:pt x="64" y="888"/>
                    <a:pt x="64" y="888"/>
                  </a:cubicBezTo>
                  <a:cubicBezTo>
                    <a:pt x="64" y="888"/>
                    <a:pt x="64" y="888"/>
                    <a:pt x="64" y="909"/>
                  </a:cubicBezTo>
                  <a:lnTo>
                    <a:pt x="42" y="909"/>
                  </a:lnTo>
                  <a:cubicBezTo>
                    <a:pt x="64" y="909"/>
                    <a:pt x="64" y="909"/>
                    <a:pt x="64" y="930"/>
                  </a:cubicBezTo>
                  <a:cubicBezTo>
                    <a:pt x="64" y="930"/>
                    <a:pt x="42" y="930"/>
                    <a:pt x="42" y="909"/>
                  </a:cubicBezTo>
                  <a:lnTo>
                    <a:pt x="42" y="930"/>
                  </a:lnTo>
                  <a:cubicBezTo>
                    <a:pt x="64" y="952"/>
                    <a:pt x="42" y="952"/>
                    <a:pt x="64" y="952"/>
                  </a:cubicBezTo>
                  <a:lnTo>
                    <a:pt x="42" y="952"/>
                  </a:lnTo>
                  <a:cubicBezTo>
                    <a:pt x="42" y="973"/>
                    <a:pt x="42" y="973"/>
                    <a:pt x="64" y="973"/>
                  </a:cubicBezTo>
                  <a:lnTo>
                    <a:pt x="21" y="973"/>
                  </a:lnTo>
                  <a:lnTo>
                    <a:pt x="21" y="994"/>
                  </a:lnTo>
                  <a:cubicBezTo>
                    <a:pt x="35" y="994"/>
                    <a:pt x="40" y="984"/>
                    <a:pt x="42" y="984"/>
                  </a:cubicBezTo>
                  <a:cubicBezTo>
                    <a:pt x="42" y="984"/>
                    <a:pt x="42" y="987"/>
                    <a:pt x="42" y="994"/>
                  </a:cubicBezTo>
                  <a:cubicBezTo>
                    <a:pt x="42" y="994"/>
                    <a:pt x="21" y="1015"/>
                    <a:pt x="21" y="1015"/>
                  </a:cubicBezTo>
                  <a:cubicBezTo>
                    <a:pt x="42" y="1036"/>
                    <a:pt x="21" y="1036"/>
                    <a:pt x="42" y="1036"/>
                  </a:cubicBezTo>
                  <a:lnTo>
                    <a:pt x="64" y="1036"/>
                  </a:lnTo>
                  <a:lnTo>
                    <a:pt x="64" y="1015"/>
                  </a:lnTo>
                  <a:lnTo>
                    <a:pt x="85" y="1015"/>
                  </a:lnTo>
                  <a:cubicBezTo>
                    <a:pt x="64" y="1015"/>
                    <a:pt x="85" y="1015"/>
                    <a:pt x="64" y="994"/>
                  </a:cubicBezTo>
                  <a:lnTo>
                    <a:pt x="64" y="994"/>
                  </a:lnTo>
                  <a:cubicBezTo>
                    <a:pt x="74" y="1004"/>
                    <a:pt x="79" y="1004"/>
                    <a:pt x="82" y="1004"/>
                  </a:cubicBezTo>
                  <a:cubicBezTo>
                    <a:pt x="85" y="1004"/>
                    <a:pt x="85" y="1004"/>
                    <a:pt x="85" y="1015"/>
                  </a:cubicBezTo>
                  <a:cubicBezTo>
                    <a:pt x="85" y="994"/>
                    <a:pt x="85" y="994"/>
                    <a:pt x="85" y="994"/>
                  </a:cubicBezTo>
                  <a:lnTo>
                    <a:pt x="106" y="994"/>
                  </a:lnTo>
                  <a:cubicBezTo>
                    <a:pt x="106" y="994"/>
                    <a:pt x="106" y="994"/>
                    <a:pt x="106" y="973"/>
                  </a:cubicBezTo>
                  <a:cubicBezTo>
                    <a:pt x="106" y="973"/>
                    <a:pt x="106" y="952"/>
                    <a:pt x="106" y="952"/>
                  </a:cubicBezTo>
                  <a:lnTo>
                    <a:pt x="127" y="952"/>
                  </a:lnTo>
                  <a:cubicBezTo>
                    <a:pt x="127" y="952"/>
                    <a:pt x="127" y="930"/>
                    <a:pt x="127" y="930"/>
                  </a:cubicBezTo>
                  <a:lnTo>
                    <a:pt x="148" y="909"/>
                  </a:lnTo>
                  <a:cubicBezTo>
                    <a:pt x="148" y="888"/>
                    <a:pt x="148" y="888"/>
                    <a:pt x="148" y="888"/>
                  </a:cubicBezTo>
                  <a:cubicBezTo>
                    <a:pt x="148" y="867"/>
                    <a:pt x="169" y="867"/>
                    <a:pt x="169" y="867"/>
                  </a:cubicBezTo>
                  <a:lnTo>
                    <a:pt x="169" y="846"/>
                  </a:lnTo>
                  <a:cubicBezTo>
                    <a:pt x="169" y="825"/>
                    <a:pt x="190" y="825"/>
                    <a:pt x="190" y="825"/>
                  </a:cubicBezTo>
                  <a:cubicBezTo>
                    <a:pt x="190" y="804"/>
                    <a:pt x="190" y="804"/>
                    <a:pt x="190" y="804"/>
                  </a:cubicBezTo>
                  <a:cubicBezTo>
                    <a:pt x="190" y="783"/>
                    <a:pt x="190" y="783"/>
                    <a:pt x="190" y="783"/>
                  </a:cubicBezTo>
                  <a:cubicBezTo>
                    <a:pt x="211" y="783"/>
                    <a:pt x="190" y="761"/>
                    <a:pt x="211" y="761"/>
                  </a:cubicBezTo>
                  <a:lnTo>
                    <a:pt x="190" y="761"/>
                  </a:lnTo>
                  <a:cubicBezTo>
                    <a:pt x="211" y="761"/>
                    <a:pt x="211" y="740"/>
                    <a:pt x="211" y="740"/>
                  </a:cubicBezTo>
                  <a:cubicBezTo>
                    <a:pt x="211" y="719"/>
                    <a:pt x="233" y="719"/>
                    <a:pt x="211" y="719"/>
                  </a:cubicBezTo>
                  <a:lnTo>
                    <a:pt x="233" y="719"/>
                  </a:lnTo>
                  <a:lnTo>
                    <a:pt x="233" y="698"/>
                  </a:lnTo>
                  <a:cubicBezTo>
                    <a:pt x="233" y="687"/>
                    <a:pt x="233" y="687"/>
                    <a:pt x="233" y="687"/>
                  </a:cubicBezTo>
                  <a:cubicBezTo>
                    <a:pt x="233" y="687"/>
                    <a:pt x="233" y="687"/>
                    <a:pt x="233" y="677"/>
                  </a:cubicBezTo>
                  <a:cubicBezTo>
                    <a:pt x="233" y="666"/>
                    <a:pt x="233" y="666"/>
                    <a:pt x="233" y="666"/>
                  </a:cubicBezTo>
                  <a:cubicBezTo>
                    <a:pt x="233" y="666"/>
                    <a:pt x="233" y="666"/>
                    <a:pt x="233" y="656"/>
                  </a:cubicBezTo>
                  <a:cubicBezTo>
                    <a:pt x="233" y="656"/>
                    <a:pt x="254" y="656"/>
                    <a:pt x="233" y="635"/>
                  </a:cubicBezTo>
                  <a:lnTo>
                    <a:pt x="254" y="635"/>
                  </a:lnTo>
                  <a:cubicBezTo>
                    <a:pt x="254" y="635"/>
                    <a:pt x="254" y="635"/>
                    <a:pt x="233" y="614"/>
                  </a:cubicBezTo>
                  <a:cubicBezTo>
                    <a:pt x="233" y="614"/>
                    <a:pt x="254" y="592"/>
                    <a:pt x="254" y="592"/>
                  </a:cubicBezTo>
                  <a:cubicBezTo>
                    <a:pt x="254" y="571"/>
                    <a:pt x="275" y="571"/>
                    <a:pt x="275" y="571"/>
                  </a:cubicBezTo>
                  <a:cubicBezTo>
                    <a:pt x="275" y="550"/>
                    <a:pt x="254" y="550"/>
                    <a:pt x="254" y="550"/>
                  </a:cubicBezTo>
                  <a:cubicBezTo>
                    <a:pt x="254" y="550"/>
                    <a:pt x="254" y="529"/>
                    <a:pt x="254" y="529"/>
                  </a:cubicBezTo>
                  <a:lnTo>
                    <a:pt x="275" y="529"/>
                  </a:lnTo>
                  <a:lnTo>
                    <a:pt x="254" y="508"/>
                  </a:lnTo>
                  <a:lnTo>
                    <a:pt x="275" y="508"/>
                  </a:lnTo>
                  <a:lnTo>
                    <a:pt x="275" y="487"/>
                  </a:lnTo>
                  <a:cubicBezTo>
                    <a:pt x="275" y="466"/>
                    <a:pt x="275" y="466"/>
                    <a:pt x="275" y="466"/>
                  </a:cubicBezTo>
                  <a:cubicBezTo>
                    <a:pt x="254" y="466"/>
                    <a:pt x="275" y="445"/>
                    <a:pt x="275" y="445"/>
                  </a:cubicBezTo>
                  <a:cubicBezTo>
                    <a:pt x="275" y="423"/>
                    <a:pt x="275" y="402"/>
                    <a:pt x="296" y="402"/>
                  </a:cubicBezTo>
                  <a:cubicBezTo>
                    <a:pt x="296" y="381"/>
                    <a:pt x="275" y="381"/>
                    <a:pt x="275" y="381"/>
                  </a:cubicBezTo>
                  <a:cubicBezTo>
                    <a:pt x="275" y="360"/>
                    <a:pt x="275" y="360"/>
                    <a:pt x="275" y="360"/>
                  </a:cubicBezTo>
                  <a:cubicBezTo>
                    <a:pt x="296" y="360"/>
                    <a:pt x="296" y="339"/>
                    <a:pt x="296" y="339"/>
                  </a:cubicBezTo>
                  <a:cubicBezTo>
                    <a:pt x="277" y="339"/>
                    <a:pt x="292" y="339"/>
                    <a:pt x="295" y="324"/>
                  </a:cubicBezTo>
                  <a:lnTo>
                    <a:pt x="295" y="324"/>
                  </a:lnTo>
                  <a:cubicBezTo>
                    <a:pt x="296" y="327"/>
                    <a:pt x="296" y="332"/>
                    <a:pt x="296" y="339"/>
                  </a:cubicBezTo>
                  <a:lnTo>
                    <a:pt x="296" y="318"/>
                  </a:lnTo>
                  <a:cubicBezTo>
                    <a:pt x="296" y="320"/>
                    <a:pt x="296" y="322"/>
                    <a:pt x="295" y="324"/>
                  </a:cubicBezTo>
                  <a:lnTo>
                    <a:pt x="295" y="324"/>
                  </a:lnTo>
                  <a:cubicBezTo>
                    <a:pt x="294" y="318"/>
                    <a:pt x="289" y="318"/>
                    <a:pt x="275" y="318"/>
                  </a:cubicBezTo>
                  <a:cubicBezTo>
                    <a:pt x="296" y="318"/>
                    <a:pt x="275" y="297"/>
                    <a:pt x="296" y="297"/>
                  </a:cubicBezTo>
                  <a:cubicBezTo>
                    <a:pt x="296" y="297"/>
                    <a:pt x="296" y="276"/>
                    <a:pt x="296" y="276"/>
                  </a:cubicBezTo>
                  <a:cubicBezTo>
                    <a:pt x="296" y="276"/>
                    <a:pt x="296" y="254"/>
                    <a:pt x="296" y="254"/>
                  </a:cubicBezTo>
                  <a:cubicBezTo>
                    <a:pt x="296" y="233"/>
                    <a:pt x="296" y="233"/>
                    <a:pt x="296" y="233"/>
                  </a:cubicBezTo>
                  <a:cubicBezTo>
                    <a:pt x="296" y="212"/>
                    <a:pt x="296" y="212"/>
                    <a:pt x="296" y="212"/>
                  </a:cubicBezTo>
                  <a:cubicBezTo>
                    <a:pt x="296" y="212"/>
                    <a:pt x="338" y="43"/>
                    <a:pt x="254" y="1"/>
                  </a:cubicBezTo>
                  <a:close/>
                  <a:moveTo>
                    <a:pt x="64" y="1015"/>
                  </a:moveTo>
                  <a:lnTo>
                    <a:pt x="85" y="1036"/>
                  </a:lnTo>
                  <a:cubicBezTo>
                    <a:pt x="85" y="1015"/>
                    <a:pt x="64" y="1015"/>
                    <a:pt x="64" y="1015"/>
                  </a:cubicBezTo>
                  <a:close/>
                  <a:moveTo>
                    <a:pt x="21" y="1036"/>
                  </a:moveTo>
                  <a:cubicBezTo>
                    <a:pt x="21" y="1036"/>
                    <a:pt x="21" y="1036"/>
                    <a:pt x="21" y="1036"/>
                  </a:cubicBezTo>
                  <a:cubicBezTo>
                    <a:pt x="21" y="1036"/>
                    <a:pt x="21" y="1036"/>
                    <a:pt x="21" y="1036"/>
                  </a:cubicBezTo>
                  <a:close/>
                  <a:moveTo>
                    <a:pt x="21" y="1036"/>
                  </a:moveTo>
                  <a:cubicBezTo>
                    <a:pt x="35" y="1036"/>
                    <a:pt x="40" y="1045"/>
                    <a:pt x="42" y="1045"/>
                  </a:cubicBezTo>
                  <a:cubicBezTo>
                    <a:pt x="42" y="1045"/>
                    <a:pt x="42" y="1043"/>
                    <a:pt x="42" y="1036"/>
                  </a:cubicBezTo>
                  <a:close/>
                  <a:moveTo>
                    <a:pt x="0" y="1036"/>
                  </a:moveTo>
                  <a:cubicBezTo>
                    <a:pt x="0" y="1036"/>
                    <a:pt x="0" y="1057"/>
                    <a:pt x="0" y="1057"/>
                  </a:cubicBezTo>
                  <a:cubicBezTo>
                    <a:pt x="0" y="1049"/>
                    <a:pt x="3" y="1044"/>
                    <a:pt x="7" y="1042"/>
                  </a:cubicBezTo>
                  <a:lnTo>
                    <a:pt x="7" y="1042"/>
                  </a:lnTo>
                  <a:cubicBezTo>
                    <a:pt x="10" y="1044"/>
                    <a:pt x="13" y="1045"/>
                    <a:pt x="16" y="1045"/>
                  </a:cubicBezTo>
                  <a:cubicBezTo>
                    <a:pt x="17" y="1045"/>
                    <a:pt x="17" y="1045"/>
                    <a:pt x="18" y="1045"/>
                  </a:cubicBezTo>
                  <a:lnTo>
                    <a:pt x="18" y="1045"/>
                  </a:lnTo>
                  <a:cubicBezTo>
                    <a:pt x="20" y="1048"/>
                    <a:pt x="21" y="1052"/>
                    <a:pt x="21" y="1057"/>
                  </a:cubicBezTo>
                  <a:lnTo>
                    <a:pt x="42" y="1057"/>
                  </a:lnTo>
                  <a:cubicBezTo>
                    <a:pt x="22" y="1036"/>
                    <a:pt x="21" y="1036"/>
                    <a:pt x="21" y="1036"/>
                  </a:cubicBezTo>
                  <a:lnTo>
                    <a:pt x="21" y="1036"/>
                  </a:lnTo>
                  <a:cubicBezTo>
                    <a:pt x="21" y="1041"/>
                    <a:pt x="20" y="1044"/>
                    <a:pt x="18" y="1045"/>
                  </a:cubicBezTo>
                  <a:lnTo>
                    <a:pt x="18" y="1045"/>
                  </a:lnTo>
                  <a:cubicBezTo>
                    <a:pt x="16" y="1043"/>
                    <a:pt x="13" y="1041"/>
                    <a:pt x="11" y="1041"/>
                  </a:cubicBezTo>
                  <a:cubicBezTo>
                    <a:pt x="10" y="1041"/>
                    <a:pt x="9" y="1042"/>
                    <a:pt x="7" y="1042"/>
                  </a:cubicBezTo>
                  <a:lnTo>
                    <a:pt x="7" y="1042"/>
                  </a:lnTo>
                  <a:cubicBezTo>
                    <a:pt x="3" y="1039"/>
                    <a:pt x="0" y="1036"/>
                    <a:pt x="0" y="1036"/>
                  </a:cubicBezTo>
                  <a:close/>
                  <a:moveTo>
                    <a:pt x="42" y="1036"/>
                  </a:moveTo>
                  <a:cubicBezTo>
                    <a:pt x="42" y="1036"/>
                    <a:pt x="42" y="1036"/>
                    <a:pt x="42" y="1057"/>
                  </a:cubicBezTo>
                  <a:cubicBezTo>
                    <a:pt x="64" y="1036"/>
                    <a:pt x="42" y="1036"/>
                    <a:pt x="42" y="10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13217;p67"/>
            <p:cNvSpPr/>
            <p:nvPr/>
          </p:nvSpPr>
          <p:spPr>
            <a:xfrm>
              <a:off x="7389314" y="4302733"/>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13218;p67"/>
            <p:cNvSpPr/>
            <p:nvPr/>
          </p:nvSpPr>
          <p:spPr>
            <a:xfrm>
              <a:off x="7390136" y="4299408"/>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13219;p67"/>
            <p:cNvSpPr/>
            <p:nvPr/>
          </p:nvSpPr>
          <p:spPr>
            <a:xfrm>
              <a:off x="7390136" y="429858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13220;p67"/>
            <p:cNvSpPr/>
            <p:nvPr/>
          </p:nvSpPr>
          <p:spPr>
            <a:xfrm>
              <a:off x="7389314" y="430519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13221;p67"/>
            <p:cNvSpPr/>
            <p:nvPr/>
          </p:nvSpPr>
          <p:spPr>
            <a:xfrm>
              <a:off x="7387671" y="4310166"/>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13222;p67"/>
            <p:cNvSpPr/>
            <p:nvPr/>
          </p:nvSpPr>
          <p:spPr>
            <a:xfrm>
              <a:off x="7387671" y="4310166"/>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13223;p67"/>
            <p:cNvSpPr/>
            <p:nvPr/>
          </p:nvSpPr>
          <p:spPr>
            <a:xfrm>
              <a:off x="7389314" y="4303555"/>
              <a:ext cx="39" cy="39"/>
            </a:xfrm>
            <a:custGeom>
              <a:avLst/>
              <a:gdLst/>
              <a:ahLst/>
              <a:cxnLst/>
              <a:rect l="l" t="t" r="r" b="b"/>
              <a:pathLst>
                <a:path w="1" h="1" extrusionOk="0">
                  <a:moveTo>
                    <a:pt x="1" y="1"/>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13224;p67"/>
            <p:cNvSpPr/>
            <p:nvPr/>
          </p:nvSpPr>
          <p:spPr>
            <a:xfrm>
              <a:off x="7387671" y="4309345"/>
              <a:ext cx="39" cy="861"/>
            </a:xfrm>
            <a:custGeom>
              <a:avLst/>
              <a:gdLst/>
              <a:ahLst/>
              <a:cxnLst/>
              <a:rect l="l" t="t" r="r" b="b"/>
              <a:pathLst>
                <a:path w="1" h="22" extrusionOk="0">
                  <a:moveTo>
                    <a:pt x="0" y="22"/>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13225;p67"/>
            <p:cNvSpPr/>
            <p:nvPr/>
          </p:nvSpPr>
          <p:spPr>
            <a:xfrm>
              <a:off x="7387671" y="4310166"/>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13226;p67"/>
            <p:cNvSpPr/>
            <p:nvPr/>
          </p:nvSpPr>
          <p:spPr>
            <a:xfrm>
              <a:off x="7389314" y="4306880"/>
              <a:ext cx="39" cy="39"/>
            </a:xfrm>
            <a:custGeom>
              <a:avLst/>
              <a:gdLst/>
              <a:ahLst/>
              <a:cxnLst/>
              <a:rect l="l" t="t" r="r" b="b"/>
              <a:pathLst>
                <a:path w="1" h="1" extrusionOk="0">
                  <a:moveTo>
                    <a:pt x="1" y="0"/>
                  </a:move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13227;p67"/>
            <p:cNvSpPr/>
            <p:nvPr/>
          </p:nvSpPr>
          <p:spPr>
            <a:xfrm>
              <a:off x="7387671" y="4309345"/>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13228;p67"/>
            <p:cNvSpPr/>
            <p:nvPr/>
          </p:nvSpPr>
          <p:spPr>
            <a:xfrm>
              <a:off x="7386849" y="4310166"/>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13229;p67"/>
            <p:cNvSpPr/>
            <p:nvPr/>
          </p:nvSpPr>
          <p:spPr>
            <a:xfrm>
              <a:off x="7388493" y="430770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13230;p67"/>
            <p:cNvSpPr/>
            <p:nvPr/>
          </p:nvSpPr>
          <p:spPr>
            <a:xfrm>
              <a:off x="7352970" y="4265528"/>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13231;p67"/>
            <p:cNvSpPr/>
            <p:nvPr/>
          </p:nvSpPr>
          <p:spPr>
            <a:xfrm>
              <a:off x="7353792" y="4263885"/>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13232;p67"/>
            <p:cNvSpPr/>
            <p:nvPr/>
          </p:nvSpPr>
          <p:spPr>
            <a:xfrm>
              <a:off x="7352970" y="4267211"/>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13233;p67"/>
            <p:cNvSpPr/>
            <p:nvPr/>
          </p:nvSpPr>
          <p:spPr>
            <a:xfrm>
              <a:off x="7354613" y="4259738"/>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13234;p67"/>
            <p:cNvSpPr/>
            <p:nvPr/>
          </p:nvSpPr>
          <p:spPr>
            <a:xfrm>
              <a:off x="7353792" y="42622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13235;p67"/>
            <p:cNvSpPr/>
            <p:nvPr/>
          </p:nvSpPr>
          <p:spPr>
            <a:xfrm>
              <a:off x="7350466" y="4268032"/>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13236;p67"/>
            <p:cNvSpPr/>
            <p:nvPr/>
          </p:nvSpPr>
          <p:spPr>
            <a:xfrm>
              <a:off x="7351288" y="4268854"/>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13237;p67"/>
            <p:cNvSpPr/>
            <p:nvPr/>
          </p:nvSpPr>
          <p:spPr>
            <a:xfrm>
              <a:off x="7352149" y="4268854"/>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13238;p67"/>
            <p:cNvSpPr/>
            <p:nvPr/>
          </p:nvSpPr>
          <p:spPr>
            <a:xfrm>
              <a:off x="7352149" y="4268854"/>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13239;p67"/>
            <p:cNvSpPr/>
            <p:nvPr/>
          </p:nvSpPr>
          <p:spPr>
            <a:xfrm>
              <a:off x="7357078" y="4244051"/>
              <a:ext cx="39" cy="861"/>
            </a:xfrm>
            <a:custGeom>
              <a:avLst/>
              <a:gdLst/>
              <a:ahLst/>
              <a:cxnLst/>
              <a:rect l="l" t="t" r="r" b="b"/>
              <a:pathLst>
                <a:path w="1" h="22" extrusionOk="0">
                  <a:moveTo>
                    <a:pt x="1" y="22"/>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13240;p67"/>
            <p:cNvSpPr/>
            <p:nvPr/>
          </p:nvSpPr>
          <p:spPr>
            <a:xfrm>
              <a:off x="7355435" y="4255631"/>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13241;p67"/>
            <p:cNvSpPr/>
            <p:nvPr/>
          </p:nvSpPr>
          <p:spPr>
            <a:xfrm>
              <a:off x="7356256" y="4244051"/>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13242;p67"/>
            <p:cNvSpPr/>
            <p:nvPr/>
          </p:nvSpPr>
          <p:spPr>
            <a:xfrm>
              <a:off x="7349645" y="4267211"/>
              <a:ext cx="861" cy="39"/>
            </a:xfrm>
            <a:custGeom>
              <a:avLst/>
              <a:gdLst/>
              <a:ahLst/>
              <a:cxnLst/>
              <a:rect l="l" t="t" r="r" b="b"/>
              <a:pathLst>
                <a:path w="22" h="1" extrusionOk="0">
                  <a:moveTo>
                    <a:pt x="22" y="0"/>
                  </a:moveTo>
                  <a:cubicBezTo>
                    <a:pt x="1" y="0"/>
                    <a:pt x="22" y="0"/>
                    <a:pt x="1" y="0"/>
                  </a:cubicBezTo>
                  <a:cubicBezTo>
                    <a:pt x="1" y="0"/>
                    <a:pt x="1"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13243;p67"/>
            <p:cNvSpPr/>
            <p:nvPr/>
          </p:nvSpPr>
          <p:spPr>
            <a:xfrm>
              <a:off x="7348823" y="4253988"/>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13244;p67"/>
            <p:cNvSpPr/>
            <p:nvPr/>
          </p:nvSpPr>
          <p:spPr>
            <a:xfrm>
              <a:off x="7355435" y="4244051"/>
              <a:ext cx="861" cy="39"/>
            </a:xfrm>
            <a:custGeom>
              <a:avLst/>
              <a:gdLst/>
              <a:ahLst/>
              <a:cxnLst/>
              <a:rect l="l" t="t" r="r" b="b"/>
              <a:pathLst>
                <a:path w="22" h="1" extrusionOk="0">
                  <a:moveTo>
                    <a:pt x="22" y="1"/>
                  </a:moveTo>
                  <a:lnTo>
                    <a:pt x="1" y="1"/>
                  </a:lnTo>
                  <a:lnTo>
                    <a:pt x="22"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13245;p67"/>
            <p:cNvSpPr/>
            <p:nvPr/>
          </p:nvSpPr>
          <p:spPr>
            <a:xfrm>
              <a:off x="7356256" y="4252305"/>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13246;p67"/>
            <p:cNvSpPr/>
            <p:nvPr/>
          </p:nvSpPr>
          <p:spPr>
            <a:xfrm>
              <a:off x="7356256" y="4251484"/>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13247;p67"/>
            <p:cNvSpPr/>
            <p:nvPr/>
          </p:nvSpPr>
          <p:spPr>
            <a:xfrm>
              <a:off x="7357078" y="4244051"/>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13248;p67"/>
            <p:cNvSpPr/>
            <p:nvPr/>
          </p:nvSpPr>
          <p:spPr>
            <a:xfrm>
              <a:off x="7356256" y="4249841"/>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13249;p67"/>
            <p:cNvSpPr/>
            <p:nvPr/>
          </p:nvSpPr>
          <p:spPr>
            <a:xfrm>
              <a:off x="7353792" y="4262242"/>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13250;p67"/>
            <p:cNvSpPr/>
            <p:nvPr/>
          </p:nvSpPr>
          <p:spPr>
            <a:xfrm>
              <a:off x="7349645" y="426059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13251;p67"/>
            <p:cNvSpPr/>
            <p:nvPr/>
          </p:nvSpPr>
          <p:spPr>
            <a:xfrm>
              <a:off x="7349645" y="4260599"/>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13252;p67"/>
            <p:cNvSpPr/>
            <p:nvPr/>
          </p:nvSpPr>
          <p:spPr>
            <a:xfrm>
              <a:off x="7349645" y="4262242"/>
              <a:ext cx="39" cy="39"/>
            </a:xfrm>
            <a:custGeom>
              <a:avLst/>
              <a:gdLst/>
              <a:ahLst/>
              <a:cxnLst/>
              <a:rect l="l" t="t" r="r" b="b"/>
              <a:pathLst>
                <a:path w="1" h="1" extrusionOk="0">
                  <a:moveTo>
                    <a:pt x="1"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13253;p67"/>
            <p:cNvSpPr/>
            <p:nvPr/>
          </p:nvSpPr>
          <p:spPr>
            <a:xfrm>
              <a:off x="7349645" y="4261421"/>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13254;p67"/>
            <p:cNvSpPr/>
            <p:nvPr/>
          </p:nvSpPr>
          <p:spPr>
            <a:xfrm>
              <a:off x="7349645" y="4258917"/>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13255;p67"/>
            <p:cNvSpPr/>
            <p:nvPr/>
          </p:nvSpPr>
          <p:spPr>
            <a:xfrm>
              <a:off x="7348002" y="4244051"/>
              <a:ext cx="10798" cy="25664"/>
            </a:xfrm>
            <a:custGeom>
              <a:avLst/>
              <a:gdLst/>
              <a:ahLst/>
              <a:cxnLst/>
              <a:rect l="l" t="t" r="r" b="b"/>
              <a:pathLst>
                <a:path w="276" h="656" extrusionOk="0">
                  <a:moveTo>
                    <a:pt x="148" y="423"/>
                  </a:moveTo>
                  <a:lnTo>
                    <a:pt x="169" y="444"/>
                  </a:lnTo>
                  <a:cubicBezTo>
                    <a:pt x="169" y="423"/>
                    <a:pt x="148" y="423"/>
                    <a:pt x="148" y="423"/>
                  </a:cubicBezTo>
                  <a:close/>
                  <a:moveTo>
                    <a:pt x="169" y="1"/>
                  </a:moveTo>
                  <a:cubicBezTo>
                    <a:pt x="148" y="22"/>
                    <a:pt x="169" y="22"/>
                    <a:pt x="169" y="22"/>
                  </a:cubicBezTo>
                  <a:lnTo>
                    <a:pt x="106" y="22"/>
                  </a:lnTo>
                  <a:cubicBezTo>
                    <a:pt x="85" y="43"/>
                    <a:pt x="85" y="43"/>
                    <a:pt x="85" y="43"/>
                  </a:cubicBezTo>
                  <a:cubicBezTo>
                    <a:pt x="85" y="43"/>
                    <a:pt x="85" y="64"/>
                    <a:pt x="106" y="64"/>
                  </a:cubicBezTo>
                  <a:lnTo>
                    <a:pt x="106" y="64"/>
                  </a:lnTo>
                  <a:cubicBezTo>
                    <a:pt x="92" y="64"/>
                    <a:pt x="87" y="55"/>
                    <a:pt x="86" y="55"/>
                  </a:cubicBezTo>
                  <a:cubicBezTo>
                    <a:pt x="85" y="55"/>
                    <a:pt x="85" y="57"/>
                    <a:pt x="85" y="64"/>
                  </a:cubicBezTo>
                  <a:cubicBezTo>
                    <a:pt x="85" y="64"/>
                    <a:pt x="85" y="64"/>
                    <a:pt x="64" y="85"/>
                  </a:cubicBezTo>
                  <a:cubicBezTo>
                    <a:pt x="64" y="106"/>
                    <a:pt x="64" y="106"/>
                    <a:pt x="64" y="127"/>
                  </a:cubicBezTo>
                  <a:cubicBezTo>
                    <a:pt x="43" y="127"/>
                    <a:pt x="64" y="148"/>
                    <a:pt x="43" y="148"/>
                  </a:cubicBezTo>
                  <a:cubicBezTo>
                    <a:pt x="43" y="148"/>
                    <a:pt x="43" y="148"/>
                    <a:pt x="43" y="170"/>
                  </a:cubicBezTo>
                  <a:lnTo>
                    <a:pt x="43" y="191"/>
                  </a:lnTo>
                  <a:cubicBezTo>
                    <a:pt x="43" y="191"/>
                    <a:pt x="43" y="212"/>
                    <a:pt x="22" y="212"/>
                  </a:cubicBezTo>
                  <a:cubicBezTo>
                    <a:pt x="22" y="212"/>
                    <a:pt x="22" y="212"/>
                    <a:pt x="22" y="233"/>
                  </a:cubicBezTo>
                  <a:cubicBezTo>
                    <a:pt x="22" y="233"/>
                    <a:pt x="43" y="254"/>
                    <a:pt x="22" y="254"/>
                  </a:cubicBezTo>
                  <a:cubicBezTo>
                    <a:pt x="22" y="275"/>
                    <a:pt x="22" y="275"/>
                    <a:pt x="22" y="275"/>
                  </a:cubicBezTo>
                  <a:cubicBezTo>
                    <a:pt x="22" y="275"/>
                    <a:pt x="22" y="275"/>
                    <a:pt x="22" y="296"/>
                  </a:cubicBezTo>
                  <a:cubicBezTo>
                    <a:pt x="22" y="317"/>
                    <a:pt x="22" y="317"/>
                    <a:pt x="22" y="339"/>
                  </a:cubicBezTo>
                  <a:lnTo>
                    <a:pt x="0" y="339"/>
                  </a:lnTo>
                  <a:lnTo>
                    <a:pt x="0" y="360"/>
                  </a:lnTo>
                  <a:cubicBezTo>
                    <a:pt x="0" y="360"/>
                    <a:pt x="22" y="360"/>
                    <a:pt x="22" y="381"/>
                  </a:cubicBezTo>
                  <a:cubicBezTo>
                    <a:pt x="43" y="381"/>
                    <a:pt x="22" y="381"/>
                    <a:pt x="22" y="360"/>
                  </a:cubicBezTo>
                  <a:lnTo>
                    <a:pt x="22" y="360"/>
                  </a:lnTo>
                  <a:cubicBezTo>
                    <a:pt x="43" y="381"/>
                    <a:pt x="22" y="381"/>
                    <a:pt x="43" y="381"/>
                  </a:cubicBezTo>
                  <a:cubicBezTo>
                    <a:pt x="43" y="402"/>
                    <a:pt x="43" y="402"/>
                    <a:pt x="43" y="402"/>
                  </a:cubicBezTo>
                  <a:cubicBezTo>
                    <a:pt x="43" y="402"/>
                    <a:pt x="43" y="402"/>
                    <a:pt x="43" y="423"/>
                  </a:cubicBezTo>
                  <a:cubicBezTo>
                    <a:pt x="43" y="423"/>
                    <a:pt x="43" y="444"/>
                    <a:pt x="43" y="444"/>
                  </a:cubicBezTo>
                  <a:cubicBezTo>
                    <a:pt x="43" y="465"/>
                    <a:pt x="43" y="465"/>
                    <a:pt x="43" y="465"/>
                  </a:cubicBezTo>
                  <a:cubicBezTo>
                    <a:pt x="43" y="486"/>
                    <a:pt x="43" y="486"/>
                    <a:pt x="43" y="486"/>
                  </a:cubicBezTo>
                  <a:cubicBezTo>
                    <a:pt x="48" y="481"/>
                    <a:pt x="51" y="477"/>
                    <a:pt x="52" y="474"/>
                  </a:cubicBezTo>
                  <a:lnTo>
                    <a:pt x="52" y="474"/>
                  </a:lnTo>
                  <a:cubicBezTo>
                    <a:pt x="55" y="477"/>
                    <a:pt x="59" y="481"/>
                    <a:pt x="64" y="486"/>
                  </a:cubicBezTo>
                  <a:cubicBezTo>
                    <a:pt x="64" y="486"/>
                    <a:pt x="64" y="508"/>
                    <a:pt x="43" y="508"/>
                  </a:cubicBezTo>
                  <a:cubicBezTo>
                    <a:pt x="43" y="508"/>
                    <a:pt x="64" y="508"/>
                    <a:pt x="64" y="529"/>
                  </a:cubicBezTo>
                  <a:cubicBezTo>
                    <a:pt x="64" y="529"/>
                    <a:pt x="64" y="550"/>
                    <a:pt x="64" y="550"/>
                  </a:cubicBezTo>
                  <a:cubicBezTo>
                    <a:pt x="43" y="550"/>
                    <a:pt x="64" y="550"/>
                    <a:pt x="43" y="571"/>
                  </a:cubicBezTo>
                  <a:lnTo>
                    <a:pt x="64" y="571"/>
                  </a:lnTo>
                  <a:cubicBezTo>
                    <a:pt x="64" y="571"/>
                    <a:pt x="64" y="571"/>
                    <a:pt x="64" y="592"/>
                  </a:cubicBezTo>
                  <a:lnTo>
                    <a:pt x="85" y="592"/>
                  </a:lnTo>
                  <a:cubicBezTo>
                    <a:pt x="64" y="592"/>
                    <a:pt x="64" y="613"/>
                    <a:pt x="64" y="613"/>
                  </a:cubicBezTo>
                  <a:cubicBezTo>
                    <a:pt x="64" y="613"/>
                    <a:pt x="64" y="634"/>
                    <a:pt x="64" y="634"/>
                  </a:cubicBezTo>
                  <a:cubicBezTo>
                    <a:pt x="64" y="655"/>
                    <a:pt x="64" y="655"/>
                    <a:pt x="64" y="655"/>
                  </a:cubicBezTo>
                  <a:lnTo>
                    <a:pt x="85" y="655"/>
                  </a:lnTo>
                  <a:cubicBezTo>
                    <a:pt x="85" y="655"/>
                    <a:pt x="85" y="655"/>
                    <a:pt x="85" y="634"/>
                  </a:cubicBezTo>
                  <a:lnTo>
                    <a:pt x="106" y="634"/>
                  </a:lnTo>
                  <a:lnTo>
                    <a:pt x="106" y="613"/>
                  </a:lnTo>
                  <a:lnTo>
                    <a:pt x="127" y="613"/>
                  </a:lnTo>
                  <a:lnTo>
                    <a:pt x="127" y="592"/>
                  </a:lnTo>
                  <a:cubicBezTo>
                    <a:pt x="127" y="592"/>
                    <a:pt x="106" y="592"/>
                    <a:pt x="127" y="571"/>
                  </a:cubicBezTo>
                  <a:cubicBezTo>
                    <a:pt x="127" y="571"/>
                    <a:pt x="127" y="550"/>
                    <a:pt x="127" y="550"/>
                  </a:cubicBezTo>
                  <a:cubicBezTo>
                    <a:pt x="127" y="529"/>
                    <a:pt x="148" y="529"/>
                    <a:pt x="127" y="529"/>
                  </a:cubicBezTo>
                  <a:lnTo>
                    <a:pt x="148" y="529"/>
                  </a:lnTo>
                  <a:cubicBezTo>
                    <a:pt x="127" y="508"/>
                    <a:pt x="148" y="508"/>
                    <a:pt x="148" y="508"/>
                  </a:cubicBezTo>
                  <a:cubicBezTo>
                    <a:pt x="127" y="486"/>
                    <a:pt x="148" y="486"/>
                    <a:pt x="148" y="486"/>
                  </a:cubicBezTo>
                  <a:cubicBezTo>
                    <a:pt x="148" y="465"/>
                    <a:pt x="148" y="465"/>
                    <a:pt x="148" y="465"/>
                  </a:cubicBezTo>
                  <a:cubicBezTo>
                    <a:pt x="169" y="444"/>
                    <a:pt x="148" y="444"/>
                    <a:pt x="148" y="444"/>
                  </a:cubicBezTo>
                  <a:lnTo>
                    <a:pt x="148" y="423"/>
                  </a:lnTo>
                  <a:lnTo>
                    <a:pt x="169" y="423"/>
                  </a:lnTo>
                  <a:cubicBezTo>
                    <a:pt x="169" y="402"/>
                    <a:pt x="169" y="402"/>
                    <a:pt x="169" y="402"/>
                  </a:cubicBezTo>
                  <a:cubicBezTo>
                    <a:pt x="169" y="402"/>
                    <a:pt x="169" y="381"/>
                    <a:pt x="169" y="381"/>
                  </a:cubicBezTo>
                  <a:cubicBezTo>
                    <a:pt x="169" y="360"/>
                    <a:pt x="169" y="360"/>
                    <a:pt x="169" y="360"/>
                  </a:cubicBezTo>
                  <a:cubicBezTo>
                    <a:pt x="169" y="360"/>
                    <a:pt x="191" y="360"/>
                    <a:pt x="169" y="339"/>
                  </a:cubicBezTo>
                  <a:lnTo>
                    <a:pt x="191" y="339"/>
                  </a:lnTo>
                  <a:cubicBezTo>
                    <a:pt x="191" y="317"/>
                    <a:pt x="169" y="317"/>
                    <a:pt x="169" y="317"/>
                  </a:cubicBezTo>
                  <a:cubicBezTo>
                    <a:pt x="169" y="296"/>
                    <a:pt x="191" y="296"/>
                    <a:pt x="191" y="296"/>
                  </a:cubicBezTo>
                  <a:lnTo>
                    <a:pt x="169" y="296"/>
                  </a:lnTo>
                  <a:cubicBezTo>
                    <a:pt x="169" y="275"/>
                    <a:pt x="169" y="275"/>
                    <a:pt x="169" y="275"/>
                  </a:cubicBezTo>
                  <a:lnTo>
                    <a:pt x="191" y="275"/>
                  </a:lnTo>
                  <a:cubicBezTo>
                    <a:pt x="191" y="254"/>
                    <a:pt x="169" y="254"/>
                    <a:pt x="169" y="254"/>
                  </a:cubicBezTo>
                  <a:cubicBezTo>
                    <a:pt x="191" y="254"/>
                    <a:pt x="191" y="233"/>
                    <a:pt x="191" y="233"/>
                  </a:cubicBezTo>
                  <a:lnTo>
                    <a:pt x="191" y="212"/>
                  </a:lnTo>
                  <a:cubicBezTo>
                    <a:pt x="191" y="201"/>
                    <a:pt x="196" y="201"/>
                    <a:pt x="201" y="201"/>
                  </a:cubicBezTo>
                  <a:cubicBezTo>
                    <a:pt x="206" y="201"/>
                    <a:pt x="212" y="201"/>
                    <a:pt x="212" y="191"/>
                  </a:cubicBezTo>
                  <a:cubicBezTo>
                    <a:pt x="212" y="170"/>
                    <a:pt x="212" y="170"/>
                    <a:pt x="212" y="170"/>
                  </a:cubicBezTo>
                  <a:cubicBezTo>
                    <a:pt x="212" y="170"/>
                    <a:pt x="212" y="170"/>
                    <a:pt x="212" y="148"/>
                  </a:cubicBezTo>
                  <a:cubicBezTo>
                    <a:pt x="212" y="148"/>
                    <a:pt x="212" y="148"/>
                    <a:pt x="212" y="127"/>
                  </a:cubicBezTo>
                  <a:lnTo>
                    <a:pt x="233" y="127"/>
                  </a:lnTo>
                  <a:cubicBezTo>
                    <a:pt x="233" y="127"/>
                    <a:pt x="275" y="64"/>
                    <a:pt x="233" y="22"/>
                  </a:cubicBezTo>
                  <a:cubicBezTo>
                    <a:pt x="233" y="1"/>
                    <a:pt x="233"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13256;p67"/>
            <p:cNvSpPr/>
            <p:nvPr/>
          </p:nvSpPr>
          <p:spPr>
            <a:xfrm>
              <a:off x="7348823" y="4262242"/>
              <a:ext cx="861" cy="39"/>
            </a:xfrm>
            <a:custGeom>
              <a:avLst/>
              <a:gdLst/>
              <a:ahLst/>
              <a:cxnLst/>
              <a:rect l="l" t="t" r="r" b="b"/>
              <a:pathLst>
                <a:path w="22" h="1" extrusionOk="0">
                  <a:moveTo>
                    <a:pt x="22" y="0"/>
                  </a:moveTo>
                  <a:lnTo>
                    <a:pt x="22"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13257;p67"/>
            <p:cNvSpPr/>
            <p:nvPr/>
          </p:nvSpPr>
          <p:spPr>
            <a:xfrm>
              <a:off x="7349645" y="4259738"/>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13258;p67"/>
            <p:cNvSpPr/>
            <p:nvPr/>
          </p:nvSpPr>
          <p:spPr>
            <a:xfrm>
              <a:off x="7348823" y="4258917"/>
              <a:ext cx="861" cy="665"/>
            </a:xfrm>
            <a:custGeom>
              <a:avLst/>
              <a:gdLst/>
              <a:ahLst/>
              <a:cxnLst/>
              <a:rect l="l" t="t" r="r" b="b"/>
              <a:pathLst>
                <a:path w="22" h="17" extrusionOk="0">
                  <a:moveTo>
                    <a:pt x="1" y="1"/>
                  </a:moveTo>
                  <a:cubicBezTo>
                    <a:pt x="1" y="11"/>
                    <a:pt x="6" y="17"/>
                    <a:pt x="11" y="17"/>
                  </a:cubicBezTo>
                  <a:cubicBezTo>
                    <a:pt x="16" y="17"/>
                    <a:pt x="22" y="1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13259;p67"/>
            <p:cNvSpPr/>
            <p:nvPr/>
          </p:nvSpPr>
          <p:spPr>
            <a:xfrm>
              <a:off x="7349645" y="4263064"/>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13260;p67"/>
            <p:cNvSpPr/>
            <p:nvPr/>
          </p:nvSpPr>
          <p:spPr>
            <a:xfrm>
              <a:off x="7349645" y="4267211"/>
              <a:ext cx="861" cy="39"/>
            </a:xfrm>
            <a:custGeom>
              <a:avLst/>
              <a:gdLst/>
              <a:ahLst/>
              <a:cxnLst/>
              <a:rect l="l" t="t" r="r" b="b"/>
              <a:pathLst>
                <a:path w="22" h="1" extrusionOk="0">
                  <a:moveTo>
                    <a:pt x="1" y="0"/>
                  </a:moveTo>
                  <a:lnTo>
                    <a:pt x="22"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13261;p67"/>
            <p:cNvSpPr/>
            <p:nvPr/>
          </p:nvSpPr>
          <p:spPr>
            <a:xfrm>
              <a:off x="7350466" y="4266350"/>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13262;p67"/>
            <p:cNvSpPr/>
            <p:nvPr/>
          </p:nvSpPr>
          <p:spPr>
            <a:xfrm>
              <a:off x="7349645" y="4262242"/>
              <a:ext cx="39" cy="39"/>
            </a:xfrm>
            <a:custGeom>
              <a:avLst/>
              <a:gdLst/>
              <a:ahLst/>
              <a:cxnLst/>
              <a:rect l="l" t="t" r="r" b="b"/>
              <a:pathLst>
                <a:path w="1" h="1" extrusionOk="0">
                  <a:moveTo>
                    <a:pt x="1" y="0"/>
                  </a:move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13263;p67"/>
            <p:cNvSpPr/>
            <p:nvPr/>
          </p:nvSpPr>
          <p:spPr>
            <a:xfrm>
              <a:off x="7350466" y="4266350"/>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13264;p67"/>
            <p:cNvSpPr/>
            <p:nvPr/>
          </p:nvSpPr>
          <p:spPr>
            <a:xfrm>
              <a:off x="7349645" y="4267211"/>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13265;p67"/>
            <p:cNvSpPr/>
            <p:nvPr/>
          </p:nvSpPr>
          <p:spPr>
            <a:xfrm>
              <a:off x="7350466" y="4264707"/>
              <a:ext cx="39" cy="39"/>
            </a:xfrm>
            <a:custGeom>
              <a:avLst/>
              <a:gdLst/>
              <a:ahLst/>
              <a:cxnLst/>
              <a:rect l="l" t="t" r="r" b="b"/>
              <a:pathLst>
                <a:path w="1" h="1" extrusionOk="0">
                  <a:moveTo>
                    <a:pt x="1" y="1"/>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13266;p67"/>
            <p:cNvSpPr/>
            <p:nvPr/>
          </p:nvSpPr>
          <p:spPr>
            <a:xfrm>
              <a:off x="7349645" y="4266350"/>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13267;p67"/>
            <p:cNvSpPr/>
            <p:nvPr/>
          </p:nvSpPr>
          <p:spPr>
            <a:xfrm>
              <a:off x="7349645" y="4267211"/>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13268;p67"/>
            <p:cNvSpPr/>
            <p:nvPr/>
          </p:nvSpPr>
          <p:spPr>
            <a:xfrm>
              <a:off x="7349645" y="4265528"/>
              <a:ext cx="861" cy="39"/>
            </a:xfrm>
            <a:custGeom>
              <a:avLst/>
              <a:gdLst/>
              <a:ahLst/>
              <a:cxnLst/>
              <a:rect l="l" t="t" r="r" b="b"/>
              <a:pathLst>
                <a:path w="22" h="1" extrusionOk="0">
                  <a:moveTo>
                    <a:pt x="1" y="1"/>
                  </a:moveTo>
                  <a:cubicBezTo>
                    <a:pt x="22" y="1"/>
                    <a:pt x="22" y="1"/>
                    <a:pt x="22" y="1"/>
                  </a:cubicBezTo>
                  <a:cubicBezTo>
                    <a:pt x="22" y="1"/>
                    <a:pt x="22"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13269;p67"/>
            <p:cNvSpPr/>
            <p:nvPr/>
          </p:nvSpPr>
          <p:spPr>
            <a:xfrm>
              <a:off x="7301721" y="4021761"/>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13270;p67"/>
            <p:cNvSpPr/>
            <p:nvPr/>
          </p:nvSpPr>
          <p:spPr>
            <a:xfrm>
              <a:off x="7302542" y="4019258"/>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13271;p67"/>
            <p:cNvSpPr/>
            <p:nvPr/>
          </p:nvSpPr>
          <p:spPr>
            <a:xfrm>
              <a:off x="7301721" y="4023405"/>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13272;p67"/>
            <p:cNvSpPr/>
            <p:nvPr/>
          </p:nvSpPr>
          <p:spPr>
            <a:xfrm>
              <a:off x="7303364" y="4012646"/>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13273;p67"/>
            <p:cNvSpPr/>
            <p:nvPr/>
          </p:nvSpPr>
          <p:spPr>
            <a:xfrm>
              <a:off x="7302542" y="401679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13274;p67"/>
            <p:cNvSpPr/>
            <p:nvPr/>
          </p:nvSpPr>
          <p:spPr>
            <a:xfrm>
              <a:off x="7299256" y="4024226"/>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13275;p67"/>
            <p:cNvSpPr/>
            <p:nvPr/>
          </p:nvSpPr>
          <p:spPr>
            <a:xfrm>
              <a:off x="7299256" y="4025869"/>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13276;p67"/>
            <p:cNvSpPr/>
            <p:nvPr/>
          </p:nvSpPr>
          <p:spPr>
            <a:xfrm>
              <a:off x="7300078" y="40250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13277;p67"/>
            <p:cNvSpPr/>
            <p:nvPr/>
          </p:nvSpPr>
          <p:spPr>
            <a:xfrm>
              <a:off x="7300078" y="40250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13278;p67"/>
            <p:cNvSpPr/>
            <p:nvPr/>
          </p:nvSpPr>
          <p:spPr>
            <a:xfrm>
              <a:off x="7302542" y="3991168"/>
              <a:ext cx="39" cy="39"/>
            </a:xfrm>
            <a:custGeom>
              <a:avLst/>
              <a:gdLst/>
              <a:ahLst/>
              <a:cxnLst/>
              <a:rect l="l" t="t" r="r" b="b"/>
              <a:pathLst>
                <a:path w="1" h="1" extrusionOk="0">
                  <a:moveTo>
                    <a:pt x="1" y="1"/>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13279;p67"/>
            <p:cNvSpPr/>
            <p:nvPr/>
          </p:nvSpPr>
          <p:spPr>
            <a:xfrm>
              <a:off x="7303364" y="4007717"/>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13280;p67"/>
            <p:cNvSpPr/>
            <p:nvPr/>
          </p:nvSpPr>
          <p:spPr>
            <a:xfrm>
              <a:off x="7300899" y="3991168"/>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13281;p67"/>
            <p:cNvSpPr/>
            <p:nvPr/>
          </p:nvSpPr>
          <p:spPr>
            <a:xfrm>
              <a:off x="7298434" y="402340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13282;p67"/>
            <p:cNvSpPr/>
            <p:nvPr/>
          </p:nvSpPr>
          <p:spPr>
            <a:xfrm>
              <a:off x="7297574" y="4006035"/>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13283;p67"/>
            <p:cNvSpPr/>
            <p:nvPr/>
          </p:nvSpPr>
          <p:spPr>
            <a:xfrm>
              <a:off x="7300899" y="3991168"/>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13284;p67"/>
            <p:cNvSpPr/>
            <p:nvPr/>
          </p:nvSpPr>
          <p:spPr>
            <a:xfrm>
              <a:off x="7303364" y="4001927"/>
              <a:ext cx="39" cy="39"/>
            </a:xfrm>
            <a:custGeom>
              <a:avLst/>
              <a:gdLst/>
              <a:ahLst/>
              <a:cxnLst/>
              <a:rect l="l" t="t" r="r" b="b"/>
              <a:pathLst>
                <a:path w="1" h="1" extrusionOk="0">
                  <a:moveTo>
                    <a:pt x="1"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13285;p67"/>
            <p:cNvSpPr/>
            <p:nvPr/>
          </p:nvSpPr>
          <p:spPr>
            <a:xfrm>
              <a:off x="7303364" y="400192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13286;p67"/>
            <p:cNvSpPr/>
            <p:nvPr/>
          </p:nvSpPr>
          <p:spPr>
            <a:xfrm>
              <a:off x="7301721" y="3991168"/>
              <a:ext cx="861" cy="39"/>
            </a:xfrm>
            <a:custGeom>
              <a:avLst/>
              <a:gdLst/>
              <a:ahLst/>
              <a:cxnLst/>
              <a:rect l="l" t="t" r="r" b="b"/>
              <a:pathLst>
                <a:path w="22" h="1" extrusionOk="0">
                  <a:moveTo>
                    <a:pt x="22" y="1"/>
                  </a:moveTo>
                  <a:lnTo>
                    <a:pt x="1" y="1"/>
                  </a:lnTo>
                  <a:cubicBezTo>
                    <a:pt x="1"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13287;p67"/>
            <p:cNvSpPr/>
            <p:nvPr/>
          </p:nvSpPr>
          <p:spPr>
            <a:xfrm>
              <a:off x="7303364" y="399860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13288;p67"/>
            <p:cNvSpPr/>
            <p:nvPr/>
          </p:nvSpPr>
          <p:spPr>
            <a:xfrm>
              <a:off x="7302542" y="401679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13289;p67"/>
            <p:cNvSpPr/>
            <p:nvPr/>
          </p:nvSpPr>
          <p:spPr>
            <a:xfrm>
              <a:off x="7298434" y="401432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13290;p67"/>
            <p:cNvSpPr/>
            <p:nvPr/>
          </p:nvSpPr>
          <p:spPr>
            <a:xfrm>
              <a:off x="7298434" y="401432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13291;p67"/>
            <p:cNvSpPr/>
            <p:nvPr/>
          </p:nvSpPr>
          <p:spPr>
            <a:xfrm>
              <a:off x="7298434" y="4016793"/>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13292;p67"/>
            <p:cNvSpPr/>
            <p:nvPr/>
          </p:nvSpPr>
          <p:spPr>
            <a:xfrm>
              <a:off x="7298434" y="401597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13293;p67"/>
            <p:cNvSpPr/>
            <p:nvPr/>
          </p:nvSpPr>
          <p:spPr>
            <a:xfrm>
              <a:off x="7297574" y="4013507"/>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13294;p67"/>
            <p:cNvSpPr/>
            <p:nvPr/>
          </p:nvSpPr>
          <p:spPr>
            <a:xfrm>
              <a:off x="7296752" y="3991168"/>
              <a:ext cx="8333" cy="35601"/>
            </a:xfrm>
            <a:custGeom>
              <a:avLst/>
              <a:gdLst/>
              <a:ahLst/>
              <a:cxnLst/>
              <a:rect l="l" t="t" r="r" b="b"/>
              <a:pathLst>
                <a:path w="213" h="910" extrusionOk="0">
                  <a:moveTo>
                    <a:pt x="42" y="710"/>
                  </a:moveTo>
                  <a:cubicBezTo>
                    <a:pt x="41" y="710"/>
                    <a:pt x="36" y="719"/>
                    <a:pt x="22" y="719"/>
                  </a:cubicBezTo>
                  <a:lnTo>
                    <a:pt x="43" y="719"/>
                  </a:lnTo>
                  <a:cubicBezTo>
                    <a:pt x="43" y="712"/>
                    <a:pt x="43" y="710"/>
                    <a:pt x="42" y="710"/>
                  </a:cubicBezTo>
                  <a:close/>
                  <a:moveTo>
                    <a:pt x="106" y="1"/>
                  </a:moveTo>
                  <a:lnTo>
                    <a:pt x="106" y="22"/>
                  </a:lnTo>
                  <a:lnTo>
                    <a:pt x="85" y="22"/>
                  </a:lnTo>
                  <a:cubicBezTo>
                    <a:pt x="85" y="22"/>
                    <a:pt x="85" y="43"/>
                    <a:pt x="85" y="43"/>
                  </a:cubicBezTo>
                  <a:lnTo>
                    <a:pt x="64" y="43"/>
                  </a:lnTo>
                  <a:cubicBezTo>
                    <a:pt x="64" y="43"/>
                    <a:pt x="43" y="64"/>
                    <a:pt x="43" y="64"/>
                  </a:cubicBezTo>
                  <a:cubicBezTo>
                    <a:pt x="43" y="85"/>
                    <a:pt x="22" y="85"/>
                    <a:pt x="22" y="85"/>
                  </a:cubicBezTo>
                  <a:cubicBezTo>
                    <a:pt x="22" y="85"/>
                    <a:pt x="22" y="106"/>
                    <a:pt x="22" y="106"/>
                  </a:cubicBezTo>
                  <a:cubicBezTo>
                    <a:pt x="22" y="106"/>
                    <a:pt x="22" y="127"/>
                    <a:pt x="22" y="127"/>
                  </a:cubicBezTo>
                  <a:cubicBezTo>
                    <a:pt x="22" y="127"/>
                    <a:pt x="22" y="149"/>
                    <a:pt x="1" y="170"/>
                  </a:cubicBezTo>
                  <a:cubicBezTo>
                    <a:pt x="22" y="191"/>
                    <a:pt x="1" y="212"/>
                    <a:pt x="1" y="212"/>
                  </a:cubicBezTo>
                  <a:cubicBezTo>
                    <a:pt x="1" y="212"/>
                    <a:pt x="22" y="212"/>
                    <a:pt x="22" y="233"/>
                  </a:cubicBezTo>
                  <a:lnTo>
                    <a:pt x="1" y="233"/>
                  </a:lnTo>
                  <a:cubicBezTo>
                    <a:pt x="22" y="254"/>
                    <a:pt x="1" y="254"/>
                    <a:pt x="1" y="275"/>
                  </a:cubicBezTo>
                  <a:lnTo>
                    <a:pt x="22" y="296"/>
                  </a:lnTo>
                  <a:lnTo>
                    <a:pt x="1" y="296"/>
                  </a:lnTo>
                  <a:cubicBezTo>
                    <a:pt x="1" y="296"/>
                    <a:pt x="22" y="318"/>
                    <a:pt x="22" y="318"/>
                  </a:cubicBezTo>
                  <a:lnTo>
                    <a:pt x="1" y="318"/>
                  </a:lnTo>
                  <a:cubicBezTo>
                    <a:pt x="1" y="339"/>
                    <a:pt x="1" y="339"/>
                    <a:pt x="1" y="360"/>
                  </a:cubicBezTo>
                  <a:cubicBezTo>
                    <a:pt x="1" y="360"/>
                    <a:pt x="22" y="381"/>
                    <a:pt x="22" y="381"/>
                  </a:cubicBezTo>
                  <a:cubicBezTo>
                    <a:pt x="22" y="381"/>
                    <a:pt x="22" y="390"/>
                    <a:pt x="16" y="390"/>
                  </a:cubicBezTo>
                  <a:cubicBezTo>
                    <a:pt x="13" y="390"/>
                    <a:pt x="8" y="388"/>
                    <a:pt x="1" y="381"/>
                  </a:cubicBezTo>
                  <a:lnTo>
                    <a:pt x="1" y="381"/>
                  </a:lnTo>
                  <a:lnTo>
                    <a:pt x="22" y="402"/>
                  </a:lnTo>
                  <a:cubicBezTo>
                    <a:pt x="22" y="423"/>
                    <a:pt x="1" y="423"/>
                    <a:pt x="1" y="423"/>
                  </a:cubicBezTo>
                  <a:cubicBezTo>
                    <a:pt x="1" y="423"/>
                    <a:pt x="1" y="444"/>
                    <a:pt x="1" y="444"/>
                  </a:cubicBezTo>
                  <a:cubicBezTo>
                    <a:pt x="1" y="465"/>
                    <a:pt x="1" y="465"/>
                    <a:pt x="1" y="487"/>
                  </a:cubicBezTo>
                  <a:lnTo>
                    <a:pt x="1" y="508"/>
                  </a:lnTo>
                  <a:cubicBezTo>
                    <a:pt x="1" y="529"/>
                    <a:pt x="22" y="529"/>
                    <a:pt x="22" y="529"/>
                  </a:cubicBezTo>
                  <a:lnTo>
                    <a:pt x="43" y="529"/>
                  </a:lnTo>
                  <a:cubicBezTo>
                    <a:pt x="22" y="550"/>
                    <a:pt x="43" y="550"/>
                    <a:pt x="43" y="550"/>
                  </a:cubicBezTo>
                  <a:cubicBezTo>
                    <a:pt x="43" y="571"/>
                    <a:pt x="43" y="571"/>
                    <a:pt x="22" y="571"/>
                  </a:cubicBezTo>
                  <a:lnTo>
                    <a:pt x="43" y="571"/>
                  </a:lnTo>
                  <a:cubicBezTo>
                    <a:pt x="43" y="592"/>
                    <a:pt x="43" y="592"/>
                    <a:pt x="43" y="592"/>
                  </a:cubicBezTo>
                  <a:cubicBezTo>
                    <a:pt x="43" y="603"/>
                    <a:pt x="48" y="603"/>
                    <a:pt x="51" y="603"/>
                  </a:cubicBezTo>
                  <a:cubicBezTo>
                    <a:pt x="54" y="603"/>
                    <a:pt x="54" y="603"/>
                    <a:pt x="43" y="613"/>
                  </a:cubicBezTo>
                  <a:cubicBezTo>
                    <a:pt x="43" y="613"/>
                    <a:pt x="22" y="634"/>
                    <a:pt x="43" y="634"/>
                  </a:cubicBezTo>
                  <a:cubicBezTo>
                    <a:pt x="43" y="634"/>
                    <a:pt x="43" y="634"/>
                    <a:pt x="43" y="656"/>
                  </a:cubicBezTo>
                  <a:cubicBezTo>
                    <a:pt x="43" y="656"/>
                    <a:pt x="43" y="656"/>
                    <a:pt x="64" y="677"/>
                  </a:cubicBezTo>
                  <a:lnTo>
                    <a:pt x="43" y="677"/>
                  </a:lnTo>
                  <a:cubicBezTo>
                    <a:pt x="43" y="677"/>
                    <a:pt x="43" y="698"/>
                    <a:pt x="64" y="698"/>
                  </a:cubicBezTo>
                  <a:lnTo>
                    <a:pt x="43" y="698"/>
                  </a:lnTo>
                  <a:cubicBezTo>
                    <a:pt x="43" y="698"/>
                    <a:pt x="43" y="698"/>
                    <a:pt x="43" y="719"/>
                  </a:cubicBezTo>
                  <a:lnTo>
                    <a:pt x="64" y="719"/>
                  </a:lnTo>
                  <a:cubicBezTo>
                    <a:pt x="64" y="740"/>
                    <a:pt x="64" y="740"/>
                    <a:pt x="64" y="740"/>
                  </a:cubicBezTo>
                  <a:lnTo>
                    <a:pt x="43" y="740"/>
                  </a:lnTo>
                  <a:cubicBezTo>
                    <a:pt x="43" y="740"/>
                    <a:pt x="64" y="761"/>
                    <a:pt x="64" y="761"/>
                  </a:cubicBezTo>
                  <a:lnTo>
                    <a:pt x="43" y="761"/>
                  </a:lnTo>
                  <a:cubicBezTo>
                    <a:pt x="64" y="761"/>
                    <a:pt x="64" y="782"/>
                    <a:pt x="64" y="782"/>
                  </a:cubicBezTo>
                  <a:lnTo>
                    <a:pt x="43" y="782"/>
                  </a:lnTo>
                  <a:cubicBezTo>
                    <a:pt x="43" y="782"/>
                    <a:pt x="43" y="803"/>
                    <a:pt x="43" y="803"/>
                  </a:cubicBezTo>
                  <a:lnTo>
                    <a:pt x="64" y="803"/>
                  </a:lnTo>
                  <a:lnTo>
                    <a:pt x="64" y="825"/>
                  </a:lnTo>
                  <a:cubicBezTo>
                    <a:pt x="64" y="825"/>
                    <a:pt x="64" y="825"/>
                    <a:pt x="64" y="825"/>
                  </a:cubicBezTo>
                  <a:lnTo>
                    <a:pt x="64" y="825"/>
                  </a:lnTo>
                  <a:cubicBezTo>
                    <a:pt x="64" y="825"/>
                    <a:pt x="59" y="830"/>
                    <a:pt x="53" y="833"/>
                  </a:cubicBezTo>
                  <a:lnTo>
                    <a:pt x="53" y="833"/>
                  </a:lnTo>
                  <a:cubicBezTo>
                    <a:pt x="51" y="831"/>
                    <a:pt x="47" y="829"/>
                    <a:pt x="43" y="825"/>
                  </a:cubicBezTo>
                  <a:lnTo>
                    <a:pt x="43" y="825"/>
                  </a:lnTo>
                  <a:cubicBezTo>
                    <a:pt x="43" y="832"/>
                    <a:pt x="45" y="834"/>
                    <a:pt x="49" y="834"/>
                  </a:cubicBezTo>
                  <a:cubicBezTo>
                    <a:pt x="50" y="834"/>
                    <a:pt x="52" y="833"/>
                    <a:pt x="53" y="833"/>
                  </a:cubicBezTo>
                  <a:lnTo>
                    <a:pt x="53" y="833"/>
                  </a:lnTo>
                  <a:cubicBezTo>
                    <a:pt x="55" y="834"/>
                    <a:pt x="57" y="834"/>
                    <a:pt x="58" y="834"/>
                  </a:cubicBezTo>
                  <a:cubicBezTo>
                    <a:pt x="64" y="834"/>
                    <a:pt x="64" y="825"/>
                    <a:pt x="64" y="825"/>
                  </a:cubicBezTo>
                  <a:lnTo>
                    <a:pt x="64" y="825"/>
                  </a:lnTo>
                  <a:cubicBezTo>
                    <a:pt x="64" y="846"/>
                    <a:pt x="64" y="846"/>
                    <a:pt x="43" y="846"/>
                  </a:cubicBezTo>
                  <a:lnTo>
                    <a:pt x="64" y="846"/>
                  </a:lnTo>
                  <a:cubicBezTo>
                    <a:pt x="64" y="867"/>
                    <a:pt x="64" y="867"/>
                    <a:pt x="64" y="867"/>
                  </a:cubicBezTo>
                  <a:cubicBezTo>
                    <a:pt x="43" y="867"/>
                    <a:pt x="43" y="867"/>
                    <a:pt x="64" y="888"/>
                  </a:cubicBezTo>
                  <a:lnTo>
                    <a:pt x="85" y="888"/>
                  </a:lnTo>
                  <a:lnTo>
                    <a:pt x="85" y="867"/>
                  </a:lnTo>
                  <a:lnTo>
                    <a:pt x="106" y="867"/>
                  </a:lnTo>
                  <a:cubicBezTo>
                    <a:pt x="85" y="846"/>
                    <a:pt x="106" y="846"/>
                    <a:pt x="85" y="846"/>
                  </a:cubicBezTo>
                  <a:lnTo>
                    <a:pt x="106" y="846"/>
                  </a:lnTo>
                  <a:lnTo>
                    <a:pt x="106" y="825"/>
                  </a:lnTo>
                  <a:cubicBezTo>
                    <a:pt x="128" y="825"/>
                    <a:pt x="106" y="803"/>
                    <a:pt x="106" y="803"/>
                  </a:cubicBezTo>
                  <a:lnTo>
                    <a:pt x="128" y="803"/>
                  </a:lnTo>
                  <a:cubicBezTo>
                    <a:pt x="128" y="782"/>
                    <a:pt x="128" y="782"/>
                    <a:pt x="128" y="782"/>
                  </a:cubicBezTo>
                  <a:cubicBezTo>
                    <a:pt x="128" y="782"/>
                    <a:pt x="106" y="782"/>
                    <a:pt x="128" y="761"/>
                  </a:cubicBezTo>
                  <a:cubicBezTo>
                    <a:pt x="128" y="740"/>
                    <a:pt x="128" y="740"/>
                    <a:pt x="128" y="740"/>
                  </a:cubicBezTo>
                  <a:cubicBezTo>
                    <a:pt x="128" y="719"/>
                    <a:pt x="149" y="719"/>
                    <a:pt x="128" y="719"/>
                  </a:cubicBezTo>
                  <a:lnTo>
                    <a:pt x="149" y="719"/>
                  </a:lnTo>
                  <a:lnTo>
                    <a:pt x="149" y="698"/>
                  </a:lnTo>
                  <a:cubicBezTo>
                    <a:pt x="128" y="698"/>
                    <a:pt x="149" y="677"/>
                    <a:pt x="149" y="677"/>
                  </a:cubicBezTo>
                  <a:cubicBezTo>
                    <a:pt x="149" y="677"/>
                    <a:pt x="149" y="656"/>
                    <a:pt x="149" y="656"/>
                  </a:cubicBezTo>
                  <a:cubicBezTo>
                    <a:pt x="149" y="656"/>
                    <a:pt x="149" y="634"/>
                    <a:pt x="149" y="634"/>
                  </a:cubicBezTo>
                  <a:lnTo>
                    <a:pt x="149" y="613"/>
                  </a:lnTo>
                  <a:cubicBezTo>
                    <a:pt x="149" y="613"/>
                    <a:pt x="149" y="592"/>
                    <a:pt x="149" y="592"/>
                  </a:cubicBezTo>
                  <a:lnTo>
                    <a:pt x="170" y="592"/>
                  </a:lnTo>
                  <a:lnTo>
                    <a:pt x="149" y="571"/>
                  </a:lnTo>
                  <a:lnTo>
                    <a:pt x="170" y="571"/>
                  </a:lnTo>
                  <a:cubicBezTo>
                    <a:pt x="149" y="571"/>
                    <a:pt x="170" y="571"/>
                    <a:pt x="170" y="550"/>
                  </a:cubicBezTo>
                  <a:cubicBezTo>
                    <a:pt x="170" y="550"/>
                    <a:pt x="170" y="550"/>
                    <a:pt x="170" y="529"/>
                  </a:cubicBezTo>
                  <a:cubicBezTo>
                    <a:pt x="170" y="508"/>
                    <a:pt x="170" y="508"/>
                    <a:pt x="149" y="508"/>
                  </a:cubicBezTo>
                  <a:cubicBezTo>
                    <a:pt x="149" y="508"/>
                    <a:pt x="170" y="487"/>
                    <a:pt x="170" y="487"/>
                  </a:cubicBezTo>
                  <a:cubicBezTo>
                    <a:pt x="170" y="465"/>
                    <a:pt x="170" y="465"/>
                    <a:pt x="170" y="465"/>
                  </a:cubicBezTo>
                  <a:cubicBezTo>
                    <a:pt x="170" y="465"/>
                    <a:pt x="170" y="444"/>
                    <a:pt x="170" y="444"/>
                  </a:cubicBezTo>
                  <a:cubicBezTo>
                    <a:pt x="170" y="444"/>
                    <a:pt x="170" y="444"/>
                    <a:pt x="170" y="423"/>
                  </a:cubicBezTo>
                  <a:cubicBezTo>
                    <a:pt x="170" y="423"/>
                    <a:pt x="170" y="402"/>
                    <a:pt x="170" y="402"/>
                  </a:cubicBezTo>
                  <a:cubicBezTo>
                    <a:pt x="170" y="381"/>
                    <a:pt x="170" y="381"/>
                    <a:pt x="170" y="381"/>
                  </a:cubicBezTo>
                  <a:cubicBezTo>
                    <a:pt x="149" y="381"/>
                    <a:pt x="170" y="360"/>
                    <a:pt x="170" y="360"/>
                  </a:cubicBezTo>
                  <a:lnTo>
                    <a:pt x="149" y="360"/>
                  </a:lnTo>
                  <a:cubicBezTo>
                    <a:pt x="170" y="339"/>
                    <a:pt x="170" y="339"/>
                    <a:pt x="170" y="318"/>
                  </a:cubicBezTo>
                  <a:cubicBezTo>
                    <a:pt x="170" y="318"/>
                    <a:pt x="170" y="318"/>
                    <a:pt x="170" y="296"/>
                  </a:cubicBezTo>
                  <a:cubicBezTo>
                    <a:pt x="170" y="296"/>
                    <a:pt x="170" y="275"/>
                    <a:pt x="170" y="275"/>
                  </a:cubicBezTo>
                  <a:cubicBezTo>
                    <a:pt x="170" y="254"/>
                    <a:pt x="170" y="254"/>
                    <a:pt x="170" y="254"/>
                  </a:cubicBezTo>
                  <a:cubicBezTo>
                    <a:pt x="170" y="233"/>
                    <a:pt x="170" y="233"/>
                    <a:pt x="170" y="233"/>
                  </a:cubicBezTo>
                  <a:cubicBezTo>
                    <a:pt x="170" y="233"/>
                    <a:pt x="170" y="212"/>
                    <a:pt x="170" y="212"/>
                  </a:cubicBezTo>
                  <a:cubicBezTo>
                    <a:pt x="170" y="191"/>
                    <a:pt x="170" y="191"/>
                    <a:pt x="170" y="191"/>
                  </a:cubicBezTo>
                  <a:cubicBezTo>
                    <a:pt x="170" y="191"/>
                    <a:pt x="170" y="191"/>
                    <a:pt x="170" y="170"/>
                  </a:cubicBezTo>
                  <a:cubicBezTo>
                    <a:pt x="170" y="170"/>
                    <a:pt x="212" y="43"/>
                    <a:pt x="149" y="1"/>
                  </a:cubicBezTo>
                  <a:close/>
                  <a:moveTo>
                    <a:pt x="43" y="888"/>
                  </a:moveTo>
                  <a:cubicBezTo>
                    <a:pt x="43" y="898"/>
                    <a:pt x="43" y="898"/>
                    <a:pt x="46" y="898"/>
                  </a:cubicBezTo>
                  <a:cubicBezTo>
                    <a:pt x="48" y="898"/>
                    <a:pt x="54" y="898"/>
                    <a:pt x="64" y="909"/>
                  </a:cubicBezTo>
                  <a:cubicBezTo>
                    <a:pt x="64" y="909"/>
                    <a:pt x="64" y="909"/>
                    <a:pt x="64" y="88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13295;p67"/>
            <p:cNvSpPr/>
            <p:nvPr/>
          </p:nvSpPr>
          <p:spPr>
            <a:xfrm>
              <a:off x="7297574" y="4016793"/>
              <a:ext cx="900" cy="39"/>
            </a:xfrm>
            <a:custGeom>
              <a:avLst/>
              <a:gdLst/>
              <a:ahLst/>
              <a:cxnLst/>
              <a:rect l="l" t="t" r="r" b="b"/>
              <a:pathLst>
                <a:path w="23" h="1" extrusionOk="0">
                  <a:moveTo>
                    <a:pt x="1" y="1"/>
                  </a:moveTo>
                  <a:lnTo>
                    <a:pt x="22"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13296;p67"/>
            <p:cNvSpPr/>
            <p:nvPr/>
          </p:nvSpPr>
          <p:spPr>
            <a:xfrm>
              <a:off x="7298434" y="401350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13297;p67"/>
            <p:cNvSpPr/>
            <p:nvPr/>
          </p:nvSpPr>
          <p:spPr>
            <a:xfrm>
              <a:off x="7297574" y="401350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13298;p67"/>
            <p:cNvSpPr/>
            <p:nvPr/>
          </p:nvSpPr>
          <p:spPr>
            <a:xfrm>
              <a:off x="7298434" y="401843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13299;p67"/>
            <p:cNvSpPr/>
            <p:nvPr/>
          </p:nvSpPr>
          <p:spPr>
            <a:xfrm>
              <a:off x="7298434" y="402258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13300;p67"/>
            <p:cNvSpPr/>
            <p:nvPr/>
          </p:nvSpPr>
          <p:spPr>
            <a:xfrm>
              <a:off x="7299256" y="402258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13301;p67"/>
            <p:cNvSpPr/>
            <p:nvPr/>
          </p:nvSpPr>
          <p:spPr>
            <a:xfrm>
              <a:off x="7298434" y="40176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13302;p67"/>
            <p:cNvSpPr/>
            <p:nvPr/>
          </p:nvSpPr>
          <p:spPr>
            <a:xfrm>
              <a:off x="7298434" y="4022583"/>
              <a:ext cx="861" cy="39"/>
            </a:xfrm>
            <a:custGeom>
              <a:avLst/>
              <a:gdLst/>
              <a:ahLst/>
              <a:cxnLst/>
              <a:rect l="l" t="t" r="r" b="b"/>
              <a:pathLst>
                <a:path w="22" h="1" extrusionOk="0">
                  <a:moveTo>
                    <a:pt x="0" y="0"/>
                  </a:moveTo>
                  <a:lnTo>
                    <a:pt x="21"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13303;p67"/>
            <p:cNvSpPr/>
            <p:nvPr/>
          </p:nvSpPr>
          <p:spPr>
            <a:xfrm>
              <a:off x="7298434" y="4022583"/>
              <a:ext cx="39" cy="861"/>
            </a:xfrm>
            <a:custGeom>
              <a:avLst/>
              <a:gdLst/>
              <a:ahLst/>
              <a:cxnLst/>
              <a:rect l="l" t="t" r="r" b="b"/>
              <a:pathLst>
                <a:path w="1" h="22" extrusionOk="0">
                  <a:moveTo>
                    <a:pt x="0" y="22"/>
                  </a:moveTo>
                  <a:cubicBezTo>
                    <a:pt x="0" y="22"/>
                    <a:pt x="0" y="0"/>
                    <a:pt x="0" y="0"/>
                  </a:cubicBezTo>
                  <a:cubicBezTo>
                    <a:pt x="0" y="0"/>
                    <a:pt x="0" y="22"/>
                    <a:pt x="0"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13304;p67"/>
            <p:cNvSpPr/>
            <p:nvPr/>
          </p:nvSpPr>
          <p:spPr>
            <a:xfrm>
              <a:off x="7299256" y="402011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13305;p67"/>
            <p:cNvSpPr/>
            <p:nvPr/>
          </p:nvSpPr>
          <p:spPr>
            <a:xfrm>
              <a:off x="7298434" y="4022583"/>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13306;p67"/>
            <p:cNvSpPr/>
            <p:nvPr/>
          </p:nvSpPr>
          <p:spPr>
            <a:xfrm>
              <a:off x="7298434" y="4023405"/>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13307;p67"/>
            <p:cNvSpPr/>
            <p:nvPr/>
          </p:nvSpPr>
          <p:spPr>
            <a:xfrm>
              <a:off x="7298434" y="402094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13308;p67"/>
            <p:cNvSpPr/>
            <p:nvPr/>
          </p:nvSpPr>
          <p:spPr>
            <a:xfrm>
              <a:off x="7296752" y="4194484"/>
              <a:ext cx="861" cy="39"/>
            </a:xfrm>
            <a:custGeom>
              <a:avLst/>
              <a:gdLst/>
              <a:ahLst/>
              <a:cxnLst/>
              <a:rect l="l" t="t" r="r" b="b"/>
              <a:pathLst>
                <a:path w="22" h="1" extrusionOk="0">
                  <a:moveTo>
                    <a:pt x="1" y="0"/>
                  </a:moveTo>
                  <a:cubicBezTo>
                    <a:pt x="1" y="0"/>
                    <a:pt x="1" y="0"/>
                    <a:pt x="22"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13309;p67"/>
            <p:cNvSpPr/>
            <p:nvPr/>
          </p:nvSpPr>
          <p:spPr>
            <a:xfrm>
              <a:off x="7297574" y="4191980"/>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13310;p67"/>
            <p:cNvSpPr/>
            <p:nvPr/>
          </p:nvSpPr>
          <p:spPr>
            <a:xfrm>
              <a:off x="7296752" y="4196127"/>
              <a:ext cx="861" cy="39"/>
            </a:xfrm>
            <a:custGeom>
              <a:avLst/>
              <a:gdLst/>
              <a:ahLst/>
              <a:cxnLst/>
              <a:rect l="l" t="t" r="r" b="b"/>
              <a:pathLst>
                <a:path w="22" h="1" extrusionOk="0">
                  <a:moveTo>
                    <a:pt x="22"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13311;p67"/>
            <p:cNvSpPr/>
            <p:nvPr/>
          </p:nvSpPr>
          <p:spPr>
            <a:xfrm>
              <a:off x="7296752" y="4187872"/>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13312;p67"/>
            <p:cNvSpPr/>
            <p:nvPr/>
          </p:nvSpPr>
          <p:spPr>
            <a:xfrm>
              <a:off x="7296752" y="419033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13313;p67"/>
            <p:cNvSpPr/>
            <p:nvPr/>
          </p:nvSpPr>
          <p:spPr>
            <a:xfrm>
              <a:off x="7295109" y="4196948"/>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13314;p67"/>
            <p:cNvSpPr/>
            <p:nvPr/>
          </p:nvSpPr>
          <p:spPr>
            <a:xfrm>
              <a:off x="7295931" y="4197770"/>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13315;p67"/>
            <p:cNvSpPr/>
            <p:nvPr/>
          </p:nvSpPr>
          <p:spPr>
            <a:xfrm>
              <a:off x="7296752" y="4197770"/>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13316;p67"/>
            <p:cNvSpPr/>
            <p:nvPr/>
          </p:nvSpPr>
          <p:spPr>
            <a:xfrm>
              <a:off x="7296752" y="4197770"/>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13317;p67"/>
            <p:cNvSpPr/>
            <p:nvPr/>
          </p:nvSpPr>
          <p:spPr>
            <a:xfrm>
              <a:off x="7295931" y="4172967"/>
              <a:ext cx="39" cy="39"/>
            </a:xfrm>
            <a:custGeom>
              <a:avLst/>
              <a:gdLst/>
              <a:ahLst/>
              <a:cxnLst/>
              <a:rect l="l" t="t" r="r" b="b"/>
              <a:pathLst>
                <a:path w="1" h="1" extrusionOk="0">
                  <a:moveTo>
                    <a:pt x="1" y="1"/>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3318;p67"/>
            <p:cNvSpPr/>
            <p:nvPr/>
          </p:nvSpPr>
          <p:spPr>
            <a:xfrm>
              <a:off x="7296752" y="4184547"/>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3319;p67"/>
            <p:cNvSpPr/>
            <p:nvPr/>
          </p:nvSpPr>
          <p:spPr>
            <a:xfrm>
              <a:off x="7294288" y="4172145"/>
              <a:ext cx="39" cy="861"/>
            </a:xfrm>
            <a:custGeom>
              <a:avLst/>
              <a:gdLst/>
              <a:ahLst/>
              <a:cxnLst/>
              <a:rect l="l" t="t" r="r" b="b"/>
              <a:pathLst>
                <a:path w="1" h="22" extrusionOk="0">
                  <a:moveTo>
                    <a:pt x="0" y="22"/>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3320;p67"/>
            <p:cNvSpPr/>
            <p:nvPr/>
          </p:nvSpPr>
          <p:spPr>
            <a:xfrm>
              <a:off x="7294288"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3321;p67"/>
            <p:cNvSpPr/>
            <p:nvPr/>
          </p:nvSpPr>
          <p:spPr>
            <a:xfrm>
              <a:off x="7290141" y="4183725"/>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13322;p67"/>
            <p:cNvSpPr/>
            <p:nvPr/>
          </p:nvSpPr>
          <p:spPr>
            <a:xfrm>
              <a:off x="7294288" y="4172967"/>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13323;p67"/>
            <p:cNvSpPr/>
            <p:nvPr/>
          </p:nvSpPr>
          <p:spPr>
            <a:xfrm>
              <a:off x="7296752" y="4180439"/>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13324;p67"/>
            <p:cNvSpPr/>
            <p:nvPr/>
          </p:nvSpPr>
          <p:spPr>
            <a:xfrm>
              <a:off x="7296752" y="4180439"/>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13325;p67"/>
            <p:cNvSpPr/>
            <p:nvPr/>
          </p:nvSpPr>
          <p:spPr>
            <a:xfrm>
              <a:off x="7295931" y="4172967"/>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13326;p67"/>
            <p:cNvSpPr/>
            <p:nvPr/>
          </p:nvSpPr>
          <p:spPr>
            <a:xfrm>
              <a:off x="7296752" y="4177935"/>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13327;p67"/>
            <p:cNvSpPr/>
            <p:nvPr/>
          </p:nvSpPr>
          <p:spPr>
            <a:xfrm>
              <a:off x="7296752" y="4191158"/>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13328;p67"/>
            <p:cNvSpPr/>
            <p:nvPr/>
          </p:nvSpPr>
          <p:spPr>
            <a:xfrm>
              <a:off x="7292644" y="419033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13329;p67"/>
            <p:cNvSpPr/>
            <p:nvPr/>
          </p:nvSpPr>
          <p:spPr>
            <a:xfrm>
              <a:off x="7292644" y="4189515"/>
              <a:ext cx="39" cy="861"/>
            </a:xfrm>
            <a:custGeom>
              <a:avLst/>
              <a:gdLst/>
              <a:ahLst/>
              <a:cxnLst/>
              <a:rect l="l" t="t" r="r" b="b"/>
              <a:pathLst>
                <a:path w="1" h="22" extrusionOk="0">
                  <a:moveTo>
                    <a:pt x="0" y="0"/>
                  </a:moveTo>
                  <a:lnTo>
                    <a:pt x="0" y="22"/>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13330;p67"/>
            <p:cNvSpPr/>
            <p:nvPr/>
          </p:nvSpPr>
          <p:spPr>
            <a:xfrm>
              <a:off x="7292644" y="4191980"/>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13331;p67"/>
            <p:cNvSpPr/>
            <p:nvPr/>
          </p:nvSpPr>
          <p:spPr>
            <a:xfrm>
              <a:off x="7292644" y="4191158"/>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13332;p67"/>
            <p:cNvSpPr/>
            <p:nvPr/>
          </p:nvSpPr>
          <p:spPr>
            <a:xfrm>
              <a:off x="7289319" y="4172145"/>
              <a:ext cx="9155" cy="26486"/>
            </a:xfrm>
            <a:custGeom>
              <a:avLst/>
              <a:gdLst/>
              <a:ahLst/>
              <a:cxnLst/>
              <a:rect l="l" t="t" r="r" b="b"/>
              <a:pathLst>
                <a:path w="234" h="677" extrusionOk="0">
                  <a:moveTo>
                    <a:pt x="127" y="1"/>
                  </a:moveTo>
                  <a:cubicBezTo>
                    <a:pt x="127" y="1"/>
                    <a:pt x="149" y="22"/>
                    <a:pt x="149" y="22"/>
                  </a:cubicBezTo>
                  <a:lnTo>
                    <a:pt x="106" y="22"/>
                  </a:lnTo>
                  <a:cubicBezTo>
                    <a:pt x="85" y="22"/>
                    <a:pt x="106" y="22"/>
                    <a:pt x="106" y="43"/>
                  </a:cubicBezTo>
                  <a:lnTo>
                    <a:pt x="64" y="43"/>
                  </a:lnTo>
                  <a:cubicBezTo>
                    <a:pt x="64" y="64"/>
                    <a:pt x="43" y="64"/>
                    <a:pt x="43" y="64"/>
                  </a:cubicBezTo>
                  <a:cubicBezTo>
                    <a:pt x="43" y="64"/>
                    <a:pt x="43" y="85"/>
                    <a:pt x="43" y="85"/>
                  </a:cubicBezTo>
                  <a:cubicBezTo>
                    <a:pt x="22" y="85"/>
                    <a:pt x="22" y="106"/>
                    <a:pt x="22" y="128"/>
                  </a:cubicBezTo>
                  <a:cubicBezTo>
                    <a:pt x="22" y="128"/>
                    <a:pt x="22" y="149"/>
                    <a:pt x="22" y="170"/>
                  </a:cubicBezTo>
                  <a:cubicBezTo>
                    <a:pt x="1" y="170"/>
                    <a:pt x="43" y="170"/>
                    <a:pt x="22" y="191"/>
                  </a:cubicBezTo>
                  <a:cubicBezTo>
                    <a:pt x="22" y="191"/>
                    <a:pt x="1" y="191"/>
                    <a:pt x="22" y="212"/>
                  </a:cubicBezTo>
                  <a:lnTo>
                    <a:pt x="22" y="233"/>
                  </a:lnTo>
                  <a:cubicBezTo>
                    <a:pt x="22" y="233"/>
                    <a:pt x="22" y="254"/>
                    <a:pt x="22" y="254"/>
                  </a:cubicBezTo>
                  <a:cubicBezTo>
                    <a:pt x="22" y="254"/>
                    <a:pt x="22" y="254"/>
                    <a:pt x="22" y="275"/>
                  </a:cubicBezTo>
                  <a:cubicBezTo>
                    <a:pt x="22" y="275"/>
                    <a:pt x="22" y="297"/>
                    <a:pt x="22" y="297"/>
                  </a:cubicBezTo>
                  <a:cubicBezTo>
                    <a:pt x="22" y="318"/>
                    <a:pt x="22" y="318"/>
                    <a:pt x="22" y="318"/>
                  </a:cubicBezTo>
                  <a:cubicBezTo>
                    <a:pt x="22" y="339"/>
                    <a:pt x="22" y="339"/>
                    <a:pt x="22" y="339"/>
                  </a:cubicBezTo>
                  <a:cubicBezTo>
                    <a:pt x="43" y="339"/>
                    <a:pt x="22" y="339"/>
                    <a:pt x="22" y="360"/>
                  </a:cubicBezTo>
                  <a:cubicBezTo>
                    <a:pt x="22" y="360"/>
                    <a:pt x="43" y="360"/>
                    <a:pt x="43" y="381"/>
                  </a:cubicBezTo>
                  <a:cubicBezTo>
                    <a:pt x="43" y="381"/>
                    <a:pt x="43" y="402"/>
                    <a:pt x="22" y="402"/>
                  </a:cubicBezTo>
                  <a:cubicBezTo>
                    <a:pt x="22" y="402"/>
                    <a:pt x="43" y="402"/>
                    <a:pt x="43" y="423"/>
                  </a:cubicBezTo>
                  <a:lnTo>
                    <a:pt x="64" y="423"/>
                  </a:lnTo>
                  <a:cubicBezTo>
                    <a:pt x="64" y="444"/>
                    <a:pt x="64" y="444"/>
                    <a:pt x="64" y="444"/>
                  </a:cubicBezTo>
                  <a:lnTo>
                    <a:pt x="85" y="444"/>
                  </a:lnTo>
                  <a:cubicBezTo>
                    <a:pt x="85" y="455"/>
                    <a:pt x="90" y="455"/>
                    <a:pt x="96" y="455"/>
                  </a:cubicBezTo>
                  <a:cubicBezTo>
                    <a:pt x="101" y="455"/>
                    <a:pt x="106" y="455"/>
                    <a:pt x="106" y="466"/>
                  </a:cubicBezTo>
                  <a:lnTo>
                    <a:pt x="85" y="466"/>
                  </a:lnTo>
                  <a:cubicBezTo>
                    <a:pt x="106" y="466"/>
                    <a:pt x="64" y="466"/>
                    <a:pt x="85" y="487"/>
                  </a:cubicBezTo>
                  <a:cubicBezTo>
                    <a:pt x="85" y="508"/>
                    <a:pt x="85" y="508"/>
                    <a:pt x="85" y="508"/>
                  </a:cubicBezTo>
                  <a:lnTo>
                    <a:pt x="85" y="529"/>
                  </a:lnTo>
                  <a:cubicBezTo>
                    <a:pt x="106" y="508"/>
                    <a:pt x="106" y="508"/>
                    <a:pt x="106" y="508"/>
                  </a:cubicBezTo>
                  <a:cubicBezTo>
                    <a:pt x="106" y="529"/>
                    <a:pt x="106" y="529"/>
                    <a:pt x="106" y="529"/>
                  </a:cubicBezTo>
                  <a:cubicBezTo>
                    <a:pt x="106" y="550"/>
                    <a:pt x="106" y="550"/>
                    <a:pt x="85" y="550"/>
                  </a:cubicBezTo>
                  <a:lnTo>
                    <a:pt x="127" y="550"/>
                  </a:lnTo>
                  <a:cubicBezTo>
                    <a:pt x="127" y="550"/>
                    <a:pt x="106" y="571"/>
                    <a:pt x="106" y="571"/>
                  </a:cubicBezTo>
                  <a:lnTo>
                    <a:pt x="127" y="571"/>
                  </a:lnTo>
                  <a:cubicBezTo>
                    <a:pt x="127" y="571"/>
                    <a:pt x="127" y="571"/>
                    <a:pt x="127" y="592"/>
                  </a:cubicBezTo>
                  <a:cubicBezTo>
                    <a:pt x="127" y="613"/>
                    <a:pt x="127" y="613"/>
                    <a:pt x="127" y="613"/>
                  </a:cubicBezTo>
                  <a:cubicBezTo>
                    <a:pt x="127" y="624"/>
                    <a:pt x="127" y="624"/>
                    <a:pt x="127" y="624"/>
                  </a:cubicBezTo>
                  <a:cubicBezTo>
                    <a:pt x="127" y="624"/>
                    <a:pt x="127" y="624"/>
                    <a:pt x="127" y="635"/>
                  </a:cubicBezTo>
                  <a:cubicBezTo>
                    <a:pt x="138" y="624"/>
                    <a:pt x="143" y="624"/>
                    <a:pt x="146" y="624"/>
                  </a:cubicBezTo>
                  <a:cubicBezTo>
                    <a:pt x="149" y="624"/>
                    <a:pt x="149" y="624"/>
                    <a:pt x="149" y="613"/>
                  </a:cubicBezTo>
                  <a:cubicBezTo>
                    <a:pt x="149" y="613"/>
                    <a:pt x="149" y="635"/>
                    <a:pt x="149" y="635"/>
                  </a:cubicBezTo>
                  <a:cubicBezTo>
                    <a:pt x="149" y="635"/>
                    <a:pt x="149" y="635"/>
                    <a:pt x="149" y="656"/>
                  </a:cubicBezTo>
                  <a:lnTo>
                    <a:pt x="170" y="656"/>
                  </a:lnTo>
                  <a:cubicBezTo>
                    <a:pt x="170" y="656"/>
                    <a:pt x="170" y="665"/>
                    <a:pt x="163" y="665"/>
                  </a:cubicBezTo>
                  <a:cubicBezTo>
                    <a:pt x="160" y="665"/>
                    <a:pt x="156" y="663"/>
                    <a:pt x="149" y="656"/>
                  </a:cubicBezTo>
                  <a:lnTo>
                    <a:pt x="149" y="677"/>
                  </a:lnTo>
                  <a:lnTo>
                    <a:pt x="170" y="677"/>
                  </a:lnTo>
                  <a:cubicBezTo>
                    <a:pt x="170" y="656"/>
                    <a:pt x="191" y="656"/>
                    <a:pt x="191" y="656"/>
                  </a:cubicBezTo>
                  <a:cubicBezTo>
                    <a:pt x="191" y="656"/>
                    <a:pt x="191" y="656"/>
                    <a:pt x="191" y="635"/>
                  </a:cubicBezTo>
                  <a:cubicBezTo>
                    <a:pt x="191" y="635"/>
                    <a:pt x="191" y="613"/>
                    <a:pt x="191" y="613"/>
                  </a:cubicBezTo>
                  <a:cubicBezTo>
                    <a:pt x="191" y="613"/>
                    <a:pt x="191" y="613"/>
                    <a:pt x="191" y="592"/>
                  </a:cubicBezTo>
                  <a:cubicBezTo>
                    <a:pt x="191" y="592"/>
                    <a:pt x="191" y="592"/>
                    <a:pt x="191" y="571"/>
                  </a:cubicBezTo>
                  <a:lnTo>
                    <a:pt x="191" y="550"/>
                  </a:lnTo>
                  <a:cubicBezTo>
                    <a:pt x="191" y="550"/>
                    <a:pt x="191" y="550"/>
                    <a:pt x="191" y="529"/>
                  </a:cubicBezTo>
                  <a:lnTo>
                    <a:pt x="191" y="508"/>
                  </a:lnTo>
                  <a:cubicBezTo>
                    <a:pt x="191" y="508"/>
                    <a:pt x="212" y="487"/>
                    <a:pt x="191" y="487"/>
                  </a:cubicBezTo>
                  <a:cubicBezTo>
                    <a:pt x="191" y="487"/>
                    <a:pt x="191" y="466"/>
                    <a:pt x="191" y="466"/>
                  </a:cubicBezTo>
                  <a:lnTo>
                    <a:pt x="191" y="444"/>
                  </a:lnTo>
                  <a:cubicBezTo>
                    <a:pt x="191" y="444"/>
                    <a:pt x="212" y="423"/>
                    <a:pt x="191" y="423"/>
                  </a:cubicBezTo>
                  <a:cubicBezTo>
                    <a:pt x="191" y="423"/>
                    <a:pt x="191" y="423"/>
                    <a:pt x="191" y="402"/>
                  </a:cubicBezTo>
                  <a:cubicBezTo>
                    <a:pt x="191" y="402"/>
                    <a:pt x="191" y="402"/>
                    <a:pt x="191" y="381"/>
                  </a:cubicBezTo>
                  <a:cubicBezTo>
                    <a:pt x="191" y="371"/>
                    <a:pt x="191" y="371"/>
                    <a:pt x="191" y="371"/>
                  </a:cubicBezTo>
                  <a:cubicBezTo>
                    <a:pt x="191" y="371"/>
                    <a:pt x="191" y="371"/>
                    <a:pt x="191" y="360"/>
                  </a:cubicBezTo>
                  <a:cubicBezTo>
                    <a:pt x="191" y="339"/>
                    <a:pt x="191" y="339"/>
                    <a:pt x="191" y="339"/>
                  </a:cubicBezTo>
                  <a:cubicBezTo>
                    <a:pt x="191" y="318"/>
                    <a:pt x="191" y="318"/>
                    <a:pt x="191" y="318"/>
                  </a:cubicBezTo>
                  <a:cubicBezTo>
                    <a:pt x="191" y="297"/>
                    <a:pt x="191" y="297"/>
                    <a:pt x="170" y="297"/>
                  </a:cubicBezTo>
                  <a:lnTo>
                    <a:pt x="191" y="297"/>
                  </a:lnTo>
                  <a:cubicBezTo>
                    <a:pt x="191" y="275"/>
                    <a:pt x="191" y="275"/>
                    <a:pt x="170" y="275"/>
                  </a:cubicBezTo>
                  <a:cubicBezTo>
                    <a:pt x="191" y="254"/>
                    <a:pt x="170" y="254"/>
                    <a:pt x="191" y="233"/>
                  </a:cubicBezTo>
                  <a:lnTo>
                    <a:pt x="170" y="233"/>
                  </a:lnTo>
                  <a:cubicBezTo>
                    <a:pt x="191" y="212"/>
                    <a:pt x="191" y="212"/>
                    <a:pt x="191" y="212"/>
                  </a:cubicBezTo>
                  <a:cubicBezTo>
                    <a:pt x="191" y="191"/>
                    <a:pt x="191" y="191"/>
                    <a:pt x="170" y="191"/>
                  </a:cubicBezTo>
                  <a:lnTo>
                    <a:pt x="191" y="191"/>
                  </a:lnTo>
                  <a:cubicBezTo>
                    <a:pt x="191" y="191"/>
                    <a:pt x="170" y="170"/>
                    <a:pt x="191" y="170"/>
                  </a:cubicBezTo>
                  <a:cubicBezTo>
                    <a:pt x="170" y="170"/>
                    <a:pt x="191" y="170"/>
                    <a:pt x="191" y="149"/>
                  </a:cubicBezTo>
                  <a:lnTo>
                    <a:pt x="170" y="149"/>
                  </a:lnTo>
                  <a:cubicBezTo>
                    <a:pt x="170" y="128"/>
                    <a:pt x="191" y="128"/>
                    <a:pt x="191" y="128"/>
                  </a:cubicBezTo>
                  <a:cubicBezTo>
                    <a:pt x="191" y="128"/>
                    <a:pt x="233" y="43"/>
                    <a:pt x="170" y="22"/>
                  </a:cubicBezTo>
                  <a:cubicBezTo>
                    <a:pt x="170" y="22"/>
                    <a:pt x="170" y="1"/>
                    <a:pt x="149"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13333;p67"/>
            <p:cNvSpPr/>
            <p:nvPr/>
          </p:nvSpPr>
          <p:spPr>
            <a:xfrm>
              <a:off x="7292644" y="4191980"/>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13334;p67"/>
            <p:cNvSpPr/>
            <p:nvPr/>
          </p:nvSpPr>
          <p:spPr>
            <a:xfrm>
              <a:off x="7291823" y="4189515"/>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13335;p67"/>
            <p:cNvSpPr/>
            <p:nvPr/>
          </p:nvSpPr>
          <p:spPr>
            <a:xfrm>
              <a:off x="7291823" y="4189515"/>
              <a:ext cx="39" cy="39"/>
            </a:xfrm>
            <a:custGeom>
              <a:avLst/>
              <a:gdLst/>
              <a:ahLst/>
              <a:cxnLst/>
              <a:rect l="l" t="t" r="r" b="b"/>
              <a:pathLst>
                <a:path w="1" h="1" extrusionOk="0">
                  <a:moveTo>
                    <a:pt x="0" y="0"/>
                  </a:move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13336;p67"/>
            <p:cNvSpPr/>
            <p:nvPr/>
          </p:nvSpPr>
          <p:spPr>
            <a:xfrm>
              <a:off x="7293466" y="41928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13337;p67"/>
            <p:cNvSpPr/>
            <p:nvPr/>
          </p:nvSpPr>
          <p:spPr>
            <a:xfrm>
              <a:off x="7294288" y="4196127"/>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13338;p67"/>
            <p:cNvSpPr/>
            <p:nvPr/>
          </p:nvSpPr>
          <p:spPr>
            <a:xfrm>
              <a:off x="7294288" y="4196127"/>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13339;p67"/>
            <p:cNvSpPr/>
            <p:nvPr/>
          </p:nvSpPr>
          <p:spPr>
            <a:xfrm>
              <a:off x="7293466" y="4191980"/>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13340;p67"/>
            <p:cNvSpPr/>
            <p:nvPr/>
          </p:nvSpPr>
          <p:spPr>
            <a:xfrm>
              <a:off x="7294288" y="4196127"/>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13341;p67"/>
            <p:cNvSpPr/>
            <p:nvPr/>
          </p:nvSpPr>
          <p:spPr>
            <a:xfrm>
              <a:off x="7294288" y="4196127"/>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13342;p67"/>
            <p:cNvSpPr/>
            <p:nvPr/>
          </p:nvSpPr>
          <p:spPr>
            <a:xfrm>
              <a:off x="7294288" y="4194484"/>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13343;p67"/>
            <p:cNvSpPr/>
            <p:nvPr/>
          </p:nvSpPr>
          <p:spPr>
            <a:xfrm>
              <a:off x="7294288" y="4196127"/>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13344;p67"/>
            <p:cNvSpPr/>
            <p:nvPr/>
          </p:nvSpPr>
          <p:spPr>
            <a:xfrm>
              <a:off x="7294288" y="4196948"/>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13345;p67"/>
            <p:cNvSpPr/>
            <p:nvPr/>
          </p:nvSpPr>
          <p:spPr>
            <a:xfrm>
              <a:off x="7294288" y="419448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13346;p67"/>
            <p:cNvSpPr/>
            <p:nvPr/>
          </p:nvSpPr>
          <p:spPr>
            <a:xfrm>
              <a:off x="7340569" y="4309345"/>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13347;p67"/>
            <p:cNvSpPr/>
            <p:nvPr/>
          </p:nvSpPr>
          <p:spPr>
            <a:xfrm>
              <a:off x="7341390" y="4307702"/>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13348;p67"/>
            <p:cNvSpPr/>
            <p:nvPr/>
          </p:nvSpPr>
          <p:spPr>
            <a:xfrm>
              <a:off x="7340569" y="4310166"/>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13349;p67"/>
            <p:cNvSpPr/>
            <p:nvPr/>
          </p:nvSpPr>
          <p:spPr>
            <a:xfrm>
              <a:off x="7342212" y="4304376"/>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13350;p67"/>
            <p:cNvSpPr/>
            <p:nvPr/>
          </p:nvSpPr>
          <p:spPr>
            <a:xfrm>
              <a:off x="7341390" y="430601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13351;p67"/>
            <p:cNvSpPr/>
            <p:nvPr/>
          </p:nvSpPr>
          <p:spPr>
            <a:xfrm>
              <a:off x="7338104" y="4310166"/>
              <a:ext cx="0" cy="39"/>
            </a:xfrm>
            <a:custGeom>
              <a:avLst/>
              <a:gdLst/>
              <a:ahLst/>
              <a:cxnLst/>
              <a:rect l="l" t="t" r="r" b="b"/>
              <a:pathLst>
                <a:path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13352;p67"/>
            <p:cNvSpPr/>
            <p:nvPr/>
          </p:nvSpPr>
          <p:spPr>
            <a:xfrm>
              <a:off x="7338104" y="4310988"/>
              <a:ext cx="861" cy="39"/>
            </a:xfrm>
            <a:custGeom>
              <a:avLst/>
              <a:gdLst/>
              <a:ahLst/>
              <a:cxnLst/>
              <a:rect l="l" t="t" r="r" b="b"/>
              <a:pathLst>
                <a:path w="22" h="1" extrusionOk="0">
                  <a:moveTo>
                    <a:pt x="0" y="1"/>
                  </a:moveTo>
                  <a:lnTo>
                    <a:pt x="2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13353;p67"/>
            <p:cNvSpPr/>
            <p:nvPr/>
          </p:nvSpPr>
          <p:spPr>
            <a:xfrm>
              <a:off x="7338925" y="431098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13354;p67"/>
            <p:cNvSpPr/>
            <p:nvPr/>
          </p:nvSpPr>
          <p:spPr>
            <a:xfrm>
              <a:off x="7338925" y="431098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13355;p67"/>
            <p:cNvSpPr/>
            <p:nvPr/>
          </p:nvSpPr>
          <p:spPr>
            <a:xfrm>
              <a:off x="7341390" y="4291975"/>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13356;p67"/>
            <p:cNvSpPr/>
            <p:nvPr/>
          </p:nvSpPr>
          <p:spPr>
            <a:xfrm>
              <a:off x="7342212" y="4301090"/>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13357;p67"/>
            <p:cNvSpPr/>
            <p:nvPr/>
          </p:nvSpPr>
          <p:spPr>
            <a:xfrm>
              <a:off x="7339747" y="4291975"/>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13358;p67"/>
            <p:cNvSpPr/>
            <p:nvPr/>
          </p:nvSpPr>
          <p:spPr>
            <a:xfrm>
              <a:off x="7337243" y="431016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13359;p67"/>
            <p:cNvSpPr/>
            <p:nvPr/>
          </p:nvSpPr>
          <p:spPr>
            <a:xfrm>
              <a:off x="7336422" y="4300268"/>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13360;p67"/>
            <p:cNvSpPr/>
            <p:nvPr/>
          </p:nvSpPr>
          <p:spPr>
            <a:xfrm>
              <a:off x="7339747" y="4291975"/>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13361;p67"/>
            <p:cNvSpPr/>
            <p:nvPr/>
          </p:nvSpPr>
          <p:spPr>
            <a:xfrm>
              <a:off x="7342212" y="4297765"/>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13362;p67"/>
            <p:cNvSpPr/>
            <p:nvPr/>
          </p:nvSpPr>
          <p:spPr>
            <a:xfrm>
              <a:off x="7342212" y="429776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13363;p67"/>
            <p:cNvSpPr/>
            <p:nvPr/>
          </p:nvSpPr>
          <p:spPr>
            <a:xfrm>
              <a:off x="7340569" y="4291975"/>
              <a:ext cx="861" cy="39"/>
            </a:xfrm>
            <a:custGeom>
              <a:avLst/>
              <a:gdLst/>
              <a:ahLst/>
              <a:cxnLst/>
              <a:rect l="l" t="t" r="r" b="b"/>
              <a:pathLst>
                <a:path w="22" h="1" extrusionOk="0">
                  <a:moveTo>
                    <a:pt x="21" y="1"/>
                  </a:moveTo>
                  <a:lnTo>
                    <a:pt x="0" y="1"/>
                  </a:lnTo>
                  <a:cubicBezTo>
                    <a:pt x="21" y="1"/>
                    <a:pt x="21"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13364;p67"/>
            <p:cNvSpPr/>
            <p:nvPr/>
          </p:nvSpPr>
          <p:spPr>
            <a:xfrm>
              <a:off x="7342212" y="429612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13365;p67"/>
            <p:cNvSpPr/>
            <p:nvPr/>
          </p:nvSpPr>
          <p:spPr>
            <a:xfrm>
              <a:off x="7341390" y="430601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13366;p67"/>
            <p:cNvSpPr/>
            <p:nvPr/>
          </p:nvSpPr>
          <p:spPr>
            <a:xfrm>
              <a:off x="7337243" y="4305198"/>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13367;p67"/>
            <p:cNvSpPr/>
            <p:nvPr/>
          </p:nvSpPr>
          <p:spPr>
            <a:xfrm>
              <a:off x="7337243" y="430519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13368;p67"/>
            <p:cNvSpPr/>
            <p:nvPr/>
          </p:nvSpPr>
          <p:spPr>
            <a:xfrm>
              <a:off x="7337243" y="430519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13369;p67"/>
            <p:cNvSpPr/>
            <p:nvPr/>
          </p:nvSpPr>
          <p:spPr>
            <a:xfrm>
              <a:off x="7337243" y="4306019"/>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13370;p67"/>
            <p:cNvSpPr/>
            <p:nvPr/>
          </p:nvSpPr>
          <p:spPr>
            <a:xfrm>
              <a:off x="7337243" y="430601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13371;p67"/>
            <p:cNvSpPr/>
            <p:nvPr/>
          </p:nvSpPr>
          <p:spPr>
            <a:xfrm>
              <a:off x="7335600" y="4291975"/>
              <a:ext cx="8294" cy="19874"/>
            </a:xfrm>
            <a:custGeom>
              <a:avLst/>
              <a:gdLst/>
              <a:ahLst/>
              <a:cxnLst/>
              <a:rect l="l" t="t" r="r" b="b"/>
              <a:pathLst>
                <a:path w="212" h="508" extrusionOk="0">
                  <a:moveTo>
                    <a:pt x="9" y="203"/>
                  </a:moveTo>
                  <a:cubicBezTo>
                    <a:pt x="7" y="206"/>
                    <a:pt x="4" y="209"/>
                    <a:pt x="1" y="212"/>
                  </a:cubicBezTo>
                  <a:cubicBezTo>
                    <a:pt x="10" y="212"/>
                    <a:pt x="11" y="208"/>
                    <a:pt x="9" y="203"/>
                  </a:cubicBezTo>
                  <a:close/>
                  <a:moveTo>
                    <a:pt x="64" y="402"/>
                  </a:moveTo>
                  <a:cubicBezTo>
                    <a:pt x="57" y="402"/>
                    <a:pt x="52" y="405"/>
                    <a:pt x="49" y="408"/>
                  </a:cubicBezTo>
                  <a:lnTo>
                    <a:pt x="49" y="408"/>
                  </a:lnTo>
                  <a:cubicBezTo>
                    <a:pt x="55" y="402"/>
                    <a:pt x="64" y="402"/>
                    <a:pt x="64" y="402"/>
                  </a:cubicBezTo>
                  <a:close/>
                  <a:moveTo>
                    <a:pt x="49" y="408"/>
                  </a:moveTo>
                  <a:cubicBezTo>
                    <a:pt x="45" y="411"/>
                    <a:pt x="43" y="416"/>
                    <a:pt x="43" y="423"/>
                  </a:cubicBezTo>
                  <a:lnTo>
                    <a:pt x="43" y="423"/>
                  </a:lnTo>
                  <a:cubicBezTo>
                    <a:pt x="43" y="423"/>
                    <a:pt x="43" y="414"/>
                    <a:pt x="49" y="408"/>
                  </a:cubicBezTo>
                  <a:close/>
                  <a:moveTo>
                    <a:pt x="106" y="1"/>
                  </a:moveTo>
                  <a:lnTo>
                    <a:pt x="106" y="22"/>
                  </a:lnTo>
                  <a:lnTo>
                    <a:pt x="64" y="22"/>
                  </a:lnTo>
                  <a:cubicBezTo>
                    <a:pt x="64" y="43"/>
                    <a:pt x="43" y="43"/>
                    <a:pt x="43" y="43"/>
                  </a:cubicBezTo>
                  <a:lnTo>
                    <a:pt x="22" y="43"/>
                  </a:lnTo>
                  <a:lnTo>
                    <a:pt x="22" y="64"/>
                  </a:lnTo>
                  <a:cubicBezTo>
                    <a:pt x="22" y="85"/>
                    <a:pt x="22" y="85"/>
                    <a:pt x="22" y="85"/>
                  </a:cubicBezTo>
                  <a:cubicBezTo>
                    <a:pt x="22" y="106"/>
                    <a:pt x="1" y="128"/>
                    <a:pt x="1" y="128"/>
                  </a:cubicBezTo>
                  <a:cubicBezTo>
                    <a:pt x="22" y="149"/>
                    <a:pt x="1" y="149"/>
                    <a:pt x="22" y="149"/>
                  </a:cubicBezTo>
                  <a:lnTo>
                    <a:pt x="1" y="149"/>
                  </a:lnTo>
                  <a:cubicBezTo>
                    <a:pt x="1" y="170"/>
                    <a:pt x="1" y="170"/>
                    <a:pt x="1" y="170"/>
                  </a:cubicBezTo>
                  <a:lnTo>
                    <a:pt x="22" y="170"/>
                  </a:lnTo>
                  <a:cubicBezTo>
                    <a:pt x="1" y="170"/>
                    <a:pt x="1" y="191"/>
                    <a:pt x="1" y="191"/>
                  </a:cubicBezTo>
                  <a:cubicBezTo>
                    <a:pt x="1" y="191"/>
                    <a:pt x="7" y="198"/>
                    <a:pt x="9" y="203"/>
                  </a:cubicBezTo>
                  <a:lnTo>
                    <a:pt x="9" y="203"/>
                  </a:lnTo>
                  <a:cubicBezTo>
                    <a:pt x="14" y="199"/>
                    <a:pt x="17" y="196"/>
                    <a:pt x="19" y="196"/>
                  </a:cubicBezTo>
                  <a:cubicBezTo>
                    <a:pt x="22" y="196"/>
                    <a:pt x="22" y="201"/>
                    <a:pt x="22" y="212"/>
                  </a:cubicBezTo>
                  <a:lnTo>
                    <a:pt x="1" y="212"/>
                  </a:lnTo>
                  <a:lnTo>
                    <a:pt x="1" y="212"/>
                  </a:lnTo>
                  <a:lnTo>
                    <a:pt x="1" y="212"/>
                  </a:lnTo>
                  <a:cubicBezTo>
                    <a:pt x="1" y="212"/>
                    <a:pt x="1" y="224"/>
                    <a:pt x="9" y="230"/>
                  </a:cubicBezTo>
                  <a:lnTo>
                    <a:pt x="9" y="230"/>
                  </a:lnTo>
                  <a:cubicBezTo>
                    <a:pt x="11" y="227"/>
                    <a:pt x="10" y="222"/>
                    <a:pt x="1" y="212"/>
                  </a:cubicBezTo>
                  <a:lnTo>
                    <a:pt x="1" y="212"/>
                  </a:lnTo>
                  <a:lnTo>
                    <a:pt x="22" y="233"/>
                  </a:lnTo>
                  <a:cubicBezTo>
                    <a:pt x="16" y="233"/>
                    <a:pt x="12" y="232"/>
                    <a:pt x="9" y="230"/>
                  </a:cubicBezTo>
                  <a:lnTo>
                    <a:pt x="9" y="230"/>
                  </a:lnTo>
                  <a:cubicBezTo>
                    <a:pt x="7" y="233"/>
                    <a:pt x="1" y="233"/>
                    <a:pt x="1" y="233"/>
                  </a:cubicBezTo>
                  <a:cubicBezTo>
                    <a:pt x="1" y="233"/>
                    <a:pt x="1" y="254"/>
                    <a:pt x="1" y="254"/>
                  </a:cubicBezTo>
                  <a:cubicBezTo>
                    <a:pt x="1" y="254"/>
                    <a:pt x="1" y="275"/>
                    <a:pt x="1" y="275"/>
                  </a:cubicBezTo>
                  <a:lnTo>
                    <a:pt x="1" y="297"/>
                  </a:lnTo>
                  <a:lnTo>
                    <a:pt x="43" y="297"/>
                  </a:lnTo>
                  <a:cubicBezTo>
                    <a:pt x="22" y="297"/>
                    <a:pt x="43" y="297"/>
                    <a:pt x="22" y="318"/>
                  </a:cubicBezTo>
                  <a:lnTo>
                    <a:pt x="43" y="318"/>
                  </a:lnTo>
                  <a:cubicBezTo>
                    <a:pt x="43" y="318"/>
                    <a:pt x="43" y="318"/>
                    <a:pt x="43" y="339"/>
                  </a:cubicBezTo>
                  <a:cubicBezTo>
                    <a:pt x="43" y="339"/>
                    <a:pt x="22" y="360"/>
                    <a:pt x="43" y="360"/>
                  </a:cubicBezTo>
                  <a:cubicBezTo>
                    <a:pt x="43" y="381"/>
                    <a:pt x="43" y="381"/>
                    <a:pt x="64" y="381"/>
                  </a:cubicBezTo>
                  <a:lnTo>
                    <a:pt x="43" y="381"/>
                  </a:lnTo>
                  <a:cubicBezTo>
                    <a:pt x="43" y="381"/>
                    <a:pt x="43" y="381"/>
                    <a:pt x="43" y="402"/>
                  </a:cubicBezTo>
                  <a:lnTo>
                    <a:pt x="64" y="402"/>
                  </a:lnTo>
                  <a:lnTo>
                    <a:pt x="64" y="423"/>
                  </a:lnTo>
                  <a:cubicBezTo>
                    <a:pt x="43" y="423"/>
                    <a:pt x="64" y="444"/>
                    <a:pt x="43" y="444"/>
                  </a:cubicBezTo>
                  <a:cubicBezTo>
                    <a:pt x="43" y="444"/>
                    <a:pt x="52" y="454"/>
                    <a:pt x="59" y="454"/>
                  </a:cubicBezTo>
                  <a:cubicBezTo>
                    <a:pt x="62" y="454"/>
                    <a:pt x="64" y="451"/>
                    <a:pt x="64" y="444"/>
                  </a:cubicBezTo>
                  <a:cubicBezTo>
                    <a:pt x="64" y="444"/>
                    <a:pt x="85" y="444"/>
                    <a:pt x="64" y="466"/>
                  </a:cubicBezTo>
                  <a:cubicBezTo>
                    <a:pt x="64" y="466"/>
                    <a:pt x="64" y="466"/>
                    <a:pt x="64" y="487"/>
                  </a:cubicBezTo>
                  <a:lnTo>
                    <a:pt x="43" y="487"/>
                  </a:lnTo>
                  <a:cubicBezTo>
                    <a:pt x="43" y="487"/>
                    <a:pt x="64" y="508"/>
                    <a:pt x="43" y="508"/>
                  </a:cubicBezTo>
                  <a:lnTo>
                    <a:pt x="64" y="508"/>
                  </a:lnTo>
                  <a:cubicBezTo>
                    <a:pt x="64" y="508"/>
                    <a:pt x="85" y="508"/>
                    <a:pt x="64" y="487"/>
                  </a:cubicBezTo>
                  <a:lnTo>
                    <a:pt x="64" y="487"/>
                  </a:lnTo>
                  <a:cubicBezTo>
                    <a:pt x="75" y="497"/>
                    <a:pt x="80" y="497"/>
                    <a:pt x="82" y="497"/>
                  </a:cubicBezTo>
                  <a:cubicBezTo>
                    <a:pt x="85" y="497"/>
                    <a:pt x="85" y="497"/>
                    <a:pt x="85" y="508"/>
                  </a:cubicBezTo>
                  <a:cubicBezTo>
                    <a:pt x="106" y="487"/>
                    <a:pt x="85" y="487"/>
                    <a:pt x="85" y="487"/>
                  </a:cubicBezTo>
                  <a:lnTo>
                    <a:pt x="106" y="487"/>
                  </a:lnTo>
                  <a:cubicBezTo>
                    <a:pt x="85" y="487"/>
                    <a:pt x="106" y="487"/>
                    <a:pt x="85" y="466"/>
                  </a:cubicBezTo>
                  <a:lnTo>
                    <a:pt x="85" y="466"/>
                  </a:lnTo>
                  <a:cubicBezTo>
                    <a:pt x="92" y="473"/>
                    <a:pt x="97" y="475"/>
                    <a:pt x="100" y="475"/>
                  </a:cubicBezTo>
                  <a:cubicBezTo>
                    <a:pt x="106" y="475"/>
                    <a:pt x="106" y="466"/>
                    <a:pt x="106" y="466"/>
                  </a:cubicBezTo>
                  <a:cubicBezTo>
                    <a:pt x="127" y="466"/>
                    <a:pt x="106" y="444"/>
                    <a:pt x="106" y="444"/>
                  </a:cubicBezTo>
                  <a:lnTo>
                    <a:pt x="127" y="444"/>
                  </a:lnTo>
                  <a:cubicBezTo>
                    <a:pt x="127" y="444"/>
                    <a:pt x="106" y="444"/>
                    <a:pt x="127" y="423"/>
                  </a:cubicBezTo>
                  <a:cubicBezTo>
                    <a:pt x="127" y="423"/>
                    <a:pt x="127" y="423"/>
                    <a:pt x="127" y="402"/>
                  </a:cubicBezTo>
                  <a:lnTo>
                    <a:pt x="148" y="402"/>
                  </a:lnTo>
                  <a:cubicBezTo>
                    <a:pt x="127" y="381"/>
                    <a:pt x="148" y="381"/>
                    <a:pt x="148" y="381"/>
                  </a:cubicBezTo>
                  <a:cubicBezTo>
                    <a:pt x="148" y="381"/>
                    <a:pt x="148" y="360"/>
                    <a:pt x="148" y="360"/>
                  </a:cubicBezTo>
                  <a:lnTo>
                    <a:pt x="148" y="339"/>
                  </a:lnTo>
                  <a:lnTo>
                    <a:pt x="170" y="339"/>
                  </a:lnTo>
                  <a:lnTo>
                    <a:pt x="170" y="318"/>
                  </a:lnTo>
                  <a:cubicBezTo>
                    <a:pt x="170" y="307"/>
                    <a:pt x="170" y="307"/>
                    <a:pt x="170" y="307"/>
                  </a:cubicBezTo>
                  <a:cubicBezTo>
                    <a:pt x="170" y="307"/>
                    <a:pt x="170" y="307"/>
                    <a:pt x="170" y="297"/>
                  </a:cubicBezTo>
                  <a:cubicBezTo>
                    <a:pt x="170" y="275"/>
                    <a:pt x="170" y="275"/>
                    <a:pt x="170" y="275"/>
                  </a:cubicBezTo>
                  <a:cubicBezTo>
                    <a:pt x="170" y="275"/>
                    <a:pt x="170" y="254"/>
                    <a:pt x="170" y="254"/>
                  </a:cubicBezTo>
                  <a:cubicBezTo>
                    <a:pt x="170" y="233"/>
                    <a:pt x="170" y="233"/>
                    <a:pt x="170" y="233"/>
                  </a:cubicBezTo>
                  <a:cubicBezTo>
                    <a:pt x="170" y="233"/>
                    <a:pt x="148" y="212"/>
                    <a:pt x="170" y="212"/>
                  </a:cubicBezTo>
                  <a:cubicBezTo>
                    <a:pt x="170" y="191"/>
                    <a:pt x="170" y="191"/>
                    <a:pt x="170" y="191"/>
                  </a:cubicBezTo>
                  <a:cubicBezTo>
                    <a:pt x="170" y="170"/>
                    <a:pt x="170" y="170"/>
                    <a:pt x="170" y="170"/>
                  </a:cubicBezTo>
                  <a:cubicBezTo>
                    <a:pt x="170" y="170"/>
                    <a:pt x="170" y="170"/>
                    <a:pt x="170" y="149"/>
                  </a:cubicBezTo>
                  <a:cubicBezTo>
                    <a:pt x="170" y="128"/>
                    <a:pt x="170" y="128"/>
                    <a:pt x="170" y="128"/>
                  </a:cubicBezTo>
                  <a:cubicBezTo>
                    <a:pt x="170" y="128"/>
                    <a:pt x="170" y="128"/>
                    <a:pt x="170" y="106"/>
                  </a:cubicBezTo>
                  <a:cubicBezTo>
                    <a:pt x="170" y="106"/>
                    <a:pt x="212" y="22"/>
                    <a:pt x="148" y="1"/>
                  </a:cubicBezTo>
                  <a:lnTo>
                    <a:pt x="127" y="1"/>
                  </a:lnTo>
                  <a:cubicBezTo>
                    <a:pt x="127" y="8"/>
                    <a:pt x="125" y="10"/>
                    <a:pt x="122" y="10"/>
                  </a:cubicBezTo>
                  <a:cubicBezTo>
                    <a:pt x="116" y="10"/>
                    <a:pt x="106" y="1"/>
                    <a:pt x="106"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13372;p67"/>
            <p:cNvSpPr/>
            <p:nvPr/>
          </p:nvSpPr>
          <p:spPr>
            <a:xfrm>
              <a:off x="7336422" y="4306019"/>
              <a:ext cx="861" cy="39"/>
            </a:xfrm>
            <a:custGeom>
              <a:avLst/>
              <a:gdLst/>
              <a:ahLst/>
              <a:cxnLst/>
              <a:rect l="l" t="t" r="r" b="b"/>
              <a:pathLst>
                <a:path w="22" h="1" extrusionOk="0">
                  <a:moveTo>
                    <a:pt x="22" y="1"/>
                  </a:moveTo>
                  <a:lnTo>
                    <a:pt x="22" y="1"/>
                  </a:lnTo>
                  <a:cubicBezTo>
                    <a:pt x="22"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13373;p67"/>
            <p:cNvSpPr/>
            <p:nvPr/>
          </p:nvSpPr>
          <p:spPr>
            <a:xfrm>
              <a:off x="7337243" y="4304376"/>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13374;p67"/>
            <p:cNvSpPr/>
            <p:nvPr/>
          </p:nvSpPr>
          <p:spPr>
            <a:xfrm>
              <a:off x="7336422" y="43043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13375;p67"/>
            <p:cNvSpPr/>
            <p:nvPr/>
          </p:nvSpPr>
          <p:spPr>
            <a:xfrm>
              <a:off x="7337243" y="430688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13376;p67"/>
            <p:cNvSpPr/>
            <p:nvPr/>
          </p:nvSpPr>
          <p:spPr>
            <a:xfrm>
              <a:off x="7337243" y="43093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13377;p67"/>
            <p:cNvSpPr/>
            <p:nvPr/>
          </p:nvSpPr>
          <p:spPr>
            <a:xfrm>
              <a:off x="7338104" y="4309345"/>
              <a:ext cx="0" cy="39"/>
            </a:xfrm>
            <a:custGeom>
              <a:avLst/>
              <a:gdLst/>
              <a:ahLst/>
              <a:cxnLst/>
              <a:rect l="l" t="t" r="r" b="b"/>
              <a:pathLst>
                <a:path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13378;p67"/>
            <p:cNvSpPr/>
            <p:nvPr/>
          </p:nvSpPr>
          <p:spPr>
            <a:xfrm>
              <a:off x="7337243" y="430688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13379;p67"/>
            <p:cNvSpPr/>
            <p:nvPr/>
          </p:nvSpPr>
          <p:spPr>
            <a:xfrm>
              <a:off x="7337243" y="4309345"/>
              <a:ext cx="861" cy="39"/>
            </a:xfrm>
            <a:custGeom>
              <a:avLst/>
              <a:gdLst/>
              <a:ahLst/>
              <a:cxnLst/>
              <a:rect l="l" t="t" r="r" b="b"/>
              <a:pathLst>
                <a:path w="22" h="1" extrusionOk="0">
                  <a:moveTo>
                    <a:pt x="1" y="0"/>
                  </a:moveTo>
                  <a:lnTo>
                    <a:pt x="22"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13380;p67"/>
            <p:cNvSpPr/>
            <p:nvPr/>
          </p:nvSpPr>
          <p:spPr>
            <a:xfrm>
              <a:off x="7337243" y="43093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13381;p67"/>
            <p:cNvSpPr/>
            <p:nvPr/>
          </p:nvSpPr>
          <p:spPr>
            <a:xfrm>
              <a:off x="7338104" y="4307702"/>
              <a:ext cx="0" cy="39"/>
            </a:xfrm>
            <a:custGeom>
              <a:avLst/>
              <a:gdLst/>
              <a:ahLst/>
              <a:cxnLst/>
              <a:rect l="l" t="t" r="r" b="b"/>
              <a:pathLst>
                <a:path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13382;p67"/>
            <p:cNvSpPr/>
            <p:nvPr/>
          </p:nvSpPr>
          <p:spPr>
            <a:xfrm>
              <a:off x="7337243" y="4309345"/>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13383;p67"/>
            <p:cNvSpPr/>
            <p:nvPr/>
          </p:nvSpPr>
          <p:spPr>
            <a:xfrm>
              <a:off x="7337243" y="4309345"/>
              <a:ext cx="39" cy="861"/>
            </a:xfrm>
            <a:custGeom>
              <a:avLst/>
              <a:gdLst/>
              <a:ahLst/>
              <a:cxnLst/>
              <a:rect l="l" t="t" r="r" b="b"/>
              <a:pathLst>
                <a:path w="1" h="22" extrusionOk="0">
                  <a:moveTo>
                    <a:pt x="1" y="22"/>
                  </a:moveTo>
                  <a:lnTo>
                    <a:pt x="1" y="0"/>
                  </a:lnTo>
                  <a:lnTo>
                    <a:pt x="1" y="22"/>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13384;p67"/>
            <p:cNvSpPr/>
            <p:nvPr/>
          </p:nvSpPr>
          <p:spPr>
            <a:xfrm>
              <a:off x="7337243" y="4308523"/>
              <a:ext cx="861" cy="39"/>
            </a:xfrm>
            <a:custGeom>
              <a:avLst/>
              <a:gdLst/>
              <a:ahLst/>
              <a:cxnLst/>
              <a:rect l="l" t="t" r="r" b="b"/>
              <a:pathLst>
                <a:path w="22" h="1" extrusionOk="0">
                  <a:moveTo>
                    <a:pt x="1" y="0"/>
                  </a:moveTo>
                  <a:cubicBezTo>
                    <a:pt x="1" y="0"/>
                    <a:pt x="1" y="0"/>
                    <a:pt x="22" y="0"/>
                  </a:cubicBezTo>
                  <a:cubicBezTo>
                    <a:pt x="22"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13385;p67"/>
            <p:cNvSpPr/>
            <p:nvPr/>
          </p:nvSpPr>
          <p:spPr>
            <a:xfrm>
              <a:off x="7302542" y="434901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13386;p67"/>
            <p:cNvSpPr/>
            <p:nvPr/>
          </p:nvSpPr>
          <p:spPr>
            <a:xfrm>
              <a:off x="7303364" y="4345689"/>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13387;p67"/>
            <p:cNvSpPr/>
            <p:nvPr/>
          </p:nvSpPr>
          <p:spPr>
            <a:xfrm>
              <a:off x="7301721" y="4350657"/>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13388;p67"/>
            <p:cNvSpPr/>
            <p:nvPr/>
          </p:nvSpPr>
          <p:spPr>
            <a:xfrm>
              <a:off x="7304185" y="4339077"/>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13389;p67"/>
            <p:cNvSpPr/>
            <p:nvPr/>
          </p:nvSpPr>
          <p:spPr>
            <a:xfrm>
              <a:off x="7303364" y="434322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13390;p67"/>
            <p:cNvSpPr/>
            <p:nvPr/>
          </p:nvSpPr>
          <p:spPr>
            <a:xfrm>
              <a:off x="7299256" y="4350657"/>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13391;p67"/>
            <p:cNvSpPr/>
            <p:nvPr/>
          </p:nvSpPr>
          <p:spPr>
            <a:xfrm>
              <a:off x="7299256" y="4353122"/>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13392;p67"/>
            <p:cNvSpPr/>
            <p:nvPr/>
          </p:nvSpPr>
          <p:spPr>
            <a:xfrm>
              <a:off x="7300078" y="4352300"/>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13393;p67"/>
            <p:cNvSpPr/>
            <p:nvPr/>
          </p:nvSpPr>
          <p:spPr>
            <a:xfrm>
              <a:off x="7300078" y="4352300"/>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13394;p67"/>
            <p:cNvSpPr/>
            <p:nvPr/>
          </p:nvSpPr>
          <p:spPr>
            <a:xfrm>
              <a:off x="7295931" y="4316778"/>
              <a:ext cx="39" cy="39"/>
            </a:xfrm>
            <a:custGeom>
              <a:avLst/>
              <a:gdLst/>
              <a:ahLst/>
              <a:cxnLst/>
              <a:rect l="l" t="t" r="r" b="b"/>
              <a:pathLst>
                <a:path w="1" h="1" extrusionOk="0">
                  <a:moveTo>
                    <a:pt x="1" y="1"/>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13395;p67"/>
            <p:cNvSpPr/>
            <p:nvPr/>
          </p:nvSpPr>
          <p:spPr>
            <a:xfrm>
              <a:off x="7303364" y="4333326"/>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13396;p67"/>
            <p:cNvSpPr/>
            <p:nvPr/>
          </p:nvSpPr>
          <p:spPr>
            <a:xfrm>
              <a:off x="7295109" y="4317599"/>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13397;p67"/>
            <p:cNvSpPr/>
            <p:nvPr/>
          </p:nvSpPr>
          <p:spPr>
            <a:xfrm>
              <a:off x="7298434" y="4349836"/>
              <a:ext cx="861" cy="39"/>
            </a:xfrm>
            <a:custGeom>
              <a:avLst/>
              <a:gdLst/>
              <a:ahLst/>
              <a:cxnLst/>
              <a:rect l="l" t="t" r="r" b="b"/>
              <a:pathLst>
                <a:path w="22" h="1" extrusionOk="0">
                  <a:moveTo>
                    <a:pt x="0" y="0"/>
                  </a:moveTo>
                  <a:cubicBezTo>
                    <a:pt x="0" y="0"/>
                    <a:pt x="21"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13398;p67"/>
            <p:cNvSpPr/>
            <p:nvPr/>
          </p:nvSpPr>
          <p:spPr>
            <a:xfrm>
              <a:off x="7296752" y="4333326"/>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13399;p67"/>
            <p:cNvSpPr/>
            <p:nvPr/>
          </p:nvSpPr>
          <p:spPr>
            <a:xfrm>
              <a:off x="7295109" y="4317599"/>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13400;p67"/>
            <p:cNvSpPr/>
            <p:nvPr/>
          </p:nvSpPr>
          <p:spPr>
            <a:xfrm>
              <a:off x="7301721" y="4327536"/>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13401;p67"/>
            <p:cNvSpPr/>
            <p:nvPr/>
          </p:nvSpPr>
          <p:spPr>
            <a:xfrm>
              <a:off x="7301721" y="4326715"/>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3402;p67"/>
            <p:cNvSpPr/>
            <p:nvPr/>
          </p:nvSpPr>
          <p:spPr>
            <a:xfrm>
              <a:off x="7295931" y="4316778"/>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3403;p67"/>
            <p:cNvSpPr/>
            <p:nvPr/>
          </p:nvSpPr>
          <p:spPr>
            <a:xfrm>
              <a:off x="7300899" y="4323389"/>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3404;p67"/>
            <p:cNvSpPr/>
            <p:nvPr/>
          </p:nvSpPr>
          <p:spPr>
            <a:xfrm>
              <a:off x="7303364" y="4343224"/>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3405;p67"/>
            <p:cNvSpPr/>
            <p:nvPr/>
          </p:nvSpPr>
          <p:spPr>
            <a:xfrm>
              <a:off x="7299256" y="4341581"/>
              <a:ext cx="39" cy="39"/>
            </a:xfrm>
            <a:custGeom>
              <a:avLst/>
              <a:gdLst/>
              <a:ahLst/>
              <a:cxnLst/>
              <a:rect l="l" t="t" r="r" b="b"/>
              <a:pathLst>
                <a:path w="1" h="1" extrusionOk="0">
                  <a:moveTo>
                    <a:pt x="0"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3406;p67"/>
            <p:cNvSpPr/>
            <p:nvPr/>
          </p:nvSpPr>
          <p:spPr>
            <a:xfrm>
              <a:off x="7299256" y="434158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3407;p67"/>
            <p:cNvSpPr/>
            <p:nvPr/>
          </p:nvSpPr>
          <p:spPr>
            <a:xfrm>
              <a:off x="7299256" y="4340759"/>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3408;p67"/>
            <p:cNvSpPr/>
            <p:nvPr/>
          </p:nvSpPr>
          <p:spPr>
            <a:xfrm>
              <a:off x="7299256" y="4343224"/>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3409;p67"/>
            <p:cNvSpPr/>
            <p:nvPr/>
          </p:nvSpPr>
          <p:spPr>
            <a:xfrm>
              <a:off x="7299256" y="4343224"/>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3410;p67"/>
            <p:cNvSpPr/>
            <p:nvPr/>
          </p:nvSpPr>
          <p:spPr>
            <a:xfrm>
              <a:off x="7298434" y="4339938"/>
              <a:ext cx="39" cy="0"/>
            </a:xfrm>
            <a:custGeom>
              <a:avLst/>
              <a:gdLst/>
              <a:ahLst/>
              <a:cxnLst/>
              <a:rect l="l" t="t" r="r" b="b"/>
              <a:pathLst>
                <a:path w="1" extrusionOk="0">
                  <a:moveTo>
                    <a:pt x="0"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3411;p67"/>
            <p:cNvSpPr/>
            <p:nvPr/>
          </p:nvSpPr>
          <p:spPr>
            <a:xfrm>
              <a:off x="7293466" y="4316778"/>
              <a:ext cx="10759" cy="36384"/>
            </a:xfrm>
            <a:custGeom>
              <a:avLst/>
              <a:gdLst/>
              <a:ahLst/>
              <a:cxnLst/>
              <a:rect l="l" t="t" r="r" b="b"/>
              <a:pathLst>
                <a:path w="275" h="930" extrusionOk="0">
                  <a:moveTo>
                    <a:pt x="164" y="619"/>
                  </a:moveTo>
                  <a:cubicBezTo>
                    <a:pt x="167" y="622"/>
                    <a:pt x="169" y="627"/>
                    <a:pt x="169" y="634"/>
                  </a:cubicBezTo>
                  <a:cubicBezTo>
                    <a:pt x="169" y="634"/>
                    <a:pt x="153" y="634"/>
                    <a:pt x="164" y="619"/>
                  </a:cubicBezTo>
                  <a:close/>
                  <a:moveTo>
                    <a:pt x="64" y="1"/>
                  </a:moveTo>
                  <a:cubicBezTo>
                    <a:pt x="64" y="1"/>
                    <a:pt x="64" y="1"/>
                    <a:pt x="64" y="22"/>
                  </a:cubicBezTo>
                  <a:cubicBezTo>
                    <a:pt x="43" y="22"/>
                    <a:pt x="63" y="1"/>
                    <a:pt x="64" y="1"/>
                  </a:cubicBezTo>
                  <a:lnTo>
                    <a:pt x="64" y="1"/>
                  </a:lnTo>
                  <a:cubicBezTo>
                    <a:pt x="43" y="22"/>
                    <a:pt x="43" y="22"/>
                    <a:pt x="43" y="22"/>
                  </a:cubicBezTo>
                  <a:lnTo>
                    <a:pt x="43" y="43"/>
                  </a:lnTo>
                  <a:cubicBezTo>
                    <a:pt x="21" y="43"/>
                    <a:pt x="21" y="64"/>
                    <a:pt x="21" y="64"/>
                  </a:cubicBezTo>
                  <a:cubicBezTo>
                    <a:pt x="21" y="71"/>
                    <a:pt x="24" y="73"/>
                    <a:pt x="27" y="73"/>
                  </a:cubicBezTo>
                  <a:cubicBezTo>
                    <a:pt x="33" y="73"/>
                    <a:pt x="43" y="64"/>
                    <a:pt x="43" y="64"/>
                  </a:cubicBezTo>
                  <a:lnTo>
                    <a:pt x="43" y="64"/>
                  </a:lnTo>
                  <a:cubicBezTo>
                    <a:pt x="43" y="74"/>
                    <a:pt x="43" y="74"/>
                    <a:pt x="40" y="74"/>
                  </a:cubicBezTo>
                  <a:cubicBezTo>
                    <a:pt x="37" y="74"/>
                    <a:pt x="32" y="74"/>
                    <a:pt x="21" y="85"/>
                  </a:cubicBezTo>
                  <a:cubicBezTo>
                    <a:pt x="21" y="85"/>
                    <a:pt x="0" y="106"/>
                    <a:pt x="21" y="127"/>
                  </a:cubicBezTo>
                  <a:lnTo>
                    <a:pt x="0" y="127"/>
                  </a:lnTo>
                  <a:cubicBezTo>
                    <a:pt x="21" y="127"/>
                    <a:pt x="0" y="127"/>
                    <a:pt x="0" y="148"/>
                  </a:cubicBezTo>
                  <a:lnTo>
                    <a:pt x="21" y="148"/>
                  </a:lnTo>
                  <a:cubicBezTo>
                    <a:pt x="0" y="148"/>
                    <a:pt x="21" y="148"/>
                    <a:pt x="21" y="170"/>
                  </a:cubicBezTo>
                  <a:cubicBezTo>
                    <a:pt x="21" y="191"/>
                    <a:pt x="21" y="191"/>
                    <a:pt x="21" y="212"/>
                  </a:cubicBezTo>
                  <a:cubicBezTo>
                    <a:pt x="43" y="233"/>
                    <a:pt x="43" y="254"/>
                    <a:pt x="43" y="275"/>
                  </a:cubicBezTo>
                  <a:lnTo>
                    <a:pt x="64" y="275"/>
                  </a:lnTo>
                  <a:cubicBezTo>
                    <a:pt x="43" y="275"/>
                    <a:pt x="64" y="275"/>
                    <a:pt x="43" y="296"/>
                  </a:cubicBezTo>
                  <a:cubicBezTo>
                    <a:pt x="64" y="296"/>
                    <a:pt x="43" y="317"/>
                    <a:pt x="64" y="317"/>
                  </a:cubicBezTo>
                  <a:cubicBezTo>
                    <a:pt x="64" y="317"/>
                    <a:pt x="64" y="317"/>
                    <a:pt x="64" y="339"/>
                  </a:cubicBezTo>
                  <a:cubicBezTo>
                    <a:pt x="64" y="339"/>
                    <a:pt x="85" y="339"/>
                    <a:pt x="85" y="360"/>
                  </a:cubicBezTo>
                  <a:lnTo>
                    <a:pt x="64" y="360"/>
                  </a:lnTo>
                  <a:cubicBezTo>
                    <a:pt x="64" y="381"/>
                    <a:pt x="85" y="381"/>
                    <a:pt x="85" y="381"/>
                  </a:cubicBezTo>
                  <a:cubicBezTo>
                    <a:pt x="85" y="402"/>
                    <a:pt x="85" y="402"/>
                    <a:pt x="85" y="402"/>
                  </a:cubicBezTo>
                  <a:cubicBezTo>
                    <a:pt x="85" y="402"/>
                    <a:pt x="85" y="402"/>
                    <a:pt x="85" y="423"/>
                  </a:cubicBezTo>
                  <a:cubicBezTo>
                    <a:pt x="106" y="444"/>
                    <a:pt x="85" y="444"/>
                    <a:pt x="85" y="444"/>
                  </a:cubicBezTo>
                  <a:cubicBezTo>
                    <a:pt x="106" y="444"/>
                    <a:pt x="106" y="444"/>
                    <a:pt x="106" y="465"/>
                  </a:cubicBezTo>
                  <a:cubicBezTo>
                    <a:pt x="85" y="465"/>
                    <a:pt x="85" y="486"/>
                    <a:pt x="85" y="486"/>
                  </a:cubicBezTo>
                  <a:cubicBezTo>
                    <a:pt x="85" y="486"/>
                    <a:pt x="106" y="508"/>
                    <a:pt x="106" y="508"/>
                  </a:cubicBezTo>
                  <a:cubicBezTo>
                    <a:pt x="106" y="508"/>
                    <a:pt x="106" y="529"/>
                    <a:pt x="106" y="529"/>
                  </a:cubicBezTo>
                  <a:lnTo>
                    <a:pt x="106" y="550"/>
                  </a:lnTo>
                  <a:cubicBezTo>
                    <a:pt x="85" y="550"/>
                    <a:pt x="127" y="550"/>
                    <a:pt x="127" y="571"/>
                  </a:cubicBezTo>
                  <a:cubicBezTo>
                    <a:pt x="127" y="571"/>
                    <a:pt x="148" y="571"/>
                    <a:pt x="148" y="592"/>
                  </a:cubicBezTo>
                  <a:cubicBezTo>
                    <a:pt x="148" y="592"/>
                    <a:pt x="148" y="592"/>
                    <a:pt x="148" y="613"/>
                  </a:cubicBezTo>
                  <a:lnTo>
                    <a:pt x="148" y="634"/>
                  </a:lnTo>
                  <a:cubicBezTo>
                    <a:pt x="159" y="645"/>
                    <a:pt x="153" y="645"/>
                    <a:pt x="148" y="645"/>
                  </a:cubicBezTo>
                  <a:cubicBezTo>
                    <a:pt x="143" y="645"/>
                    <a:pt x="138" y="645"/>
                    <a:pt x="148" y="655"/>
                  </a:cubicBezTo>
                  <a:cubicBezTo>
                    <a:pt x="148" y="655"/>
                    <a:pt x="148" y="655"/>
                    <a:pt x="148" y="677"/>
                  </a:cubicBezTo>
                  <a:cubicBezTo>
                    <a:pt x="148" y="698"/>
                    <a:pt x="148" y="698"/>
                    <a:pt x="169" y="698"/>
                  </a:cubicBezTo>
                  <a:lnTo>
                    <a:pt x="148" y="698"/>
                  </a:lnTo>
                  <a:cubicBezTo>
                    <a:pt x="148" y="698"/>
                    <a:pt x="148" y="698"/>
                    <a:pt x="148" y="719"/>
                  </a:cubicBezTo>
                  <a:lnTo>
                    <a:pt x="148" y="740"/>
                  </a:lnTo>
                  <a:cubicBezTo>
                    <a:pt x="148" y="740"/>
                    <a:pt x="169" y="761"/>
                    <a:pt x="148" y="761"/>
                  </a:cubicBezTo>
                  <a:lnTo>
                    <a:pt x="169" y="761"/>
                  </a:lnTo>
                  <a:cubicBezTo>
                    <a:pt x="169" y="782"/>
                    <a:pt x="148" y="782"/>
                    <a:pt x="148" y="782"/>
                  </a:cubicBezTo>
                  <a:lnTo>
                    <a:pt x="169" y="782"/>
                  </a:lnTo>
                  <a:cubicBezTo>
                    <a:pt x="148" y="782"/>
                    <a:pt x="169" y="803"/>
                    <a:pt x="148" y="803"/>
                  </a:cubicBezTo>
                  <a:cubicBezTo>
                    <a:pt x="148" y="803"/>
                    <a:pt x="148" y="803"/>
                    <a:pt x="148" y="824"/>
                  </a:cubicBezTo>
                  <a:cubicBezTo>
                    <a:pt x="148" y="824"/>
                    <a:pt x="148" y="824"/>
                    <a:pt x="148" y="845"/>
                  </a:cubicBezTo>
                  <a:cubicBezTo>
                    <a:pt x="148" y="845"/>
                    <a:pt x="148" y="867"/>
                    <a:pt x="169" y="867"/>
                  </a:cubicBezTo>
                  <a:lnTo>
                    <a:pt x="148" y="867"/>
                  </a:lnTo>
                  <a:lnTo>
                    <a:pt x="148" y="888"/>
                  </a:lnTo>
                  <a:cubicBezTo>
                    <a:pt x="127" y="888"/>
                    <a:pt x="148" y="909"/>
                    <a:pt x="148" y="909"/>
                  </a:cubicBezTo>
                  <a:lnTo>
                    <a:pt x="127" y="909"/>
                  </a:lnTo>
                  <a:cubicBezTo>
                    <a:pt x="127" y="909"/>
                    <a:pt x="148" y="909"/>
                    <a:pt x="127" y="930"/>
                  </a:cubicBezTo>
                  <a:lnTo>
                    <a:pt x="169" y="930"/>
                  </a:lnTo>
                  <a:cubicBezTo>
                    <a:pt x="169" y="930"/>
                    <a:pt x="169" y="909"/>
                    <a:pt x="169" y="909"/>
                  </a:cubicBezTo>
                  <a:lnTo>
                    <a:pt x="190" y="909"/>
                  </a:lnTo>
                  <a:cubicBezTo>
                    <a:pt x="190" y="909"/>
                    <a:pt x="169" y="888"/>
                    <a:pt x="190" y="888"/>
                  </a:cubicBezTo>
                  <a:cubicBezTo>
                    <a:pt x="190" y="881"/>
                    <a:pt x="193" y="878"/>
                    <a:pt x="196" y="878"/>
                  </a:cubicBezTo>
                  <a:cubicBezTo>
                    <a:pt x="202" y="878"/>
                    <a:pt x="212" y="888"/>
                    <a:pt x="212" y="888"/>
                  </a:cubicBezTo>
                  <a:lnTo>
                    <a:pt x="190" y="867"/>
                  </a:lnTo>
                  <a:lnTo>
                    <a:pt x="212" y="867"/>
                  </a:lnTo>
                  <a:cubicBezTo>
                    <a:pt x="212" y="845"/>
                    <a:pt x="212" y="845"/>
                    <a:pt x="212" y="845"/>
                  </a:cubicBezTo>
                  <a:cubicBezTo>
                    <a:pt x="212" y="845"/>
                    <a:pt x="212" y="845"/>
                    <a:pt x="233" y="824"/>
                  </a:cubicBezTo>
                  <a:lnTo>
                    <a:pt x="212" y="824"/>
                  </a:lnTo>
                  <a:cubicBezTo>
                    <a:pt x="233" y="824"/>
                    <a:pt x="212" y="803"/>
                    <a:pt x="233" y="803"/>
                  </a:cubicBezTo>
                  <a:cubicBezTo>
                    <a:pt x="233" y="803"/>
                    <a:pt x="233" y="782"/>
                    <a:pt x="233" y="782"/>
                  </a:cubicBezTo>
                  <a:cubicBezTo>
                    <a:pt x="233" y="782"/>
                    <a:pt x="233" y="782"/>
                    <a:pt x="233" y="761"/>
                  </a:cubicBezTo>
                  <a:lnTo>
                    <a:pt x="254" y="761"/>
                  </a:lnTo>
                  <a:cubicBezTo>
                    <a:pt x="233" y="740"/>
                    <a:pt x="254" y="740"/>
                    <a:pt x="254" y="740"/>
                  </a:cubicBezTo>
                  <a:cubicBezTo>
                    <a:pt x="233" y="719"/>
                    <a:pt x="254" y="719"/>
                    <a:pt x="254" y="698"/>
                  </a:cubicBezTo>
                  <a:cubicBezTo>
                    <a:pt x="254" y="698"/>
                    <a:pt x="254" y="698"/>
                    <a:pt x="254" y="677"/>
                  </a:cubicBezTo>
                  <a:cubicBezTo>
                    <a:pt x="254" y="677"/>
                    <a:pt x="254" y="677"/>
                    <a:pt x="254" y="655"/>
                  </a:cubicBezTo>
                  <a:cubicBezTo>
                    <a:pt x="254" y="634"/>
                    <a:pt x="254" y="634"/>
                    <a:pt x="254" y="634"/>
                  </a:cubicBezTo>
                  <a:cubicBezTo>
                    <a:pt x="254" y="613"/>
                    <a:pt x="275" y="613"/>
                    <a:pt x="275" y="613"/>
                  </a:cubicBezTo>
                  <a:lnTo>
                    <a:pt x="275" y="592"/>
                  </a:lnTo>
                  <a:cubicBezTo>
                    <a:pt x="254" y="592"/>
                    <a:pt x="275" y="592"/>
                    <a:pt x="275" y="571"/>
                  </a:cubicBezTo>
                  <a:cubicBezTo>
                    <a:pt x="275" y="550"/>
                    <a:pt x="254" y="550"/>
                    <a:pt x="275" y="550"/>
                  </a:cubicBezTo>
                  <a:lnTo>
                    <a:pt x="254" y="550"/>
                  </a:lnTo>
                  <a:cubicBezTo>
                    <a:pt x="275" y="550"/>
                    <a:pt x="254" y="529"/>
                    <a:pt x="275" y="529"/>
                  </a:cubicBezTo>
                  <a:lnTo>
                    <a:pt x="254" y="529"/>
                  </a:lnTo>
                  <a:cubicBezTo>
                    <a:pt x="271" y="529"/>
                    <a:pt x="261" y="529"/>
                    <a:pt x="256" y="518"/>
                  </a:cubicBezTo>
                  <a:lnTo>
                    <a:pt x="256" y="518"/>
                  </a:lnTo>
                  <a:cubicBezTo>
                    <a:pt x="261" y="507"/>
                    <a:pt x="275" y="503"/>
                    <a:pt x="275" y="486"/>
                  </a:cubicBezTo>
                  <a:cubicBezTo>
                    <a:pt x="275" y="486"/>
                    <a:pt x="275" y="465"/>
                    <a:pt x="275" y="465"/>
                  </a:cubicBezTo>
                  <a:lnTo>
                    <a:pt x="254" y="465"/>
                  </a:lnTo>
                  <a:cubicBezTo>
                    <a:pt x="254" y="444"/>
                    <a:pt x="254" y="444"/>
                    <a:pt x="254" y="444"/>
                  </a:cubicBezTo>
                  <a:cubicBezTo>
                    <a:pt x="254" y="444"/>
                    <a:pt x="254" y="444"/>
                    <a:pt x="254" y="423"/>
                  </a:cubicBezTo>
                  <a:lnTo>
                    <a:pt x="254" y="402"/>
                  </a:lnTo>
                  <a:lnTo>
                    <a:pt x="233" y="402"/>
                  </a:lnTo>
                  <a:cubicBezTo>
                    <a:pt x="233" y="402"/>
                    <a:pt x="254" y="402"/>
                    <a:pt x="254" y="381"/>
                  </a:cubicBezTo>
                  <a:cubicBezTo>
                    <a:pt x="233" y="381"/>
                    <a:pt x="254" y="360"/>
                    <a:pt x="233" y="360"/>
                  </a:cubicBezTo>
                  <a:cubicBezTo>
                    <a:pt x="233" y="339"/>
                    <a:pt x="233" y="339"/>
                    <a:pt x="233" y="317"/>
                  </a:cubicBezTo>
                  <a:cubicBezTo>
                    <a:pt x="233" y="317"/>
                    <a:pt x="233" y="317"/>
                    <a:pt x="212" y="296"/>
                  </a:cubicBezTo>
                  <a:cubicBezTo>
                    <a:pt x="212" y="296"/>
                    <a:pt x="212" y="275"/>
                    <a:pt x="212" y="275"/>
                  </a:cubicBezTo>
                  <a:cubicBezTo>
                    <a:pt x="190" y="275"/>
                    <a:pt x="233" y="254"/>
                    <a:pt x="212" y="254"/>
                  </a:cubicBezTo>
                  <a:lnTo>
                    <a:pt x="190" y="254"/>
                  </a:lnTo>
                  <a:cubicBezTo>
                    <a:pt x="190" y="233"/>
                    <a:pt x="212" y="233"/>
                    <a:pt x="212" y="233"/>
                  </a:cubicBezTo>
                  <a:cubicBezTo>
                    <a:pt x="212" y="233"/>
                    <a:pt x="190" y="233"/>
                    <a:pt x="212" y="212"/>
                  </a:cubicBezTo>
                  <a:cubicBezTo>
                    <a:pt x="190" y="212"/>
                    <a:pt x="190" y="212"/>
                    <a:pt x="190" y="191"/>
                  </a:cubicBezTo>
                  <a:cubicBezTo>
                    <a:pt x="190" y="180"/>
                    <a:pt x="185" y="180"/>
                    <a:pt x="180" y="180"/>
                  </a:cubicBezTo>
                  <a:cubicBezTo>
                    <a:pt x="175" y="180"/>
                    <a:pt x="169" y="180"/>
                    <a:pt x="169" y="170"/>
                  </a:cubicBezTo>
                  <a:lnTo>
                    <a:pt x="190" y="170"/>
                  </a:lnTo>
                  <a:cubicBezTo>
                    <a:pt x="169" y="170"/>
                    <a:pt x="190" y="148"/>
                    <a:pt x="190" y="148"/>
                  </a:cubicBezTo>
                  <a:cubicBezTo>
                    <a:pt x="190" y="148"/>
                    <a:pt x="169" y="127"/>
                    <a:pt x="148" y="85"/>
                  </a:cubicBezTo>
                  <a:cubicBezTo>
                    <a:pt x="127" y="43"/>
                    <a:pt x="106"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3412;p67"/>
            <p:cNvSpPr/>
            <p:nvPr/>
          </p:nvSpPr>
          <p:spPr>
            <a:xfrm>
              <a:off x="7298434" y="4343224"/>
              <a:ext cx="861" cy="39"/>
            </a:xfrm>
            <a:custGeom>
              <a:avLst/>
              <a:gdLst/>
              <a:ahLst/>
              <a:cxnLst/>
              <a:rect l="l" t="t" r="r" b="b"/>
              <a:pathLst>
                <a:path w="22" h="1" extrusionOk="0">
                  <a:moveTo>
                    <a:pt x="21" y="1"/>
                  </a:moveTo>
                  <a:lnTo>
                    <a:pt x="21" y="1"/>
                  </a:lnTo>
                  <a:cubicBezTo>
                    <a:pt x="21"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3413;p67"/>
            <p:cNvSpPr/>
            <p:nvPr/>
          </p:nvSpPr>
          <p:spPr>
            <a:xfrm>
              <a:off x="7299256" y="4340759"/>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3414;p67"/>
            <p:cNvSpPr/>
            <p:nvPr/>
          </p:nvSpPr>
          <p:spPr>
            <a:xfrm>
              <a:off x="7298434" y="4339938"/>
              <a:ext cx="39" cy="0"/>
            </a:xfrm>
            <a:custGeom>
              <a:avLst/>
              <a:gdLst/>
              <a:ahLst/>
              <a:cxnLst/>
              <a:rect l="l" t="t" r="r" b="b"/>
              <a:pathLst>
                <a:path w="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3415;p67"/>
            <p:cNvSpPr/>
            <p:nvPr/>
          </p:nvSpPr>
          <p:spPr>
            <a:xfrm>
              <a:off x="7299256" y="4344867"/>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3416;p67"/>
            <p:cNvSpPr/>
            <p:nvPr/>
          </p:nvSpPr>
          <p:spPr>
            <a:xfrm>
              <a:off x="7299256" y="4349836"/>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3417;p67"/>
            <p:cNvSpPr/>
            <p:nvPr/>
          </p:nvSpPr>
          <p:spPr>
            <a:xfrm>
              <a:off x="7299256" y="4349014"/>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3418;p67"/>
            <p:cNvSpPr/>
            <p:nvPr/>
          </p:nvSpPr>
          <p:spPr>
            <a:xfrm>
              <a:off x="7299256" y="4344046"/>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3419;p67"/>
            <p:cNvSpPr/>
            <p:nvPr/>
          </p:nvSpPr>
          <p:spPr>
            <a:xfrm>
              <a:off x="7299256" y="4349014"/>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3420;p67"/>
            <p:cNvSpPr/>
            <p:nvPr/>
          </p:nvSpPr>
          <p:spPr>
            <a:xfrm>
              <a:off x="7298434" y="4349836"/>
              <a:ext cx="861" cy="39"/>
            </a:xfrm>
            <a:custGeom>
              <a:avLst/>
              <a:gdLst/>
              <a:ahLst/>
              <a:cxnLst/>
              <a:rect l="l" t="t" r="r" b="b"/>
              <a:pathLst>
                <a:path w="22" h="1" extrusionOk="0">
                  <a:moveTo>
                    <a:pt x="21" y="0"/>
                  </a:moveTo>
                  <a:lnTo>
                    <a:pt x="21" y="0"/>
                  </a:lnTo>
                  <a:cubicBezTo>
                    <a:pt x="0" y="0"/>
                    <a:pt x="0"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3421;p67"/>
            <p:cNvSpPr/>
            <p:nvPr/>
          </p:nvSpPr>
          <p:spPr>
            <a:xfrm>
              <a:off x="7299256" y="4346510"/>
              <a:ext cx="861" cy="39"/>
            </a:xfrm>
            <a:custGeom>
              <a:avLst/>
              <a:gdLst/>
              <a:ahLst/>
              <a:cxnLst/>
              <a:rect l="l" t="t" r="r" b="b"/>
              <a:pathLst>
                <a:path w="22" h="1" extrusionOk="0">
                  <a:moveTo>
                    <a:pt x="21" y="1"/>
                  </a:moveTo>
                  <a:cubicBezTo>
                    <a:pt x="0" y="1"/>
                    <a:pt x="21"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3422;p67"/>
            <p:cNvSpPr/>
            <p:nvPr/>
          </p:nvSpPr>
          <p:spPr>
            <a:xfrm>
              <a:off x="7298434" y="4349014"/>
              <a:ext cx="861" cy="39"/>
            </a:xfrm>
            <a:custGeom>
              <a:avLst/>
              <a:gdLst/>
              <a:ahLst/>
              <a:cxnLst/>
              <a:rect l="l" t="t" r="r" b="b"/>
              <a:pathLst>
                <a:path w="22" h="1" extrusionOk="0">
                  <a:moveTo>
                    <a:pt x="21"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3423;p67"/>
            <p:cNvSpPr/>
            <p:nvPr/>
          </p:nvSpPr>
          <p:spPr>
            <a:xfrm>
              <a:off x="7298434" y="4349836"/>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3424;p67"/>
            <p:cNvSpPr/>
            <p:nvPr/>
          </p:nvSpPr>
          <p:spPr>
            <a:xfrm>
              <a:off x="7299256" y="434737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3425;p67"/>
            <p:cNvSpPr/>
            <p:nvPr/>
          </p:nvSpPr>
          <p:spPr>
            <a:xfrm>
              <a:off x="7290962" y="443660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3426;p67"/>
            <p:cNvSpPr/>
            <p:nvPr/>
          </p:nvSpPr>
          <p:spPr>
            <a:xfrm>
              <a:off x="7292644" y="4434143"/>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3427;p67"/>
            <p:cNvSpPr/>
            <p:nvPr/>
          </p:nvSpPr>
          <p:spPr>
            <a:xfrm>
              <a:off x="7290141" y="443825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3428;p67"/>
            <p:cNvSpPr/>
            <p:nvPr/>
          </p:nvSpPr>
          <p:spPr>
            <a:xfrm>
              <a:off x="7295109" y="4428353"/>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3429;p67"/>
            <p:cNvSpPr/>
            <p:nvPr/>
          </p:nvSpPr>
          <p:spPr>
            <a:xfrm>
              <a:off x="7293466" y="443163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3430;p67"/>
            <p:cNvSpPr/>
            <p:nvPr/>
          </p:nvSpPr>
          <p:spPr>
            <a:xfrm>
              <a:off x="7287676" y="4439072"/>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3431;p67"/>
            <p:cNvSpPr/>
            <p:nvPr/>
          </p:nvSpPr>
          <p:spPr>
            <a:xfrm>
              <a:off x="7287676" y="4440754"/>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432;p67"/>
            <p:cNvSpPr/>
            <p:nvPr/>
          </p:nvSpPr>
          <p:spPr>
            <a:xfrm>
              <a:off x="7288498" y="4439933"/>
              <a:ext cx="39" cy="0"/>
            </a:xfrm>
            <a:custGeom>
              <a:avLst/>
              <a:gdLst/>
              <a:ahLst/>
              <a:cxnLst/>
              <a:rect l="l" t="t" r="r" b="b"/>
              <a:pathLst>
                <a:path w="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433;p67"/>
            <p:cNvSpPr/>
            <p:nvPr/>
          </p:nvSpPr>
          <p:spPr>
            <a:xfrm>
              <a:off x="7288498" y="4439933"/>
              <a:ext cx="39" cy="0"/>
            </a:xfrm>
            <a:custGeom>
              <a:avLst/>
              <a:gdLst/>
              <a:ahLst/>
              <a:cxnLst/>
              <a:rect l="l" t="t" r="r" b="b"/>
              <a:pathLst>
                <a:path w="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434;p67"/>
            <p:cNvSpPr/>
            <p:nvPr/>
          </p:nvSpPr>
          <p:spPr>
            <a:xfrm>
              <a:off x="7299256" y="4406014"/>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435;p67"/>
            <p:cNvSpPr/>
            <p:nvPr/>
          </p:nvSpPr>
          <p:spPr>
            <a:xfrm>
              <a:off x="7295931" y="4422563"/>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36;p67"/>
            <p:cNvSpPr/>
            <p:nvPr/>
          </p:nvSpPr>
          <p:spPr>
            <a:xfrm>
              <a:off x="7297574" y="4406014"/>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437;p67"/>
            <p:cNvSpPr/>
            <p:nvPr/>
          </p:nvSpPr>
          <p:spPr>
            <a:xfrm>
              <a:off x="7287676" y="443742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438;p67"/>
            <p:cNvSpPr/>
            <p:nvPr/>
          </p:nvSpPr>
          <p:spPr>
            <a:xfrm>
              <a:off x="7290141" y="4420098"/>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439;p67"/>
            <p:cNvSpPr/>
            <p:nvPr/>
          </p:nvSpPr>
          <p:spPr>
            <a:xfrm>
              <a:off x="7297574" y="4406014"/>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440;p67"/>
            <p:cNvSpPr/>
            <p:nvPr/>
          </p:nvSpPr>
          <p:spPr>
            <a:xfrm>
              <a:off x="7297574" y="4417594"/>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441;p67"/>
            <p:cNvSpPr/>
            <p:nvPr/>
          </p:nvSpPr>
          <p:spPr>
            <a:xfrm>
              <a:off x="7297574" y="441677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3442;p67"/>
            <p:cNvSpPr/>
            <p:nvPr/>
          </p:nvSpPr>
          <p:spPr>
            <a:xfrm>
              <a:off x="7299256" y="4406014"/>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3443;p67"/>
            <p:cNvSpPr/>
            <p:nvPr/>
          </p:nvSpPr>
          <p:spPr>
            <a:xfrm>
              <a:off x="7298434" y="441348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3444;p67"/>
            <p:cNvSpPr/>
            <p:nvPr/>
          </p:nvSpPr>
          <p:spPr>
            <a:xfrm>
              <a:off x="7293466" y="443163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3445;p67"/>
            <p:cNvSpPr/>
            <p:nvPr/>
          </p:nvSpPr>
          <p:spPr>
            <a:xfrm>
              <a:off x="7289319" y="4428353"/>
              <a:ext cx="39" cy="861"/>
            </a:xfrm>
            <a:custGeom>
              <a:avLst/>
              <a:gdLst/>
              <a:ahLst/>
              <a:cxnLst/>
              <a:rect l="l" t="t" r="r" b="b"/>
              <a:pathLst>
                <a:path w="1" h="22" extrusionOk="0">
                  <a:moveTo>
                    <a:pt x="1" y="21"/>
                  </a:moveTo>
                  <a:cubicBezTo>
                    <a:pt x="1" y="21"/>
                    <a:pt x="1" y="21"/>
                    <a:pt x="1" y="0"/>
                  </a:cubicBezTo>
                  <a:cubicBezTo>
                    <a:pt x="1" y="21"/>
                    <a:pt x="1" y="21"/>
                    <a:pt x="1" y="2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3446;p67"/>
            <p:cNvSpPr/>
            <p:nvPr/>
          </p:nvSpPr>
          <p:spPr>
            <a:xfrm>
              <a:off x="7289319" y="442835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3447;p67"/>
            <p:cNvSpPr/>
            <p:nvPr/>
          </p:nvSpPr>
          <p:spPr>
            <a:xfrm>
              <a:off x="7288498" y="4430817"/>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3448;p67"/>
            <p:cNvSpPr/>
            <p:nvPr/>
          </p:nvSpPr>
          <p:spPr>
            <a:xfrm>
              <a:off x="7288498" y="4429996"/>
              <a:ext cx="861" cy="39"/>
            </a:xfrm>
            <a:custGeom>
              <a:avLst/>
              <a:gdLst/>
              <a:ahLst/>
              <a:cxnLst/>
              <a:rect l="l" t="t" r="r" b="b"/>
              <a:pathLst>
                <a:path w="22" h="1" extrusionOk="0">
                  <a:moveTo>
                    <a:pt x="1" y="1"/>
                  </a:moveTo>
                  <a:cubicBezTo>
                    <a:pt x="1" y="1"/>
                    <a:pt x="1" y="1"/>
                    <a:pt x="22"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3449;p67"/>
            <p:cNvSpPr/>
            <p:nvPr/>
          </p:nvSpPr>
          <p:spPr>
            <a:xfrm>
              <a:off x="7289319" y="4427531"/>
              <a:ext cx="39" cy="39"/>
            </a:xfrm>
            <a:custGeom>
              <a:avLst/>
              <a:gdLst/>
              <a:ahLst/>
              <a:cxnLst/>
              <a:rect l="l" t="t" r="r" b="b"/>
              <a:pathLst>
                <a:path w="1" h="1" extrusionOk="0">
                  <a:moveTo>
                    <a:pt x="1"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3450;p67"/>
            <p:cNvSpPr/>
            <p:nvPr/>
          </p:nvSpPr>
          <p:spPr>
            <a:xfrm>
              <a:off x="7286854" y="4406014"/>
              <a:ext cx="14084" cy="34780"/>
            </a:xfrm>
            <a:custGeom>
              <a:avLst/>
              <a:gdLst/>
              <a:ahLst/>
              <a:cxnLst/>
              <a:rect l="l" t="t" r="r" b="b"/>
              <a:pathLst>
                <a:path w="360" h="889" extrusionOk="0">
                  <a:moveTo>
                    <a:pt x="43" y="656"/>
                  </a:moveTo>
                  <a:cubicBezTo>
                    <a:pt x="43" y="677"/>
                    <a:pt x="43" y="677"/>
                    <a:pt x="64" y="677"/>
                  </a:cubicBezTo>
                  <a:cubicBezTo>
                    <a:pt x="64" y="677"/>
                    <a:pt x="43" y="677"/>
                    <a:pt x="43" y="656"/>
                  </a:cubicBezTo>
                  <a:close/>
                  <a:moveTo>
                    <a:pt x="7" y="880"/>
                  </a:moveTo>
                  <a:lnTo>
                    <a:pt x="7" y="880"/>
                  </a:lnTo>
                  <a:cubicBezTo>
                    <a:pt x="10" y="881"/>
                    <a:pt x="11" y="885"/>
                    <a:pt x="6" y="887"/>
                  </a:cubicBezTo>
                  <a:lnTo>
                    <a:pt x="6" y="887"/>
                  </a:lnTo>
                  <a:cubicBezTo>
                    <a:pt x="5" y="887"/>
                    <a:pt x="4" y="886"/>
                    <a:pt x="3" y="885"/>
                  </a:cubicBezTo>
                  <a:lnTo>
                    <a:pt x="3" y="885"/>
                  </a:lnTo>
                  <a:cubicBezTo>
                    <a:pt x="5" y="883"/>
                    <a:pt x="6" y="881"/>
                    <a:pt x="7" y="880"/>
                  </a:cubicBezTo>
                  <a:close/>
                  <a:moveTo>
                    <a:pt x="275" y="1"/>
                  </a:moveTo>
                  <a:cubicBezTo>
                    <a:pt x="254" y="1"/>
                    <a:pt x="275" y="22"/>
                    <a:pt x="254" y="22"/>
                  </a:cubicBezTo>
                  <a:lnTo>
                    <a:pt x="233" y="22"/>
                  </a:lnTo>
                  <a:cubicBezTo>
                    <a:pt x="233" y="43"/>
                    <a:pt x="190" y="43"/>
                    <a:pt x="212" y="43"/>
                  </a:cubicBezTo>
                  <a:lnTo>
                    <a:pt x="190" y="43"/>
                  </a:lnTo>
                  <a:cubicBezTo>
                    <a:pt x="212" y="64"/>
                    <a:pt x="190" y="64"/>
                    <a:pt x="190" y="64"/>
                  </a:cubicBezTo>
                  <a:cubicBezTo>
                    <a:pt x="169" y="64"/>
                    <a:pt x="169" y="85"/>
                    <a:pt x="169" y="85"/>
                  </a:cubicBezTo>
                  <a:cubicBezTo>
                    <a:pt x="169" y="85"/>
                    <a:pt x="169" y="85"/>
                    <a:pt x="169" y="107"/>
                  </a:cubicBezTo>
                  <a:cubicBezTo>
                    <a:pt x="148" y="107"/>
                    <a:pt x="148" y="128"/>
                    <a:pt x="148" y="128"/>
                  </a:cubicBezTo>
                  <a:cubicBezTo>
                    <a:pt x="148" y="149"/>
                    <a:pt x="127" y="170"/>
                    <a:pt x="127" y="191"/>
                  </a:cubicBezTo>
                  <a:lnTo>
                    <a:pt x="148" y="191"/>
                  </a:lnTo>
                  <a:cubicBezTo>
                    <a:pt x="127" y="191"/>
                    <a:pt x="148" y="212"/>
                    <a:pt x="127" y="212"/>
                  </a:cubicBezTo>
                  <a:cubicBezTo>
                    <a:pt x="127" y="233"/>
                    <a:pt x="106" y="233"/>
                    <a:pt x="127" y="254"/>
                  </a:cubicBezTo>
                  <a:cubicBezTo>
                    <a:pt x="127" y="254"/>
                    <a:pt x="118" y="254"/>
                    <a:pt x="112" y="260"/>
                  </a:cubicBezTo>
                  <a:lnTo>
                    <a:pt x="112" y="260"/>
                  </a:lnTo>
                  <a:lnTo>
                    <a:pt x="106" y="254"/>
                  </a:lnTo>
                  <a:lnTo>
                    <a:pt x="106" y="276"/>
                  </a:lnTo>
                  <a:cubicBezTo>
                    <a:pt x="106" y="268"/>
                    <a:pt x="108" y="263"/>
                    <a:pt x="112" y="260"/>
                  </a:cubicBezTo>
                  <a:lnTo>
                    <a:pt x="112" y="260"/>
                  </a:lnTo>
                  <a:lnTo>
                    <a:pt x="127" y="276"/>
                  </a:lnTo>
                  <a:lnTo>
                    <a:pt x="106" y="276"/>
                  </a:lnTo>
                  <a:cubicBezTo>
                    <a:pt x="106" y="276"/>
                    <a:pt x="106" y="276"/>
                    <a:pt x="106" y="297"/>
                  </a:cubicBezTo>
                  <a:cubicBezTo>
                    <a:pt x="106" y="297"/>
                    <a:pt x="106" y="318"/>
                    <a:pt x="106" y="318"/>
                  </a:cubicBezTo>
                  <a:cubicBezTo>
                    <a:pt x="85" y="318"/>
                    <a:pt x="106" y="339"/>
                    <a:pt x="85" y="339"/>
                  </a:cubicBezTo>
                  <a:cubicBezTo>
                    <a:pt x="85" y="339"/>
                    <a:pt x="106" y="360"/>
                    <a:pt x="85" y="360"/>
                  </a:cubicBezTo>
                  <a:cubicBezTo>
                    <a:pt x="85" y="381"/>
                    <a:pt x="85" y="381"/>
                    <a:pt x="85" y="381"/>
                  </a:cubicBezTo>
                  <a:cubicBezTo>
                    <a:pt x="85" y="392"/>
                    <a:pt x="85" y="392"/>
                    <a:pt x="85" y="392"/>
                  </a:cubicBezTo>
                  <a:cubicBezTo>
                    <a:pt x="85" y="392"/>
                    <a:pt x="85" y="392"/>
                    <a:pt x="85" y="402"/>
                  </a:cubicBezTo>
                  <a:cubicBezTo>
                    <a:pt x="85" y="402"/>
                    <a:pt x="85" y="402"/>
                    <a:pt x="85" y="423"/>
                  </a:cubicBezTo>
                  <a:lnTo>
                    <a:pt x="64" y="423"/>
                  </a:lnTo>
                  <a:cubicBezTo>
                    <a:pt x="64" y="423"/>
                    <a:pt x="64" y="445"/>
                    <a:pt x="64" y="466"/>
                  </a:cubicBezTo>
                  <a:lnTo>
                    <a:pt x="43" y="487"/>
                  </a:lnTo>
                  <a:cubicBezTo>
                    <a:pt x="43" y="508"/>
                    <a:pt x="64" y="508"/>
                    <a:pt x="64" y="508"/>
                  </a:cubicBezTo>
                  <a:cubicBezTo>
                    <a:pt x="85" y="508"/>
                    <a:pt x="64" y="508"/>
                    <a:pt x="85" y="529"/>
                  </a:cubicBezTo>
                  <a:lnTo>
                    <a:pt x="64" y="529"/>
                  </a:lnTo>
                  <a:cubicBezTo>
                    <a:pt x="64" y="529"/>
                    <a:pt x="85" y="529"/>
                    <a:pt x="85" y="550"/>
                  </a:cubicBezTo>
                  <a:cubicBezTo>
                    <a:pt x="71" y="550"/>
                    <a:pt x="66" y="541"/>
                    <a:pt x="64" y="541"/>
                  </a:cubicBezTo>
                  <a:cubicBezTo>
                    <a:pt x="64" y="541"/>
                    <a:pt x="64" y="543"/>
                    <a:pt x="64" y="550"/>
                  </a:cubicBezTo>
                  <a:cubicBezTo>
                    <a:pt x="64" y="550"/>
                    <a:pt x="85" y="550"/>
                    <a:pt x="64" y="571"/>
                  </a:cubicBezTo>
                  <a:cubicBezTo>
                    <a:pt x="64" y="582"/>
                    <a:pt x="69" y="582"/>
                    <a:pt x="74" y="582"/>
                  </a:cubicBezTo>
                  <a:cubicBezTo>
                    <a:pt x="80" y="582"/>
                    <a:pt x="85" y="582"/>
                    <a:pt x="85" y="592"/>
                  </a:cubicBezTo>
                  <a:lnTo>
                    <a:pt x="64" y="592"/>
                  </a:lnTo>
                  <a:cubicBezTo>
                    <a:pt x="64" y="603"/>
                    <a:pt x="64" y="603"/>
                    <a:pt x="64" y="603"/>
                  </a:cubicBezTo>
                  <a:cubicBezTo>
                    <a:pt x="64" y="603"/>
                    <a:pt x="64" y="603"/>
                    <a:pt x="64" y="614"/>
                  </a:cubicBezTo>
                  <a:cubicBezTo>
                    <a:pt x="64" y="635"/>
                    <a:pt x="64" y="635"/>
                    <a:pt x="64" y="635"/>
                  </a:cubicBezTo>
                  <a:lnTo>
                    <a:pt x="43" y="635"/>
                  </a:lnTo>
                  <a:cubicBezTo>
                    <a:pt x="43" y="656"/>
                    <a:pt x="64" y="656"/>
                    <a:pt x="64" y="656"/>
                  </a:cubicBezTo>
                  <a:cubicBezTo>
                    <a:pt x="64" y="656"/>
                    <a:pt x="64" y="656"/>
                    <a:pt x="64" y="677"/>
                  </a:cubicBezTo>
                  <a:lnTo>
                    <a:pt x="43" y="677"/>
                  </a:lnTo>
                  <a:cubicBezTo>
                    <a:pt x="43" y="677"/>
                    <a:pt x="64" y="677"/>
                    <a:pt x="64" y="698"/>
                  </a:cubicBezTo>
                  <a:lnTo>
                    <a:pt x="43" y="698"/>
                  </a:lnTo>
                  <a:cubicBezTo>
                    <a:pt x="43" y="698"/>
                    <a:pt x="64" y="719"/>
                    <a:pt x="43" y="719"/>
                  </a:cubicBezTo>
                  <a:cubicBezTo>
                    <a:pt x="43" y="740"/>
                    <a:pt x="43" y="740"/>
                    <a:pt x="43" y="740"/>
                  </a:cubicBezTo>
                  <a:cubicBezTo>
                    <a:pt x="43" y="740"/>
                    <a:pt x="43" y="761"/>
                    <a:pt x="43" y="761"/>
                  </a:cubicBezTo>
                  <a:lnTo>
                    <a:pt x="21" y="761"/>
                  </a:lnTo>
                  <a:cubicBezTo>
                    <a:pt x="43" y="761"/>
                    <a:pt x="43" y="761"/>
                    <a:pt x="43" y="783"/>
                  </a:cubicBezTo>
                  <a:lnTo>
                    <a:pt x="21" y="783"/>
                  </a:lnTo>
                  <a:cubicBezTo>
                    <a:pt x="43" y="783"/>
                    <a:pt x="43" y="783"/>
                    <a:pt x="43" y="804"/>
                  </a:cubicBezTo>
                  <a:lnTo>
                    <a:pt x="21" y="804"/>
                  </a:lnTo>
                  <a:cubicBezTo>
                    <a:pt x="43" y="804"/>
                    <a:pt x="21" y="825"/>
                    <a:pt x="43" y="825"/>
                  </a:cubicBezTo>
                  <a:lnTo>
                    <a:pt x="21" y="825"/>
                  </a:lnTo>
                  <a:lnTo>
                    <a:pt x="21" y="846"/>
                  </a:lnTo>
                  <a:cubicBezTo>
                    <a:pt x="0" y="846"/>
                    <a:pt x="21" y="867"/>
                    <a:pt x="21" y="867"/>
                  </a:cubicBezTo>
                  <a:lnTo>
                    <a:pt x="0" y="867"/>
                  </a:lnTo>
                  <a:cubicBezTo>
                    <a:pt x="0" y="867"/>
                    <a:pt x="0" y="867"/>
                    <a:pt x="0" y="867"/>
                  </a:cubicBezTo>
                  <a:lnTo>
                    <a:pt x="0" y="867"/>
                  </a:lnTo>
                  <a:cubicBezTo>
                    <a:pt x="0" y="867"/>
                    <a:pt x="15" y="867"/>
                    <a:pt x="7" y="880"/>
                  </a:cubicBezTo>
                  <a:lnTo>
                    <a:pt x="7" y="880"/>
                  </a:lnTo>
                  <a:cubicBezTo>
                    <a:pt x="7" y="879"/>
                    <a:pt x="6" y="879"/>
                    <a:pt x="5" y="879"/>
                  </a:cubicBezTo>
                  <a:cubicBezTo>
                    <a:pt x="4" y="879"/>
                    <a:pt x="2" y="880"/>
                    <a:pt x="1" y="882"/>
                  </a:cubicBezTo>
                  <a:lnTo>
                    <a:pt x="1" y="882"/>
                  </a:lnTo>
                  <a:cubicBezTo>
                    <a:pt x="0" y="879"/>
                    <a:pt x="0" y="874"/>
                    <a:pt x="0" y="867"/>
                  </a:cubicBezTo>
                  <a:cubicBezTo>
                    <a:pt x="0" y="888"/>
                    <a:pt x="0" y="888"/>
                    <a:pt x="0" y="888"/>
                  </a:cubicBezTo>
                  <a:cubicBezTo>
                    <a:pt x="3" y="888"/>
                    <a:pt x="5" y="888"/>
                    <a:pt x="6" y="887"/>
                  </a:cubicBezTo>
                  <a:lnTo>
                    <a:pt x="6" y="887"/>
                  </a:lnTo>
                  <a:cubicBezTo>
                    <a:pt x="9" y="888"/>
                    <a:pt x="14" y="888"/>
                    <a:pt x="21" y="888"/>
                  </a:cubicBezTo>
                  <a:lnTo>
                    <a:pt x="43" y="888"/>
                  </a:lnTo>
                  <a:cubicBezTo>
                    <a:pt x="64" y="888"/>
                    <a:pt x="43" y="888"/>
                    <a:pt x="43" y="867"/>
                  </a:cubicBezTo>
                  <a:lnTo>
                    <a:pt x="64" y="867"/>
                  </a:lnTo>
                  <a:cubicBezTo>
                    <a:pt x="64" y="846"/>
                    <a:pt x="64" y="846"/>
                    <a:pt x="64" y="846"/>
                  </a:cubicBezTo>
                  <a:lnTo>
                    <a:pt x="85" y="846"/>
                  </a:lnTo>
                  <a:lnTo>
                    <a:pt x="85" y="825"/>
                  </a:lnTo>
                  <a:cubicBezTo>
                    <a:pt x="106" y="825"/>
                    <a:pt x="85" y="804"/>
                    <a:pt x="85" y="804"/>
                  </a:cubicBezTo>
                  <a:lnTo>
                    <a:pt x="106" y="804"/>
                  </a:lnTo>
                  <a:cubicBezTo>
                    <a:pt x="106" y="783"/>
                    <a:pt x="106" y="783"/>
                    <a:pt x="106" y="783"/>
                  </a:cubicBezTo>
                  <a:lnTo>
                    <a:pt x="106" y="761"/>
                  </a:lnTo>
                  <a:cubicBezTo>
                    <a:pt x="106" y="740"/>
                    <a:pt x="127" y="740"/>
                    <a:pt x="106" y="740"/>
                  </a:cubicBezTo>
                  <a:lnTo>
                    <a:pt x="127" y="740"/>
                  </a:lnTo>
                  <a:cubicBezTo>
                    <a:pt x="127" y="730"/>
                    <a:pt x="127" y="730"/>
                    <a:pt x="127" y="730"/>
                  </a:cubicBezTo>
                  <a:cubicBezTo>
                    <a:pt x="127" y="730"/>
                    <a:pt x="127" y="730"/>
                    <a:pt x="127" y="719"/>
                  </a:cubicBezTo>
                  <a:lnTo>
                    <a:pt x="148" y="719"/>
                  </a:lnTo>
                  <a:lnTo>
                    <a:pt x="148" y="698"/>
                  </a:lnTo>
                  <a:cubicBezTo>
                    <a:pt x="127" y="698"/>
                    <a:pt x="148" y="698"/>
                    <a:pt x="148" y="677"/>
                  </a:cubicBezTo>
                  <a:cubicBezTo>
                    <a:pt x="148" y="677"/>
                    <a:pt x="148" y="677"/>
                    <a:pt x="148" y="656"/>
                  </a:cubicBezTo>
                  <a:lnTo>
                    <a:pt x="169" y="656"/>
                  </a:lnTo>
                  <a:cubicBezTo>
                    <a:pt x="169" y="656"/>
                    <a:pt x="169" y="635"/>
                    <a:pt x="169" y="635"/>
                  </a:cubicBezTo>
                  <a:cubicBezTo>
                    <a:pt x="169" y="635"/>
                    <a:pt x="169" y="614"/>
                    <a:pt x="169" y="614"/>
                  </a:cubicBezTo>
                  <a:cubicBezTo>
                    <a:pt x="169" y="614"/>
                    <a:pt x="190" y="614"/>
                    <a:pt x="190" y="592"/>
                  </a:cubicBezTo>
                  <a:cubicBezTo>
                    <a:pt x="190" y="592"/>
                    <a:pt x="190" y="592"/>
                    <a:pt x="190" y="571"/>
                  </a:cubicBezTo>
                  <a:lnTo>
                    <a:pt x="212" y="571"/>
                  </a:lnTo>
                  <a:cubicBezTo>
                    <a:pt x="212" y="571"/>
                    <a:pt x="212" y="550"/>
                    <a:pt x="190" y="550"/>
                  </a:cubicBezTo>
                  <a:lnTo>
                    <a:pt x="212" y="550"/>
                  </a:lnTo>
                  <a:cubicBezTo>
                    <a:pt x="212" y="550"/>
                    <a:pt x="212" y="550"/>
                    <a:pt x="212" y="529"/>
                  </a:cubicBezTo>
                  <a:cubicBezTo>
                    <a:pt x="212" y="529"/>
                    <a:pt x="212" y="508"/>
                    <a:pt x="212" y="508"/>
                  </a:cubicBezTo>
                  <a:cubicBezTo>
                    <a:pt x="212" y="508"/>
                    <a:pt x="233" y="508"/>
                    <a:pt x="233" y="487"/>
                  </a:cubicBezTo>
                  <a:cubicBezTo>
                    <a:pt x="233" y="487"/>
                    <a:pt x="233" y="487"/>
                    <a:pt x="233" y="466"/>
                  </a:cubicBezTo>
                  <a:cubicBezTo>
                    <a:pt x="233" y="466"/>
                    <a:pt x="233" y="445"/>
                    <a:pt x="233" y="445"/>
                  </a:cubicBezTo>
                  <a:lnTo>
                    <a:pt x="233" y="423"/>
                  </a:lnTo>
                  <a:cubicBezTo>
                    <a:pt x="233" y="423"/>
                    <a:pt x="233" y="402"/>
                    <a:pt x="233" y="402"/>
                  </a:cubicBezTo>
                  <a:cubicBezTo>
                    <a:pt x="233" y="409"/>
                    <a:pt x="233" y="412"/>
                    <a:pt x="233" y="412"/>
                  </a:cubicBezTo>
                  <a:cubicBezTo>
                    <a:pt x="235" y="412"/>
                    <a:pt x="240" y="402"/>
                    <a:pt x="254" y="402"/>
                  </a:cubicBezTo>
                  <a:cubicBezTo>
                    <a:pt x="233" y="402"/>
                    <a:pt x="254" y="381"/>
                    <a:pt x="254" y="381"/>
                  </a:cubicBezTo>
                  <a:lnTo>
                    <a:pt x="233" y="360"/>
                  </a:lnTo>
                  <a:cubicBezTo>
                    <a:pt x="254" y="360"/>
                    <a:pt x="254" y="339"/>
                    <a:pt x="275" y="339"/>
                  </a:cubicBezTo>
                  <a:cubicBezTo>
                    <a:pt x="275" y="339"/>
                    <a:pt x="254" y="318"/>
                    <a:pt x="254" y="318"/>
                  </a:cubicBezTo>
                  <a:cubicBezTo>
                    <a:pt x="275" y="297"/>
                    <a:pt x="275" y="297"/>
                    <a:pt x="275" y="297"/>
                  </a:cubicBezTo>
                  <a:cubicBezTo>
                    <a:pt x="264" y="286"/>
                    <a:pt x="264" y="286"/>
                    <a:pt x="267" y="286"/>
                  </a:cubicBezTo>
                  <a:cubicBezTo>
                    <a:pt x="270" y="286"/>
                    <a:pt x="275" y="286"/>
                    <a:pt x="275" y="276"/>
                  </a:cubicBezTo>
                  <a:cubicBezTo>
                    <a:pt x="275" y="276"/>
                    <a:pt x="275" y="276"/>
                    <a:pt x="275" y="254"/>
                  </a:cubicBezTo>
                  <a:lnTo>
                    <a:pt x="296" y="254"/>
                  </a:lnTo>
                  <a:cubicBezTo>
                    <a:pt x="275" y="233"/>
                    <a:pt x="296" y="233"/>
                    <a:pt x="296" y="212"/>
                  </a:cubicBezTo>
                  <a:cubicBezTo>
                    <a:pt x="296" y="212"/>
                    <a:pt x="296" y="191"/>
                    <a:pt x="296" y="191"/>
                  </a:cubicBezTo>
                  <a:cubicBezTo>
                    <a:pt x="296" y="191"/>
                    <a:pt x="359" y="64"/>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3451;p67"/>
            <p:cNvSpPr/>
            <p:nvPr/>
          </p:nvSpPr>
          <p:spPr>
            <a:xfrm>
              <a:off x="7288498" y="4430817"/>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3452;p67"/>
            <p:cNvSpPr/>
            <p:nvPr/>
          </p:nvSpPr>
          <p:spPr>
            <a:xfrm>
              <a:off x="7289319" y="442835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3453;p67"/>
            <p:cNvSpPr/>
            <p:nvPr/>
          </p:nvSpPr>
          <p:spPr>
            <a:xfrm>
              <a:off x="7289319" y="442753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3454;p67"/>
            <p:cNvSpPr/>
            <p:nvPr/>
          </p:nvSpPr>
          <p:spPr>
            <a:xfrm>
              <a:off x="7288498" y="4432460"/>
              <a:ext cx="861" cy="39"/>
            </a:xfrm>
            <a:custGeom>
              <a:avLst/>
              <a:gdLst/>
              <a:ahLst/>
              <a:cxnLst/>
              <a:rect l="l" t="t" r="r" b="b"/>
              <a:pathLst>
                <a:path w="22" h="1" extrusionOk="0">
                  <a:moveTo>
                    <a:pt x="22" y="1"/>
                  </a:moveTo>
                  <a:cubicBezTo>
                    <a:pt x="22" y="1"/>
                    <a:pt x="1" y="1"/>
                    <a:pt x="1" y="1"/>
                  </a:cubicBezTo>
                  <a:cubicBezTo>
                    <a:pt x="1"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3455;p67"/>
            <p:cNvSpPr/>
            <p:nvPr/>
          </p:nvSpPr>
          <p:spPr>
            <a:xfrm>
              <a:off x="7287676" y="443742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3456;p67"/>
            <p:cNvSpPr/>
            <p:nvPr/>
          </p:nvSpPr>
          <p:spPr>
            <a:xfrm>
              <a:off x="7287676" y="4437429"/>
              <a:ext cx="861" cy="39"/>
            </a:xfrm>
            <a:custGeom>
              <a:avLst/>
              <a:gdLst/>
              <a:ahLst/>
              <a:cxnLst/>
              <a:rect l="l" t="t" r="r" b="b"/>
              <a:pathLst>
                <a:path w="22" h="1" extrusionOk="0">
                  <a:moveTo>
                    <a:pt x="22" y="1"/>
                  </a:moveTo>
                  <a:cubicBezTo>
                    <a:pt x="22" y="1"/>
                    <a:pt x="22" y="1"/>
                    <a:pt x="0" y="1"/>
                  </a:cubicBezTo>
                  <a:cubicBezTo>
                    <a:pt x="0" y="1"/>
                    <a:pt x="0"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3457;p67"/>
            <p:cNvSpPr/>
            <p:nvPr/>
          </p:nvSpPr>
          <p:spPr>
            <a:xfrm>
              <a:off x="7289319" y="443163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3458;p67"/>
            <p:cNvSpPr/>
            <p:nvPr/>
          </p:nvSpPr>
          <p:spPr>
            <a:xfrm>
              <a:off x="7287676" y="4436607"/>
              <a:ext cx="861" cy="39"/>
            </a:xfrm>
            <a:custGeom>
              <a:avLst/>
              <a:gdLst/>
              <a:ahLst/>
              <a:cxnLst/>
              <a:rect l="l" t="t" r="r" b="b"/>
              <a:pathLst>
                <a:path w="22" h="1" extrusionOk="0">
                  <a:moveTo>
                    <a:pt x="0" y="1"/>
                  </a:moveTo>
                  <a:lnTo>
                    <a:pt x="22"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3459;p67"/>
            <p:cNvSpPr/>
            <p:nvPr/>
          </p:nvSpPr>
          <p:spPr>
            <a:xfrm>
              <a:off x="7287676" y="443742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3460;p67"/>
            <p:cNvSpPr/>
            <p:nvPr/>
          </p:nvSpPr>
          <p:spPr>
            <a:xfrm>
              <a:off x="7288498" y="4434143"/>
              <a:ext cx="39" cy="39"/>
            </a:xfrm>
            <a:custGeom>
              <a:avLst/>
              <a:gdLst/>
              <a:ahLst/>
              <a:cxnLst/>
              <a:rect l="l" t="t" r="r" b="b"/>
              <a:pathLst>
                <a:path w="1" h="1" extrusionOk="0">
                  <a:moveTo>
                    <a:pt x="1" y="0"/>
                  </a:move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3461;p67"/>
            <p:cNvSpPr/>
            <p:nvPr/>
          </p:nvSpPr>
          <p:spPr>
            <a:xfrm>
              <a:off x="7287676" y="4436607"/>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3462;p67"/>
            <p:cNvSpPr/>
            <p:nvPr/>
          </p:nvSpPr>
          <p:spPr>
            <a:xfrm>
              <a:off x="7287676" y="4437429"/>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3463;p67"/>
            <p:cNvSpPr/>
            <p:nvPr/>
          </p:nvSpPr>
          <p:spPr>
            <a:xfrm>
              <a:off x="7288498" y="4434964"/>
              <a:ext cx="39" cy="861"/>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3464;p67"/>
            <p:cNvSpPr/>
            <p:nvPr/>
          </p:nvSpPr>
          <p:spPr>
            <a:xfrm>
              <a:off x="7355435" y="4446544"/>
              <a:ext cx="39" cy="0"/>
            </a:xfrm>
            <a:custGeom>
              <a:avLst/>
              <a:gdLst/>
              <a:ahLst/>
              <a:cxnLst/>
              <a:rect l="l" t="t" r="r" b="b"/>
              <a:pathLst>
                <a:path w="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3465;p67"/>
            <p:cNvSpPr/>
            <p:nvPr/>
          </p:nvSpPr>
          <p:spPr>
            <a:xfrm>
              <a:off x="7355435" y="4444862"/>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3466;p67"/>
            <p:cNvSpPr/>
            <p:nvPr/>
          </p:nvSpPr>
          <p:spPr>
            <a:xfrm>
              <a:off x="7355435" y="4448187"/>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3467;p67"/>
            <p:cNvSpPr/>
            <p:nvPr/>
          </p:nvSpPr>
          <p:spPr>
            <a:xfrm>
              <a:off x="7354613" y="4439933"/>
              <a:ext cx="39" cy="0"/>
            </a:xfrm>
            <a:custGeom>
              <a:avLst/>
              <a:gdLst/>
              <a:ahLst/>
              <a:cxnLst/>
              <a:rect l="l" t="t" r="r" b="b"/>
              <a:pathLst>
                <a:path w="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3468;p67"/>
            <p:cNvSpPr/>
            <p:nvPr/>
          </p:nvSpPr>
          <p:spPr>
            <a:xfrm>
              <a:off x="7354613" y="444239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3469;p67"/>
            <p:cNvSpPr/>
            <p:nvPr/>
          </p:nvSpPr>
          <p:spPr>
            <a:xfrm>
              <a:off x="7353792" y="4449830"/>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3470;p67"/>
            <p:cNvSpPr/>
            <p:nvPr/>
          </p:nvSpPr>
          <p:spPr>
            <a:xfrm>
              <a:off x="7354613" y="445065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3471;p67"/>
            <p:cNvSpPr/>
            <p:nvPr/>
          </p:nvSpPr>
          <p:spPr>
            <a:xfrm>
              <a:off x="7355435" y="444983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3472;p67"/>
            <p:cNvSpPr/>
            <p:nvPr/>
          </p:nvSpPr>
          <p:spPr>
            <a:xfrm>
              <a:off x="7354613" y="4449830"/>
              <a:ext cx="861" cy="39"/>
            </a:xfrm>
            <a:custGeom>
              <a:avLst/>
              <a:gdLst/>
              <a:ahLst/>
              <a:cxnLst/>
              <a:rect l="l" t="t" r="r" b="b"/>
              <a:pathLst>
                <a:path w="22" h="1" extrusionOk="0">
                  <a:moveTo>
                    <a:pt x="0" y="0"/>
                  </a:moveTo>
                  <a:lnTo>
                    <a:pt x="22" y="0"/>
                  </a:lnTo>
                  <a:cubicBezTo>
                    <a:pt x="22" y="0"/>
                    <a:pt x="22"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3473;p67"/>
            <p:cNvSpPr/>
            <p:nvPr/>
          </p:nvSpPr>
          <p:spPr>
            <a:xfrm>
              <a:off x="7348002" y="4424206"/>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3474;p67"/>
            <p:cNvSpPr/>
            <p:nvPr/>
          </p:nvSpPr>
          <p:spPr>
            <a:xfrm>
              <a:off x="7352970" y="4435786"/>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3475;p67"/>
            <p:cNvSpPr/>
            <p:nvPr/>
          </p:nvSpPr>
          <p:spPr>
            <a:xfrm>
              <a:off x="7346359" y="4425027"/>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3476;p67"/>
            <p:cNvSpPr/>
            <p:nvPr/>
          </p:nvSpPr>
          <p:spPr>
            <a:xfrm>
              <a:off x="7352970" y="444900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3477;p67"/>
            <p:cNvSpPr/>
            <p:nvPr/>
          </p:nvSpPr>
          <p:spPr>
            <a:xfrm>
              <a:off x="7347180" y="4437429"/>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3478;p67"/>
            <p:cNvSpPr/>
            <p:nvPr/>
          </p:nvSpPr>
          <p:spPr>
            <a:xfrm>
              <a:off x="7346359" y="4425027"/>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3479;p67"/>
            <p:cNvSpPr/>
            <p:nvPr/>
          </p:nvSpPr>
          <p:spPr>
            <a:xfrm>
              <a:off x="7352149" y="4431639"/>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3480;p67"/>
            <p:cNvSpPr/>
            <p:nvPr/>
          </p:nvSpPr>
          <p:spPr>
            <a:xfrm>
              <a:off x="7352149" y="443163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3481;p67"/>
            <p:cNvSpPr/>
            <p:nvPr/>
          </p:nvSpPr>
          <p:spPr>
            <a:xfrm>
              <a:off x="7347180" y="4424206"/>
              <a:ext cx="861" cy="39"/>
            </a:xfrm>
            <a:custGeom>
              <a:avLst/>
              <a:gdLst/>
              <a:ahLst/>
              <a:cxnLst/>
              <a:rect l="l" t="t" r="r" b="b"/>
              <a:pathLst>
                <a:path w="22" h="1" extrusionOk="0">
                  <a:moveTo>
                    <a:pt x="21" y="1"/>
                  </a:moveTo>
                  <a:lnTo>
                    <a:pt x="0" y="1"/>
                  </a:lnTo>
                  <a:cubicBezTo>
                    <a:pt x="0" y="1"/>
                    <a:pt x="21"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3482;p67"/>
            <p:cNvSpPr/>
            <p:nvPr/>
          </p:nvSpPr>
          <p:spPr>
            <a:xfrm>
              <a:off x="7350466" y="442917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3483;p67"/>
            <p:cNvSpPr/>
            <p:nvPr/>
          </p:nvSpPr>
          <p:spPr>
            <a:xfrm>
              <a:off x="7354613" y="444321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3484;p67"/>
            <p:cNvSpPr/>
            <p:nvPr/>
          </p:nvSpPr>
          <p:spPr>
            <a:xfrm>
              <a:off x="7350466" y="4442397"/>
              <a:ext cx="39" cy="39"/>
            </a:xfrm>
            <a:custGeom>
              <a:avLst/>
              <a:gdLst/>
              <a:ahLst/>
              <a:cxnLst/>
              <a:rect l="l" t="t" r="r" b="b"/>
              <a:pathLst>
                <a:path w="1" h="1" extrusionOk="0">
                  <a:moveTo>
                    <a:pt x="1"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3485;p67"/>
            <p:cNvSpPr/>
            <p:nvPr/>
          </p:nvSpPr>
          <p:spPr>
            <a:xfrm>
              <a:off x="7350466" y="44423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3486;p67"/>
            <p:cNvSpPr/>
            <p:nvPr/>
          </p:nvSpPr>
          <p:spPr>
            <a:xfrm>
              <a:off x="7350466" y="4442397"/>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3487;p67"/>
            <p:cNvSpPr/>
            <p:nvPr/>
          </p:nvSpPr>
          <p:spPr>
            <a:xfrm>
              <a:off x="7350466" y="4444040"/>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3488;p67"/>
            <p:cNvSpPr/>
            <p:nvPr/>
          </p:nvSpPr>
          <p:spPr>
            <a:xfrm>
              <a:off x="7350466" y="444404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3489;p67"/>
            <p:cNvSpPr/>
            <p:nvPr/>
          </p:nvSpPr>
          <p:spPr>
            <a:xfrm>
              <a:off x="7343855" y="4424206"/>
              <a:ext cx="11619" cy="27308"/>
            </a:xfrm>
            <a:custGeom>
              <a:avLst/>
              <a:gdLst/>
              <a:ahLst/>
              <a:cxnLst/>
              <a:rect l="l" t="t" r="r" b="b"/>
              <a:pathLst>
                <a:path w="297" h="698" extrusionOk="0">
                  <a:moveTo>
                    <a:pt x="85" y="318"/>
                  </a:moveTo>
                  <a:cubicBezTo>
                    <a:pt x="85" y="318"/>
                    <a:pt x="85" y="318"/>
                    <a:pt x="64" y="339"/>
                  </a:cubicBezTo>
                  <a:cubicBezTo>
                    <a:pt x="85" y="339"/>
                    <a:pt x="85" y="318"/>
                    <a:pt x="85" y="318"/>
                  </a:cubicBezTo>
                  <a:close/>
                  <a:moveTo>
                    <a:pt x="249" y="625"/>
                  </a:moveTo>
                  <a:cubicBezTo>
                    <a:pt x="243" y="625"/>
                    <a:pt x="233" y="634"/>
                    <a:pt x="233" y="634"/>
                  </a:cubicBezTo>
                  <a:lnTo>
                    <a:pt x="254" y="634"/>
                  </a:lnTo>
                  <a:cubicBezTo>
                    <a:pt x="254" y="627"/>
                    <a:pt x="252" y="625"/>
                    <a:pt x="249" y="625"/>
                  </a:cubicBezTo>
                  <a:close/>
                  <a:moveTo>
                    <a:pt x="64" y="1"/>
                  </a:moveTo>
                  <a:cubicBezTo>
                    <a:pt x="64" y="1"/>
                    <a:pt x="64" y="1"/>
                    <a:pt x="64" y="22"/>
                  </a:cubicBezTo>
                  <a:cubicBezTo>
                    <a:pt x="64" y="22"/>
                    <a:pt x="74" y="12"/>
                    <a:pt x="80" y="12"/>
                  </a:cubicBezTo>
                  <a:cubicBezTo>
                    <a:pt x="83" y="12"/>
                    <a:pt x="85" y="15"/>
                    <a:pt x="85" y="22"/>
                  </a:cubicBezTo>
                  <a:lnTo>
                    <a:pt x="64" y="22"/>
                  </a:lnTo>
                  <a:cubicBezTo>
                    <a:pt x="43" y="22"/>
                    <a:pt x="64" y="22"/>
                    <a:pt x="64" y="43"/>
                  </a:cubicBezTo>
                  <a:lnTo>
                    <a:pt x="43" y="43"/>
                  </a:lnTo>
                  <a:lnTo>
                    <a:pt x="43" y="64"/>
                  </a:lnTo>
                  <a:cubicBezTo>
                    <a:pt x="43" y="64"/>
                    <a:pt x="22" y="85"/>
                    <a:pt x="22" y="85"/>
                  </a:cubicBezTo>
                  <a:cubicBezTo>
                    <a:pt x="22" y="85"/>
                    <a:pt x="22" y="106"/>
                    <a:pt x="22" y="106"/>
                  </a:cubicBezTo>
                  <a:cubicBezTo>
                    <a:pt x="1" y="106"/>
                    <a:pt x="22" y="127"/>
                    <a:pt x="22" y="127"/>
                  </a:cubicBezTo>
                  <a:cubicBezTo>
                    <a:pt x="22" y="149"/>
                    <a:pt x="22" y="149"/>
                    <a:pt x="22" y="170"/>
                  </a:cubicBezTo>
                  <a:cubicBezTo>
                    <a:pt x="22" y="170"/>
                    <a:pt x="22" y="191"/>
                    <a:pt x="43" y="212"/>
                  </a:cubicBezTo>
                  <a:cubicBezTo>
                    <a:pt x="43" y="233"/>
                    <a:pt x="43" y="233"/>
                    <a:pt x="43" y="254"/>
                  </a:cubicBezTo>
                  <a:lnTo>
                    <a:pt x="64" y="254"/>
                  </a:lnTo>
                  <a:cubicBezTo>
                    <a:pt x="43" y="254"/>
                    <a:pt x="64" y="254"/>
                    <a:pt x="64" y="275"/>
                  </a:cubicBezTo>
                  <a:cubicBezTo>
                    <a:pt x="64" y="296"/>
                    <a:pt x="64" y="296"/>
                    <a:pt x="64" y="296"/>
                  </a:cubicBezTo>
                  <a:lnTo>
                    <a:pt x="85" y="296"/>
                  </a:lnTo>
                  <a:cubicBezTo>
                    <a:pt x="85" y="318"/>
                    <a:pt x="64" y="318"/>
                    <a:pt x="64" y="318"/>
                  </a:cubicBezTo>
                  <a:lnTo>
                    <a:pt x="85" y="318"/>
                  </a:lnTo>
                  <a:cubicBezTo>
                    <a:pt x="85" y="318"/>
                    <a:pt x="85" y="339"/>
                    <a:pt x="85" y="339"/>
                  </a:cubicBezTo>
                  <a:cubicBezTo>
                    <a:pt x="106" y="339"/>
                    <a:pt x="85" y="339"/>
                    <a:pt x="85" y="360"/>
                  </a:cubicBezTo>
                  <a:cubicBezTo>
                    <a:pt x="106" y="381"/>
                    <a:pt x="85" y="381"/>
                    <a:pt x="85" y="381"/>
                  </a:cubicBezTo>
                  <a:cubicBezTo>
                    <a:pt x="85" y="381"/>
                    <a:pt x="106" y="402"/>
                    <a:pt x="106" y="402"/>
                  </a:cubicBezTo>
                  <a:lnTo>
                    <a:pt x="106" y="423"/>
                  </a:lnTo>
                  <a:cubicBezTo>
                    <a:pt x="106" y="434"/>
                    <a:pt x="112" y="434"/>
                    <a:pt x="117" y="434"/>
                  </a:cubicBezTo>
                  <a:cubicBezTo>
                    <a:pt x="122" y="434"/>
                    <a:pt x="128" y="434"/>
                    <a:pt x="128" y="444"/>
                  </a:cubicBezTo>
                  <a:cubicBezTo>
                    <a:pt x="138" y="434"/>
                    <a:pt x="138" y="434"/>
                    <a:pt x="136" y="434"/>
                  </a:cubicBezTo>
                  <a:cubicBezTo>
                    <a:pt x="133" y="434"/>
                    <a:pt x="128" y="434"/>
                    <a:pt x="128" y="423"/>
                  </a:cubicBezTo>
                  <a:cubicBezTo>
                    <a:pt x="142" y="423"/>
                    <a:pt x="137" y="433"/>
                    <a:pt x="139" y="433"/>
                  </a:cubicBezTo>
                  <a:cubicBezTo>
                    <a:pt x="139" y="433"/>
                    <a:pt x="142" y="430"/>
                    <a:pt x="149" y="423"/>
                  </a:cubicBezTo>
                  <a:cubicBezTo>
                    <a:pt x="149" y="434"/>
                    <a:pt x="149" y="434"/>
                    <a:pt x="149" y="434"/>
                  </a:cubicBezTo>
                  <a:cubicBezTo>
                    <a:pt x="149" y="434"/>
                    <a:pt x="149" y="434"/>
                    <a:pt x="149" y="444"/>
                  </a:cubicBezTo>
                  <a:cubicBezTo>
                    <a:pt x="149" y="455"/>
                    <a:pt x="154" y="455"/>
                    <a:pt x="159" y="455"/>
                  </a:cubicBezTo>
                  <a:cubicBezTo>
                    <a:pt x="165" y="455"/>
                    <a:pt x="170" y="455"/>
                    <a:pt x="170" y="465"/>
                  </a:cubicBezTo>
                  <a:cubicBezTo>
                    <a:pt x="170" y="487"/>
                    <a:pt x="191" y="487"/>
                    <a:pt x="170" y="487"/>
                  </a:cubicBezTo>
                  <a:cubicBezTo>
                    <a:pt x="170" y="508"/>
                    <a:pt x="170" y="508"/>
                    <a:pt x="149" y="508"/>
                  </a:cubicBezTo>
                  <a:lnTo>
                    <a:pt x="170" y="508"/>
                  </a:lnTo>
                  <a:cubicBezTo>
                    <a:pt x="191" y="508"/>
                    <a:pt x="170" y="529"/>
                    <a:pt x="170" y="529"/>
                  </a:cubicBezTo>
                  <a:lnTo>
                    <a:pt x="212" y="529"/>
                  </a:lnTo>
                  <a:cubicBezTo>
                    <a:pt x="212" y="529"/>
                    <a:pt x="212" y="550"/>
                    <a:pt x="212" y="550"/>
                  </a:cubicBezTo>
                  <a:lnTo>
                    <a:pt x="191" y="550"/>
                  </a:lnTo>
                  <a:cubicBezTo>
                    <a:pt x="191" y="560"/>
                    <a:pt x="196" y="560"/>
                    <a:pt x="202" y="560"/>
                  </a:cubicBezTo>
                  <a:cubicBezTo>
                    <a:pt x="207" y="560"/>
                    <a:pt x="212" y="560"/>
                    <a:pt x="212" y="571"/>
                  </a:cubicBezTo>
                  <a:lnTo>
                    <a:pt x="233" y="571"/>
                  </a:lnTo>
                  <a:cubicBezTo>
                    <a:pt x="233" y="571"/>
                    <a:pt x="233" y="592"/>
                    <a:pt x="212" y="592"/>
                  </a:cubicBezTo>
                  <a:lnTo>
                    <a:pt x="212" y="592"/>
                  </a:lnTo>
                  <a:cubicBezTo>
                    <a:pt x="226" y="592"/>
                    <a:pt x="231" y="583"/>
                    <a:pt x="232" y="583"/>
                  </a:cubicBezTo>
                  <a:cubicBezTo>
                    <a:pt x="233" y="583"/>
                    <a:pt x="233" y="585"/>
                    <a:pt x="233" y="592"/>
                  </a:cubicBezTo>
                  <a:cubicBezTo>
                    <a:pt x="212" y="592"/>
                    <a:pt x="233" y="592"/>
                    <a:pt x="212" y="613"/>
                  </a:cubicBezTo>
                  <a:cubicBezTo>
                    <a:pt x="219" y="606"/>
                    <a:pt x="224" y="604"/>
                    <a:pt x="227" y="604"/>
                  </a:cubicBezTo>
                  <a:cubicBezTo>
                    <a:pt x="233" y="604"/>
                    <a:pt x="233" y="613"/>
                    <a:pt x="233" y="613"/>
                  </a:cubicBezTo>
                  <a:cubicBezTo>
                    <a:pt x="233" y="613"/>
                    <a:pt x="233" y="613"/>
                    <a:pt x="233" y="634"/>
                  </a:cubicBezTo>
                  <a:cubicBezTo>
                    <a:pt x="233" y="613"/>
                    <a:pt x="254" y="613"/>
                    <a:pt x="254" y="613"/>
                  </a:cubicBezTo>
                  <a:cubicBezTo>
                    <a:pt x="254" y="613"/>
                    <a:pt x="254" y="613"/>
                    <a:pt x="254" y="634"/>
                  </a:cubicBezTo>
                  <a:cubicBezTo>
                    <a:pt x="233" y="655"/>
                    <a:pt x="233" y="655"/>
                    <a:pt x="233" y="655"/>
                  </a:cubicBezTo>
                  <a:cubicBezTo>
                    <a:pt x="247" y="655"/>
                    <a:pt x="252" y="646"/>
                    <a:pt x="254" y="646"/>
                  </a:cubicBezTo>
                  <a:cubicBezTo>
                    <a:pt x="254" y="646"/>
                    <a:pt x="254" y="648"/>
                    <a:pt x="254" y="655"/>
                  </a:cubicBezTo>
                  <a:cubicBezTo>
                    <a:pt x="254" y="677"/>
                    <a:pt x="254" y="677"/>
                    <a:pt x="254" y="677"/>
                  </a:cubicBezTo>
                  <a:cubicBezTo>
                    <a:pt x="275" y="677"/>
                    <a:pt x="254" y="698"/>
                    <a:pt x="254" y="698"/>
                  </a:cubicBezTo>
                  <a:cubicBezTo>
                    <a:pt x="254" y="698"/>
                    <a:pt x="254" y="698"/>
                    <a:pt x="275" y="677"/>
                  </a:cubicBezTo>
                  <a:lnTo>
                    <a:pt x="275" y="677"/>
                  </a:lnTo>
                  <a:cubicBezTo>
                    <a:pt x="254" y="698"/>
                    <a:pt x="275" y="698"/>
                    <a:pt x="275" y="698"/>
                  </a:cubicBezTo>
                  <a:cubicBezTo>
                    <a:pt x="275" y="687"/>
                    <a:pt x="275" y="687"/>
                    <a:pt x="275" y="687"/>
                  </a:cubicBezTo>
                  <a:cubicBezTo>
                    <a:pt x="275" y="687"/>
                    <a:pt x="275" y="687"/>
                    <a:pt x="275" y="677"/>
                  </a:cubicBezTo>
                  <a:lnTo>
                    <a:pt x="297" y="677"/>
                  </a:lnTo>
                  <a:cubicBezTo>
                    <a:pt x="297" y="655"/>
                    <a:pt x="275" y="655"/>
                    <a:pt x="275" y="655"/>
                  </a:cubicBezTo>
                  <a:lnTo>
                    <a:pt x="297" y="655"/>
                  </a:lnTo>
                  <a:lnTo>
                    <a:pt x="297" y="634"/>
                  </a:lnTo>
                  <a:cubicBezTo>
                    <a:pt x="297" y="634"/>
                    <a:pt x="297" y="613"/>
                    <a:pt x="297" y="613"/>
                  </a:cubicBezTo>
                  <a:cubicBezTo>
                    <a:pt x="297" y="603"/>
                    <a:pt x="297" y="603"/>
                    <a:pt x="297" y="603"/>
                  </a:cubicBezTo>
                  <a:cubicBezTo>
                    <a:pt x="297" y="603"/>
                    <a:pt x="297" y="603"/>
                    <a:pt x="297" y="592"/>
                  </a:cubicBezTo>
                  <a:cubicBezTo>
                    <a:pt x="297" y="571"/>
                    <a:pt x="297" y="571"/>
                    <a:pt x="297" y="571"/>
                  </a:cubicBezTo>
                  <a:cubicBezTo>
                    <a:pt x="297" y="571"/>
                    <a:pt x="275" y="571"/>
                    <a:pt x="297" y="550"/>
                  </a:cubicBezTo>
                  <a:lnTo>
                    <a:pt x="275" y="550"/>
                  </a:lnTo>
                  <a:lnTo>
                    <a:pt x="297" y="529"/>
                  </a:lnTo>
                  <a:cubicBezTo>
                    <a:pt x="297" y="529"/>
                    <a:pt x="297" y="529"/>
                    <a:pt x="297" y="508"/>
                  </a:cubicBezTo>
                  <a:cubicBezTo>
                    <a:pt x="275" y="508"/>
                    <a:pt x="297" y="487"/>
                    <a:pt x="297" y="487"/>
                  </a:cubicBezTo>
                  <a:cubicBezTo>
                    <a:pt x="275" y="487"/>
                    <a:pt x="275" y="487"/>
                    <a:pt x="275" y="465"/>
                  </a:cubicBezTo>
                  <a:cubicBezTo>
                    <a:pt x="275" y="444"/>
                    <a:pt x="275" y="444"/>
                    <a:pt x="275" y="444"/>
                  </a:cubicBezTo>
                  <a:cubicBezTo>
                    <a:pt x="275" y="444"/>
                    <a:pt x="275" y="444"/>
                    <a:pt x="275" y="423"/>
                  </a:cubicBezTo>
                  <a:cubicBezTo>
                    <a:pt x="275" y="402"/>
                    <a:pt x="275" y="402"/>
                    <a:pt x="275" y="402"/>
                  </a:cubicBezTo>
                  <a:cubicBezTo>
                    <a:pt x="254" y="381"/>
                    <a:pt x="275" y="381"/>
                    <a:pt x="275" y="381"/>
                  </a:cubicBezTo>
                  <a:lnTo>
                    <a:pt x="254" y="381"/>
                  </a:lnTo>
                  <a:cubicBezTo>
                    <a:pt x="254" y="381"/>
                    <a:pt x="254" y="381"/>
                    <a:pt x="275" y="360"/>
                  </a:cubicBezTo>
                  <a:lnTo>
                    <a:pt x="254" y="360"/>
                  </a:lnTo>
                  <a:cubicBezTo>
                    <a:pt x="254" y="360"/>
                    <a:pt x="254" y="339"/>
                    <a:pt x="254" y="339"/>
                  </a:cubicBezTo>
                  <a:cubicBezTo>
                    <a:pt x="254" y="339"/>
                    <a:pt x="254" y="318"/>
                    <a:pt x="254" y="318"/>
                  </a:cubicBezTo>
                  <a:cubicBezTo>
                    <a:pt x="233" y="318"/>
                    <a:pt x="233" y="318"/>
                    <a:pt x="233" y="296"/>
                  </a:cubicBezTo>
                  <a:lnTo>
                    <a:pt x="233" y="275"/>
                  </a:lnTo>
                  <a:cubicBezTo>
                    <a:pt x="233" y="275"/>
                    <a:pt x="233" y="275"/>
                    <a:pt x="233" y="254"/>
                  </a:cubicBezTo>
                  <a:cubicBezTo>
                    <a:pt x="226" y="261"/>
                    <a:pt x="224" y="264"/>
                    <a:pt x="223" y="264"/>
                  </a:cubicBezTo>
                  <a:cubicBezTo>
                    <a:pt x="221" y="264"/>
                    <a:pt x="226" y="254"/>
                    <a:pt x="212" y="254"/>
                  </a:cubicBezTo>
                  <a:cubicBezTo>
                    <a:pt x="233" y="233"/>
                    <a:pt x="212" y="233"/>
                    <a:pt x="212" y="233"/>
                  </a:cubicBezTo>
                  <a:cubicBezTo>
                    <a:pt x="212" y="212"/>
                    <a:pt x="212" y="212"/>
                    <a:pt x="212" y="212"/>
                  </a:cubicBezTo>
                  <a:cubicBezTo>
                    <a:pt x="212" y="212"/>
                    <a:pt x="212" y="191"/>
                    <a:pt x="191" y="191"/>
                  </a:cubicBezTo>
                  <a:lnTo>
                    <a:pt x="212" y="191"/>
                  </a:lnTo>
                  <a:cubicBezTo>
                    <a:pt x="191" y="191"/>
                    <a:pt x="191" y="170"/>
                    <a:pt x="191" y="170"/>
                  </a:cubicBezTo>
                  <a:cubicBezTo>
                    <a:pt x="191" y="170"/>
                    <a:pt x="191" y="170"/>
                    <a:pt x="191" y="149"/>
                  </a:cubicBezTo>
                  <a:cubicBezTo>
                    <a:pt x="191" y="149"/>
                    <a:pt x="191" y="149"/>
                    <a:pt x="191" y="127"/>
                  </a:cubicBezTo>
                  <a:lnTo>
                    <a:pt x="170" y="127"/>
                  </a:lnTo>
                  <a:cubicBezTo>
                    <a:pt x="170" y="127"/>
                    <a:pt x="170" y="106"/>
                    <a:pt x="170" y="106"/>
                  </a:cubicBezTo>
                  <a:cubicBezTo>
                    <a:pt x="170" y="106"/>
                    <a:pt x="170" y="1"/>
                    <a:pt x="1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3490;p67"/>
            <p:cNvSpPr/>
            <p:nvPr/>
          </p:nvSpPr>
          <p:spPr>
            <a:xfrm>
              <a:off x="7350466" y="4444040"/>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3491;p67"/>
            <p:cNvSpPr/>
            <p:nvPr/>
          </p:nvSpPr>
          <p:spPr>
            <a:xfrm>
              <a:off x="7349645" y="44423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3492;p67"/>
            <p:cNvSpPr/>
            <p:nvPr/>
          </p:nvSpPr>
          <p:spPr>
            <a:xfrm>
              <a:off x="7349645" y="444157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3493;p67"/>
            <p:cNvSpPr/>
            <p:nvPr/>
          </p:nvSpPr>
          <p:spPr>
            <a:xfrm>
              <a:off x="7351288" y="4445684"/>
              <a:ext cx="900" cy="39"/>
            </a:xfrm>
            <a:custGeom>
              <a:avLst/>
              <a:gdLst/>
              <a:ahLst/>
              <a:cxnLst/>
              <a:rect l="l" t="t" r="r" b="b"/>
              <a:pathLst>
                <a:path w="23" h="1" extrusionOk="0">
                  <a:moveTo>
                    <a:pt x="22" y="1"/>
                  </a:moveTo>
                  <a:cubicBezTo>
                    <a:pt x="1" y="1"/>
                    <a:pt x="1" y="1"/>
                    <a:pt x="1" y="1"/>
                  </a:cubicBezTo>
                  <a:cubicBezTo>
                    <a:pt x="1" y="1"/>
                    <a:pt x="1"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3494;p67"/>
            <p:cNvSpPr/>
            <p:nvPr/>
          </p:nvSpPr>
          <p:spPr>
            <a:xfrm>
              <a:off x="7352970" y="444900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3495;p67"/>
            <p:cNvSpPr/>
            <p:nvPr/>
          </p:nvSpPr>
          <p:spPr>
            <a:xfrm>
              <a:off x="7352970" y="444818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3496;p67"/>
            <p:cNvSpPr/>
            <p:nvPr/>
          </p:nvSpPr>
          <p:spPr>
            <a:xfrm>
              <a:off x="7351288" y="444486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3497;p67"/>
            <p:cNvSpPr/>
            <p:nvPr/>
          </p:nvSpPr>
          <p:spPr>
            <a:xfrm>
              <a:off x="7352970" y="4448187"/>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3498;p67"/>
            <p:cNvSpPr/>
            <p:nvPr/>
          </p:nvSpPr>
          <p:spPr>
            <a:xfrm>
              <a:off x="7352970" y="444900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3499;p67"/>
            <p:cNvSpPr/>
            <p:nvPr/>
          </p:nvSpPr>
          <p:spPr>
            <a:xfrm>
              <a:off x="7352149" y="4446544"/>
              <a:ext cx="39"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3500;p67"/>
            <p:cNvSpPr/>
            <p:nvPr/>
          </p:nvSpPr>
          <p:spPr>
            <a:xfrm>
              <a:off x="7352149" y="4448187"/>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3501;p67"/>
            <p:cNvSpPr/>
            <p:nvPr/>
          </p:nvSpPr>
          <p:spPr>
            <a:xfrm>
              <a:off x="7352970" y="4449009"/>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3502;p67"/>
            <p:cNvSpPr/>
            <p:nvPr/>
          </p:nvSpPr>
          <p:spPr>
            <a:xfrm>
              <a:off x="7352149" y="4447366"/>
              <a:ext cx="861" cy="39"/>
            </a:xfrm>
            <a:custGeom>
              <a:avLst/>
              <a:gdLst/>
              <a:ahLst/>
              <a:cxnLst/>
              <a:rect l="l" t="t" r="r" b="b"/>
              <a:pathLst>
                <a:path w="22" h="1" extrusionOk="0">
                  <a:moveTo>
                    <a:pt x="0" y="0"/>
                  </a:moveTo>
                  <a:cubicBezTo>
                    <a:pt x="0" y="0"/>
                    <a:pt x="21" y="0"/>
                    <a:pt x="21" y="0"/>
                  </a:cubicBezTo>
                  <a:cubicBezTo>
                    <a:pt x="21"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3503;p67"/>
            <p:cNvSpPr/>
            <p:nvPr/>
          </p:nvSpPr>
          <p:spPr>
            <a:xfrm>
              <a:off x="7378595" y="43911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3504;p67"/>
            <p:cNvSpPr/>
            <p:nvPr/>
          </p:nvSpPr>
          <p:spPr>
            <a:xfrm>
              <a:off x="7378595" y="4389505"/>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3505;p67"/>
            <p:cNvSpPr/>
            <p:nvPr/>
          </p:nvSpPr>
          <p:spPr>
            <a:xfrm>
              <a:off x="7378595" y="4392791"/>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3506;p67"/>
            <p:cNvSpPr/>
            <p:nvPr/>
          </p:nvSpPr>
          <p:spPr>
            <a:xfrm>
              <a:off x="7378595" y="4383715"/>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3507;p67"/>
            <p:cNvSpPr/>
            <p:nvPr/>
          </p:nvSpPr>
          <p:spPr>
            <a:xfrm>
              <a:off x="7378595" y="438704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3508;p67"/>
            <p:cNvSpPr/>
            <p:nvPr/>
          </p:nvSpPr>
          <p:spPr>
            <a:xfrm>
              <a:off x="7376091" y="4394473"/>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3509;p67"/>
            <p:cNvSpPr/>
            <p:nvPr/>
          </p:nvSpPr>
          <p:spPr>
            <a:xfrm>
              <a:off x="7376912" y="439529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3510;p67"/>
            <p:cNvSpPr/>
            <p:nvPr/>
          </p:nvSpPr>
          <p:spPr>
            <a:xfrm>
              <a:off x="7377734" y="439447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3511;p67"/>
            <p:cNvSpPr/>
            <p:nvPr/>
          </p:nvSpPr>
          <p:spPr>
            <a:xfrm>
              <a:off x="7377734" y="439447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3512;p67"/>
            <p:cNvSpPr/>
            <p:nvPr/>
          </p:nvSpPr>
          <p:spPr>
            <a:xfrm>
              <a:off x="7374448" y="4366345"/>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3513;p67"/>
            <p:cNvSpPr/>
            <p:nvPr/>
          </p:nvSpPr>
          <p:spPr>
            <a:xfrm>
              <a:off x="7377734" y="4379568"/>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3514;p67"/>
            <p:cNvSpPr/>
            <p:nvPr/>
          </p:nvSpPr>
          <p:spPr>
            <a:xfrm>
              <a:off x="7372805" y="4366345"/>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3515;p67"/>
            <p:cNvSpPr/>
            <p:nvPr/>
          </p:nvSpPr>
          <p:spPr>
            <a:xfrm>
              <a:off x="7375269" y="4393652"/>
              <a:ext cx="861" cy="39"/>
            </a:xfrm>
            <a:custGeom>
              <a:avLst/>
              <a:gdLst/>
              <a:ahLst/>
              <a:cxnLst/>
              <a:rect l="l" t="t" r="r" b="b"/>
              <a:pathLst>
                <a:path w="22" h="1" extrusionOk="0">
                  <a:moveTo>
                    <a:pt x="22" y="0"/>
                  </a:moveTo>
                  <a:cubicBezTo>
                    <a:pt x="1" y="0"/>
                    <a:pt x="22" y="0"/>
                    <a:pt x="1" y="0"/>
                  </a:cubicBezTo>
                  <a:cubicBezTo>
                    <a:pt x="1" y="0"/>
                    <a:pt x="1"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3516;p67"/>
            <p:cNvSpPr/>
            <p:nvPr/>
          </p:nvSpPr>
          <p:spPr>
            <a:xfrm>
              <a:off x="7371983" y="4379568"/>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3517;p67"/>
            <p:cNvSpPr/>
            <p:nvPr/>
          </p:nvSpPr>
          <p:spPr>
            <a:xfrm>
              <a:off x="7372805" y="4366345"/>
              <a:ext cx="861" cy="39"/>
            </a:xfrm>
            <a:custGeom>
              <a:avLst/>
              <a:gdLst/>
              <a:ahLst/>
              <a:cxnLst/>
              <a:rect l="l" t="t" r="r" b="b"/>
              <a:pathLst>
                <a:path w="22" h="1" extrusionOk="0">
                  <a:moveTo>
                    <a:pt x="0" y="1"/>
                  </a:moveTo>
                  <a:lnTo>
                    <a:pt x="0" y="1"/>
                  </a:lnTo>
                  <a:lnTo>
                    <a:pt x="2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3518;p67"/>
            <p:cNvSpPr/>
            <p:nvPr/>
          </p:nvSpPr>
          <p:spPr>
            <a:xfrm>
              <a:off x="7376912" y="4374639"/>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3519;p67"/>
            <p:cNvSpPr/>
            <p:nvPr/>
          </p:nvSpPr>
          <p:spPr>
            <a:xfrm>
              <a:off x="7377734" y="437463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3520;p67"/>
            <p:cNvSpPr/>
            <p:nvPr/>
          </p:nvSpPr>
          <p:spPr>
            <a:xfrm>
              <a:off x="7374448" y="4366345"/>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3521;p67"/>
            <p:cNvSpPr/>
            <p:nvPr/>
          </p:nvSpPr>
          <p:spPr>
            <a:xfrm>
              <a:off x="7376912" y="437213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3522;p67"/>
            <p:cNvSpPr/>
            <p:nvPr/>
          </p:nvSpPr>
          <p:spPr>
            <a:xfrm>
              <a:off x="7378595" y="438704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3523;p67"/>
            <p:cNvSpPr/>
            <p:nvPr/>
          </p:nvSpPr>
          <p:spPr>
            <a:xfrm>
              <a:off x="7374448" y="43861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3524;p67"/>
            <p:cNvSpPr/>
            <p:nvPr/>
          </p:nvSpPr>
          <p:spPr>
            <a:xfrm>
              <a:off x="7374448" y="4386180"/>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3525;p67"/>
            <p:cNvSpPr/>
            <p:nvPr/>
          </p:nvSpPr>
          <p:spPr>
            <a:xfrm>
              <a:off x="7374448" y="4387862"/>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3526;p67"/>
            <p:cNvSpPr/>
            <p:nvPr/>
          </p:nvSpPr>
          <p:spPr>
            <a:xfrm>
              <a:off x="7374448" y="438786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3527;p67"/>
            <p:cNvSpPr/>
            <p:nvPr/>
          </p:nvSpPr>
          <p:spPr>
            <a:xfrm>
              <a:off x="7373626" y="4385358"/>
              <a:ext cx="39" cy="39"/>
            </a:xfrm>
            <a:custGeom>
              <a:avLst/>
              <a:gdLst/>
              <a:ahLst/>
              <a:cxnLst/>
              <a:rect l="l" t="t" r="r" b="b"/>
              <a:pathLst>
                <a:path w="1" h="1" extrusionOk="0">
                  <a:moveTo>
                    <a:pt x="0" y="1"/>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3528;p67"/>
            <p:cNvSpPr/>
            <p:nvPr/>
          </p:nvSpPr>
          <p:spPr>
            <a:xfrm>
              <a:off x="7370301" y="4366345"/>
              <a:ext cx="9155" cy="29811"/>
            </a:xfrm>
            <a:custGeom>
              <a:avLst/>
              <a:gdLst/>
              <a:ahLst/>
              <a:cxnLst/>
              <a:rect l="l" t="t" r="r" b="b"/>
              <a:pathLst>
                <a:path w="234" h="762" extrusionOk="0">
                  <a:moveTo>
                    <a:pt x="13" y="197"/>
                  </a:moveTo>
                  <a:cubicBezTo>
                    <a:pt x="12" y="199"/>
                    <a:pt x="13" y="204"/>
                    <a:pt x="22" y="212"/>
                  </a:cubicBezTo>
                  <a:cubicBezTo>
                    <a:pt x="17" y="207"/>
                    <a:pt x="14" y="202"/>
                    <a:pt x="13" y="197"/>
                  </a:cubicBezTo>
                  <a:close/>
                  <a:moveTo>
                    <a:pt x="96" y="520"/>
                  </a:moveTo>
                  <a:lnTo>
                    <a:pt x="96" y="520"/>
                  </a:lnTo>
                  <a:cubicBezTo>
                    <a:pt x="95" y="520"/>
                    <a:pt x="99" y="529"/>
                    <a:pt x="85" y="529"/>
                  </a:cubicBezTo>
                  <a:cubicBezTo>
                    <a:pt x="85" y="550"/>
                    <a:pt x="85" y="550"/>
                    <a:pt x="85" y="550"/>
                  </a:cubicBezTo>
                  <a:cubicBezTo>
                    <a:pt x="85" y="529"/>
                    <a:pt x="85" y="529"/>
                    <a:pt x="106" y="529"/>
                  </a:cubicBezTo>
                  <a:cubicBezTo>
                    <a:pt x="99" y="522"/>
                    <a:pt x="97" y="520"/>
                    <a:pt x="96" y="520"/>
                  </a:cubicBezTo>
                  <a:close/>
                  <a:moveTo>
                    <a:pt x="149" y="614"/>
                  </a:moveTo>
                  <a:cubicBezTo>
                    <a:pt x="128" y="614"/>
                    <a:pt x="128" y="614"/>
                    <a:pt x="128" y="635"/>
                  </a:cubicBezTo>
                  <a:cubicBezTo>
                    <a:pt x="128" y="635"/>
                    <a:pt x="128" y="614"/>
                    <a:pt x="149" y="614"/>
                  </a:cubicBezTo>
                  <a:close/>
                  <a:moveTo>
                    <a:pt x="64" y="1"/>
                  </a:moveTo>
                  <a:cubicBezTo>
                    <a:pt x="64" y="1"/>
                    <a:pt x="64" y="1"/>
                    <a:pt x="64" y="22"/>
                  </a:cubicBezTo>
                  <a:cubicBezTo>
                    <a:pt x="43" y="22"/>
                    <a:pt x="64" y="43"/>
                    <a:pt x="43" y="43"/>
                  </a:cubicBezTo>
                  <a:cubicBezTo>
                    <a:pt x="43" y="64"/>
                    <a:pt x="22" y="64"/>
                    <a:pt x="22" y="64"/>
                  </a:cubicBezTo>
                  <a:cubicBezTo>
                    <a:pt x="22" y="85"/>
                    <a:pt x="1" y="85"/>
                    <a:pt x="1" y="85"/>
                  </a:cubicBezTo>
                  <a:lnTo>
                    <a:pt x="22" y="85"/>
                  </a:lnTo>
                  <a:cubicBezTo>
                    <a:pt x="1" y="107"/>
                    <a:pt x="1" y="107"/>
                    <a:pt x="1" y="107"/>
                  </a:cubicBezTo>
                  <a:lnTo>
                    <a:pt x="22" y="107"/>
                  </a:lnTo>
                  <a:cubicBezTo>
                    <a:pt x="22" y="107"/>
                    <a:pt x="22" y="107"/>
                    <a:pt x="22" y="107"/>
                  </a:cubicBezTo>
                  <a:lnTo>
                    <a:pt x="22" y="107"/>
                  </a:lnTo>
                  <a:cubicBezTo>
                    <a:pt x="22" y="107"/>
                    <a:pt x="1" y="107"/>
                    <a:pt x="1" y="128"/>
                  </a:cubicBezTo>
                  <a:cubicBezTo>
                    <a:pt x="1" y="128"/>
                    <a:pt x="21" y="108"/>
                    <a:pt x="22" y="107"/>
                  </a:cubicBezTo>
                  <a:lnTo>
                    <a:pt x="22" y="107"/>
                  </a:lnTo>
                  <a:cubicBezTo>
                    <a:pt x="1" y="128"/>
                    <a:pt x="1" y="149"/>
                    <a:pt x="1" y="149"/>
                  </a:cubicBezTo>
                  <a:cubicBezTo>
                    <a:pt x="17" y="165"/>
                    <a:pt x="9" y="181"/>
                    <a:pt x="13" y="197"/>
                  </a:cubicBezTo>
                  <a:lnTo>
                    <a:pt x="13" y="197"/>
                  </a:lnTo>
                  <a:cubicBezTo>
                    <a:pt x="13" y="197"/>
                    <a:pt x="14" y="196"/>
                    <a:pt x="14" y="196"/>
                  </a:cubicBezTo>
                  <a:cubicBezTo>
                    <a:pt x="17" y="196"/>
                    <a:pt x="22" y="202"/>
                    <a:pt x="22" y="212"/>
                  </a:cubicBezTo>
                  <a:cubicBezTo>
                    <a:pt x="22" y="233"/>
                    <a:pt x="1" y="233"/>
                    <a:pt x="22" y="233"/>
                  </a:cubicBezTo>
                  <a:lnTo>
                    <a:pt x="22" y="254"/>
                  </a:lnTo>
                  <a:cubicBezTo>
                    <a:pt x="22" y="254"/>
                    <a:pt x="22" y="276"/>
                    <a:pt x="22" y="276"/>
                  </a:cubicBezTo>
                  <a:cubicBezTo>
                    <a:pt x="22" y="276"/>
                    <a:pt x="22" y="276"/>
                    <a:pt x="22" y="297"/>
                  </a:cubicBezTo>
                  <a:cubicBezTo>
                    <a:pt x="22" y="297"/>
                    <a:pt x="22" y="297"/>
                    <a:pt x="22" y="318"/>
                  </a:cubicBezTo>
                  <a:cubicBezTo>
                    <a:pt x="22" y="318"/>
                    <a:pt x="43" y="318"/>
                    <a:pt x="43" y="339"/>
                  </a:cubicBezTo>
                  <a:cubicBezTo>
                    <a:pt x="43" y="339"/>
                    <a:pt x="22" y="360"/>
                    <a:pt x="43" y="360"/>
                  </a:cubicBezTo>
                  <a:cubicBezTo>
                    <a:pt x="43" y="381"/>
                    <a:pt x="43" y="381"/>
                    <a:pt x="43" y="381"/>
                  </a:cubicBezTo>
                  <a:cubicBezTo>
                    <a:pt x="43" y="381"/>
                    <a:pt x="43" y="381"/>
                    <a:pt x="43" y="402"/>
                  </a:cubicBezTo>
                  <a:cubicBezTo>
                    <a:pt x="43" y="402"/>
                    <a:pt x="43" y="402"/>
                    <a:pt x="43" y="423"/>
                  </a:cubicBezTo>
                  <a:lnTo>
                    <a:pt x="64" y="423"/>
                  </a:lnTo>
                  <a:cubicBezTo>
                    <a:pt x="43" y="423"/>
                    <a:pt x="64" y="445"/>
                    <a:pt x="43" y="445"/>
                  </a:cubicBezTo>
                  <a:cubicBezTo>
                    <a:pt x="43" y="455"/>
                    <a:pt x="48" y="455"/>
                    <a:pt x="54" y="455"/>
                  </a:cubicBezTo>
                  <a:cubicBezTo>
                    <a:pt x="59" y="455"/>
                    <a:pt x="64" y="455"/>
                    <a:pt x="64" y="466"/>
                  </a:cubicBezTo>
                  <a:lnTo>
                    <a:pt x="85" y="466"/>
                  </a:lnTo>
                  <a:cubicBezTo>
                    <a:pt x="85" y="487"/>
                    <a:pt x="85" y="487"/>
                    <a:pt x="85" y="487"/>
                  </a:cubicBezTo>
                  <a:cubicBezTo>
                    <a:pt x="106" y="487"/>
                    <a:pt x="85" y="508"/>
                    <a:pt x="85" y="508"/>
                  </a:cubicBezTo>
                  <a:lnTo>
                    <a:pt x="106" y="508"/>
                  </a:lnTo>
                  <a:cubicBezTo>
                    <a:pt x="106" y="508"/>
                    <a:pt x="106" y="508"/>
                    <a:pt x="106" y="529"/>
                  </a:cubicBezTo>
                  <a:cubicBezTo>
                    <a:pt x="106" y="550"/>
                    <a:pt x="106" y="550"/>
                    <a:pt x="106" y="550"/>
                  </a:cubicBezTo>
                  <a:cubicBezTo>
                    <a:pt x="106" y="571"/>
                    <a:pt x="128" y="571"/>
                    <a:pt x="128" y="571"/>
                  </a:cubicBezTo>
                  <a:lnTo>
                    <a:pt x="128" y="592"/>
                  </a:lnTo>
                  <a:cubicBezTo>
                    <a:pt x="106" y="592"/>
                    <a:pt x="128" y="614"/>
                    <a:pt x="106" y="614"/>
                  </a:cubicBezTo>
                  <a:lnTo>
                    <a:pt x="149" y="614"/>
                  </a:lnTo>
                  <a:cubicBezTo>
                    <a:pt x="149" y="635"/>
                    <a:pt x="128" y="635"/>
                    <a:pt x="149" y="635"/>
                  </a:cubicBezTo>
                  <a:lnTo>
                    <a:pt x="128" y="635"/>
                  </a:lnTo>
                  <a:cubicBezTo>
                    <a:pt x="149" y="635"/>
                    <a:pt x="128" y="656"/>
                    <a:pt x="149" y="656"/>
                  </a:cubicBezTo>
                  <a:cubicBezTo>
                    <a:pt x="128" y="677"/>
                    <a:pt x="128" y="677"/>
                    <a:pt x="128" y="677"/>
                  </a:cubicBezTo>
                  <a:lnTo>
                    <a:pt x="170" y="677"/>
                  </a:lnTo>
                  <a:cubicBezTo>
                    <a:pt x="170" y="677"/>
                    <a:pt x="149" y="677"/>
                    <a:pt x="149" y="698"/>
                  </a:cubicBezTo>
                  <a:cubicBezTo>
                    <a:pt x="149" y="698"/>
                    <a:pt x="149" y="707"/>
                    <a:pt x="142" y="707"/>
                  </a:cubicBezTo>
                  <a:cubicBezTo>
                    <a:pt x="139" y="707"/>
                    <a:pt x="135" y="705"/>
                    <a:pt x="128" y="698"/>
                  </a:cubicBezTo>
                  <a:lnTo>
                    <a:pt x="128" y="698"/>
                  </a:lnTo>
                  <a:cubicBezTo>
                    <a:pt x="128" y="719"/>
                    <a:pt x="149" y="719"/>
                    <a:pt x="149" y="719"/>
                  </a:cubicBezTo>
                  <a:lnTo>
                    <a:pt x="170" y="719"/>
                  </a:lnTo>
                  <a:cubicBezTo>
                    <a:pt x="149" y="740"/>
                    <a:pt x="149" y="740"/>
                    <a:pt x="149" y="740"/>
                  </a:cubicBezTo>
                  <a:cubicBezTo>
                    <a:pt x="149" y="761"/>
                    <a:pt x="170" y="761"/>
                    <a:pt x="149" y="761"/>
                  </a:cubicBezTo>
                  <a:lnTo>
                    <a:pt x="170" y="761"/>
                  </a:lnTo>
                  <a:cubicBezTo>
                    <a:pt x="170" y="761"/>
                    <a:pt x="170" y="761"/>
                    <a:pt x="170" y="740"/>
                  </a:cubicBezTo>
                  <a:lnTo>
                    <a:pt x="191" y="740"/>
                  </a:lnTo>
                  <a:cubicBezTo>
                    <a:pt x="191" y="719"/>
                    <a:pt x="191" y="719"/>
                    <a:pt x="191" y="719"/>
                  </a:cubicBezTo>
                  <a:cubicBezTo>
                    <a:pt x="191" y="719"/>
                    <a:pt x="191" y="698"/>
                    <a:pt x="191" y="698"/>
                  </a:cubicBezTo>
                  <a:lnTo>
                    <a:pt x="212" y="698"/>
                  </a:lnTo>
                  <a:lnTo>
                    <a:pt x="212" y="677"/>
                  </a:lnTo>
                  <a:cubicBezTo>
                    <a:pt x="212" y="656"/>
                    <a:pt x="212" y="656"/>
                    <a:pt x="212" y="656"/>
                  </a:cubicBezTo>
                  <a:cubicBezTo>
                    <a:pt x="212" y="635"/>
                    <a:pt x="191" y="635"/>
                    <a:pt x="212" y="635"/>
                  </a:cubicBezTo>
                  <a:cubicBezTo>
                    <a:pt x="212" y="635"/>
                    <a:pt x="212" y="614"/>
                    <a:pt x="212" y="614"/>
                  </a:cubicBezTo>
                  <a:lnTo>
                    <a:pt x="212" y="592"/>
                  </a:lnTo>
                  <a:lnTo>
                    <a:pt x="212" y="571"/>
                  </a:lnTo>
                  <a:cubicBezTo>
                    <a:pt x="212" y="571"/>
                    <a:pt x="233" y="550"/>
                    <a:pt x="212" y="550"/>
                  </a:cubicBezTo>
                  <a:cubicBezTo>
                    <a:pt x="212" y="550"/>
                    <a:pt x="212" y="529"/>
                    <a:pt x="212" y="529"/>
                  </a:cubicBezTo>
                  <a:cubicBezTo>
                    <a:pt x="233" y="508"/>
                    <a:pt x="212" y="508"/>
                    <a:pt x="212" y="508"/>
                  </a:cubicBezTo>
                  <a:cubicBezTo>
                    <a:pt x="212" y="508"/>
                    <a:pt x="212" y="508"/>
                    <a:pt x="212" y="487"/>
                  </a:cubicBezTo>
                  <a:lnTo>
                    <a:pt x="212" y="466"/>
                  </a:lnTo>
                  <a:cubicBezTo>
                    <a:pt x="212" y="466"/>
                    <a:pt x="212" y="445"/>
                    <a:pt x="212" y="445"/>
                  </a:cubicBezTo>
                  <a:cubicBezTo>
                    <a:pt x="212" y="445"/>
                    <a:pt x="212" y="445"/>
                    <a:pt x="212" y="423"/>
                  </a:cubicBezTo>
                  <a:cubicBezTo>
                    <a:pt x="212" y="423"/>
                    <a:pt x="212" y="423"/>
                    <a:pt x="212" y="402"/>
                  </a:cubicBezTo>
                  <a:cubicBezTo>
                    <a:pt x="191" y="402"/>
                    <a:pt x="212" y="402"/>
                    <a:pt x="212" y="381"/>
                  </a:cubicBezTo>
                  <a:cubicBezTo>
                    <a:pt x="212" y="381"/>
                    <a:pt x="212" y="381"/>
                    <a:pt x="212" y="360"/>
                  </a:cubicBezTo>
                  <a:cubicBezTo>
                    <a:pt x="191" y="360"/>
                    <a:pt x="191" y="360"/>
                    <a:pt x="191" y="339"/>
                  </a:cubicBezTo>
                  <a:lnTo>
                    <a:pt x="191" y="318"/>
                  </a:lnTo>
                  <a:cubicBezTo>
                    <a:pt x="191" y="297"/>
                    <a:pt x="191" y="297"/>
                    <a:pt x="191" y="297"/>
                  </a:cubicBezTo>
                  <a:cubicBezTo>
                    <a:pt x="191" y="276"/>
                    <a:pt x="191" y="276"/>
                    <a:pt x="191" y="254"/>
                  </a:cubicBezTo>
                  <a:cubicBezTo>
                    <a:pt x="191" y="254"/>
                    <a:pt x="170" y="254"/>
                    <a:pt x="191" y="233"/>
                  </a:cubicBezTo>
                  <a:lnTo>
                    <a:pt x="170" y="233"/>
                  </a:lnTo>
                  <a:cubicBezTo>
                    <a:pt x="170" y="233"/>
                    <a:pt x="191" y="212"/>
                    <a:pt x="170" y="212"/>
                  </a:cubicBezTo>
                  <a:lnTo>
                    <a:pt x="191" y="212"/>
                  </a:lnTo>
                  <a:cubicBezTo>
                    <a:pt x="170" y="212"/>
                    <a:pt x="170" y="212"/>
                    <a:pt x="170" y="191"/>
                  </a:cubicBezTo>
                  <a:cubicBezTo>
                    <a:pt x="170" y="191"/>
                    <a:pt x="170" y="191"/>
                    <a:pt x="170" y="170"/>
                  </a:cubicBezTo>
                  <a:cubicBezTo>
                    <a:pt x="170" y="170"/>
                    <a:pt x="170" y="170"/>
                    <a:pt x="170" y="149"/>
                  </a:cubicBezTo>
                  <a:cubicBezTo>
                    <a:pt x="170" y="149"/>
                    <a:pt x="170" y="128"/>
                    <a:pt x="149" y="128"/>
                  </a:cubicBezTo>
                  <a:lnTo>
                    <a:pt x="170" y="128"/>
                  </a:lnTo>
                  <a:cubicBezTo>
                    <a:pt x="170" y="128"/>
                    <a:pt x="170" y="22"/>
                    <a:pt x="1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3529;p67"/>
            <p:cNvSpPr/>
            <p:nvPr/>
          </p:nvSpPr>
          <p:spPr>
            <a:xfrm>
              <a:off x="7374448" y="4387862"/>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3530;p67"/>
            <p:cNvSpPr/>
            <p:nvPr/>
          </p:nvSpPr>
          <p:spPr>
            <a:xfrm>
              <a:off x="7373626" y="438535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3531;p67"/>
            <p:cNvSpPr/>
            <p:nvPr/>
          </p:nvSpPr>
          <p:spPr>
            <a:xfrm>
              <a:off x="7373626" y="438535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3532;p67"/>
            <p:cNvSpPr/>
            <p:nvPr/>
          </p:nvSpPr>
          <p:spPr>
            <a:xfrm>
              <a:off x="7375269" y="438950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3533;p67"/>
            <p:cNvSpPr/>
            <p:nvPr/>
          </p:nvSpPr>
          <p:spPr>
            <a:xfrm>
              <a:off x="7375269" y="43927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3534;p67"/>
            <p:cNvSpPr/>
            <p:nvPr/>
          </p:nvSpPr>
          <p:spPr>
            <a:xfrm>
              <a:off x="7376091" y="43927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3535;p67"/>
            <p:cNvSpPr/>
            <p:nvPr/>
          </p:nvSpPr>
          <p:spPr>
            <a:xfrm>
              <a:off x="7374448" y="438868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3536;p67"/>
            <p:cNvSpPr/>
            <p:nvPr/>
          </p:nvSpPr>
          <p:spPr>
            <a:xfrm>
              <a:off x="7376091" y="4392791"/>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3537;p67"/>
            <p:cNvSpPr/>
            <p:nvPr/>
          </p:nvSpPr>
          <p:spPr>
            <a:xfrm>
              <a:off x="7375269" y="43927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3538;p67"/>
            <p:cNvSpPr/>
            <p:nvPr/>
          </p:nvSpPr>
          <p:spPr>
            <a:xfrm>
              <a:off x="7375269" y="4390326"/>
              <a:ext cx="861" cy="39"/>
            </a:xfrm>
            <a:custGeom>
              <a:avLst/>
              <a:gdLst/>
              <a:ahLst/>
              <a:cxnLst/>
              <a:rect l="l" t="t" r="r" b="b"/>
              <a:pathLst>
                <a:path w="22" h="1" extrusionOk="0">
                  <a:moveTo>
                    <a:pt x="22" y="1"/>
                  </a:moveTo>
                  <a:cubicBezTo>
                    <a:pt x="1" y="1"/>
                    <a:pt x="1"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3539;p67"/>
            <p:cNvSpPr/>
            <p:nvPr/>
          </p:nvSpPr>
          <p:spPr>
            <a:xfrm>
              <a:off x="7375269" y="4392791"/>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3540;p67"/>
            <p:cNvSpPr/>
            <p:nvPr/>
          </p:nvSpPr>
          <p:spPr>
            <a:xfrm>
              <a:off x="7375269" y="4393652"/>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3541;p67"/>
            <p:cNvSpPr/>
            <p:nvPr/>
          </p:nvSpPr>
          <p:spPr>
            <a:xfrm>
              <a:off x="7375269" y="439114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3542;p67"/>
            <p:cNvSpPr/>
            <p:nvPr/>
          </p:nvSpPr>
          <p:spPr>
            <a:xfrm>
              <a:off x="7416582" y="435973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3543;p67"/>
            <p:cNvSpPr/>
            <p:nvPr/>
          </p:nvSpPr>
          <p:spPr>
            <a:xfrm>
              <a:off x="7417403" y="4358090"/>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3544;p67"/>
            <p:cNvSpPr/>
            <p:nvPr/>
          </p:nvSpPr>
          <p:spPr>
            <a:xfrm>
              <a:off x="7415760" y="4361416"/>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3545;p67"/>
            <p:cNvSpPr/>
            <p:nvPr/>
          </p:nvSpPr>
          <p:spPr>
            <a:xfrm>
              <a:off x="7419907" y="4353122"/>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3546;p67"/>
            <p:cNvSpPr/>
            <p:nvPr/>
          </p:nvSpPr>
          <p:spPr>
            <a:xfrm>
              <a:off x="7418264" y="43556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3547;p67"/>
            <p:cNvSpPr/>
            <p:nvPr/>
          </p:nvSpPr>
          <p:spPr>
            <a:xfrm>
              <a:off x="7413296" y="4361416"/>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3548;p67"/>
            <p:cNvSpPr/>
            <p:nvPr/>
          </p:nvSpPr>
          <p:spPr>
            <a:xfrm>
              <a:off x="7413296" y="4363059"/>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3549;p67"/>
            <p:cNvSpPr/>
            <p:nvPr/>
          </p:nvSpPr>
          <p:spPr>
            <a:xfrm>
              <a:off x="7414117" y="43622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3550;p67"/>
            <p:cNvSpPr/>
            <p:nvPr/>
          </p:nvSpPr>
          <p:spPr>
            <a:xfrm>
              <a:off x="7414117" y="43622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3551;p67"/>
            <p:cNvSpPr/>
            <p:nvPr/>
          </p:nvSpPr>
          <p:spPr>
            <a:xfrm>
              <a:off x="7423193" y="4334969"/>
              <a:ext cx="39" cy="39"/>
            </a:xfrm>
            <a:custGeom>
              <a:avLst/>
              <a:gdLst/>
              <a:ahLst/>
              <a:cxnLst/>
              <a:rect l="l" t="t" r="r" b="b"/>
              <a:pathLst>
                <a:path w="1" h="1" extrusionOk="0">
                  <a:moveTo>
                    <a:pt x="1" y="0"/>
                  </a:move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3552;p67"/>
            <p:cNvSpPr/>
            <p:nvPr/>
          </p:nvSpPr>
          <p:spPr>
            <a:xfrm>
              <a:off x="7420729" y="4349014"/>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3553;p67"/>
            <p:cNvSpPr/>
            <p:nvPr/>
          </p:nvSpPr>
          <p:spPr>
            <a:xfrm>
              <a:off x="7421550" y="4334969"/>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3554;p67"/>
            <p:cNvSpPr/>
            <p:nvPr/>
          </p:nvSpPr>
          <p:spPr>
            <a:xfrm>
              <a:off x="7412474" y="4360594"/>
              <a:ext cx="861" cy="39"/>
            </a:xfrm>
            <a:custGeom>
              <a:avLst/>
              <a:gdLst/>
              <a:ahLst/>
              <a:cxnLst/>
              <a:rect l="l" t="t" r="r" b="b"/>
              <a:pathLst>
                <a:path w="22" h="1" extrusionOk="0">
                  <a:moveTo>
                    <a:pt x="21" y="0"/>
                  </a:moveTo>
                  <a:cubicBezTo>
                    <a:pt x="21" y="0"/>
                    <a:pt x="21" y="0"/>
                    <a:pt x="21" y="0"/>
                  </a:cubicBezTo>
                  <a:cubicBezTo>
                    <a:pt x="21" y="0"/>
                    <a:pt x="0"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3555;p67"/>
            <p:cNvSpPr/>
            <p:nvPr/>
          </p:nvSpPr>
          <p:spPr>
            <a:xfrm>
              <a:off x="7414939" y="4346510"/>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3556;p67"/>
            <p:cNvSpPr/>
            <p:nvPr/>
          </p:nvSpPr>
          <p:spPr>
            <a:xfrm>
              <a:off x="7421550" y="4334969"/>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3557;p67"/>
            <p:cNvSpPr/>
            <p:nvPr/>
          </p:nvSpPr>
          <p:spPr>
            <a:xfrm>
              <a:off x="7421550" y="4344046"/>
              <a:ext cx="861" cy="39"/>
            </a:xfrm>
            <a:custGeom>
              <a:avLst/>
              <a:gdLst/>
              <a:ahLst/>
              <a:cxnLst/>
              <a:rect l="l" t="t" r="r" b="b"/>
              <a:pathLst>
                <a:path w="22" h="1" extrusionOk="0">
                  <a:moveTo>
                    <a:pt x="1" y="1"/>
                  </a:moveTo>
                  <a:lnTo>
                    <a:pt x="22"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3558;p67"/>
            <p:cNvSpPr/>
            <p:nvPr/>
          </p:nvSpPr>
          <p:spPr>
            <a:xfrm>
              <a:off x="7422372" y="434404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3559;p67"/>
            <p:cNvSpPr/>
            <p:nvPr/>
          </p:nvSpPr>
          <p:spPr>
            <a:xfrm>
              <a:off x="7422372" y="4334969"/>
              <a:ext cx="861" cy="39"/>
            </a:xfrm>
            <a:custGeom>
              <a:avLst/>
              <a:gdLst/>
              <a:ahLst/>
              <a:cxnLst/>
              <a:rect l="l" t="t" r="r" b="b"/>
              <a:pathLst>
                <a:path w="22" h="1" extrusionOk="0">
                  <a:moveTo>
                    <a:pt x="22" y="0"/>
                  </a:moveTo>
                  <a:lnTo>
                    <a:pt x="1" y="0"/>
                  </a:lnTo>
                  <a:cubicBezTo>
                    <a:pt x="1" y="0"/>
                    <a:pt x="1"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3560;p67"/>
            <p:cNvSpPr/>
            <p:nvPr/>
          </p:nvSpPr>
          <p:spPr>
            <a:xfrm>
              <a:off x="7422372" y="434158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3561;p67"/>
            <p:cNvSpPr/>
            <p:nvPr/>
          </p:nvSpPr>
          <p:spPr>
            <a:xfrm>
              <a:off x="7418264" y="43556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3562;p67"/>
            <p:cNvSpPr/>
            <p:nvPr/>
          </p:nvSpPr>
          <p:spPr>
            <a:xfrm>
              <a:off x="7414939" y="435312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3563;p67"/>
            <p:cNvSpPr/>
            <p:nvPr/>
          </p:nvSpPr>
          <p:spPr>
            <a:xfrm>
              <a:off x="7414939" y="4353122"/>
              <a:ext cx="39" cy="39"/>
            </a:xfrm>
            <a:custGeom>
              <a:avLst/>
              <a:gdLst/>
              <a:ahLst/>
              <a:cxnLst/>
              <a:rect l="l" t="t" r="r" b="b"/>
              <a:pathLst>
                <a:path w="1" h="1" extrusionOk="0">
                  <a:moveTo>
                    <a:pt x="1" y="1"/>
                  </a:move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3564;p67"/>
            <p:cNvSpPr/>
            <p:nvPr/>
          </p:nvSpPr>
          <p:spPr>
            <a:xfrm>
              <a:off x="7414117" y="4354804"/>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3565;p67"/>
            <p:cNvSpPr/>
            <p:nvPr/>
          </p:nvSpPr>
          <p:spPr>
            <a:xfrm>
              <a:off x="7414117" y="435480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3566;p67"/>
            <p:cNvSpPr/>
            <p:nvPr/>
          </p:nvSpPr>
          <p:spPr>
            <a:xfrm>
              <a:off x="7412474" y="4334969"/>
              <a:ext cx="12402" cy="28129"/>
            </a:xfrm>
            <a:custGeom>
              <a:avLst/>
              <a:gdLst/>
              <a:ahLst/>
              <a:cxnLst/>
              <a:rect l="l" t="t" r="r" b="b"/>
              <a:pathLst>
                <a:path w="317" h="719" extrusionOk="0">
                  <a:moveTo>
                    <a:pt x="42" y="465"/>
                  </a:moveTo>
                  <a:lnTo>
                    <a:pt x="42" y="465"/>
                  </a:lnTo>
                  <a:cubicBezTo>
                    <a:pt x="42" y="465"/>
                    <a:pt x="42" y="465"/>
                    <a:pt x="42" y="465"/>
                  </a:cubicBezTo>
                  <a:close/>
                  <a:moveTo>
                    <a:pt x="127" y="571"/>
                  </a:moveTo>
                  <a:cubicBezTo>
                    <a:pt x="134" y="578"/>
                    <a:pt x="136" y="580"/>
                    <a:pt x="137" y="580"/>
                  </a:cubicBezTo>
                  <a:cubicBezTo>
                    <a:pt x="139" y="580"/>
                    <a:pt x="134" y="571"/>
                    <a:pt x="148" y="571"/>
                  </a:cubicBezTo>
                  <a:close/>
                  <a:moveTo>
                    <a:pt x="0" y="655"/>
                  </a:moveTo>
                  <a:cubicBezTo>
                    <a:pt x="0" y="676"/>
                    <a:pt x="0" y="676"/>
                    <a:pt x="21" y="676"/>
                  </a:cubicBezTo>
                  <a:cubicBezTo>
                    <a:pt x="21" y="676"/>
                    <a:pt x="0" y="676"/>
                    <a:pt x="0" y="655"/>
                  </a:cubicBezTo>
                  <a:close/>
                  <a:moveTo>
                    <a:pt x="211" y="0"/>
                  </a:moveTo>
                  <a:cubicBezTo>
                    <a:pt x="211" y="0"/>
                    <a:pt x="233" y="21"/>
                    <a:pt x="211" y="21"/>
                  </a:cubicBezTo>
                  <a:lnTo>
                    <a:pt x="190" y="21"/>
                  </a:lnTo>
                  <a:cubicBezTo>
                    <a:pt x="190" y="21"/>
                    <a:pt x="148" y="21"/>
                    <a:pt x="169" y="43"/>
                  </a:cubicBezTo>
                  <a:lnTo>
                    <a:pt x="148" y="43"/>
                  </a:lnTo>
                  <a:cubicBezTo>
                    <a:pt x="127" y="43"/>
                    <a:pt x="127" y="64"/>
                    <a:pt x="127" y="64"/>
                  </a:cubicBezTo>
                  <a:cubicBezTo>
                    <a:pt x="127" y="64"/>
                    <a:pt x="127" y="85"/>
                    <a:pt x="127" y="85"/>
                  </a:cubicBezTo>
                  <a:cubicBezTo>
                    <a:pt x="127" y="85"/>
                    <a:pt x="127" y="106"/>
                    <a:pt x="106" y="106"/>
                  </a:cubicBezTo>
                  <a:cubicBezTo>
                    <a:pt x="106" y="127"/>
                    <a:pt x="106" y="148"/>
                    <a:pt x="106" y="148"/>
                  </a:cubicBezTo>
                  <a:cubicBezTo>
                    <a:pt x="85" y="148"/>
                    <a:pt x="106" y="169"/>
                    <a:pt x="85" y="169"/>
                  </a:cubicBezTo>
                  <a:cubicBezTo>
                    <a:pt x="85" y="169"/>
                    <a:pt x="85" y="190"/>
                    <a:pt x="85" y="190"/>
                  </a:cubicBezTo>
                  <a:cubicBezTo>
                    <a:pt x="85" y="190"/>
                    <a:pt x="85" y="212"/>
                    <a:pt x="85" y="212"/>
                  </a:cubicBezTo>
                  <a:cubicBezTo>
                    <a:pt x="85" y="233"/>
                    <a:pt x="85" y="233"/>
                    <a:pt x="85" y="233"/>
                  </a:cubicBezTo>
                  <a:lnTo>
                    <a:pt x="64" y="233"/>
                  </a:lnTo>
                  <a:cubicBezTo>
                    <a:pt x="64" y="254"/>
                    <a:pt x="64" y="254"/>
                    <a:pt x="64" y="254"/>
                  </a:cubicBezTo>
                  <a:cubicBezTo>
                    <a:pt x="64" y="254"/>
                    <a:pt x="64" y="275"/>
                    <a:pt x="64" y="275"/>
                  </a:cubicBezTo>
                  <a:cubicBezTo>
                    <a:pt x="64" y="268"/>
                    <a:pt x="66" y="265"/>
                    <a:pt x="69" y="265"/>
                  </a:cubicBezTo>
                  <a:cubicBezTo>
                    <a:pt x="75" y="265"/>
                    <a:pt x="85" y="275"/>
                    <a:pt x="85" y="275"/>
                  </a:cubicBezTo>
                  <a:lnTo>
                    <a:pt x="64" y="275"/>
                  </a:lnTo>
                  <a:cubicBezTo>
                    <a:pt x="64" y="275"/>
                    <a:pt x="64" y="275"/>
                    <a:pt x="64" y="296"/>
                  </a:cubicBezTo>
                  <a:cubicBezTo>
                    <a:pt x="64" y="296"/>
                    <a:pt x="64" y="296"/>
                    <a:pt x="64" y="317"/>
                  </a:cubicBezTo>
                  <a:cubicBezTo>
                    <a:pt x="64" y="317"/>
                    <a:pt x="42" y="338"/>
                    <a:pt x="42" y="338"/>
                  </a:cubicBezTo>
                  <a:cubicBezTo>
                    <a:pt x="42" y="338"/>
                    <a:pt x="42" y="359"/>
                    <a:pt x="42" y="359"/>
                  </a:cubicBezTo>
                  <a:cubicBezTo>
                    <a:pt x="42" y="380"/>
                    <a:pt x="42" y="380"/>
                    <a:pt x="42" y="380"/>
                  </a:cubicBezTo>
                  <a:lnTo>
                    <a:pt x="21" y="380"/>
                  </a:lnTo>
                  <a:cubicBezTo>
                    <a:pt x="21" y="380"/>
                    <a:pt x="42" y="402"/>
                    <a:pt x="42" y="402"/>
                  </a:cubicBezTo>
                  <a:cubicBezTo>
                    <a:pt x="42" y="402"/>
                    <a:pt x="42" y="423"/>
                    <a:pt x="42" y="423"/>
                  </a:cubicBezTo>
                  <a:cubicBezTo>
                    <a:pt x="63" y="423"/>
                    <a:pt x="43" y="402"/>
                    <a:pt x="42" y="402"/>
                  </a:cubicBezTo>
                  <a:lnTo>
                    <a:pt x="42" y="402"/>
                  </a:lnTo>
                  <a:cubicBezTo>
                    <a:pt x="64" y="423"/>
                    <a:pt x="42" y="423"/>
                    <a:pt x="64" y="423"/>
                  </a:cubicBezTo>
                  <a:lnTo>
                    <a:pt x="42" y="423"/>
                  </a:lnTo>
                  <a:lnTo>
                    <a:pt x="64" y="444"/>
                  </a:lnTo>
                  <a:cubicBezTo>
                    <a:pt x="64" y="444"/>
                    <a:pt x="64" y="465"/>
                    <a:pt x="42" y="465"/>
                  </a:cubicBezTo>
                  <a:lnTo>
                    <a:pt x="64" y="465"/>
                  </a:lnTo>
                  <a:cubicBezTo>
                    <a:pt x="64" y="465"/>
                    <a:pt x="64" y="486"/>
                    <a:pt x="64" y="486"/>
                  </a:cubicBezTo>
                  <a:cubicBezTo>
                    <a:pt x="50" y="486"/>
                    <a:pt x="45" y="486"/>
                    <a:pt x="43" y="480"/>
                  </a:cubicBezTo>
                  <a:lnTo>
                    <a:pt x="43" y="480"/>
                  </a:lnTo>
                  <a:cubicBezTo>
                    <a:pt x="45" y="476"/>
                    <a:pt x="48" y="476"/>
                    <a:pt x="50" y="476"/>
                  </a:cubicBezTo>
                  <a:cubicBezTo>
                    <a:pt x="53" y="476"/>
                    <a:pt x="53" y="476"/>
                    <a:pt x="42" y="465"/>
                  </a:cubicBezTo>
                  <a:lnTo>
                    <a:pt x="42" y="465"/>
                  </a:lnTo>
                  <a:lnTo>
                    <a:pt x="42" y="486"/>
                  </a:lnTo>
                  <a:cubicBezTo>
                    <a:pt x="42" y="486"/>
                    <a:pt x="42" y="507"/>
                    <a:pt x="42" y="507"/>
                  </a:cubicBezTo>
                  <a:cubicBezTo>
                    <a:pt x="42" y="528"/>
                    <a:pt x="42" y="528"/>
                    <a:pt x="64" y="528"/>
                  </a:cubicBezTo>
                  <a:lnTo>
                    <a:pt x="42" y="528"/>
                  </a:lnTo>
                  <a:cubicBezTo>
                    <a:pt x="42" y="528"/>
                    <a:pt x="42" y="528"/>
                    <a:pt x="42" y="549"/>
                  </a:cubicBezTo>
                  <a:cubicBezTo>
                    <a:pt x="42" y="542"/>
                    <a:pt x="42" y="540"/>
                    <a:pt x="43" y="540"/>
                  </a:cubicBezTo>
                  <a:cubicBezTo>
                    <a:pt x="45" y="540"/>
                    <a:pt x="49" y="549"/>
                    <a:pt x="64" y="549"/>
                  </a:cubicBezTo>
                  <a:lnTo>
                    <a:pt x="42" y="549"/>
                  </a:lnTo>
                  <a:cubicBezTo>
                    <a:pt x="28" y="549"/>
                    <a:pt x="33" y="559"/>
                    <a:pt x="31" y="559"/>
                  </a:cubicBezTo>
                  <a:cubicBezTo>
                    <a:pt x="31" y="559"/>
                    <a:pt x="28" y="557"/>
                    <a:pt x="21" y="549"/>
                  </a:cubicBezTo>
                  <a:cubicBezTo>
                    <a:pt x="21" y="549"/>
                    <a:pt x="21" y="549"/>
                    <a:pt x="21" y="571"/>
                  </a:cubicBezTo>
                  <a:lnTo>
                    <a:pt x="42" y="571"/>
                  </a:lnTo>
                  <a:cubicBezTo>
                    <a:pt x="42" y="571"/>
                    <a:pt x="21" y="571"/>
                    <a:pt x="21" y="592"/>
                  </a:cubicBezTo>
                  <a:lnTo>
                    <a:pt x="42" y="592"/>
                  </a:lnTo>
                  <a:cubicBezTo>
                    <a:pt x="42" y="592"/>
                    <a:pt x="42" y="613"/>
                    <a:pt x="42" y="613"/>
                  </a:cubicBezTo>
                  <a:lnTo>
                    <a:pt x="21" y="613"/>
                  </a:lnTo>
                  <a:cubicBezTo>
                    <a:pt x="42" y="613"/>
                    <a:pt x="21" y="613"/>
                    <a:pt x="42" y="634"/>
                  </a:cubicBezTo>
                  <a:lnTo>
                    <a:pt x="21" y="634"/>
                  </a:lnTo>
                  <a:cubicBezTo>
                    <a:pt x="21" y="634"/>
                    <a:pt x="42" y="655"/>
                    <a:pt x="42" y="655"/>
                  </a:cubicBezTo>
                  <a:lnTo>
                    <a:pt x="21" y="655"/>
                  </a:lnTo>
                  <a:lnTo>
                    <a:pt x="21" y="676"/>
                  </a:lnTo>
                  <a:cubicBezTo>
                    <a:pt x="21" y="676"/>
                    <a:pt x="21" y="697"/>
                    <a:pt x="21" y="697"/>
                  </a:cubicBezTo>
                  <a:lnTo>
                    <a:pt x="0" y="697"/>
                  </a:lnTo>
                  <a:cubicBezTo>
                    <a:pt x="0" y="697"/>
                    <a:pt x="21" y="718"/>
                    <a:pt x="0" y="718"/>
                  </a:cubicBezTo>
                  <a:lnTo>
                    <a:pt x="42" y="718"/>
                  </a:lnTo>
                  <a:cubicBezTo>
                    <a:pt x="64" y="718"/>
                    <a:pt x="42" y="718"/>
                    <a:pt x="42" y="697"/>
                  </a:cubicBezTo>
                  <a:lnTo>
                    <a:pt x="64" y="697"/>
                  </a:lnTo>
                  <a:cubicBezTo>
                    <a:pt x="64" y="697"/>
                    <a:pt x="64" y="697"/>
                    <a:pt x="64" y="676"/>
                  </a:cubicBezTo>
                  <a:lnTo>
                    <a:pt x="85" y="676"/>
                  </a:lnTo>
                  <a:cubicBezTo>
                    <a:pt x="85" y="655"/>
                    <a:pt x="85" y="655"/>
                    <a:pt x="85" y="655"/>
                  </a:cubicBezTo>
                  <a:lnTo>
                    <a:pt x="106" y="655"/>
                  </a:lnTo>
                  <a:cubicBezTo>
                    <a:pt x="106" y="655"/>
                    <a:pt x="106" y="655"/>
                    <a:pt x="85" y="634"/>
                  </a:cubicBezTo>
                  <a:lnTo>
                    <a:pt x="106" y="634"/>
                  </a:lnTo>
                  <a:lnTo>
                    <a:pt x="106" y="613"/>
                  </a:lnTo>
                  <a:cubicBezTo>
                    <a:pt x="106" y="602"/>
                    <a:pt x="111" y="602"/>
                    <a:pt x="114" y="602"/>
                  </a:cubicBezTo>
                  <a:cubicBezTo>
                    <a:pt x="116" y="602"/>
                    <a:pt x="116" y="602"/>
                    <a:pt x="106" y="592"/>
                  </a:cubicBezTo>
                  <a:lnTo>
                    <a:pt x="127" y="592"/>
                  </a:lnTo>
                  <a:lnTo>
                    <a:pt x="127" y="571"/>
                  </a:lnTo>
                  <a:cubicBezTo>
                    <a:pt x="127" y="571"/>
                    <a:pt x="148" y="571"/>
                    <a:pt x="148" y="549"/>
                  </a:cubicBezTo>
                  <a:cubicBezTo>
                    <a:pt x="148" y="528"/>
                    <a:pt x="148" y="528"/>
                    <a:pt x="148" y="528"/>
                  </a:cubicBezTo>
                  <a:cubicBezTo>
                    <a:pt x="169" y="528"/>
                    <a:pt x="148" y="528"/>
                    <a:pt x="148" y="507"/>
                  </a:cubicBezTo>
                  <a:cubicBezTo>
                    <a:pt x="148" y="507"/>
                    <a:pt x="148" y="486"/>
                    <a:pt x="169" y="486"/>
                  </a:cubicBezTo>
                  <a:cubicBezTo>
                    <a:pt x="169" y="486"/>
                    <a:pt x="169" y="465"/>
                    <a:pt x="169" y="465"/>
                  </a:cubicBezTo>
                  <a:lnTo>
                    <a:pt x="190" y="465"/>
                  </a:lnTo>
                  <a:cubicBezTo>
                    <a:pt x="190" y="465"/>
                    <a:pt x="190" y="465"/>
                    <a:pt x="190" y="444"/>
                  </a:cubicBezTo>
                  <a:cubicBezTo>
                    <a:pt x="190" y="423"/>
                    <a:pt x="190" y="423"/>
                    <a:pt x="190" y="423"/>
                  </a:cubicBezTo>
                  <a:cubicBezTo>
                    <a:pt x="190" y="423"/>
                    <a:pt x="211" y="402"/>
                    <a:pt x="211" y="402"/>
                  </a:cubicBezTo>
                  <a:cubicBezTo>
                    <a:pt x="211" y="402"/>
                    <a:pt x="211" y="380"/>
                    <a:pt x="211" y="380"/>
                  </a:cubicBezTo>
                  <a:cubicBezTo>
                    <a:pt x="211" y="380"/>
                    <a:pt x="211" y="359"/>
                    <a:pt x="211" y="359"/>
                  </a:cubicBezTo>
                  <a:cubicBezTo>
                    <a:pt x="211" y="359"/>
                    <a:pt x="211" y="338"/>
                    <a:pt x="211" y="338"/>
                  </a:cubicBezTo>
                  <a:cubicBezTo>
                    <a:pt x="211" y="338"/>
                    <a:pt x="211" y="338"/>
                    <a:pt x="211" y="317"/>
                  </a:cubicBezTo>
                  <a:lnTo>
                    <a:pt x="233" y="317"/>
                  </a:lnTo>
                  <a:cubicBezTo>
                    <a:pt x="233" y="317"/>
                    <a:pt x="211" y="296"/>
                    <a:pt x="211" y="296"/>
                  </a:cubicBezTo>
                  <a:cubicBezTo>
                    <a:pt x="233" y="296"/>
                    <a:pt x="233" y="275"/>
                    <a:pt x="233" y="275"/>
                  </a:cubicBezTo>
                  <a:cubicBezTo>
                    <a:pt x="233" y="275"/>
                    <a:pt x="233" y="254"/>
                    <a:pt x="233" y="254"/>
                  </a:cubicBezTo>
                  <a:cubicBezTo>
                    <a:pt x="233" y="254"/>
                    <a:pt x="254" y="233"/>
                    <a:pt x="233" y="233"/>
                  </a:cubicBezTo>
                  <a:lnTo>
                    <a:pt x="254" y="233"/>
                  </a:lnTo>
                  <a:cubicBezTo>
                    <a:pt x="254" y="233"/>
                    <a:pt x="254" y="212"/>
                    <a:pt x="233" y="212"/>
                  </a:cubicBezTo>
                  <a:lnTo>
                    <a:pt x="254" y="212"/>
                  </a:lnTo>
                  <a:cubicBezTo>
                    <a:pt x="254" y="190"/>
                    <a:pt x="254" y="190"/>
                    <a:pt x="254" y="169"/>
                  </a:cubicBezTo>
                  <a:cubicBezTo>
                    <a:pt x="254" y="169"/>
                    <a:pt x="254" y="148"/>
                    <a:pt x="254" y="148"/>
                  </a:cubicBezTo>
                  <a:lnTo>
                    <a:pt x="275" y="148"/>
                  </a:lnTo>
                  <a:cubicBezTo>
                    <a:pt x="275" y="148"/>
                    <a:pt x="317" y="43"/>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3567;p67"/>
            <p:cNvSpPr/>
            <p:nvPr/>
          </p:nvSpPr>
          <p:spPr>
            <a:xfrm>
              <a:off x="7414117" y="4354804"/>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3568;p67"/>
            <p:cNvSpPr/>
            <p:nvPr/>
          </p:nvSpPr>
          <p:spPr>
            <a:xfrm>
              <a:off x="7414117" y="4352300"/>
              <a:ext cx="861" cy="39"/>
            </a:xfrm>
            <a:custGeom>
              <a:avLst/>
              <a:gdLst/>
              <a:ahLst/>
              <a:cxnLst/>
              <a:rect l="l" t="t" r="r" b="b"/>
              <a:pathLst>
                <a:path w="22" h="1" extrusionOk="0">
                  <a:moveTo>
                    <a:pt x="22" y="1"/>
                  </a:moveTo>
                  <a:cubicBezTo>
                    <a:pt x="22" y="1"/>
                    <a:pt x="0" y="1"/>
                    <a:pt x="0" y="1"/>
                  </a:cubicBezTo>
                  <a:cubicBezTo>
                    <a:pt x="0"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3569;p67"/>
            <p:cNvSpPr/>
            <p:nvPr/>
          </p:nvSpPr>
          <p:spPr>
            <a:xfrm>
              <a:off x="7414117" y="435230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3570;p67"/>
            <p:cNvSpPr/>
            <p:nvPr/>
          </p:nvSpPr>
          <p:spPr>
            <a:xfrm>
              <a:off x="7414117" y="435644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3571;p67"/>
            <p:cNvSpPr/>
            <p:nvPr/>
          </p:nvSpPr>
          <p:spPr>
            <a:xfrm>
              <a:off x="7413296" y="4359733"/>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3572;p67"/>
            <p:cNvSpPr/>
            <p:nvPr/>
          </p:nvSpPr>
          <p:spPr>
            <a:xfrm>
              <a:off x="7413296" y="435973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3573;p67"/>
            <p:cNvSpPr/>
            <p:nvPr/>
          </p:nvSpPr>
          <p:spPr>
            <a:xfrm>
              <a:off x="7414117" y="43556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3574;p67"/>
            <p:cNvSpPr/>
            <p:nvPr/>
          </p:nvSpPr>
          <p:spPr>
            <a:xfrm>
              <a:off x="7413296" y="4359733"/>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3575;p67"/>
            <p:cNvSpPr/>
            <p:nvPr/>
          </p:nvSpPr>
          <p:spPr>
            <a:xfrm>
              <a:off x="7413296" y="4359733"/>
              <a:ext cx="39" cy="900"/>
            </a:xfrm>
            <a:custGeom>
              <a:avLst/>
              <a:gdLst/>
              <a:ahLst/>
              <a:cxnLst/>
              <a:rect l="l" t="t" r="r" b="b"/>
              <a:pathLst>
                <a:path w="1" h="23" extrusionOk="0">
                  <a:moveTo>
                    <a:pt x="0" y="22"/>
                  </a:moveTo>
                  <a:cubicBezTo>
                    <a:pt x="0" y="1"/>
                    <a:pt x="0" y="1"/>
                    <a:pt x="0" y="1"/>
                  </a:cubicBezTo>
                  <a:cubicBezTo>
                    <a:pt x="0" y="1"/>
                    <a:pt x="0" y="1"/>
                    <a:pt x="0"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3576;p67"/>
            <p:cNvSpPr/>
            <p:nvPr/>
          </p:nvSpPr>
          <p:spPr>
            <a:xfrm>
              <a:off x="7414117" y="4358090"/>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3577;p67"/>
            <p:cNvSpPr/>
            <p:nvPr/>
          </p:nvSpPr>
          <p:spPr>
            <a:xfrm>
              <a:off x="7413296" y="4359733"/>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3578;p67"/>
            <p:cNvSpPr/>
            <p:nvPr/>
          </p:nvSpPr>
          <p:spPr>
            <a:xfrm>
              <a:off x="7412474" y="4360594"/>
              <a:ext cx="861" cy="39"/>
            </a:xfrm>
            <a:custGeom>
              <a:avLst/>
              <a:gdLst/>
              <a:ahLst/>
              <a:cxnLst/>
              <a:rect l="l" t="t" r="r" b="b"/>
              <a:pathLst>
                <a:path w="22" h="1" extrusionOk="0">
                  <a:moveTo>
                    <a:pt x="21" y="0"/>
                  </a:moveTo>
                  <a:lnTo>
                    <a:pt x="21"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3579;p67"/>
            <p:cNvSpPr/>
            <p:nvPr/>
          </p:nvSpPr>
          <p:spPr>
            <a:xfrm>
              <a:off x="7413296" y="4358912"/>
              <a:ext cx="861" cy="39"/>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3580;p67"/>
            <p:cNvSpPr/>
            <p:nvPr/>
          </p:nvSpPr>
          <p:spPr>
            <a:xfrm>
              <a:off x="7398429" y="4446544"/>
              <a:ext cx="39"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3581;p67"/>
            <p:cNvSpPr/>
            <p:nvPr/>
          </p:nvSpPr>
          <p:spPr>
            <a:xfrm>
              <a:off x="7398429" y="4444040"/>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3582;p67"/>
            <p:cNvSpPr/>
            <p:nvPr/>
          </p:nvSpPr>
          <p:spPr>
            <a:xfrm>
              <a:off x="7397569" y="4448187"/>
              <a:ext cx="900" cy="39"/>
            </a:xfrm>
            <a:custGeom>
              <a:avLst/>
              <a:gdLst/>
              <a:ahLst/>
              <a:cxnLst/>
              <a:rect l="l" t="t" r="r" b="b"/>
              <a:pathLst>
                <a:path w="23" h="1" extrusionOk="0">
                  <a:moveTo>
                    <a:pt x="22" y="0"/>
                  </a:moveTo>
                  <a:lnTo>
                    <a:pt x="22"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3583;p67"/>
            <p:cNvSpPr/>
            <p:nvPr/>
          </p:nvSpPr>
          <p:spPr>
            <a:xfrm>
              <a:off x="7399251" y="4439072"/>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3584;p67"/>
            <p:cNvSpPr/>
            <p:nvPr/>
          </p:nvSpPr>
          <p:spPr>
            <a:xfrm>
              <a:off x="7398429" y="444239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3585;p67"/>
            <p:cNvSpPr/>
            <p:nvPr/>
          </p:nvSpPr>
          <p:spPr>
            <a:xfrm>
              <a:off x="7395926" y="4449009"/>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3586;p67"/>
            <p:cNvSpPr/>
            <p:nvPr/>
          </p:nvSpPr>
          <p:spPr>
            <a:xfrm>
              <a:off x="7396747" y="445065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3587;p67"/>
            <p:cNvSpPr/>
            <p:nvPr/>
          </p:nvSpPr>
          <p:spPr>
            <a:xfrm>
              <a:off x="7396747" y="444983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3588;p67"/>
            <p:cNvSpPr/>
            <p:nvPr/>
          </p:nvSpPr>
          <p:spPr>
            <a:xfrm>
              <a:off x="7396747" y="444983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3589;p67"/>
            <p:cNvSpPr/>
            <p:nvPr/>
          </p:nvSpPr>
          <p:spPr>
            <a:xfrm>
              <a:off x="7395926" y="4421741"/>
              <a:ext cx="39" cy="39"/>
            </a:xfrm>
            <a:custGeom>
              <a:avLst/>
              <a:gdLst/>
              <a:ahLst/>
              <a:cxnLst/>
              <a:rect l="l" t="t" r="r" b="b"/>
              <a:pathLst>
                <a:path w="1" h="1" extrusionOk="0">
                  <a:moveTo>
                    <a:pt x="1" y="0"/>
                  </a:move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3590;p67"/>
            <p:cNvSpPr/>
            <p:nvPr/>
          </p:nvSpPr>
          <p:spPr>
            <a:xfrm>
              <a:off x="7398429" y="4434964"/>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3591;p67"/>
            <p:cNvSpPr/>
            <p:nvPr/>
          </p:nvSpPr>
          <p:spPr>
            <a:xfrm>
              <a:off x="7394283" y="4421741"/>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3592;p67"/>
            <p:cNvSpPr/>
            <p:nvPr/>
          </p:nvSpPr>
          <p:spPr>
            <a:xfrm>
              <a:off x="7395104" y="44481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3593;p67"/>
            <p:cNvSpPr/>
            <p:nvPr/>
          </p:nvSpPr>
          <p:spPr>
            <a:xfrm>
              <a:off x="7392639" y="4434964"/>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3594;p67"/>
            <p:cNvSpPr/>
            <p:nvPr/>
          </p:nvSpPr>
          <p:spPr>
            <a:xfrm>
              <a:off x="7394283" y="4421741"/>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3595;p67"/>
            <p:cNvSpPr/>
            <p:nvPr/>
          </p:nvSpPr>
          <p:spPr>
            <a:xfrm>
              <a:off x="7398429" y="4429996"/>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3596;p67"/>
            <p:cNvSpPr/>
            <p:nvPr/>
          </p:nvSpPr>
          <p:spPr>
            <a:xfrm>
              <a:off x="7398429" y="442999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3597;p67"/>
            <p:cNvSpPr/>
            <p:nvPr/>
          </p:nvSpPr>
          <p:spPr>
            <a:xfrm>
              <a:off x="7395926" y="4421741"/>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3598;p67"/>
            <p:cNvSpPr/>
            <p:nvPr/>
          </p:nvSpPr>
          <p:spPr>
            <a:xfrm>
              <a:off x="7397569" y="442753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3599;p67"/>
            <p:cNvSpPr/>
            <p:nvPr/>
          </p:nvSpPr>
          <p:spPr>
            <a:xfrm>
              <a:off x="7398429" y="444239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3600;p67"/>
            <p:cNvSpPr/>
            <p:nvPr/>
          </p:nvSpPr>
          <p:spPr>
            <a:xfrm>
              <a:off x="7394283" y="444157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3601;p67"/>
            <p:cNvSpPr/>
            <p:nvPr/>
          </p:nvSpPr>
          <p:spPr>
            <a:xfrm>
              <a:off x="7394283" y="444075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3602;p67"/>
            <p:cNvSpPr/>
            <p:nvPr/>
          </p:nvSpPr>
          <p:spPr>
            <a:xfrm>
              <a:off x="7394283" y="4443219"/>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3603;p67"/>
            <p:cNvSpPr/>
            <p:nvPr/>
          </p:nvSpPr>
          <p:spPr>
            <a:xfrm>
              <a:off x="7394283" y="444239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3604;p67"/>
            <p:cNvSpPr/>
            <p:nvPr/>
          </p:nvSpPr>
          <p:spPr>
            <a:xfrm>
              <a:off x="7393461" y="4439933"/>
              <a:ext cx="39" cy="0"/>
            </a:xfrm>
            <a:custGeom>
              <a:avLst/>
              <a:gdLst/>
              <a:ahLst/>
              <a:cxnLst/>
              <a:rect l="l" t="t" r="r" b="b"/>
              <a:pathLst>
                <a:path w="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3605;p67"/>
            <p:cNvSpPr/>
            <p:nvPr/>
          </p:nvSpPr>
          <p:spPr>
            <a:xfrm>
              <a:off x="7390957" y="4421741"/>
              <a:ext cx="8333" cy="29772"/>
            </a:xfrm>
            <a:custGeom>
              <a:avLst/>
              <a:gdLst/>
              <a:ahLst/>
              <a:cxnLst/>
              <a:rect l="l" t="t" r="r" b="b"/>
              <a:pathLst>
                <a:path w="213" h="761" extrusionOk="0">
                  <a:moveTo>
                    <a:pt x="107" y="676"/>
                  </a:moveTo>
                  <a:cubicBezTo>
                    <a:pt x="121" y="676"/>
                    <a:pt x="125" y="686"/>
                    <a:pt x="127" y="686"/>
                  </a:cubicBezTo>
                  <a:cubicBezTo>
                    <a:pt x="128" y="686"/>
                    <a:pt x="128" y="683"/>
                    <a:pt x="128" y="676"/>
                  </a:cubicBezTo>
                  <a:close/>
                  <a:moveTo>
                    <a:pt x="107" y="740"/>
                  </a:moveTo>
                  <a:cubicBezTo>
                    <a:pt x="107" y="740"/>
                    <a:pt x="107" y="761"/>
                    <a:pt x="128" y="761"/>
                  </a:cubicBezTo>
                  <a:cubicBezTo>
                    <a:pt x="107" y="761"/>
                    <a:pt x="128" y="740"/>
                    <a:pt x="128" y="740"/>
                  </a:cubicBezTo>
                  <a:close/>
                  <a:moveTo>
                    <a:pt x="107" y="0"/>
                  </a:moveTo>
                  <a:lnTo>
                    <a:pt x="85" y="21"/>
                  </a:lnTo>
                  <a:lnTo>
                    <a:pt x="64" y="21"/>
                  </a:lnTo>
                  <a:cubicBezTo>
                    <a:pt x="64" y="21"/>
                    <a:pt x="64" y="43"/>
                    <a:pt x="64" y="43"/>
                  </a:cubicBezTo>
                  <a:cubicBezTo>
                    <a:pt x="64" y="43"/>
                    <a:pt x="22" y="64"/>
                    <a:pt x="43" y="64"/>
                  </a:cubicBezTo>
                  <a:lnTo>
                    <a:pt x="22" y="64"/>
                  </a:lnTo>
                  <a:cubicBezTo>
                    <a:pt x="43" y="64"/>
                    <a:pt x="22" y="85"/>
                    <a:pt x="22" y="85"/>
                  </a:cubicBezTo>
                  <a:cubicBezTo>
                    <a:pt x="1" y="85"/>
                    <a:pt x="22" y="106"/>
                    <a:pt x="22" y="106"/>
                  </a:cubicBezTo>
                  <a:cubicBezTo>
                    <a:pt x="1" y="127"/>
                    <a:pt x="22" y="127"/>
                    <a:pt x="1" y="148"/>
                  </a:cubicBezTo>
                  <a:cubicBezTo>
                    <a:pt x="22" y="169"/>
                    <a:pt x="1" y="190"/>
                    <a:pt x="22" y="190"/>
                  </a:cubicBezTo>
                  <a:cubicBezTo>
                    <a:pt x="1" y="212"/>
                    <a:pt x="22" y="212"/>
                    <a:pt x="22" y="212"/>
                  </a:cubicBezTo>
                  <a:cubicBezTo>
                    <a:pt x="22" y="212"/>
                    <a:pt x="1" y="233"/>
                    <a:pt x="22" y="233"/>
                  </a:cubicBezTo>
                  <a:cubicBezTo>
                    <a:pt x="22" y="254"/>
                    <a:pt x="22" y="254"/>
                    <a:pt x="22" y="254"/>
                  </a:cubicBezTo>
                  <a:cubicBezTo>
                    <a:pt x="22" y="254"/>
                    <a:pt x="22" y="275"/>
                    <a:pt x="22" y="275"/>
                  </a:cubicBezTo>
                  <a:cubicBezTo>
                    <a:pt x="22" y="296"/>
                    <a:pt x="22" y="296"/>
                    <a:pt x="22" y="296"/>
                  </a:cubicBezTo>
                  <a:cubicBezTo>
                    <a:pt x="22" y="296"/>
                    <a:pt x="43" y="296"/>
                    <a:pt x="43" y="317"/>
                  </a:cubicBezTo>
                  <a:cubicBezTo>
                    <a:pt x="22" y="317"/>
                    <a:pt x="43" y="338"/>
                    <a:pt x="22" y="338"/>
                  </a:cubicBezTo>
                  <a:cubicBezTo>
                    <a:pt x="43" y="338"/>
                    <a:pt x="22" y="338"/>
                    <a:pt x="22" y="359"/>
                  </a:cubicBezTo>
                  <a:lnTo>
                    <a:pt x="43" y="359"/>
                  </a:lnTo>
                  <a:cubicBezTo>
                    <a:pt x="22" y="359"/>
                    <a:pt x="43" y="381"/>
                    <a:pt x="22" y="381"/>
                  </a:cubicBezTo>
                  <a:cubicBezTo>
                    <a:pt x="22" y="381"/>
                    <a:pt x="43" y="402"/>
                    <a:pt x="43" y="402"/>
                  </a:cubicBezTo>
                  <a:cubicBezTo>
                    <a:pt x="43" y="402"/>
                    <a:pt x="43" y="423"/>
                    <a:pt x="43" y="423"/>
                  </a:cubicBezTo>
                  <a:lnTo>
                    <a:pt x="43" y="444"/>
                  </a:lnTo>
                  <a:lnTo>
                    <a:pt x="64" y="444"/>
                  </a:lnTo>
                  <a:cubicBezTo>
                    <a:pt x="64" y="465"/>
                    <a:pt x="64" y="465"/>
                    <a:pt x="64" y="465"/>
                  </a:cubicBezTo>
                  <a:cubicBezTo>
                    <a:pt x="64" y="465"/>
                    <a:pt x="64" y="486"/>
                    <a:pt x="64" y="486"/>
                  </a:cubicBezTo>
                  <a:lnTo>
                    <a:pt x="85" y="486"/>
                  </a:lnTo>
                  <a:cubicBezTo>
                    <a:pt x="85" y="486"/>
                    <a:pt x="85" y="486"/>
                    <a:pt x="85" y="486"/>
                  </a:cubicBezTo>
                  <a:lnTo>
                    <a:pt x="85" y="486"/>
                  </a:lnTo>
                  <a:cubicBezTo>
                    <a:pt x="85" y="486"/>
                    <a:pt x="107" y="486"/>
                    <a:pt x="107" y="507"/>
                  </a:cubicBezTo>
                  <a:cubicBezTo>
                    <a:pt x="85" y="507"/>
                    <a:pt x="85" y="507"/>
                    <a:pt x="85" y="486"/>
                  </a:cubicBezTo>
                  <a:cubicBezTo>
                    <a:pt x="85" y="486"/>
                    <a:pt x="85" y="496"/>
                    <a:pt x="79" y="496"/>
                  </a:cubicBezTo>
                  <a:cubicBezTo>
                    <a:pt x="76" y="496"/>
                    <a:pt x="71" y="493"/>
                    <a:pt x="64" y="486"/>
                  </a:cubicBezTo>
                  <a:lnTo>
                    <a:pt x="64" y="486"/>
                  </a:lnTo>
                  <a:cubicBezTo>
                    <a:pt x="65" y="487"/>
                    <a:pt x="85" y="507"/>
                    <a:pt x="64" y="507"/>
                  </a:cubicBezTo>
                  <a:lnTo>
                    <a:pt x="85" y="507"/>
                  </a:lnTo>
                  <a:cubicBezTo>
                    <a:pt x="107" y="507"/>
                    <a:pt x="64" y="507"/>
                    <a:pt x="85" y="528"/>
                  </a:cubicBezTo>
                  <a:cubicBezTo>
                    <a:pt x="85" y="528"/>
                    <a:pt x="85" y="528"/>
                    <a:pt x="85" y="550"/>
                  </a:cubicBezTo>
                  <a:cubicBezTo>
                    <a:pt x="107" y="550"/>
                    <a:pt x="85" y="571"/>
                    <a:pt x="85" y="571"/>
                  </a:cubicBezTo>
                  <a:lnTo>
                    <a:pt x="107" y="571"/>
                  </a:lnTo>
                  <a:cubicBezTo>
                    <a:pt x="107" y="571"/>
                    <a:pt x="107" y="592"/>
                    <a:pt x="107" y="592"/>
                  </a:cubicBezTo>
                  <a:lnTo>
                    <a:pt x="85" y="592"/>
                  </a:lnTo>
                  <a:cubicBezTo>
                    <a:pt x="85" y="592"/>
                    <a:pt x="107" y="592"/>
                    <a:pt x="107" y="613"/>
                  </a:cubicBezTo>
                  <a:cubicBezTo>
                    <a:pt x="107" y="613"/>
                    <a:pt x="107" y="634"/>
                    <a:pt x="107" y="634"/>
                  </a:cubicBezTo>
                  <a:lnTo>
                    <a:pt x="128" y="634"/>
                  </a:lnTo>
                  <a:cubicBezTo>
                    <a:pt x="107" y="634"/>
                    <a:pt x="128" y="655"/>
                    <a:pt x="107" y="655"/>
                  </a:cubicBezTo>
                  <a:lnTo>
                    <a:pt x="107" y="676"/>
                  </a:lnTo>
                  <a:cubicBezTo>
                    <a:pt x="114" y="669"/>
                    <a:pt x="116" y="667"/>
                    <a:pt x="117" y="667"/>
                  </a:cubicBezTo>
                  <a:lnTo>
                    <a:pt x="117" y="667"/>
                  </a:lnTo>
                  <a:cubicBezTo>
                    <a:pt x="118" y="667"/>
                    <a:pt x="114" y="676"/>
                    <a:pt x="128" y="676"/>
                  </a:cubicBezTo>
                  <a:cubicBezTo>
                    <a:pt x="128" y="676"/>
                    <a:pt x="128" y="697"/>
                    <a:pt x="128" y="697"/>
                  </a:cubicBezTo>
                  <a:cubicBezTo>
                    <a:pt x="128" y="718"/>
                    <a:pt x="128" y="718"/>
                    <a:pt x="128" y="718"/>
                  </a:cubicBezTo>
                  <a:cubicBezTo>
                    <a:pt x="107" y="718"/>
                    <a:pt x="128" y="718"/>
                    <a:pt x="128" y="740"/>
                  </a:cubicBezTo>
                  <a:cubicBezTo>
                    <a:pt x="128" y="740"/>
                    <a:pt x="128" y="761"/>
                    <a:pt x="128" y="761"/>
                  </a:cubicBezTo>
                  <a:cubicBezTo>
                    <a:pt x="149" y="740"/>
                    <a:pt x="128" y="740"/>
                    <a:pt x="149" y="740"/>
                  </a:cubicBezTo>
                  <a:cubicBezTo>
                    <a:pt x="170" y="740"/>
                    <a:pt x="149" y="740"/>
                    <a:pt x="149" y="718"/>
                  </a:cubicBezTo>
                  <a:lnTo>
                    <a:pt x="170" y="718"/>
                  </a:lnTo>
                  <a:cubicBezTo>
                    <a:pt x="170" y="718"/>
                    <a:pt x="149" y="697"/>
                    <a:pt x="170" y="697"/>
                  </a:cubicBezTo>
                  <a:cubicBezTo>
                    <a:pt x="170" y="697"/>
                    <a:pt x="170" y="697"/>
                    <a:pt x="191" y="676"/>
                  </a:cubicBezTo>
                  <a:lnTo>
                    <a:pt x="170" y="676"/>
                  </a:lnTo>
                  <a:cubicBezTo>
                    <a:pt x="191" y="676"/>
                    <a:pt x="170" y="676"/>
                    <a:pt x="170" y="655"/>
                  </a:cubicBezTo>
                  <a:lnTo>
                    <a:pt x="170" y="655"/>
                  </a:lnTo>
                  <a:cubicBezTo>
                    <a:pt x="170" y="662"/>
                    <a:pt x="172" y="665"/>
                    <a:pt x="175" y="665"/>
                  </a:cubicBezTo>
                  <a:cubicBezTo>
                    <a:pt x="179" y="665"/>
                    <a:pt x="184" y="655"/>
                    <a:pt x="170" y="655"/>
                  </a:cubicBezTo>
                  <a:cubicBezTo>
                    <a:pt x="191" y="655"/>
                    <a:pt x="170" y="634"/>
                    <a:pt x="191" y="634"/>
                  </a:cubicBezTo>
                  <a:cubicBezTo>
                    <a:pt x="191" y="634"/>
                    <a:pt x="170" y="634"/>
                    <a:pt x="170" y="613"/>
                  </a:cubicBezTo>
                  <a:lnTo>
                    <a:pt x="170" y="613"/>
                  </a:lnTo>
                  <a:cubicBezTo>
                    <a:pt x="177" y="620"/>
                    <a:pt x="179" y="622"/>
                    <a:pt x="180" y="622"/>
                  </a:cubicBezTo>
                  <a:cubicBezTo>
                    <a:pt x="182" y="622"/>
                    <a:pt x="177" y="613"/>
                    <a:pt x="191" y="613"/>
                  </a:cubicBezTo>
                  <a:lnTo>
                    <a:pt x="191" y="592"/>
                  </a:lnTo>
                  <a:lnTo>
                    <a:pt x="191" y="571"/>
                  </a:lnTo>
                  <a:cubicBezTo>
                    <a:pt x="170" y="571"/>
                    <a:pt x="212" y="550"/>
                    <a:pt x="191" y="550"/>
                  </a:cubicBezTo>
                  <a:cubicBezTo>
                    <a:pt x="191" y="550"/>
                    <a:pt x="191" y="528"/>
                    <a:pt x="191" y="528"/>
                  </a:cubicBezTo>
                  <a:cubicBezTo>
                    <a:pt x="212" y="528"/>
                    <a:pt x="191" y="507"/>
                    <a:pt x="191" y="507"/>
                  </a:cubicBezTo>
                  <a:lnTo>
                    <a:pt x="191" y="486"/>
                  </a:lnTo>
                  <a:lnTo>
                    <a:pt x="191" y="465"/>
                  </a:lnTo>
                  <a:cubicBezTo>
                    <a:pt x="191" y="465"/>
                    <a:pt x="212" y="465"/>
                    <a:pt x="191" y="444"/>
                  </a:cubicBezTo>
                  <a:lnTo>
                    <a:pt x="212" y="444"/>
                  </a:lnTo>
                  <a:cubicBezTo>
                    <a:pt x="191" y="444"/>
                    <a:pt x="191" y="444"/>
                    <a:pt x="191" y="423"/>
                  </a:cubicBezTo>
                  <a:cubicBezTo>
                    <a:pt x="191" y="423"/>
                    <a:pt x="191" y="423"/>
                    <a:pt x="191" y="402"/>
                  </a:cubicBezTo>
                  <a:cubicBezTo>
                    <a:pt x="191" y="402"/>
                    <a:pt x="212" y="402"/>
                    <a:pt x="191" y="381"/>
                  </a:cubicBezTo>
                  <a:cubicBezTo>
                    <a:pt x="191" y="381"/>
                    <a:pt x="212" y="381"/>
                    <a:pt x="212" y="359"/>
                  </a:cubicBezTo>
                  <a:lnTo>
                    <a:pt x="191" y="359"/>
                  </a:lnTo>
                  <a:cubicBezTo>
                    <a:pt x="191" y="338"/>
                    <a:pt x="191" y="338"/>
                    <a:pt x="191" y="338"/>
                  </a:cubicBezTo>
                  <a:lnTo>
                    <a:pt x="191" y="317"/>
                  </a:lnTo>
                  <a:cubicBezTo>
                    <a:pt x="191" y="317"/>
                    <a:pt x="191" y="296"/>
                    <a:pt x="191" y="296"/>
                  </a:cubicBezTo>
                  <a:lnTo>
                    <a:pt x="170" y="296"/>
                  </a:lnTo>
                  <a:cubicBezTo>
                    <a:pt x="191" y="275"/>
                    <a:pt x="170" y="275"/>
                    <a:pt x="191" y="254"/>
                  </a:cubicBezTo>
                  <a:lnTo>
                    <a:pt x="191" y="233"/>
                  </a:lnTo>
                  <a:lnTo>
                    <a:pt x="170" y="254"/>
                  </a:lnTo>
                  <a:cubicBezTo>
                    <a:pt x="170" y="233"/>
                    <a:pt x="170" y="233"/>
                    <a:pt x="170" y="233"/>
                  </a:cubicBezTo>
                  <a:cubicBezTo>
                    <a:pt x="191" y="233"/>
                    <a:pt x="191" y="233"/>
                    <a:pt x="170" y="212"/>
                  </a:cubicBezTo>
                  <a:cubicBezTo>
                    <a:pt x="191" y="212"/>
                    <a:pt x="170" y="212"/>
                    <a:pt x="170" y="190"/>
                  </a:cubicBezTo>
                  <a:lnTo>
                    <a:pt x="191" y="190"/>
                  </a:lnTo>
                  <a:cubicBezTo>
                    <a:pt x="170" y="169"/>
                    <a:pt x="170" y="169"/>
                    <a:pt x="170" y="169"/>
                  </a:cubicBezTo>
                  <a:cubicBezTo>
                    <a:pt x="170" y="148"/>
                    <a:pt x="170" y="148"/>
                    <a:pt x="170" y="148"/>
                  </a:cubicBezTo>
                  <a:cubicBezTo>
                    <a:pt x="170" y="148"/>
                    <a:pt x="170" y="127"/>
                    <a:pt x="170" y="127"/>
                  </a:cubicBezTo>
                  <a:cubicBezTo>
                    <a:pt x="170" y="127"/>
                    <a:pt x="191" y="21"/>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3606;p67"/>
            <p:cNvSpPr/>
            <p:nvPr/>
          </p:nvSpPr>
          <p:spPr>
            <a:xfrm>
              <a:off x="7394283" y="4443219"/>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3607;p67"/>
            <p:cNvSpPr/>
            <p:nvPr/>
          </p:nvSpPr>
          <p:spPr>
            <a:xfrm>
              <a:off x="7393461" y="4440754"/>
              <a:ext cx="861" cy="39"/>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3608;p67"/>
            <p:cNvSpPr/>
            <p:nvPr/>
          </p:nvSpPr>
          <p:spPr>
            <a:xfrm>
              <a:off x="7393461" y="4439933"/>
              <a:ext cx="39"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3609;p67"/>
            <p:cNvSpPr/>
            <p:nvPr/>
          </p:nvSpPr>
          <p:spPr>
            <a:xfrm>
              <a:off x="7395104" y="444404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3610;p67"/>
            <p:cNvSpPr/>
            <p:nvPr/>
          </p:nvSpPr>
          <p:spPr>
            <a:xfrm>
              <a:off x="7395104" y="44481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3611;p67"/>
            <p:cNvSpPr/>
            <p:nvPr/>
          </p:nvSpPr>
          <p:spPr>
            <a:xfrm>
              <a:off x="7395104" y="44481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3612;p67"/>
            <p:cNvSpPr/>
            <p:nvPr/>
          </p:nvSpPr>
          <p:spPr>
            <a:xfrm>
              <a:off x="7394283" y="444321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3613;p67"/>
            <p:cNvSpPr/>
            <p:nvPr/>
          </p:nvSpPr>
          <p:spPr>
            <a:xfrm>
              <a:off x="7395104" y="4447366"/>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3614;p67"/>
            <p:cNvSpPr/>
            <p:nvPr/>
          </p:nvSpPr>
          <p:spPr>
            <a:xfrm>
              <a:off x="7395104" y="44481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3615;p67"/>
            <p:cNvSpPr/>
            <p:nvPr/>
          </p:nvSpPr>
          <p:spPr>
            <a:xfrm>
              <a:off x="7395104" y="4445684"/>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3616;p67"/>
            <p:cNvSpPr/>
            <p:nvPr/>
          </p:nvSpPr>
          <p:spPr>
            <a:xfrm>
              <a:off x="7395104" y="4447366"/>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3617;p67"/>
            <p:cNvSpPr/>
            <p:nvPr/>
          </p:nvSpPr>
          <p:spPr>
            <a:xfrm>
              <a:off x="7395104" y="4448187"/>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3618;p67"/>
            <p:cNvSpPr/>
            <p:nvPr/>
          </p:nvSpPr>
          <p:spPr>
            <a:xfrm>
              <a:off x="7395104" y="4446544"/>
              <a:ext cx="39" cy="0"/>
            </a:xfrm>
            <a:custGeom>
              <a:avLst/>
              <a:gdLst/>
              <a:ahLst/>
              <a:cxnLst/>
              <a:rect l="l" t="t" r="r" b="b"/>
              <a:pathLst>
                <a:path w="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3619;p67"/>
            <p:cNvSpPr/>
            <p:nvPr/>
          </p:nvSpPr>
          <p:spPr>
            <a:xfrm>
              <a:off x="7442207" y="4217604"/>
              <a:ext cx="861" cy="39"/>
            </a:xfrm>
            <a:custGeom>
              <a:avLst/>
              <a:gdLst/>
              <a:ahLst/>
              <a:cxnLst/>
              <a:rect l="l" t="t" r="r" b="b"/>
              <a:pathLst>
                <a:path w="22" h="1" extrusionOk="0">
                  <a:moveTo>
                    <a:pt x="1" y="1"/>
                  </a:moveTo>
                  <a:cubicBezTo>
                    <a:pt x="1" y="1"/>
                    <a:pt x="1" y="1"/>
                    <a:pt x="22"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3620;p67"/>
            <p:cNvSpPr/>
            <p:nvPr/>
          </p:nvSpPr>
          <p:spPr>
            <a:xfrm>
              <a:off x="7443850" y="4215961"/>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3621;p67"/>
            <p:cNvSpPr/>
            <p:nvPr/>
          </p:nvSpPr>
          <p:spPr>
            <a:xfrm>
              <a:off x="7441385" y="4219248"/>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3622;p67"/>
            <p:cNvSpPr/>
            <p:nvPr/>
          </p:nvSpPr>
          <p:spPr>
            <a:xfrm>
              <a:off x="7446353" y="4210993"/>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3623;p67"/>
            <p:cNvSpPr/>
            <p:nvPr/>
          </p:nvSpPr>
          <p:spPr>
            <a:xfrm>
              <a:off x="7445532" y="421349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3624;p67"/>
            <p:cNvSpPr/>
            <p:nvPr/>
          </p:nvSpPr>
          <p:spPr>
            <a:xfrm>
              <a:off x="7438920" y="4218426"/>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3625;p67"/>
            <p:cNvSpPr/>
            <p:nvPr/>
          </p:nvSpPr>
          <p:spPr>
            <a:xfrm>
              <a:off x="7438920" y="4220108"/>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3626;p67"/>
            <p:cNvSpPr/>
            <p:nvPr/>
          </p:nvSpPr>
          <p:spPr>
            <a:xfrm>
              <a:off x="7439742" y="4220108"/>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3627;p67"/>
            <p:cNvSpPr/>
            <p:nvPr/>
          </p:nvSpPr>
          <p:spPr>
            <a:xfrm>
              <a:off x="7439742" y="4220108"/>
              <a:ext cx="39" cy="39"/>
            </a:xfrm>
            <a:custGeom>
              <a:avLst/>
              <a:gdLst/>
              <a:ahLst/>
              <a:cxnLst/>
              <a:rect l="l" t="t" r="r" b="b"/>
              <a:pathLst>
                <a:path w="1" h="1" extrusionOk="0">
                  <a:moveTo>
                    <a:pt x="0" y="0"/>
                  </a:move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3628;p67"/>
            <p:cNvSpPr/>
            <p:nvPr/>
          </p:nvSpPr>
          <p:spPr>
            <a:xfrm>
              <a:off x="7447997" y="4191980"/>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3629;p67"/>
            <p:cNvSpPr/>
            <p:nvPr/>
          </p:nvSpPr>
          <p:spPr>
            <a:xfrm>
              <a:off x="7447997" y="4206024"/>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3630;p67"/>
            <p:cNvSpPr/>
            <p:nvPr/>
          </p:nvSpPr>
          <p:spPr>
            <a:xfrm>
              <a:off x="7447175" y="4191980"/>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3631;p67"/>
            <p:cNvSpPr/>
            <p:nvPr/>
          </p:nvSpPr>
          <p:spPr>
            <a:xfrm>
              <a:off x="7438920" y="421760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3632;p67"/>
            <p:cNvSpPr/>
            <p:nvPr/>
          </p:nvSpPr>
          <p:spPr>
            <a:xfrm>
              <a:off x="7442207" y="4204381"/>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3633;p67"/>
            <p:cNvSpPr/>
            <p:nvPr/>
          </p:nvSpPr>
          <p:spPr>
            <a:xfrm>
              <a:off x="7447175" y="4191980"/>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3634;p67"/>
            <p:cNvSpPr/>
            <p:nvPr/>
          </p:nvSpPr>
          <p:spPr>
            <a:xfrm>
              <a:off x="7448818" y="4201095"/>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3635;p67"/>
            <p:cNvSpPr/>
            <p:nvPr/>
          </p:nvSpPr>
          <p:spPr>
            <a:xfrm>
              <a:off x="7448818" y="4201095"/>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3636;p67"/>
            <p:cNvSpPr/>
            <p:nvPr/>
          </p:nvSpPr>
          <p:spPr>
            <a:xfrm>
              <a:off x="7447997" y="4191980"/>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3637;p67"/>
            <p:cNvSpPr/>
            <p:nvPr/>
          </p:nvSpPr>
          <p:spPr>
            <a:xfrm>
              <a:off x="7448818" y="4198591"/>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3638;p67"/>
            <p:cNvSpPr/>
            <p:nvPr/>
          </p:nvSpPr>
          <p:spPr>
            <a:xfrm>
              <a:off x="7444671" y="4214318"/>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3639;p67"/>
            <p:cNvSpPr/>
            <p:nvPr/>
          </p:nvSpPr>
          <p:spPr>
            <a:xfrm>
              <a:off x="7441385" y="4210993"/>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3640;p67"/>
            <p:cNvSpPr/>
            <p:nvPr/>
          </p:nvSpPr>
          <p:spPr>
            <a:xfrm>
              <a:off x="7441385" y="421099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3641;p67"/>
            <p:cNvSpPr/>
            <p:nvPr/>
          </p:nvSpPr>
          <p:spPr>
            <a:xfrm>
              <a:off x="7441385" y="4210993"/>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3642;p67"/>
            <p:cNvSpPr/>
            <p:nvPr/>
          </p:nvSpPr>
          <p:spPr>
            <a:xfrm>
              <a:off x="7440563" y="4212636"/>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3643;p67"/>
            <p:cNvSpPr/>
            <p:nvPr/>
          </p:nvSpPr>
          <p:spPr>
            <a:xfrm>
              <a:off x="7440563" y="4211814"/>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3644;p67"/>
            <p:cNvSpPr/>
            <p:nvPr/>
          </p:nvSpPr>
          <p:spPr>
            <a:xfrm>
              <a:off x="7441385" y="4209350"/>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3645;p67"/>
            <p:cNvSpPr/>
            <p:nvPr/>
          </p:nvSpPr>
          <p:spPr>
            <a:xfrm>
              <a:off x="7438060" y="4191980"/>
              <a:ext cx="12441" cy="28168"/>
            </a:xfrm>
            <a:custGeom>
              <a:avLst/>
              <a:gdLst/>
              <a:ahLst/>
              <a:cxnLst/>
              <a:rect l="l" t="t" r="r" b="b"/>
              <a:pathLst>
                <a:path w="318" h="720" extrusionOk="0">
                  <a:moveTo>
                    <a:pt x="107" y="212"/>
                  </a:moveTo>
                  <a:cubicBezTo>
                    <a:pt x="107" y="233"/>
                    <a:pt x="107" y="233"/>
                    <a:pt x="107" y="233"/>
                  </a:cubicBezTo>
                  <a:lnTo>
                    <a:pt x="128" y="233"/>
                  </a:lnTo>
                  <a:lnTo>
                    <a:pt x="107" y="212"/>
                  </a:lnTo>
                  <a:close/>
                  <a:moveTo>
                    <a:pt x="64" y="529"/>
                  </a:moveTo>
                  <a:cubicBezTo>
                    <a:pt x="64" y="529"/>
                    <a:pt x="76" y="529"/>
                    <a:pt x="82" y="538"/>
                  </a:cubicBezTo>
                  <a:lnTo>
                    <a:pt x="82" y="538"/>
                  </a:lnTo>
                  <a:cubicBezTo>
                    <a:pt x="82" y="538"/>
                    <a:pt x="81" y="538"/>
                    <a:pt x="80" y="538"/>
                  </a:cubicBezTo>
                  <a:cubicBezTo>
                    <a:pt x="74" y="538"/>
                    <a:pt x="64" y="529"/>
                    <a:pt x="64" y="529"/>
                  </a:cubicBezTo>
                  <a:close/>
                  <a:moveTo>
                    <a:pt x="1" y="698"/>
                  </a:moveTo>
                  <a:cubicBezTo>
                    <a:pt x="1" y="698"/>
                    <a:pt x="22" y="719"/>
                    <a:pt x="1" y="719"/>
                  </a:cubicBezTo>
                  <a:lnTo>
                    <a:pt x="22" y="719"/>
                  </a:lnTo>
                  <a:cubicBezTo>
                    <a:pt x="2" y="699"/>
                    <a:pt x="1" y="698"/>
                    <a:pt x="1" y="698"/>
                  </a:cubicBezTo>
                  <a:close/>
                  <a:moveTo>
                    <a:pt x="212" y="1"/>
                  </a:moveTo>
                  <a:lnTo>
                    <a:pt x="212" y="22"/>
                  </a:lnTo>
                  <a:lnTo>
                    <a:pt x="191" y="22"/>
                  </a:lnTo>
                  <a:cubicBezTo>
                    <a:pt x="191" y="43"/>
                    <a:pt x="212" y="43"/>
                    <a:pt x="191" y="43"/>
                  </a:cubicBezTo>
                  <a:cubicBezTo>
                    <a:pt x="191" y="43"/>
                    <a:pt x="149" y="43"/>
                    <a:pt x="170" y="64"/>
                  </a:cubicBezTo>
                  <a:lnTo>
                    <a:pt x="149" y="64"/>
                  </a:lnTo>
                  <a:cubicBezTo>
                    <a:pt x="128" y="85"/>
                    <a:pt x="149" y="85"/>
                    <a:pt x="128" y="106"/>
                  </a:cubicBezTo>
                  <a:lnTo>
                    <a:pt x="149" y="106"/>
                  </a:lnTo>
                  <a:cubicBezTo>
                    <a:pt x="128" y="106"/>
                    <a:pt x="128" y="128"/>
                    <a:pt x="128" y="128"/>
                  </a:cubicBezTo>
                  <a:cubicBezTo>
                    <a:pt x="128" y="149"/>
                    <a:pt x="128" y="170"/>
                    <a:pt x="128" y="191"/>
                  </a:cubicBezTo>
                  <a:lnTo>
                    <a:pt x="107" y="191"/>
                  </a:lnTo>
                  <a:cubicBezTo>
                    <a:pt x="128" y="212"/>
                    <a:pt x="107" y="212"/>
                    <a:pt x="128" y="233"/>
                  </a:cubicBezTo>
                  <a:cubicBezTo>
                    <a:pt x="107" y="233"/>
                    <a:pt x="107" y="254"/>
                    <a:pt x="107" y="254"/>
                  </a:cubicBezTo>
                  <a:cubicBezTo>
                    <a:pt x="107" y="275"/>
                    <a:pt x="107" y="275"/>
                    <a:pt x="107" y="275"/>
                  </a:cubicBezTo>
                  <a:lnTo>
                    <a:pt x="107" y="297"/>
                  </a:lnTo>
                  <a:cubicBezTo>
                    <a:pt x="107" y="297"/>
                    <a:pt x="107" y="297"/>
                    <a:pt x="107" y="318"/>
                  </a:cubicBezTo>
                  <a:cubicBezTo>
                    <a:pt x="107" y="318"/>
                    <a:pt x="85" y="318"/>
                    <a:pt x="107" y="339"/>
                  </a:cubicBezTo>
                  <a:cubicBezTo>
                    <a:pt x="85" y="339"/>
                    <a:pt x="85" y="360"/>
                    <a:pt x="85" y="360"/>
                  </a:cubicBezTo>
                  <a:cubicBezTo>
                    <a:pt x="85" y="360"/>
                    <a:pt x="85" y="381"/>
                    <a:pt x="85" y="381"/>
                  </a:cubicBezTo>
                  <a:cubicBezTo>
                    <a:pt x="85" y="381"/>
                    <a:pt x="85" y="402"/>
                    <a:pt x="85" y="402"/>
                  </a:cubicBezTo>
                  <a:lnTo>
                    <a:pt x="64" y="402"/>
                  </a:lnTo>
                  <a:cubicBezTo>
                    <a:pt x="64" y="423"/>
                    <a:pt x="85" y="423"/>
                    <a:pt x="85" y="423"/>
                  </a:cubicBezTo>
                  <a:lnTo>
                    <a:pt x="107" y="423"/>
                  </a:lnTo>
                  <a:cubicBezTo>
                    <a:pt x="85" y="423"/>
                    <a:pt x="107" y="444"/>
                    <a:pt x="107" y="444"/>
                  </a:cubicBezTo>
                  <a:lnTo>
                    <a:pt x="85" y="444"/>
                  </a:lnTo>
                  <a:cubicBezTo>
                    <a:pt x="85" y="444"/>
                    <a:pt x="107" y="444"/>
                    <a:pt x="85" y="466"/>
                  </a:cubicBezTo>
                  <a:cubicBezTo>
                    <a:pt x="85" y="466"/>
                    <a:pt x="85" y="487"/>
                    <a:pt x="85" y="487"/>
                  </a:cubicBezTo>
                  <a:cubicBezTo>
                    <a:pt x="96" y="497"/>
                    <a:pt x="96" y="497"/>
                    <a:pt x="93" y="497"/>
                  </a:cubicBezTo>
                  <a:cubicBezTo>
                    <a:pt x="91" y="497"/>
                    <a:pt x="85" y="497"/>
                    <a:pt x="85" y="508"/>
                  </a:cubicBezTo>
                  <a:cubicBezTo>
                    <a:pt x="85" y="508"/>
                    <a:pt x="85" y="529"/>
                    <a:pt x="85" y="529"/>
                  </a:cubicBezTo>
                  <a:lnTo>
                    <a:pt x="64" y="529"/>
                  </a:lnTo>
                  <a:cubicBezTo>
                    <a:pt x="64" y="539"/>
                    <a:pt x="64" y="539"/>
                    <a:pt x="64" y="539"/>
                  </a:cubicBezTo>
                  <a:cubicBezTo>
                    <a:pt x="64" y="539"/>
                    <a:pt x="64" y="539"/>
                    <a:pt x="64" y="550"/>
                  </a:cubicBezTo>
                  <a:lnTo>
                    <a:pt x="85" y="550"/>
                  </a:lnTo>
                  <a:cubicBezTo>
                    <a:pt x="64" y="550"/>
                    <a:pt x="85" y="571"/>
                    <a:pt x="85" y="571"/>
                  </a:cubicBezTo>
                  <a:lnTo>
                    <a:pt x="64" y="571"/>
                  </a:lnTo>
                  <a:cubicBezTo>
                    <a:pt x="64" y="571"/>
                    <a:pt x="64" y="592"/>
                    <a:pt x="64" y="592"/>
                  </a:cubicBezTo>
                  <a:lnTo>
                    <a:pt x="43" y="592"/>
                  </a:lnTo>
                  <a:lnTo>
                    <a:pt x="64" y="613"/>
                  </a:lnTo>
                  <a:lnTo>
                    <a:pt x="43" y="613"/>
                  </a:lnTo>
                  <a:cubicBezTo>
                    <a:pt x="64" y="613"/>
                    <a:pt x="64" y="613"/>
                    <a:pt x="64" y="635"/>
                  </a:cubicBezTo>
                  <a:cubicBezTo>
                    <a:pt x="57" y="627"/>
                    <a:pt x="55" y="625"/>
                    <a:pt x="54" y="625"/>
                  </a:cubicBezTo>
                  <a:lnTo>
                    <a:pt x="54" y="625"/>
                  </a:lnTo>
                  <a:cubicBezTo>
                    <a:pt x="53" y="625"/>
                    <a:pt x="57" y="635"/>
                    <a:pt x="43" y="635"/>
                  </a:cubicBezTo>
                  <a:cubicBezTo>
                    <a:pt x="43" y="656"/>
                    <a:pt x="43" y="656"/>
                    <a:pt x="43" y="656"/>
                  </a:cubicBezTo>
                  <a:lnTo>
                    <a:pt x="22" y="656"/>
                  </a:lnTo>
                  <a:cubicBezTo>
                    <a:pt x="43" y="656"/>
                    <a:pt x="43" y="677"/>
                    <a:pt x="43" y="677"/>
                  </a:cubicBezTo>
                  <a:lnTo>
                    <a:pt x="22" y="677"/>
                  </a:lnTo>
                  <a:cubicBezTo>
                    <a:pt x="22" y="677"/>
                    <a:pt x="22" y="677"/>
                    <a:pt x="22" y="698"/>
                  </a:cubicBezTo>
                  <a:cubicBezTo>
                    <a:pt x="22" y="719"/>
                    <a:pt x="22" y="719"/>
                    <a:pt x="22" y="719"/>
                  </a:cubicBezTo>
                  <a:lnTo>
                    <a:pt x="64" y="719"/>
                  </a:lnTo>
                  <a:cubicBezTo>
                    <a:pt x="64" y="698"/>
                    <a:pt x="64" y="698"/>
                    <a:pt x="64" y="698"/>
                  </a:cubicBezTo>
                  <a:lnTo>
                    <a:pt x="85" y="698"/>
                  </a:lnTo>
                  <a:cubicBezTo>
                    <a:pt x="85" y="698"/>
                    <a:pt x="85" y="698"/>
                    <a:pt x="85" y="677"/>
                  </a:cubicBezTo>
                  <a:lnTo>
                    <a:pt x="107" y="677"/>
                  </a:lnTo>
                  <a:cubicBezTo>
                    <a:pt x="107" y="677"/>
                    <a:pt x="107" y="677"/>
                    <a:pt x="107" y="656"/>
                  </a:cubicBezTo>
                  <a:lnTo>
                    <a:pt x="128" y="656"/>
                  </a:lnTo>
                  <a:cubicBezTo>
                    <a:pt x="128" y="635"/>
                    <a:pt x="107" y="635"/>
                    <a:pt x="128" y="635"/>
                  </a:cubicBezTo>
                  <a:lnTo>
                    <a:pt x="128" y="613"/>
                  </a:lnTo>
                  <a:lnTo>
                    <a:pt x="170" y="613"/>
                  </a:lnTo>
                  <a:lnTo>
                    <a:pt x="149" y="592"/>
                  </a:lnTo>
                  <a:lnTo>
                    <a:pt x="170" y="592"/>
                  </a:lnTo>
                  <a:lnTo>
                    <a:pt x="170" y="571"/>
                  </a:lnTo>
                  <a:cubicBezTo>
                    <a:pt x="170" y="571"/>
                    <a:pt x="177" y="565"/>
                    <a:pt x="179" y="559"/>
                  </a:cubicBezTo>
                  <a:lnTo>
                    <a:pt x="179" y="559"/>
                  </a:lnTo>
                  <a:lnTo>
                    <a:pt x="191" y="571"/>
                  </a:lnTo>
                  <a:cubicBezTo>
                    <a:pt x="191" y="550"/>
                    <a:pt x="191" y="550"/>
                    <a:pt x="191" y="550"/>
                  </a:cubicBezTo>
                  <a:lnTo>
                    <a:pt x="191" y="529"/>
                  </a:lnTo>
                  <a:cubicBezTo>
                    <a:pt x="191" y="518"/>
                    <a:pt x="196" y="518"/>
                    <a:pt x="202" y="518"/>
                  </a:cubicBezTo>
                  <a:cubicBezTo>
                    <a:pt x="207" y="518"/>
                    <a:pt x="212" y="518"/>
                    <a:pt x="212" y="508"/>
                  </a:cubicBezTo>
                  <a:cubicBezTo>
                    <a:pt x="212" y="508"/>
                    <a:pt x="212" y="508"/>
                    <a:pt x="212" y="487"/>
                  </a:cubicBezTo>
                  <a:cubicBezTo>
                    <a:pt x="212" y="480"/>
                    <a:pt x="212" y="477"/>
                    <a:pt x="213" y="477"/>
                  </a:cubicBezTo>
                  <a:cubicBezTo>
                    <a:pt x="215" y="477"/>
                    <a:pt x="219" y="487"/>
                    <a:pt x="233" y="487"/>
                  </a:cubicBezTo>
                  <a:cubicBezTo>
                    <a:pt x="233" y="487"/>
                    <a:pt x="212" y="466"/>
                    <a:pt x="233" y="466"/>
                  </a:cubicBezTo>
                  <a:cubicBezTo>
                    <a:pt x="233" y="444"/>
                    <a:pt x="233" y="444"/>
                    <a:pt x="233" y="444"/>
                  </a:cubicBezTo>
                  <a:cubicBezTo>
                    <a:pt x="233" y="444"/>
                    <a:pt x="233" y="423"/>
                    <a:pt x="233" y="423"/>
                  </a:cubicBezTo>
                  <a:cubicBezTo>
                    <a:pt x="254" y="423"/>
                    <a:pt x="254" y="402"/>
                    <a:pt x="254" y="402"/>
                  </a:cubicBezTo>
                  <a:cubicBezTo>
                    <a:pt x="254" y="381"/>
                    <a:pt x="233" y="381"/>
                    <a:pt x="254" y="381"/>
                  </a:cubicBezTo>
                  <a:lnTo>
                    <a:pt x="254" y="360"/>
                  </a:lnTo>
                  <a:cubicBezTo>
                    <a:pt x="254" y="360"/>
                    <a:pt x="254" y="339"/>
                    <a:pt x="254" y="339"/>
                  </a:cubicBezTo>
                  <a:cubicBezTo>
                    <a:pt x="254" y="339"/>
                    <a:pt x="276" y="318"/>
                    <a:pt x="254" y="318"/>
                  </a:cubicBezTo>
                  <a:cubicBezTo>
                    <a:pt x="276" y="318"/>
                    <a:pt x="254" y="297"/>
                    <a:pt x="276" y="297"/>
                  </a:cubicBezTo>
                  <a:cubicBezTo>
                    <a:pt x="276" y="275"/>
                    <a:pt x="276" y="275"/>
                    <a:pt x="276" y="275"/>
                  </a:cubicBezTo>
                  <a:cubicBezTo>
                    <a:pt x="276" y="275"/>
                    <a:pt x="276" y="275"/>
                    <a:pt x="276" y="254"/>
                  </a:cubicBezTo>
                  <a:cubicBezTo>
                    <a:pt x="254" y="233"/>
                    <a:pt x="297" y="233"/>
                    <a:pt x="276" y="233"/>
                  </a:cubicBezTo>
                  <a:cubicBezTo>
                    <a:pt x="276" y="233"/>
                    <a:pt x="276" y="212"/>
                    <a:pt x="276" y="212"/>
                  </a:cubicBezTo>
                  <a:cubicBezTo>
                    <a:pt x="276" y="191"/>
                    <a:pt x="276" y="191"/>
                    <a:pt x="276" y="170"/>
                  </a:cubicBezTo>
                  <a:cubicBezTo>
                    <a:pt x="276" y="170"/>
                    <a:pt x="276" y="170"/>
                    <a:pt x="276" y="149"/>
                  </a:cubicBezTo>
                  <a:lnTo>
                    <a:pt x="297" y="149"/>
                  </a:lnTo>
                  <a:cubicBezTo>
                    <a:pt x="297" y="149"/>
                    <a:pt x="318" y="22"/>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3646;p67"/>
            <p:cNvSpPr/>
            <p:nvPr/>
          </p:nvSpPr>
          <p:spPr>
            <a:xfrm>
              <a:off x="7440563" y="4212636"/>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3647;p67"/>
            <p:cNvSpPr/>
            <p:nvPr/>
          </p:nvSpPr>
          <p:spPr>
            <a:xfrm>
              <a:off x="7441385" y="4210171"/>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3648;p67"/>
            <p:cNvSpPr/>
            <p:nvPr/>
          </p:nvSpPr>
          <p:spPr>
            <a:xfrm>
              <a:off x="7441385" y="4209350"/>
              <a:ext cx="39" cy="39"/>
            </a:xfrm>
            <a:custGeom>
              <a:avLst/>
              <a:gdLst/>
              <a:ahLst/>
              <a:cxnLst/>
              <a:rect l="l" t="t" r="r" b="b"/>
              <a:pathLst>
                <a:path w="1" h="1" extrusionOk="0">
                  <a:moveTo>
                    <a:pt x="0" y="0"/>
                  </a:move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3649;p67"/>
            <p:cNvSpPr/>
            <p:nvPr/>
          </p:nvSpPr>
          <p:spPr>
            <a:xfrm>
              <a:off x="7440563" y="4213497"/>
              <a:ext cx="39" cy="861"/>
            </a:xfrm>
            <a:custGeom>
              <a:avLst/>
              <a:gdLst/>
              <a:ahLst/>
              <a:cxnLst/>
              <a:rect l="l" t="t" r="r" b="b"/>
              <a:pathLst>
                <a:path w="1" h="22" extrusionOk="0">
                  <a:moveTo>
                    <a:pt x="0" y="21"/>
                  </a:moveTo>
                  <a:cubicBezTo>
                    <a:pt x="0" y="21"/>
                    <a:pt x="0" y="0"/>
                    <a:pt x="0" y="0"/>
                  </a:cubicBezTo>
                  <a:cubicBezTo>
                    <a:pt x="0" y="0"/>
                    <a:pt x="0" y="21"/>
                    <a:pt x="0" y="2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3650;p67"/>
            <p:cNvSpPr/>
            <p:nvPr/>
          </p:nvSpPr>
          <p:spPr>
            <a:xfrm>
              <a:off x="7438920" y="4217604"/>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3651;p67"/>
            <p:cNvSpPr/>
            <p:nvPr/>
          </p:nvSpPr>
          <p:spPr>
            <a:xfrm>
              <a:off x="7439742" y="4217604"/>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3652;p67"/>
            <p:cNvSpPr/>
            <p:nvPr/>
          </p:nvSpPr>
          <p:spPr>
            <a:xfrm>
              <a:off x="7441385" y="4212636"/>
              <a:ext cx="39" cy="39"/>
            </a:xfrm>
            <a:custGeom>
              <a:avLst/>
              <a:gdLst/>
              <a:ahLst/>
              <a:cxnLst/>
              <a:rect l="l" t="t" r="r" b="b"/>
              <a:pathLst>
                <a:path w="1" h="1" extrusionOk="0">
                  <a:moveTo>
                    <a:pt x="0" y="1"/>
                  </a:move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3653;p67"/>
            <p:cNvSpPr/>
            <p:nvPr/>
          </p:nvSpPr>
          <p:spPr>
            <a:xfrm>
              <a:off x="7439742" y="4216783"/>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3654;p67"/>
            <p:cNvSpPr/>
            <p:nvPr/>
          </p:nvSpPr>
          <p:spPr>
            <a:xfrm>
              <a:off x="7438920" y="4217604"/>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3655;p67"/>
            <p:cNvSpPr/>
            <p:nvPr/>
          </p:nvSpPr>
          <p:spPr>
            <a:xfrm>
              <a:off x="7440563" y="4215140"/>
              <a:ext cx="39" cy="39"/>
            </a:xfrm>
            <a:custGeom>
              <a:avLst/>
              <a:gdLst/>
              <a:ahLst/>
              <a:cxnLst/>
              <a:rect l="l" t="t" r="r" b="b"/>
              <a:pathLst>
                <a:path w="1" h="1" extrusionOk="0">
                  <a:moveTo>
                    <a:pt x="0" y="0"/>
                  </a:move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3656;p67"/>
            <p:cNvSpPr/>
            <p:nvPr/>
          </p:nvSpPr>
          <p:spPr>
            <a:xfrm>
              <a:off x="7438920" y="4216783"/>
              <a:ext cx="861" cy="39"/>
            </a:xfrm>
            <a:custGeom>
              <a:avLst/>
              <a:gdLst/>
              <a:ahLst/>
              <a:cxnLst/>
              <a:rect l="l" t="t" r="r" b="b"/>
              <a:pathLst>
                <a:path w="22" h="1" extrusionOk="0">
                  <a:moveTo>
                    <a:pt x="21" y="1"/>
                  </a:moveTo>
                  <a:lnTo>
                    <a:pt x="21"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3657;p67"/>
            <p:cNvSpPr/>
            <p:nvPr/>
          </p:nvSpPr>
          <p:spPr>
            <a:xfrm>
              <a:off x="7438920" y="4217604"/>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3658;p67"/>
            <p:cNvSpPr/>
            <p:nvPr/>
          </p:nvSpPr>
          <p:spPr>
            <a:xfrm>
              <a:off x="7439742" y="4215961"/>
              <a:ext cx="861" cy="39"/>
            </a:xfrm>
            <a:custGeom>
              <a:avLst/>
              <a:gdLst/>
              <a:ahLst/>
              <a:cxnLst/>
              <a:rect l="l" t="t" r="r" b="b"/>
              <a:pathLst>
                <a:path w="22" h="1" extrusionOk="0">
                  <a:moveTo>
                    <a:pt x="0" y="0"/>
                  </a:moveTo>
                  <a:cubicBezTo>
                    <a:pt x="0" y="0"/>
                    <a:pt x="0" y="0"/>
                    <a:pt x="21" y="0"/>
                  </a:cubicBezTo>
                  <a:cubicBezTo>
                    <a:pt x="21"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3659;p67"/>
            <p:cNvSpPr/>
            <p:nvPr/>
          </p:nvSpPr>
          <p:spPr>
            <a:xfrm>
              <a:off x="7597559" y="392505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3660;p67"/>
            <p:cNvSpPr/>
            <p:nvPr/>
          </p:nvSpPr>
          <p:spPr>
            <a:xfrm>
              <a:off x="7597559" y="392258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3661;p67"/>
            <p:cNvSpPr/>
            <p:nvPr/>
          </p:nvSpPr>
          <p:spPr>
            <a:xfrm>
              <a:off x="7598419" y="3926735"/>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3662;p67"/>
            <p:cNvSpPr/>
            <p:nvPr/>
          </p:nvSpPr>
          <p:spPr>
            <a:xfrm>
              <a:off x="7595915" y="391844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3663;p67"/>
            <p:cNvSpPr/>
            <p:nvPr/>
          </p:nvSpPr>
          <p:spPr>
            <a:xfrm>
              <a:off x="7596737"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3664;p67"/>
            <p:cNvSpPr/>
            <p:nvPr/>
          </p:nvSpPr>
          <p:spPr>
            <a:xfrm>
              <a:off x="7595915" y="392837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665;p67"/>
            <p:cNvSpPr/>
            <p:nvPr/>
          </p:nvSpPr>
          <p:spPr>
            <a:xfrm>
              <a:off x="7597559" y="392920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666;p67"/>
            <p:cNvSpPr/>
            <p:nvPr/>
          </p:nvSpPr>
          <p:spPr>
            <a:xfrm>
              <a:off x="7597559" y="392837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667;p67"/>
            <p:cNvSpPr/>
            <p:nvPr/>
          </p:nvSpPr>
          <p:spPr>
            <a:xfrm>
              <a:off x="7597559" y="392837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668;p67"/>
            <p:cNvSpPr/>
            <p:nvPr/>
          </p:nvSpPr>
          <p:spPr>
            <a:xfrm>
              <a:off x="7586839" y="3902753"/>
              <a:ext cx="861" cy="39"/>
            </a:xfrm>
            <a:custGeom>
              <a:avLst/>
              <a:gdLst/>
              <a:ahLst/>
              <a:cxnLst/>
              <a:rect l="l" t="t" r="r" b="b"/>
              <a:pathLst>
                <a:path w="22" h="1" extrusionOk="0">
                  <a:moveTo>
                    <a:pt x="21" y="0"/>
                  </a:move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669;p67"/>
            <p:cNvSpPr/>
            <p:nvPr/>
          </p:nvSpPr>
          <p:spPr>
            <a:xfrm>
              <a:off x="7594272" y="3914333"/>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670;p67"/>
            <p:cNvSpPr/>
            <p:nvPr/>
          </p:nvSpPr>
          <p:spPr>
            <a:xfrm>
              <a:off x="7586018" y="390357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671;p67"/>
            <p:cNvSpPr/>
            <p:nvPr/>
          </p:nvSpPr>
          <p:spPr>
            <a:xfrm>
              <a:off x="7595094" y="3927557"/>
              <a:ext cx="39" cy="861"/>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3672;p67"/>
            <p:cNvSpPr/>
            <p:nvPr/>
          </p:nvSpPr>
          <p:spPr>
            <a:xfrm>
              <a:off x="7588482" y="391597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3673;p67"/>
            <p:cNvSpPr/>
            <p:nvPr/>
          </p:nvSpPr>
          <p:spPr>
            <a:xfrm>
              <a:off x="7586018" y="3903575"/>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3674;p67"/>
            <p:cNvSpPr/>
            <p:nvPr/>
          </p:nvSpPr>
          <p:spPr>
            <a:xfrm>
              <a:off x="7591808" y="391018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3675;p67"/>
            <p:cNvSpPr/>
            <p:nvPr/>
          </p:nvSpPr>
          <p:spPr>
            <a:xfrm>
              <a:off x="7591808" y="3910187"/>
              <a:ext cx="861" cy="39"/>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3676;p67"/>
            <p:cNvSpPr/>
            <p:nvPr/>
          </p:nvSpPr>
          <p:spPr>
            <a:xfrm>
              <a:off x="7586839" y="3902753"/>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3677;p67"/>
            <p:cNvSpPr/>
            <p:nvPr/>
          </p:nvSpPr>
          <p:spPr>
            <a:xfrm>
              <a:off x="7590947" y="390772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3678;p67"/>
            <p:cNvSpPr/>
            <p:nvPr/>
          </p:nvSpPr>
          <p:spPr>
            <a:xfrm>
              <a:off x="7596737"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3679;p67"/>
            <p:cNvSpPr/>
            <p:nvPr/>
          </p:nvSpPr>
          <p:spPr>
            <a:xfrm>
              <a:off x="7591808" y="3921767"/>
              <a:ext cx="861" cy="39"/>
            </a:xfrm>
            <a:custGeom>
              <a:avLst/>
              <a:gdLst/>
              <a:ahLst/>
              <a:cxnLst/>
              <a:rect l="l" t="t" r="r" b="b"/>
              <a:pathLst>
                <a:path w="22" h="1" extrusionOk="0">
                  <a:moveTo>
                    <a:pt x="21" y="0"/>
                  </a:moveTo>
                  <a:cubicBezTo>
                    <a:pt x="21"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3680;p67"/>
            <p:cNvSpPr/>
            <p:nvPr/>
          </p:nvSpPr>
          <p:spPr>
            <a:xfrm>
              <a:off x="7591808" y="392176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3681;p67"/>
            <p:cNvSpPr/>
            <p:nvPr/>
          </p:nvSpPr>
          <p:spPr>
            <a:xfrm>
              <a:off x="7592629" y="392341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3682;p67"/>
            <p:cNvSpPr/>
            <p:nvPr/>
          </p:nvSpPr>
          <p:spPr>
            <a:xfrm>
              <a:off x="7592629" y="392258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3683;p67"/>
            <p:cNvSpPr/>
            <p:nvPr/>
          </p:nvSpPr>
          <p:spPr>
            <a:xfrm>
              <a:off x="7590947" y="3920945"/>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3684;p67"/>
            <p:cNvSpPr/>
            <p:nvPr/>
          </p:nvSpPr>
          <p:spPr>
            <a:xfrm>
              <a:off x="7584335" y="3902753"/>
              <a:ext cx="14123" cy="27308"/>
            </a:xfrm>
            <a:custGeom>
              <a:avLst/>
              <a:gdLst/>
              <a:ahLst/>
              <a:cxnLst/>
              <a:rect l="l" t="t" r="r" b="b"/>
              <a:pathLst>
                <a:path w="361" h="698" extrusionOk="0">
                  <a:moveTo>
                    <a:pt x="191" y="507"/>
                  </a:moveTo>
                  <a:cubicBezTo>
                    <a:pt x="191" y="514"/>
                    <a:pt x="193" y="517"/>
                    <a:pt x="196" y="517"/>
                  </a:cubicBezTo>
                  <a:cubicBezTo>
                    <a:pt x="200" y="517"/>
                    <a:pt x="205" y="507"/>
                    <a:pt x="191" y="507"/>
                  </a:cubicBezTo>
                  <a:close/>
                  <a:moveTo>
                    <a:pt x="293" y="626"/>
                  </a:moveTo>
                  <a:cubicBezTo>
                    <a:pt x="287" y="634"/>
                    <a:pt x="276" y="634"/>
                    <a:pt x="276" y="634"/>
                  </a:cubicBezTo>
                  <a:lnTo>
                    <a:pt x="297" y="634"/>
                  </a:lnTo>
                  <a:cubicBezTo>
                    <a:pt x="297" y="634"/>
                    <a:pt x="297" y="628"/>
                    <a:pt x="293" y="626"/>
                  </a:cubicBezTo>
                  <a:close/>
                  <a:moveTo>
                    <a:pt x="64" y="0"/>
                  </a:moveTo>
                  <a:cubicBezTo>
                    <a:pt x="64" y="0"/>
                    <a:pt x="43" y="0"/>
                    <a:pt x="43" y="22"/>
                  </a:cubicBezTo>
                  <a:cubicBezTo>
                    <a:pt x="43" y="22"/>
                    <a:pt x="53" y="12"/>
                    <a:pt x="59" y="12"/>
                  </a:cubicBezTo>
                  <a:cubicBezTo>
                    <a:pt x="62" y="12"/>
                    <a:pt x="64" y="14"/>
                    <a:pt x="64" y="22"/>
                  </a:cubicBezTo>
                  <a:lnTo>
                    <a:pt x="43" y="22"/>
                  </a:lnTo>
                  <a:cubicBezTo>
                    <a:pt x="33" y="32"/>
                    <a:pt x="33" y="32"/>
                    <a:pt x="35" y="32"/>
                  </a:cubicBezTo>
                  <a:cubicBezTo>
                    <a:pt x="38" y="32"/>
                    <a:pt x="43" y="32"/>
                    <a:pt x="43" y="43"/>
                  </a:cubicBezTo>
                  <a:cubicBezTo>
                    <a:pt x="22" y="43"/>
                    <a:pt x="43" y="43"/>
                    <a:pt x="22" y="64"/>
                  </a:cubicBezTo>
                  <a:cubicBezTo>
                    <a:pt x="22" y="64"/>
                    <a:pt x="31" y="54"/>
                    <a:pt x="38" y="54"/>
                  </a:cubicBezTo>
                  <a:cubicBezTo>
                    <a:pt x="41" y="54"/>
                    <a:pt x="43" y="57"/>
                    <a:pt x="43" y="64"/>
                  </a:cubicBezTo>
                  <a:lnTo>
                    <a:pt x="22" y="64"/>
                  </a:lnTo>
                  <a:cubicBezTo>
                    <a:pt x="22" y="64"/>
                    <a:pt x="1" y="85"/>
                    <a:pt x="22" y="85"/>
                  </a:cubicBezTo>
                  <a:cubicBezTo>
                    <a:pt x="1" y="106"/>
                    <a:pt x="1" y="106"/>
                    <a:pt x="1" y="106"/>
                  </a:cubicBezTo>
                  <a:cubicBezTo>
                    <a:pt x="1" y="117"/>
                    <a:pt x="1" y="122"/>
                    <a:pt x="1" y="127"/>
                  </a:cubicBezTo>
                  <a:cubicBezTo>
                    <a:pt x="22" y="127"/>
                    <a:pt x="22" y="127"/>
                    <a:pt x="22" y="148"/>
                  </a:cubicBezTo>
                  <a:cubicBezTo>
                    <a:pt x="1" y="148"/>
                    <a:pt x="22" y="169"/>
                    <a:pt x="22" y="169"/>
                  </a:cubicBezTo>
                  <a:cubicBezTo>
                    <a:pt x="22" y="191"/>
                    <a:pt x="22" y="212"/>
                    <a:pt x="43" y="212"/>
                  </a:cubicBezTo>
                  <a:cubicBezTo>
                    <a:pt x="22" y="233"/>
                    <a:pt x="43" y="233"/>
                    <a:pt x="43" y="233"/>
                  </a:cubicBezTo>
                  <a:cubicBezTo>
                    <a:pt x="43" y="233"/>
                    <a:pt x="43" y="254"/>
                    <a:pt x="64" y="254"/>
                  </a:cubicBezTo>
                  <a:lnTo>
                    <a:pt x="43" y="254"/>
                  </a:lnTo>
                  <a:cubicBezTo>
                    <a:pt x="43" y="275"/>
                    <a:pt x="64" y="275"/>
                    <a:pt x="64" y="275"/>
                  </a:cubicBezTo>
                  <a:cubicBezTo>
                    <a:pt x="64" y="275"/>
                    <a:pt x="64" y="275"/>
                    <a:pt x="64" y="296"/>
                  </a:cubicBezTo>
                  <a:cubicBezTo>
                    <a:pt x="64" y="296"/>
                    <a:pt x="85" y="317"/>
                    <a:pt x="85" y="317"/>
                  </a:cubicBezTo>
                  <a:cubicBezTo>
                    <a:pt x="85" y="338"/>
                    <a:pt x="85" y="338"/>
                    <a:pt x="85" y="338"/>
                  </a:cubicBezTo>
                  <a:cubicBezTo>
                    <a:pt x="107" y="338"/>
                    <a:pt x="85" y="360"/>
                    <a:pt x="107" y="360"/>
                  </a:cubicBezTo>
                  <a:cubicBezTo>
                    <a:pt x="107" y="360"/>
                    <a:pt x="107" y="381"/>
                    <a:pt x="107" y="381"/>
                  </a:cubicBezTo>
                  <a:cubicBezTo>
                    <a:pt x="107" y="402"/>
                    <a:pt x="128" y="402"/>
                    <a:pt x="128" y="423"/>
                  </a:cubicBezTo>
                  <a:cubicBezTo>
                    <a:pt x="128" y="416"/>
                    <a:pt x="130" y="414"/>
                    <a:pt x="133" y="414"/>
                  </a:cubicBezTo>
                  <a:cubicBezTo>
                    <a:pt x="139" y="414"/>
                    <a:pt x="149" y="423"/>
                    <a:pt x="149" y="423"/>
                  </a:cubicBezTo>
                  <a:lnTo>
                    <a:pt x="128" y="423"/>
                  </a:lnTo>
                  <a:lnTo>
                    <a:pt x="128" y="444"/>
                  </a:lnTo>
                  <a:lnTo>
                    <a:pt x="191" y="444"/>
                  </a:lnTo>
                  <a:cubicBezTo>
                    <a:pt x="170" y="465"/>
                    <a:pt x="170" y="465"/>
                    <a:pt x="170" y="465"/>
                  </a:cubicBezTo>
                  <a:lnTo>
                    <a:pt x="191" y="465"/>
                  </a:lnTo>
                  <a:cubicBezTo>
                    <a:pt x="191" y="465"/>
                    <a:pt x="191" y="465"/>
                    <a:pt x="191" y="486"/>
                  </a:cubicBezTo>
                  <a:cubicBezTo>
                    <a:pt x="191" y="465"/>
                    <a:pt x="191" y="465"/>
                    <a:pt x="212" y="465"/>
                  </a:cubicBezTo>
                  <a:cubicBezTo>
                    <a:pt x="191" y="486"/>
                    <a:pt x="191" y="486"/>
                    <a:pt x="191" y="486"/>
                  </a:cubicBezTo>
                  <a:cubicBezTo>
                    <a:pt x="191" y="486"/>
                    <a:pt x="191" y="486"/>
                    <a:pt x="191" y="507"/>
                  </a:cubicBezTo>
                  <a:lnTo>
                    <a:pt x="212" y="486"/>
                  </a:lnTo>
                  <a:cubicBezTo>
                    <a:pt x="233" y="486"/>
                    <a:pt x="191" y="507"/>
                    <a:pt x="191" y="507"/>
                  </a:cubicBezTo>
                  <a:lnTo>
                    <a:pt x="212" y="507"/>
                  </a:lnTo>
                  <a:cubicBezTo>
                    <a:pt x="212" y="529"/>
                    <a:pt x="212" y="529"/>
                    <a:pt x="212" y="529"/>
                  </a:cubicBezTo>
                  <a:cubicBezTo>
                    <a:pt x="219" y="536"/>
                    <a:pt x="224" y="538"/>
                    <a:pt x="227" y="538"/>
                  </a:cubicBezTo>
                  <a:cubicBezTo>
                    <a:pt x="233" y="538"/>
                    <a:pt x="233" y="529"/>
                    <a:pt x="233" y="529"/>
                  </a:cubicBezTo>
                  <a:cubicBezTo>
                    <a:pt x="233" y="550"/>
                    <a:pt x="233" y="550"/>
                    <a:pt x="233" y="550"/>
                  </a:cubicBezTo>
                  <a:cubicBezTo>
                    <a:pt x="233" y="543"/>
                    <a:pt x="233" y="540"/>
                    <a:pt x="234" y="540"/>
                  </a:cubicBezTo>
                  <a:cubicBezTo>
                    <a:pt x="236" y="540"/>
                    <a:pt x="240" y="550"/>
                    <a:pt x="254" y="550"/>
                  </a:cubicBezTo>
                  <a:cubicBezTo>
                    <a:pt x="254" y="550"/>
                    <a:pt x="233" y="571"/>
                    <a:pt x="233" y="571"/>
                  </a:cubicBezTo>
                  <a:lnTo>
                    <a:pt x="276" y="571"/>
                  </a:lnTo>
                  <a:cubicBezTo>
                    <a:pt x="276" y="571"/>
                    <a:pt x="254" y="592"/>
                    <a:pt x="276" y="592"/>
                  </a:cubicBezTo>
                  <a:lnTo>
                    <a:pt x="276" y="613"/>
                  </a:lnTo>
                  <a:cubicBezTo>
                    <a:pt x="276" y="613"/>
                    <a:pt x="276" y="613"/>
                    <a:pt x="276" y="634"/>
                  </a:cubicBezTo>
                  <a:cubicBezTo>
                    <a:pt x="283" y="627"/>
                    <a:pt x="287" y="625"/>
                    <a:pt x="290" y="625"/>
                  </a:cubicBezTo>
                  <a:cubicBezTo>
                    <a:pt x="291" y="625"/>
                    <a:pt x="292" y="625"/>
                    <a:pt x="293" y="626"/>
                  </a:cubicBezTo>
                  <a:lnTo>
                    <a:pt x="293" y="626"/>
                  </a:lnTo>
                  <a:cubicBezTo>
                    <a:pt x="295" y="623"/>
                    <a:pt x="297" y="618"/>
                    <a:pt x="297" y="613"/>
                  </a:cubicBezTo>
                  <a:lnTo>
                    <a:pt x="297" y="634"/>
                  </a:lnTo>
                  <a:cubicBezTo>
                    <a:pt x="297" y="634"/>
                    <a:pt x="297" y="655"/>
                    <a:pt x="297" y="655"/>
                  </a:cubicBezTo>
                  <a:lnTo>
                    <a:pt x="318" y="655"/>
                  </a:lnTo>
                  <a:cubicBezTo>
                    <a:pt x="297" y="655"/>
                    <a:pt x="318" y="655"/>
                    <a:pt x="297" y="676"/>
                  </a:cubicBezTo>
                  <a:cubicBezTo>
                    <a:pt x="297" y="687"/>
                    <a:pt x="302" y="687"/>
                    <a:pt x="307" y="687"/>
                  </a:cubicBezTo>
                  <a:cubicBezTo>
                    <a:pt x="312" y="687"/>
                    <a:pt x="318" y="687"/>
                    <a:pt x="318" y="698"/>
                  </a:cubicBezTo>
                  <a:lnTo>
                    <a:pt x="339" y="698"/>
                  </a:lnTo>
                  <a:cubicBezTo>
                    <a:pt x="339" y="698"/>
                    <a:pt x="339" y="698"/>
                    <a:pt x="339" y="676"/>
                  </a:cubicBezTo>
                  <a:cubicBezTo>
                    <a:pt x="339" y="655"/>
                    <a:pt x="339" y="655"/>
                    <a:pt x="339" y="655"/>
                  </a:cubicBezTo>
                  <a:cubicBezTo>
                    <a:pt x="349" y="645"/>
                    <a:pt x="349" y="645"/>
                    <a:pt x="347" y="645"/>
                  </a:cubicBezTo>
                  <a:cubicBezTo>
                    <a:pt x="344" y="645"/>
                    <a:pt x="339" y="645"/>
                    <a:pt x="339" y="634"/>
                  </a:cubicBezTo>
                  <a:cubicBezTo>
                    <a:pt x="339" y="634"/>
                    <a:pt x="360" y="613"/>
                    <a:pt x="360" y="613"/>
                  </a:cubicBezTo>
                  <a:lnTo>
                    <a:pt x="339" y="613"/>
                  </a:lnTo>
                  <a:cubicBezTo>
                    <a:pt x="349" y="602"/>
                    <a:pt x="349" y="602"/>
                    <a:pt x="347" y="602"/>
                  </a:cubicBezTo>
                  <a:cubicBezTo>
                    <a:pt x="344" y="602"/>
                    <a:pt x="339" y="602"/>
                    <a:pt x="339" y="592"/>
                  </a:cubicBezTo>
                  <a:cubicBezTo>
                    <a:pt x="339" y="571"/>
                    <a:pt x="339" y="571"/>
                    <a:pt x="339" y="571"/>
                  </a:cubicBezTo>
                  <a:cubicBezTo>
                    <a:pt x="339" y="571"/>
                    <a:pt x="318" y="571"/>
                    <a:pt x="339" y="550"/>
                  </a:cubicBezTo>
                  <a:lnTo>
                    <a:pt x="318" y="550"/>
                  </a:lnTo>
                  <a:lnTo>
                    <a:pt x="339" y="529"/>
                  </a:lnTo>
                  <a:cubicBezTo>
                    <a:pt x="334" y="529"/>
                    <a:pt x="331" y="527"/>
                    <a:pt x="330" y="525"/>
                  </a:cubicBezTo>
                  <a:lnTo>
                    <a:pt x="330" y="525"/>
                  </a:lnTo>
                  <a:cubicBezTo>
                    <a:pt x="339" y="520"/>
                    <a:pt x="339" y="507"/>
                    <a:pt x="339" y="507"/>
                  </a:cubicBezTo>
                  <a:cubicBezTo>
                    <a:pt x="318" y="507"/>
                    <a:pt x="339" y="486"/>
                    <a:pt x="318" y="486"/>
                  </a:cubicBezTo>
                  <a:cubicBezTo>
                    <a:pt x="318" y="486"/>
                    <a:pt x="318" y="486"/>
                    <a:pt x="318" y="465"/>
                  </a:cubicBezTo>
                  <a:cubicBezTo>
                    <a:pt x="318" y="455"/>
                    <a:pt x="312" y="455"/>
                    <a:pt x="307" y="455"/>
                  </a:cubicBezTo>
                  <a:cubicBezTo>
                    <a:pt x="302" y="455"/>
                    <a:pt x="297" y="455"/>
                    <a:pt x="297" y="444"/>
                  </a:cubicBezTo>
                  <a:cubicBezTo>
                    <a:pt x="297" y="444"/>
                    <a:pt x="297" y="444"/>
                    <a:pt x="297" y="423"/>
                  </a:cubicBezTo>
                  <a:lnTo>
                    <a:pt x="297" y="402"/>
                  </a:lnTo>
                  <a:cubicBezTo>
                    <a:pt x="297" y="402"/>
                    <a:pt x="297" y="381"/>
                    <a:pt x="297" y="381"/>
                  </a:cubicBezTo>
                  <a:cubicBezTo>
                    <a:pt x="283" y="381"/>
                    <a:pt x="287" y="371"/>
                    <a:pt x="286" y="371"/>
                  </a:cubicBezTo>
                  <a:lnTo>
                    <a:pt x="286" y="371"/>
                  </a:lnTo>
                  <a:cubicBezTo>
                    <a:pt x="285" y="371"/>
                    <a:pt x="283" y="374"/>
                    <a:pt x="276" y="381"/>
                  </a:cubicBezTo>
                  <a:cubicBezTo>
                    <a:pt x="276" y="360"/>
                    <a:pt x="276" y="360"/>
                    <a:pt x="276" y="360"/>
                  </a:cubicBezTo>
                  <a:cubicBezTo>
                    <a:pt x="276" y="360"/>
                    <a:pt x="276" y="338"/>
                    <a:pt x="276" y="338"/>
                  </a:cubicBezTo>
                  <a:cubicBezTo>
                    <a:pt x="276" y="338"/>
                    <a:pt x="276" y="317"/>
                    <a:pt x="276" y="317"/>
                  </a:cubicBezTo>
                  <a:lnTo>
                    <a:pt x="254" y="317"/>
                  </a:lnTo>
                  <a:cubicBezTo>
                    <a:pt x="254" y="317"/>
                    <a:pt x="254" y="317"/>
                    <a:pt x="254" y="296"/>
                  </a:cubicBezTo>
                  <a:lnTo>
                    <a:pt x="233" y="275"/>
                  </a:lnTo>
                  <a:cubicBezTo>
                    <a:pt x="233" y="275"/>
                    <a:pt x="233" y="254"/>
                    <a:pt x="233" y="254"/>
                  </a:cubicBezTo>
                  <a:lnTo>
                    <a:pt x="212" y="254"/>
                  </a:lnTo>
                  <a:cubicBezTo>
                    <a:pt x="233" y="233"/>
                    <a:pt x="212" y="233"/>
                    <a:pt x="212" y="212"/>
                  </a:cubicBezTo>
                  <a:lnTo>
                    <a:pt x="191" y="212"/>
                  </a:lnTo>
                  <a:cubicBezTo>
                    <a:pt x="212" y="191"/>
                    <a:pt x="212" y="191"/>
                    <a:pt x="191" y="191"/>
                  </a:cubicBezTo>
                  <a:cubicBezTo>
                    <a:pt x="191" y="191"/>
                    <a:pt x="191" y="169"/>
                    <a:pt x="191" y="169"/>
                  </a:cubicBezTo>
                  <a:cubicBezTo>
                    <a:pt x="191" y="169"/>
                    <a:pt x="170" y="169"/>
                    <a:pt x="191" y="148"/>
                  </a:cubicBezTo>
                  <a:cubicBezTo>
                    <a:pt x="170" y="148"/>
                    <a:pt x="170" y="148"/>
                    <a:pt x="170" y="127"/>
                  </a:cubicBezTo>
                  <a:lnTo>
                    <a:pt x="149" y="127"/>
                  </a:lnTo>
                  <a:cubicBezTo>
                    <a:pt x="149" y="106"/>
                    <a:pt x="170" y="106"/>
                    <a:pt x="170" y="106"/>
                  </a:cubicBezTo>
                  <a:cubicBezTo>
                    <a:pt x="170" y="106"/>
                    <a:pt x="149"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685;p67"/>
            <p:cNvSpPr/>
            <p:nvPr/>
          </p:nvSpPr>
          <p:spPr>
            <a:xfrm>
              <a:off x="7592629" y="392341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686;p67"/>
            <p:cNvSpPr/>
            <p:nvPr/>
          </p:nvSpPr>
          <p:spPr>
            <a:xfrm>
              <a:off x="7591808" y="392094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687;p67"/>
            <p:cNvSpPr/>
            <p:nvPr/>
          </p:nvSpPr>
          <p:spPr>
            <a:xfrm>
              <a:off x="7590947"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688;p67"/>
            <p:cNvSpPr/>
            <p:nvPr/>
          </p:nvSpPr>
          <p:spPr>
            <a:xfrm>
              <a:off x="7593451" y="392423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689;p67"/>
            <p:cNvSpPr/>
            <p:nvPr/>
          </p:nvSpPr>
          <p:spPr>
            <a:xfrm>
              <a:off x="7595094" y="392755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690;p67"/>
            <p:cNvSpPr/>
            <p:nvPr/>
          </p:nvSpPr>
          <p:spPr>
            <a:xfrm>
              <a:off x="7595094" y="3927557"/>
              <a:ext cx="861" cy="39"/>
            </a:xfrm>
            <a:custGeom>
              <a:avLst/>
              <a:gdLst/>
              <a:ahLst/>
              <a:cxnLst/>
              <a:rect l="l" t="t" r="r" b="b"/>
              <a:pathLst>
                <a:path w="22" h="1" extrusionOk="0">
                  <a:moveTo>
                    <a:pt x="22" y="0"/>
                  </a:moveTo>
                  <a:cubicBezTo>
                    <a:pt x="22" y="0"/>
                    <a:pt x="22" y="0"/>
                    <a:pt x="1" y="0"/>
                  </a:cubicBez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691;p67"/>
            <p:cNvSpPr/>
            <p:nvPr/>
          </p:nvSpPr>
          <p:spPr>
            <a:xfrm>
              <a:off x="7593451" y="392341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692;p67"/>
            <p:cNvSpPr/>
            <p:nvPr/>
          </p:nvSpPr>
          <p:spPr>
            <a:xfrm>
              <a:off x="7595094" y="392755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693;p67"/>
            <p:cNvSpPr/>
            <p:nvPr/>
          </p:nvSpPr>
          <p:spPr>
            <a:xfrm>
              <a:off x="7595094" y="392755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694;p67"/>
            <p:cNvSpPr/>
            <p:nvPr/>
          </p:nvSpPr>
          <p:spPr>
            <a:xfrm>
              <a:off x="7594272" y="3925053"/>
              <a:ext cx="861" cy="39"/>
            </a:xfrm>
            <a:custGeom>
              <a:avLst/>
              <a:gdLst/>
              <a:ahLst/>
              <a:cxnLst/>
              <a:rect l="l" t="t" r="r" b="b"/>
              <a:pathLst>
                <a:path w="22" h="1" extrusionOk="0">
                  <a:moveTo>
                    <a:pt x="22" y="1"/>
                  </a:moveTo>
                  <a:cubicBezTo>
                    <a:pt x="0" y="1"/>
                    <a:pt x="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695;p67"/>
            <p:cNvSpPr/>
            <p:nvPr/>
          </p:nvSpPr>
          <p:spPr>
            <a:xfrm>
              <a:off x="7595094" y="392755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696;p67"/>
            <p:cNvSpPr/>
            <p:nvPr/>
          </p:nvSpPr>
          <p:spPr>
            <a:xfrm>
              <a:off x="7595094" y="3927557"/>
              <a:ext cx="39" cy="861"/>
            </a:xfrm>
            <a:custGeom>
              <a:avLst/>
              <a:gdLst/>
              <a:ahLst/>
              <a:cxnLst/>
              <a:rect l="l" t="t" r="r" b="b"/>
              <a:pathLst>
                <a:path w="1" h="22" extrusionOk="0">
                  <a:moveTo>
                    <a:pt x="1" y="0"/>
                  </a:moveTo>
                  <a:lnTo>
                    <a:pt x="1" y="0"/>
                  </a:lnTo>
                  <a:lnTo>
                    <a:pt x="1"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697;p67"/>
            <p:cNvSpPr/>
            <p:nvPr/>
          </p:nvSpPr>
          <p:spPr>
            <a:xfrm>
              <a:off x="7595094"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698;p67"/>
            <p:cNvSpPr/>
            <p:nvPr/>
          </p:nvSpPr>
          <p:spPr>
            <a:xfrm>
              <a:off x="7661209" y="389696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699;p67"/>
            <p:cNvSpPr/>
            <p:nvPr/>
          </p:nvSpPr>
          <p:spPr>
            <a:xfrm>
              <a:off x="7662031" y="3895320"/>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700;p67"/>
            <p:cNvSpPr/>
            <p:nvPr/>
          </p:nvSpPr>
          <p:spPr>
            <a:xfrm>
              <a:off x="7661209" y="3898607"/>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701;p67"/>
            <p:cNvSpPr/>
            <p:nvPr/>
          </p:nvSpPr>
          <p:spPr>
            <a:xfrm>
              <a:off x="7662853" y="389199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702;p67"/>
            <p:cNvSpPr/>
            <p:nvPr/>
          </p:nvSpPr>
          <p:spPr>
            <a:xfrm>
              <a:off x="7662031" y="38936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703;p67"/>
            <p:cNvSpPr/>
            <p:nvPr/>
          </p:nvSpPr>
          <p:spPr>
            <a:xfrm>
              <a:off x="7658745" y="389860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704;p67"/>
            <p:cNvSpPr/>
            <p:nvPr/>
          </p:nvSpPr>
          <p:spPr>
            <a:xfrm>
              <a:off x="7658745" y="390028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705;p67"/>
            <p:cNvSpPr/>
            <p:nvPr/>
          </p:nvSpPr>
          <p:spPr>
            <a:xfrm>
              <a:off x="7659566" y="389942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706;p67"/>
            <p:cNvSpPr/>
            <p:nvPr/>
          </p:nvSpPr>
          <p:spPr>
            <a:xfrm>
              <a:off x="7659566" y="389942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707;p67"/>
            <p:cNvSpPr/>
            <p:nvPr/>
          </p:nvSpPr>
          <p:spPr>
            <a:xfrm>
              <a:off x="7662031" y="3877950"/>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708;p67"/>
            <p:cNvSpPr/>
            <p:nvPr/>
          </p:nvSpPr>
          <p:spPr>
            <a:xfrm>
              <a:off x="7662853" y="388788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709;p67"/>
            <p:cNvSpPr/>
            <p:nvPr/>
          </p:nvSpPr>
          <p:spPr>
            <a:xfrm>
              <a:off x="7660388" y="387795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710;p67"/>
            <p:cNvSpPr/>
            <p:nvPr/>
          </p:nvSpPr>
          <p:spPr>
            <a:xfrm>
              <a:off x="7657884" y="3897785"/>
              <a:ext cx="39" cy="861"/>
            </a:xfrm>
            <a:custGeom>
              <a:avLst/>
              <a:gdLst/>
              <a:ahLst/>
              <a:cxnLst/>
              <a:rect l="l" t="t" r="r" b="b"/>
              <a:pathLst>
                <a:path w="1" h="22" extrusionOk="0">
                  <a:moveTo>
                    <a:pt x="1" y="22"/>
                  </a:moveTo>
                  <a:cubicBezTo>
                    <a:pt x="1" y="22"/>
                    <a:pt x="1" y="1"/>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711;p67"/>
            <p:cNvSpPr/>
            <p:nvPr/>
          </p:nvSpPr>
          <p:spPr>
            <a:xfrm>
              <a:off x="7656241" y="3887066"/>
              <a:ext cx="861" cy="39"/>
            </a:xfrm>
            <a:custGeom>
              <a:avLst/>
              <a:gdLst/>
              <a:ahLst/>
              <a:cxnLst/>
              <a:rect l="l" t="t" r="r" b="b"/>
              <a:pathLst>
                <a:path w="22" h="1" extrusionOk="0">
                  <a:moveTo>
                    <a:pt x="22" y="0"/>
                  </a:moveTo>
                  <a:lnTo>
                    <a:pt x="22" y="0"/>
                  </a:ln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712;p67"/>
            <p:cNvSpPr/>
            <p:nvPr/>
          </p:nvSpPr>
          <p:spPr>
            <a:xfrm>
              <a:off x="7660388" y="387795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713;p67"/>
            <p:cNvSpPr/>
            <p:nvPr/>
          </p:nvSpPr>
          <p:spPr>
            <a:xfrm>
              <a:off x="7662853" y="388456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714;p67"/>
            <p:cNvSpPr/>
            <p:nvPr/>
          </p:nvSpPr>
          <p:spPr>
            <a:xfrm>
              <a:off x="7662853" y="388456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715;p67"/>
            <p:cNvSpPr/>
            <p:nvPr/>
          </p:nvSpPr>
          <p:spPr>
            <a:xfrm>
              <a:off x="7661209" y="3877950"/>
              <a:ext cx="861" cy="39"/>
            </a:xfrm>
            <a:custGeom>
              <a:avLst/>
              <a:gdLst/>
              <a:ahLst/>
              <a:cxnLst/>
              <a:rect l="l" t="t" r="r" b="b"/>
              <a:pathLst>
                <a:path w="22" h="1" extrusionOk="0">
                  <a:moveTo>
                    <a:pt x="22" y="1"/>
                  </a:moveTo>
                  <a:lnTo>
                    <a:pt x="0" y="1"/>
                  </a:lnTo>
                  <a:cubicBezTo>
                    <a:pt x="0"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716;p67"/>
            <p:cNvSpPr/>
            <p:nvPr/>
          </p:nvSpPr>
          <p:spPr>
            <a:xfrm>
              <a:off x="7662853" y="388209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717;p67"/>
            <p:cNvSpPr/>
            <p:nvPr/>
          </p:nvSpPr>
          <p:spPr>
            <a:xfrm>
              <a:off x="7662031" y="38936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718;p67"/>
            <p:cNvSpPr/>
            <p:nvPr/>
          </p:nvSpPr>
          <p:spPr>
            <a:xfrm>
              <a:off x="7657884" y="389281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719;p67"/>
            <p:cNvSpPr/>
            <p:nvPr/>
          </p:nvSpPr>
          <p:spPr>
            <a:xfrm>
              <a:off x="7657884" y="3892817"/>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720;p67"/>
            <p:cNvSpPr/>
            <p:nvPr/>
          </p:nvSpPr>
          <p:spPr>
            <a:xfrm>
              <a:off x="7657884" y="3893677"/>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721;p67"/>
            <p:cNvSpPr/>
            <p:nvPr/>
          </p:nvSpPr>
          <p:spPr>
            <a:xfrm>
              <a:off x="7657063" y="3893677"/>
              <a:ext cx="861" cy="39"/>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722;p67"/>
            <p:cNvSpPr/>
            <p:nvPr/>
          </p:nvSpPr>
          <p:spPr>
            <a:xfrm>
              <a:off x="7656241" y="3877950"/>
              <a:ext cx="8294" cy="22378"/>
            </a:xfrm>
            <a:custGeom>
              <a:avLst/>
              <a:gdLst/>
              <a:ahLst/>
              <a:cxnLst/>
              <a:rect l="l" t="t" r="r" b="b"/>
              <a:pathLst>
                <a:path w="212" h="572" extrusionOk="0">
                  <a:moveTo>
                    <a:pt x="1" y="233"/>
                  </a:moveTo>
                  <a:cubicBezTo>
                    <a:pt x="1" y="240"/>
                    <a:pt x="1" y="242"/>
                    <a:pt x="1" y="242"/>
                  </a:cubicBezTo>
                  <a:cubicBezTo>
                    <a:pt x="3" y="242"/>
                    <a:pt x="8" y="233"/>
                    <a:pt x="22" y="233"/>
                  </a:cubicBezTo>
                  <a:close/>
                  <a:moveTo>
                    <a:pt x="23" y="350"/>
                  </a:moveTo>
                  <a:cubicBezTo>
                    <a:pt x="22" y="350"/>
                    <a:pt x="22" y="353"/>
                    <a:pt x="22" y="360"/>
                  </a:cubicBezTo>
                  <a:lnTo>
                    <a:pt x="43" y="360"/>
                  </a:lnTo>
                  <a:cubicBezTo>
                    <a:pt x="29" y="360"/>
                    <a:pt x="24" y="350"/>
                    <a:pt x="23" y="350"/>
                  </a:cubicBezTo>
                  <a:close/>
                  <a:moveTo>
                    <a:pt x="22" y="381"/>
                  </a:moveTo>
                  <a:lnTo>
                    <a:pt x="22" y="381"/>
                  </a:lnTo>
                  <a:cubicBezTo>
                    <a:pt x="29" y="388"/>
                    <a:pt x="34" y="390"/>
                    <a:pt x="37" y="390"/>
                  </a:cubicBezTo>
                  <a:cubicBezTo>
                    <a:pt x="38" y="390"/>
                    <a:pt x="39" y="390"/>
                    <a:pt x="40" y="389"/>
                  </a:cubicBezTo>
                  <a:lnTo>
                    <a:pt x="40" y="389"/>
                  </a:lnTo>
                  <a:cubicBezTo>
                    <a:pt x="41" y="389"/>
                    <a:pt x="41" y="389"/>
                    <a:pt x="42" y="389"/>
                  </a:cubicBezTo>
                  <a:lnTo>
                    <a:pt x="42" y="389"/>
                  </a:lnTo>
                  <a:cubicBezTo>
                    <a:pt x="42" y="387"/>
                    <a:pt x="43" y="384"/>
                    <a:pt x="43" y="381"/>
                  </a:cubicBezTo>
                  <a:lnTo>
                    <a:pt x="43" y="381"/>
                  </a:lnTo>
                  <a:cubicBezTo>
                    <a:pt x="43" y="381"/>
                    <a:pt x="43" y="386"/>
                    <a:pt x="40" y="389"/>
                  </a:cubicBezTo>
                  <a:lnTo>
                    <a:pt x="40" y="389"/>
                  </a:lnTo>
                  <a:cubicBezTo>
                    <a:pt x="32" y="386"/>
                    <a:pt x="22" y="381"/>
                    <a:pt x="22" y="381"/>
                  </a:cubicBezTo>
                  <a:close/>
                  <a:moveTo>
                    <a:pt x="22" y="444"/>
                  </a:moveTo>
                  <a:cubicBezTo>
                    <a:pt x="29" y="451"/>
                    <a:pt x="31" y="454"/>
                    <a:pt x="32" y="454"/>
                  </a:cubicBezTo>
                  <a:cubicBezTo>
                    <a:pt x="34" y="454"/>
                    <a:pt x="29" y="444"/>
                    <a:pt x="43" y="444"/>
                  </a:cubicBezTo>
                  <a:close/>
                  <a:moveTo>
                    <a:pt x="85" y="1"/>
                  </a:moveTo>
                  <a:lnTo>
                    <a:pt x="85" y="22"/>
                  </a:lnTo>
                  <a:lnTo>
                    <a:pt x="64" y="22"/>
                  </a:lnTo>
                  <a:cubicBezTo>
                    <a:pt x="64" y="22"/>
                    <a:pt x="43" y="43"/>
                    <a:pt x="43" y="43"/>
                  </a:cubicBezTo>
                  <a:lnTo>
                    <a:pt x="22" y="43"/>
                  </a:lnTo>
                  <a:cubicBezTo>
                    <a:pt x="22" y="64"/>
                    <a:pt x="22" y="64"/>
                    <a:pt x="22" y="64"/>
                  </a:cubicBezTo>
                  <a:cubicBezTo>
                    <a:pt x="22" y="85"/>
                    <a:pt x="22" y="85"/>
                    <a:pt x="1" y="106"/>
                  </a:cubicBezTo>
                  <a:cubicBezTo>
                    <a:pt x="22" y="106"/>
                    <a:pt x="1" y="127"/>
                    <a:pt x="1" y="127"/>
                  </a:cubicBezTo>
                  <a:lnTo>
                    <a:pt x="22" y="127"/>
                  </a:lnTo>
                  <a:cubicBezTo>
                    <a:pt x="1" y="149"/>
                    <a:pt x="22" y="149"/>
                    <a:pt x="1" y="149"/>
                  </a:cubicBezTo>
                  <a:cubicBezTo>
                    <a:pt x="1" y="149"/>
                    <a:pt x="1" y="170"/>
                    <a:pt x="1" y="170"/>
                  </a:cubicBezTo>
                  <a:cubicBezTo>
                    <a:pt x="22" y="170"/>
                    <a:pt x="1" y="170"/>
                    <a:pt x="1" y="191"/>
                  </a:cubicBezTo>
                  <a:lnTo>
                    <a:pt x="22" y="191"/>
                  </a:lnTo>
                  <a:cubicBezTo>
                    <a:pt x="1" y="191"/>
                    <a:pt x="1" y="191"/>
                    <a:pt x="1" y="212"/>
                  </a:cubicBezTo>
                  <a:cubicBezTo>
                    <a:pt x="1" y="212"/>
                    <a:pt x="1" y="233"/>
                    <a:pt x="1" y="233"/>
                  </a:cubicBezTo>
                  <a:cubicBezTo>
                    <a:pt x="1" y="222"/>
                    <a:pt x="6" y="217"/>
                    <a:pt x="11" y="217"/>
                  </a:cubicBezTo>
                  <a:cubicBezTo>
                    <a:pt x="17" y="217"/>
                    <a:pt x="22" y="222"/>
                    <a:pt x="22" y="233"/>
                  </a:cubicBezTo>
                  <a:cubicBezTo>
                    <a:pt x="22" y="254"/>
                    <a:pt x="22" y="254"/>
                    <a:pt x="22" y="254"/>
                  </a:cubicBezTo>
                  <a:lnTo>
                    <a:pt x="1" y="254"/>
                  </a:lnTo>
                  <a:cubicBezTo>
                    <a:pt x="1" y="254"/>
                    <a:pt x="22" y="254"/>
                    <a:pt x="1" y="275"/>
                  </a:cubicBezTo>
                  <a:cubicBezTo>
                    <a:pt x="1" y="296"/>
                    <a:pt x="1" y="296"/>
                    <a:pt x="1" y="296"/>
                  </a:cubicBezTo>
                  <a:cubicBezTo>
                    <a:pt x="22" y="296"/>
                    <a:pt x="22" y="318"/>
                    <a:pt x="22" y="318"/>
                  </a:cubicBezTo>
                  <a:lnTo>
                    <a:pt x="1" y="318"/>
                  </a:lnTo>
                  <a:cubicBezTo>
                    <a:pt x="1" y="339"/>
                    <a:pt x="22" y="339"/>
                    <a:pt x="22" y="339"/>
                  </a:cubicBezTo>
                  <a:cubicBezTo>
                    <a:pt x="22" y="339"/>
                    <a:pt x="43" y="339"/>
                    <a:pt x="43" y="360"/>
                  </a:cubicBezTo>
                  <a:cubicBezTo>
                    <a:pt x="43" y="360"/>
                    <a:pt x="43" y="360"/>
                    <a:pt x="43" y="381"/>
                  </a:cubicBezTo>
                  <a:cubicBezTo>
                    <a:pt x="50" y="388"/>
                    <a:pt x="50" y="390"/>
                    <a:pt x="47" y="390"/>
                  </a:cubicBezTo>
                  <a:cubicBezTo>
                    <a:pt x="46" y="390"/>
                    <a:pt x="44" y="390"/>
                    <a:pt x="42" y="389"/>
                  </a:cubicBezTo>
                  <a:lnTo>
                    <a:pt x="42" y="389"/>
                  </a:lnTo>
                  <a:cubicBezTo>
                    <a:pt x="37" y="402"/>
                    <a:pt x="25" y="402"/>
                    <a:pt x="43" y="402"/>
                  </a:cubicBezTo>
                  <a:lnTo>
                    <a:pt x="22" y="402"/>
                  </a:lnTo>
                  <a:cubicBezTo>
                    <a:pt x="43" y="423"/>
                    <a:pt x="22" y="423"/>
                    <a:pt x="43" y="423"/>
                  </a:cubicBezTo>
                  <a:cubicBezTo>
                    <a:pt x="43" y="423"/>
                    <a:pt x="43" y="444"/>
                    <a:pt x="64" y="444"/>
                  </a:cubicBezTo>
                  <a:lnTo>
                    <a:pt x="43" y="444"/>
                  </a:lnTo>
                  <a:cubicBezTo>
                    <a:pt x="43" y="465"/>
                    <a:pt x="64" y="465"/>
                    <a:pt x="64" y="465"/>
                  </a:cubicBezTo>
                  <a:lnTo>
                    <a:pt x="43" y="465"/>
                  </a:lnTo>
                  <a:cubicBezTo>
                    <a:pt x="43" y="465"/>
                    <a:pt x="43" y="487"/>
                    <a:pt x="64" y="487"/>
                  </a:cubicBezTo>
                  <a:lnTo>
                    <a:pt x="43" y="487"/>
                  </a:lnTo>
                  <a:cubicBezTo>
                    <a:pt x="64" y="487"/>
                    <a:pt x="43" y="508"/>
                    <a:pt x="64" y="508"/>
                  </a:cubicBezTo>
                  <a:cubicBezTo>
                    <a:pt x="64" y="529"/>
                    <a:pt x="64" y="529"/>
                    <a:pt x="64" y="529"/>
                  </a:cubicBezTo>
                  <a:lnTo>
                    <a:pt x="64" y="550"/>
                  </a:lnTo>
                  <a:lnTo>
                    <a:pt x="106" y="550"/>
                  </a:lnTo>
                  <a:cubicBezTo>
                    <a:pt x="85" y="550"/>
                    <a:pt x="106" y="550"/>
                    <a:pt x="85" y="529"/>
                  </a:cubicBezTo>
                  <a:lnTo>
                    <a:pt x="85" y="529"/>
                  </a:lnTo>
                  <a:cubicBezTo>
                    <a:pt x="92" y="536"/>
                    <a:pt x="97" y="538"/>
                    <a:pt x="100" y="538"/>
                  </a:cubicBezTo>
                  <a:cubicBezTo>
                    <a:pt x="106" y="538"/>
                    <a:pt x="106" y="529"/>
                    <a:pt x="106" y="529"/>
                  </a:cubicBezTo>
                  <a:cubicBezTo>
                    <a:pt x="127" y="529"/>
                    <a:pt x="106" y="508"/>
                    <a:pt x="106" y="508"/>
                  </a:cubicBezTo>
                  <a:lnTo>
                    <a:pt x="127" y="508"/>
                  </a:lnTo>
                  <a:cubicBezTo>
                    <a:pt x="127" y="508"/>
                    <a:pt x="127" y="508"/>
                    <a:pt x="127" y="487"/>
                  </a:cubicBezTo>
                  <a:cubicBezTo>
                    <a:pt x="127" y="465"/>
                    <a:pt x="127" y="465"/>
                    <a:pt x="127" y="465"/>
                  </a:cubicBezTo>
                  <a:cubicBezTo>
                    <a:pt x="127" y="455"/>
                    <a:pt x="133" y="455"/>
                    <a:pt x="135" y="455"/>
                  </a:cubicBezTo>
                  <a:cubicBezTo>
                    <a:pt x="138" y="455"/>
                    <a:pt x="138" y="455"/>
                    <a:pt x="127" y="444"/>
                  </a:cubicBezTo>
                  <a:lnTo>
                    <a:pt x="149" y="444"/>
                  </a:lnTo>
                  <a:cubicBezTo>
                    <a:pt x="127" y="444"/>
                    <a:pt x="149" y="444"/>
                    <a:pt x="149" y="423"/>
                  </a:cubicBezTo>
                  <a:cubicBezTo>
                    <a:pt x="149" y="423"/>
                    <a:pt x="149" y="402"/>
                    <a:pt x="149" y="402"/>
                  </a:cubicBezTo>
                  <a:cubicBezTo>
                    <a:pt x="149" y="402"/>
                    <a:pt x="149" y="381"/>
                    <a:pt x="149" y="381"/>
                  </a:cubicBezTo>
                  <a:lnTo>
                    <a:pt x="170" y="381"/>
                  </a:lnTo>
                  <a:lnTo>
                    <a:pt x="149" y="360"/>
                  </a:lnTo>
                  <a:lnTo>
                    <a:pt x="170" y="360"/>
                  </a:lnTo>
                  <a:cubicBezTo>
                    <a:pt x="149" y="360"/>
                    <a:pt x="170" y="339"/>
                    <a:pt x="170" y="339"/>
                  </a:cubicBezTo>
                  <a:cubicBezTo>
                    <a:pt x="170" y="318"/>
                    <a:pt x="170" y="318"/>
                    <a:pt x="149" y="318"/>
                  </a:cubicBezTo>
                  <a:cubicBezTo>
                    <a:pt x="149" y="318"/>
                    <a:pt x="170" y="318"/>
                    <a:pt x="170" y="296"/>
                  </a:cubicBezTo>
                  <a:cubicBezTo>
                    <a:pt x="170" y="296"/>
                    <a:pt x="170" y="275"/>
                    <a:pt x="170" y="275"/>
                  </a:cubicBezTo>
                  <a:lnTo>
                    <a:pt x="170" y="254"/>
                  </a:lnTo>
                  <a:cubicBezTo>
                    <a:pt x="170" y="254"/>
                    <a:pt x="170" y="254"/>
                    <a:pt x="170" y="233"/>
                  </a:cubicBezTo>
                  <a:lnTo>
                    <a:pt x="149" y="233"/>
                  </a:lnTo>
                  <a:cubicBezTo>
                    <a:pt x="170" y="212"/>
                    <a:pt x="170" y="212"/>
                    <a:pt x="170" y="191"/>
                  </a:cubicBezTo>
                  <a:cubicBezTo>
                    <a:pt x="170" y="191"/>
                    <a:pt x="170" y="170"/>
                    <a:pt x="170" y="170"/>
                  </a:cubicBezTo>
                  <a:cubicBezTo>
                    <a:pt x="170" y="170"/>
                    <a:pt x="170" y="170"/>
                    <a:pt x="170" y="149"/>
                  </a:cubicBezTo>
                  <a:cubicBezTo>
                    <a:pt x="170" y="127"/>
                    <a:pt x="170" y="127"/>
                    <a:pt x="170" y="127"/>
                  </a:cubicBezTo>
                  <a:cubicBezTo>
                    <a:pt x="170" y="106"/>
                    <a:pt x="170" y="106"/>
                    <a:pt x="170" y="106"/>
                  </a:cubicBezTo>
                  <a:cubicBezTo>
                    <a:pt x="170" y="106"/>
                    <a:pt x="212" y="22"/>
                    <a:pt x="149" y="1"/>
                  </a:cubicBezTo>
                  <a:close/>
                  <a:moveTo>
                    <a:pt x="64" y="550"/>
                  </a:moveTo>
                  <a:cubicBezTo>
                    <a:pt x="64" y="550"/>
                    <a:pt x="64" y="571"/>
                    <a:pt x="64" y="571"/>
                  </a:cubicBezTo>
                  <a:lnTo>
                    <a:pt x="85" y="571"/>
                  </a:lnTo>
                  <a:cubicBezTo>
                    <a:pt x="85" y="571"/>
                    <a:pt x="85" y="550"/>
                    <a:pt x="64" y="55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723;p67"/>
            <p:cNvSpPr/>
            <p:nvPr/>
          </p:nvSpPr>
          <p:spPr>
            <a:xfrm>
              <a:off x="7657063" y="3893677"/>
              <a:ext cx="861" cy="39"/>
            </a:xfrm>
            <a:custGeom>
              <a:avLst/>
              <a:gdLst/>
              <a:ahLst/>
              <a:cxnLst/>
              <a:rect l="l" t="t" r="r" b="b"/>
              <a:pathLst>
                <a:path w="22" h="1" extrusionOk="0">
                  <a:moveTo>
                    <a:pt x="1"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724;p67"/>
            <p:cNvSpPr/>
            <p:nvPr/>
          </p:nvSpPr>
          <p:spPr>
            <a:xfrm>
              <a:off x="7657884" y="389199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725;p67"/>
            <p:cNvSpPr/>
            <p:nvPr/>
          </p:nvSpPr>
          <p:spPr>
            <a:xfrm>
              <a:off x="7657063" y="389199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726;p67"/>
            <p:cNvSpPr/>
            <p:nvPr/>
          </p:nvSpPr>
          <p:spPr>
            <a:xfrm>
              <a:off x="7657884" y="389532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727;p67"/>
            <p:cNvSpPr/>
            <p:nvPr/>
          </p:nvSpPr>
          <p:spPr>
            <a:xfrm>
              <a:off x="7657884" y="389778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728;p67"/>
            <p:cNvSpPr/>
            <p:nvPr/>
          </p:nvSpPr>
          <p:spPr>
            <a:xfrm>
              <a:off x="7657884" y="3897785"/>
              <a:ext cx="900" cy="39"/>
            </a:xfrm>
            <a:custGeom>
              <a:avLst/>
              <a:gdLst/>
              <a:ahLst/>
              <a:cxnLst/>
              <a:rect l="l" t="t" r="r" b="b"/>
              <a:pathLst>
                <a:path w="23" h="1" extrusionOk="0">
                  <a:moveTo>
                    <a:pt x="22" y="1"/>
                  </a:moveTo>
                  <a:cubicBezTo>
                    <a:pt x="22" y="1"/>
                    <a:pt x="22" y="1"/>
                    <a:pt x="1"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729;p67"/>
            <p:cNvSpPr/>
            <p:nvPr/>
          </p:nvSpPr>
          <p:spPr>
            <a:xfrm>
              <a:off x="7657884" y="389449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730;p67"/>
            <p:cNvSpPr/>
            <p:nvPr/>
          </p:nvSpPr>
          <p:spPr>
            <a:xfrm>
              <a:off x="7657884" y="389778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731;p67"/>
            <p:cNvSpPr/>
            <p:nvPr/>
          </p:nvSpPr>
          <p:spPr>
            <a:xfrm>
              <a:off x="7657884" y="389778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732;p67"/>
            <p:cNvSpPr/>
            <p:nvPr/>
          </p:nvSpPr>
          <p:spPr>
            <a:xfrm>
              <a:off x="7658745" y="3896142"/>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3733;p67"/>
            <p:cNvSpPr/>
            <p:nvPr/>
          </p:nvSpPr>
          <p:spPr>
            <a:xfrm>
              <a:off x="7657884" y="389778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734;p67"/>
            <p:cNvSpPr/>
            <p:nvPr/>
          </p:nvSpPr>
          <p:spPr>
            <a:xfrm>
              <a:off x="7657884" y="389778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735;p67"/>
            <p:cNvSpPr/>
            <p:nvPr/>
          </p:nvSpPr>
          <p:spPr>
            <a:xfrm>
              <a:off x="7657884" y="389696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736;p67"/>
            <p:cNvSpPr/>
            <p:nvPr/>
          </p:nvSpPr>
          <p:spPr>
            <a:xfrm>
              <a:off x="7743013" y="3872982"/>
              <a:ext cx="39" cy="900"/>
            </a:xfrm>
            <a:custGeom>
              <a:avLst/>
              <a:gdLst/>
              <a:ahLst/>
              <a:cxnLst/>
              <a:rect l="l" t="t" r="r" b="b"/>
              <a:pathLst>
                <a:path w="1" h="23" extrusionOk="0">
                  <a:moveTo>
                    <a:pt x="1" y="22"/>
                  </a:moveTo>
                  <a:cubicBezTo>
                    <a:pt x="1" y="1"/>
                    <a:pt x="1" y="1"/>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737;p67"/>
            <p:cNvSpPr/>
            <p:nvPr/>
          </p:nvSpPr>
          <p:spPr>
            <a:xfrm>
              <a:off x="7741370" y="3871339"/>
              <a:ext cx="861" cy="39"/>
            </a:xfrm>
            <a:custGeom>
              <a:avLst/>
              <a:gdLst/>
              <a:ahLst/>
              <a:cxnLst/>
              <a:rect l="l" t="t" r="r" b="b"/>
              <a:pathLst>
                <a:path w="22" h="1" extrusionOk="0">
                  <a:moveTo>
                    <a:pt x="0" y="1"/>
                  </a:moveTo>
                  <a:lnTo>
                    <a:pt x="22"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3738;p67"/>
            <p:cNvSpPr/>
            <p:nvPr/>
          </p:nvSpPr>
          <p:spPr>
            <a:xfrm>
              <a:off x="7743013" y="3874664"/>
              <a:ext cx="861" cy="39"/>
            </a:xfrm>
            <a:custGeom>
              <a:avLst/>
              <a:gdLst/>
              <a:ahLst/>
              <a:cxnLst/>
              <a:rect l="l" t="t" r="r" b="b"/>
              <a:pathLst>
                <a:path w="22" h="1" extrusionOk="0">
                  <a:moveTo>
                    <a:pt x="1" y="0"/>
                  </a:moveTo>
                  <a:lnTo>
                    <a:pt x="1" y="0"/>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3739;p67"/>
            <p:cNvSpPr/>
            <p:nvPr/>
          </p:nvSpPr>
          <p:spPr>
            <a:xfrm>
              <a:off x="7738905" y="3867231"/>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3740;p67"/>
            <p:cNvSpPr/>
            <p:nvPr/>
          </p:nvSpPr>
          <p:spPr>
            <a:xfrm>
              <a:off x="7740548" y="386969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3741;p67"/>
            <p:cNvSpPr/>
            <p:nvPr/>
          </p:nvSpPr>
          <p:spPr>
            <a:xfrm>
              <a:off x="7742191" y="3876307"/>
              <a:ext cx="39" cy="861"/>
            </a:xfrm>
            <a:custGeom>
              <a:avLst/>
              <a:gdLst/>
              <a:ahLst/>
              <a:cxnLst/>
              <a:rect l="l" t="t" r="r" b="b"/>
              <a:pathLst>
                <a:path w="1" h="22" extrusionOk="0">
                  <a:moveTo>
                    <a:pt x="1" y="22"/>
                  </a:moveTo>
                  <a:lnTo>
                    <a:pt x="1" y="0"/>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3742;p67"/>
            <p:cNvSpPr/>
            <p:nvPr/>
          </p:nvSpPr>
          <p:spPr>
            <a:xfrm>
              <a:off x="7743834" y="387712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3743;p67"/>
            <p:cNvSpPr/>
            <p:nvPr/>
          </p:nvSpPr>
          <p:spPr>
            <a:xfrm>
              <a:off x="7743834" y="387630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3744;p67"/>
            <p:cNvSpPr/>
            <p:nvPr/>
          </p:nvSpPr>
          <p:spPr>
            <a:xfrm>
              <a:off x="7743834" y="387630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3745;p67"/>
            <p:cNvSpPr/>
            <p:nvPr/>
          </p:nvSpPr>
          <p:spPr>
            <a:xfrm>
              <a:off x="7726503" y="3853147"/>
              <a:ext cx="39" cy="900"/>
            </a:xfrm>
            <a:custGeom>
              <a:avLst/>
              <a:gdLst/>
              <a:ahLst/>
              <a:cxnLst/>
              <a:rect l="l" t="t" r="r" b="b"/>
              <a:pathLst>
                <a:path w="1" h="23" extrusionOk="0">
                  <a:moveTo>
                    <a:pt x="0" y="1"/>
                  </a:moveTo>
                  <a:cubicBezTo>
                    <a:pt x="0" y="1"/>
                    <a:pt x="0" y="1"/>
                    <a:pt x="0"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3746;p67"/>
            <p:cNvSpPr/>
            <p:nvPr/>
          </p:nvSpPr>
          <p:spPr>
            <a:xfrm>
              <a:off x="7736401" y="3863084"/>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3747;p67"/>
            <p:cNvSpPr/>
            <p:nvPr/>
          </p:nvSpPr>
          <p:spPr>
            <a:xfrm>
              <a:off x="7725682" y="3854829"/>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3748;p67"/>
            <p:cNvSpPr/>
            <p:nvPr/>
          </p:nvSpPr>
          <p:spPr>
            <a:xfrm>
              <a:off x="7741370" y="387630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749;p67"/>
            <p:cNvSpPr/>
            <p:nvPr/>
          </p:nvSpPr>
          <p:spPr>
            <a:xfrm>
              <a:off x="7730611" y="3866370"/>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750;p67"/>
            <p:cNvSpPr/>
            <p:nvPr/>
          </p:nvSpPr>
          <p:spPr>
            <a:xfrm>
              <a:off x="7725682" y="3854829"/>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751;p67"/>
            <p:cNvSpPr/>
            <p:nvPr/>
          </p:nvSpPr>
          <p:spPr>
            <a:xfrm>
              <a:off x="7733115" y="3859759"/>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752;p67"/>
            <p:cNvSpPr/>
            <p:nvPr/>
          </p:nvSpPr>
          <p:spPr>
            <a:xfrm>
              <a:off x="7733115" y="3858937"/>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753;p67"/>
            <p:cNvSpPr/>
            <p:nvPr/>
          </p:nvSpPr>
          <p:spPr>
            <a:xfrm>
              <a:off x="7726503" y="3854008"/>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754;p67"/>
            <p:cNvSpPr/>
            <p:nvPr/>
          </p:nvSpPr>
          <p:spPr>
            <a:xfrm>
              <a:off x="7731433" y="3857294"/>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755;p67"/>
            <p:cNvSpPr/>
            <p:nvPr/>
          </p:nvSpPr>
          <p:spPr>
            <a:xfrm>
              <a:off x="7740548" y="3869696"/>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756;p67"/>
            <p:cNvSpPr/>
            <p:nvPr/>
          </p:nvSpPr>
          <p:spPr>
            <a:xfrm>
              <a:off x="7736401" y="3871339"/>
              <a:ext cx="39" cy="39"/>
            </a:xfrm>
            <a:custGeom>
              <a:avLst/>
              <a:gdLst/>
              <a:ahLst/>
              <a:cxnLst/>
              <a:rect l="l" t="t" r="r" b="b"/>
              <a:pathLst>
                <a:path w="1" h="1" extrusionOk="0">
                  <a:moveTo>
                    <a:pt x="1" y="1"/>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757;p67"/>
            <p:cNvSpPr/>
            <p:nvPr/>
          </p:nvSpPr>
          <p:spPr>
            <a:xfrm>
              <a:off x="7736401" y="387133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758;p67"/>
            <p:cNvSpPr/>
            <p:nvPr/>
          </p:nvSpPr>
          <p:spPr>
            <a:xfrm>
              <a:off x="7736401" y="3870517"/>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759;p67"/>
            <p:cNvSpPr/>
            <p:nvPr/>
          </p:nvSpPr>
          <p:spPr>
            <a:xfrm>
              <a:off x="7737223" y="3872160"/>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760;p67"/>
            <p:cNvSpPr/>
            <p:nvPr/>
          </p:nvSpPr>
          <p:spPr>
            <a:xfrm>
              <a:off x="7737223" y="387216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761;p67"/>
            <p:cNvSpPr/>
            <p:nvPr/>
          </p:nvSpPr>
          <p:spPr>
            <a:xfrm>
              <a:off x="7724821" y="3853891"/>
              <a:ext cx="19053" cy="24491"/>
            </a:xfrm>
            <a:custGeom>
              <a:avLst/>
              <a:gdLst/>
              <a:ahLst/>
              <a:cxnLst/>
              <a:rect l="l" t="t" r="r" b="b"/>
              <a:pathLst>
                <a:path w="487" h="626" extrusionOk="0">
                  <a:moveTo>
                    <a:pt x="128" y="299"/>
                  </a:moveTo>
                  <a:cubicBezTo>
                    <a:pt x="128" y="309"/>
                    <a:pt x="128" y="309"/>
                    <a:pt x="128" y="309"/>
                  </a:cubicBezTo>
                  <a:cubicBezTo>
                    <a:pt x="128" y="309"/>
                    <a:pt x="128" y="309"/>
                    <a:pt x="128" y="320"/>
                  </a:cubicBezTo>
                  <a:cubicBezTo>
                    <a:pt x="138" y="309"/>
                    <a:pt x="138" y="309"/>
                    <a:pt x="136" y="309"/>
                  </a:cubicBezTo>
                  <a:cubicBezTo>
                    <a:pt x="133" y="309"/>
                    <a:pt x="128" y="309"/>
                    <a:pt x="128" y="299"/>
                  </a:cubicBezTo>
                  <a:close/>
                  <a:moveTo>
                    <a:pt x="423" y="404"/>
                  </a:moveTo>
                  <a:cubicBezTo>
                    <a:pt x="416" y="404"/>
                    <a:pt x="411" y="407"/>
                    <a:pt x="408" y="410"/>
                  </a:cubicBezTo>
                  <a:lnTo>
                    <a:pt x="408" y="410"/>
                  </a:lnTo>
                  <a:cubicBezTo>
                    <a:pt x="414" y="404"/>
                    <a:pt x="423" y="404"/>
                    <a:pt x="423" y="404"/>
                  </a:cubicBezTo>
                  <a:lnTo>
                    <a:pt x="423" y="404"/>
                  </a:lnTo>
                  <a:lnTo>
                    <a:pt x="423" y="404"/>
                  </a:lnTo>
                  <a:close/>
                  <a:moveTo>
                    <a:pt x="408" y="410"/>
                  </a:moveTo>
                  <a:cubicBezTo>
                    <a:pt x="405" y="413"/>
                    <a:pt x="402" y="418"/>
                    <a:pt x="402" y="426"/>
                  </a:cubicBezTo>
                  <a:lnTo>
                    <a:pt x="402" y="426"/>
                  </a:lnTo>
                  <a:cubicBezTo>
                    <a:pt x="402" y="426"/>
                    <a:pt x="402" y="417"/>
                    <a:pt x="408" y="410"/>
                  </a:cubicBezTo>
                  <a:close/>
                  <a:moveTo>
                    <a:pt x="339" y="510"/>
                  </a:moveTo>
                  <a:cubicBezTo>
                    <a:pt x="339" y="531"/>
                    <a:pt x="339" y="531"/>
                    <a:pt x="339" y="531"/>
                  </a:cubicBezTo>
                  <a:cubicBezTo>
                    <a:pt x="360" y="510"/>
                    <a:pt x="339" y="510"/>
                    <a:pt x="360" y="510"/>
                  </a:cubicBezTo>
                  <a:close/>
                  <a:moveTo>
                    <a:pt x="487" y="531"/>
                  </a:moveTo>
                  <a:cubicBezTo>
                    <a:pt x="487" y="531"/>
                    <a:pt x="466" y="531"/>
                    <a:pt x="466" y="552"/>
                  </a:cubicBezTo>
                  <a:lnTo>
                    <a:pt x="487" y="531"/>
                  </a:lnTo>
                  <a:close/>
                  <a:moveTo>
                    <a:pt x="423" y="552"/>
                  </a:moveTo>
                  <a:lnTo>
                    <a:pt x="423" y="552"/>
                  </a:lnTo>
                  <a:cubicBezTo>
                    <a:pt x="423" y="552"/>
                    <a:pt x="402" y="573"/>
                    <a:pt x="402" y="573"/>
                  </a:cubicBezTo>
                  <a:cubicBezTo>
                    <a:pt x="402" y="573"/>
                    <a:pt x="423" y="573"/>
                    <a:pt x="423" y="552"/>
                  </a:cubicBezTo>
                  <a:close/>
                  <a:moveTo>
                    <a:pt x="402" y="573"/>
                  </a:moveTo>
                  <a:lnTo>
                    <a:pt x="402" y="595"/>
                  </a:lnTo>
                  <a:cubicBezTo>
                    <a:pt x="402" y="573"/>
                    <a:pt x="402" y="573"/>
                    <a:pt x="423" y="573"/>
                  </a:cubicBezTo>
                  <a:close/>
                  <a:moveTo>
                    <a:pt x="60" y="0"/>
                  </a:moveTo>
                  <a:cubicBezTo>
                    <a:pt x="55" y="0"/>
                    <a:pt x="49" y="1"/>
                    <a:pt x="43" y="3"/>
                  </a:cubicBezTo>
                  <a:lnTo>
                    <a:pt x="22" y="3"/>
                  </a:lnTo>
                  <a:cubicBezTo>
                    <a:pt x="22" y="3"/>
                    <a:pt x="22" y="3"/>
                    <a:pt x="22" y="24"/>
                  </a:cubicBezTo>
                  <a:cubicBezTo>
                    <a:pt x="12" y="35"/>
                    <a:pt x="12" y="35"/>
                    <a:pt x="12" y="35"/>
                  </a:cubicBezTo>
                  <a:cubicBezTo>
                    <a:pt x="12" y="35"/>
                    <a:pt x="12" y="35"/>
                    <a:pt x="1" y="45"/>
                  </a:cubicBezTo>
                  <a:lnTo>
                    <a:pt x="22" y="45"/>
                  </a:lnTo>
                  <a:cubicBezTo>
                    <a:pt x="8" y="45"/>
                    <a:pt x="13" y="36"/>
                    <a:pt x="17" y="36"/>
                  </a:cubicBezTo>
                  <a:lnTo>
                    <a:pt x="17" y="36"/>
                  </a:lnTo>
                  <a:cubicBezTo>
                    <a:pt x="20" y="36"/>
                    <a:pt x="22" y="38"/>
                    <a:pt x="22" y="45"/>
                  </a:cubicBezTo>
                  <a:cubicBezTo>
                    <a:pt x="22" y="45"/>
                    <a:pt x="22" y="45"/>
                    <a:pt x="1" y="66"/>
                  </a:cubicBezTo>
                  <a:cubicBezTo>
                    <a:pt x="1" y="66"/>
                    <a:pt x="10" y="57"/>
                    <a:pt x="17" y="57"/>
                  </a:cubicBezTo>
                  <a:cubicBezTo>
                    <a:pt x="20" y="57"/>
                    <a:pt x="22" y="59"/>
                    <a:pt x="22" y="66"/>
                  </a:cubicBezTo>
                  <a:lnTo>
                    <a:pt x="1" y="66"/>
                  </a:lnTo>
                  <a:cubicBezTo>
                    <a:pt x="22" y="88"/>
                    <a:pt x="1" y="109"/>
                    <a:pt x="1" y="109"/>
                  </a:cubicBezTo>
                  <a:cubicBezTo>
                    <a:pt x="1" y="109"/>
                    <a:pt x="1" y="130"/>
                    <a:pt x="1" y="130"/>
                  </a:cubicBezTo>
                  <a:cubicBezTo>
                    <a:pt x="1" y="130"/>
                    <a:pt x="1" y="130"/>
                    <a:pt x="1" y="151"/>
                  </a:cubicBezTo>
                  <a:lnTo>
                    <a:pt x="22" y="151"/>
                  </a:lnTo>
                  <a:cubicBezTo>
                    <a:pt x="22" y="172"/>
                    <a:pt x="22" y="172"/>
                    <a:pt x="22" y="193"/>
                  </a:cubicBezTo>
                  <a:cubicBezTo>
                    <a:pt x="43" y="193"/>
                    <a:pt x="43" y="214"/>
                    <a:pt x="64" y="214"/>
                  </a:cubicBezTo>
                  <a:cubicBezTo>
                    <a:pt x="64" y="225"/>
                    <a:pt x="70" y="225"/>
                    <a:pt x="72" y="225"/>
                  </a:cubicBezTo>
                  <a:cubicBezTo>
                    <a:pt x="75" y="225"/>
                    <a:pt x="75" y="225"/>
                    <a:pt x="64" y="235"/>
                  </a:cubicBezTo>
                  <a:cubicBezTo>
                    <a:pt x="85" y="235"/>
                    <a:pt x="64" y="257"/>
                    <a:pt x="85" y="257"/>
                  </a:cubicBezTo>
                  <a:lnTo>
                    <a:pt x="107" y="257"/>
                  </a:lnTo>
                  <a:cubicBezTo>
                    <a:pt x="85" y="278"/>
                    <a:pt x="107" y="278"/>
                    <a:pt x="107" y="278"/>
                  </a:cubicBezTo>
                  <a:cubicBezTo>
                    <a:pt x="107" y="278"/>
                    <a:pt x="107" y="278"/>
                    <a:pt x="107" y="299"/>
                  </a:cubicBezTo>
                  <a:lnTo>
                    <a:pt x="149" y="299"/>
                  </a:lnTo>
                  <a:cubicBezTo>
                    <a:pt x="149" y="299"/>
                    <a:pt x="149" y="320"/>
                    <a:pt x="128" y="320"/>
                  </a:cubicBezTo>
                  <a:lnTo>
                    <a:pt x="149" y="320"/>
                  </a:lnTo>
                  <a:cubicBezTo>
                    <a:pt x="149" y="320"/>
                    <a:pt x="149" y="320"/>
                    <a:pt x="149" y="341"/>
                  </a:cubicBezTo>
                  <a:lnTo>
                    <a:pt x="170" y="341"/>
                  </a:lnTo>
                  <a:cubicBezTo>
                    <a:pt x="170" y="362"/>
                    <a:pt x="170" y="362"/>
                    <a:pt x="170" y="362"/>
                  </a:cubicBezTo>
                  <a:cubicBezTo>
                    <a:pt x="191" y="383"/>
                    <a:pt x="191" y="383"/>
                    <a:pt x="212" y="383"/>
                  </a:cubicBezTo>
                  <a:lnTo>
                    <a:pt x="212" y="404"/>
                  </a:lnTo>
                  <a:cubicBezTo>
                    <a:pt x="212" y="411"/>
                    <a:pt x="215" y="414"/>
                    <a:pt x="218" y="414"/>
                  </a:cubicBezTo>
                  <a:cubicBezTo>
                    <a:pt x="224" y="414"/>
                    <a:pt x="233" y="404"/>
                    <a:pt x="233" y="404"/>
                  </a:cubicBezTo>
                  <a:cubicBezTo>
                    <a:pt x="233" y="411"/>
                    <a:pt x="236" y="414"/>
                    <a:pt x="238" y="414"/>
                  </a:cubicBezTo>
                  <a:cubicBezTo>
                    <a:pt x="243" y="414"/>
                    <a:pt x="247" y="404"/>
                    <a:pt x="233" y="404"/>
                  </a:cubicBezTo>
                  <a:lnTo>
                    <a:pt x="254" y="404"/>
                  </a:lnTo>
                  <a:cubicBezTo>
                    <a:pt x="254" y="404"/>
                    <a:pt x="254" y="404"/>
                    <a:pt x="254" y="426"/>
                  </a:cubicBezTo>
                  <a:lnTo>
                    <a:pt x="297" y="426"/>
                  </a:lnTo>
                  <a:cubicBezTo>
                    <a:pt x="297" y="426"/>
                    <a:pt x="276" y="447"/>
                    <a:pt x="276" y="447"/>
                  </a:cubicBezTo>
                  <a:lnTo>
                    <a:pt x="297" y="447"/>
                  </a:lnTo>
                  <a:cubicBezTo>
                    <a:pt x="318" y="447"/>
                    <a:pt x="297" y="447"/>
                    <a:pt x="297" y="468"/>
                  </a:cubicBezTo>
                  <a:lnTo>
                    <a:pt x="318" y="468"/>
                  </a:lnTo>
                  <a:cubicBezTo>
                    <a:pt x="318" y="468"/>
                    <a:pt x="318" y="489"/>
                    <a:pt x="318" y="489"/>
                  </a:cubicBezTo>
                  <a:cubicBezTo>
                    <a:pt x="318" y="489"/>
                    <a:pt x="339" y="468"/>
                    <a:pt x="339" y="468"/>
                  </a:cubicBezTo>
                  <a:cubicBezTo>
                    <a:pt x="339" y="468"/>
                    <a:pt x="339" y="468"/>
                    <a:pt x="339" y="489"/>
                  </a:cubicBezTo>
                  <a:lnTo>
                    <a:pt x="360" y="489"/>
                  </a:lnTo>
                  <a:cubicBezTo>
                    <a:pt x="360" y="489"/>
                    <a:pt x="360" y="489"/>
                    <a:pt x="360" y="510"/>
                  </a:cubicBezTo>
                  <a:lnTo>
                    <a:pt x="381" y="510"/>
                  </a:lnTo>
                  <a:cubicBezTo>
                    <a:pt x="381" y="510"/>
                    <a:pt x="360" y="531"/>
                    <a:pt x="381" y="531"/>
                  </a:cubicBezTo>
                  <a:lnTo>
                    <a:pt x="402" y="531"/>
                  </a:lnTo>
                  <a:lnTo>
                    <a:pt x="402" y="532"/>
                  </a:lnTo>
                  <a:lnTo>
                    <a:pt x="402" y="532"/>
                  </a:lnTo>
                  <a:cubicBezTo>
                    <a:pt x="392" y="542"/>
                    <a:pt x="392" y="542"/>
                    <a:pt x="394" y="542"/>
                  </a:cubicBezTo>
                  <a:cubicBezTo>
                    <a:pt x="397" y="542"/>
                    <a:pt x="402" y="542"/>
                    <a:pt x="402" y="552"/>
                  </a:cubicBezTo>
                  <a:lnTo>
                    <a:pt x="423" y="552"/>
                  </a:lnTo>
                  <a:cubicBezTo>
                    <a:pt x="423" y="552"/>
                    <a:pt x="423" y="573"/>
                    <a:pt x="423" y="573"/>
                  </a:cubicBezTo>
                  <a:lnTo>
                    <a:pt x="423" y="595"/>
                  </a:lnTo>
                  <a:cubicBezTo>
                    <a:pt x="423" y="595"/>
                    <a:pt x="445" y="573"/>
                    <a:pt x="445" y="573"/>
                  </a:cubicBezTo>
                  <a:lnTo>
                    <a:pt x="445" y="595"/>
                  </a:lnTo>
                  <a:cubicBezTo>
                    <a:pt x="445" y="595"/>
                    <a:pt x="445" y="595"/>
                    <a:pt x="466" y="616"/>
                  </a:cubicBezTo>
                  <a:cubicBezTo>
                    <a:pt x="466" y="595"/>
                    <a:pt x="487" y="595"/>
                    <a:pt x="487" y="595"/>
                  </a:cubicBezTo>
                  <a:cubicBezTo>
                    <a:pt x="487" y="588"/>
                    <a:pt x="487" y="585"/>
                    <a:pt x="486" y="585"/>
                  </a:cubicBezTo>
                  <a:cubicBezTo>
                    <a:pt x="484" y="585"/>
                    <a:pt x="480" y="595"/>
                    <a:pt x="466" y="595"/>
                  </a:cubicBezTo>
                  <a:cubicBezTo>
                    <a:pt x="466" y="573"/>
                    <a:pt x="466" y="573"/>
                    <a:pt x="466" y="573"/>
                  </a:cubicBezTo>
                  <a:lnTo>
                    <a:pt x="487" y="573"/>
                  </a:lnTo>
                  <a:cubicBezTo>
                    <a:pt x="487" y="573"/>
                    <a:pt x="466" y="573"/>
                    <a:pt x="487" y="552"/>
                  </a:cubicBezTo>
                  <a:lnTo>
                    <a:pt x="487" y="552"/>
                  </a:lnTo>
                  <a:cubicBezTo>
                    <a:pt x="480" y="559"/>
                    <a:pt x="475" y="562"/>
                    <a:pt x="472" y="562"/>
                  </a:cubicBezTo>
                  <a:cubicBezTo>
                    <a:pt x="466" y="562"/>
                    <a:pt x="466" y="552"/>
                    <a:pt x="466" y="552"/>
                  </a:cubicBezTo>
                  <a:lnTo>
                    <a:pt x="466" y="531"/>
                  </a:lnTo>
                  <a:cubicBezTo>
                    <a:pt x="466" y="531"/>
                    <a:pt x="466" y="510"/>
                    <a:pt x="445" y="510"/>
                  </a:cubicBezTo>
                  <a:cubicBezTo>
                    <a:pt x="445" y="500"/>
                    <a:pt x="445" y="500"/>
                    <a:pt x="445" y="500"/>
                  </a:cubicBezTo>
                  <a:cubicBezTo>
                    <a:pt x="445" y="500"/>
                    <a:pt x="445" y="500"/>
                    <a:pt x="445" y="489"/>
                  </a:cubicBezTo>
                  <a:cubicBezTo>
                    <a:pt x="445" y="489"/>
                    <a:pt x="445" y="468"/>
                    <a:pt x="423" y="468"/>
                  </a:cubicBezTo>
                  <a:cubicBezTo>
                    <a:pt x="423" y="468"/>
                    <a:pt x="445" y="447"/>
                    <a:pt x="423" y="447"/>
                  </a:cubicBezTo>
                  <a:cubicBezTo>
                    <a:pt x="423" y="436"/>
                    <a:pt x="423" y="436"/>
                    <a:pt x="423" y="436"/>
                  </a:cubicBezTo>
                  <a:cubicBezTo>
                    <a:pt x="423" y="436"/>
                    <a:pt x="423" y="436"/>
                    <a:pt x="423" y="426"/>
                  </a:cubicBezTo>
                  <a:cubicBezTo>
                    <a:pt x="416" y="433"/>
                    <a:pt x="414" y="435"/>
                    <a:pt x="413" y="435"/>
                  </a:cubicBezTo>
                  <a:cubicBezTo>
                    <a:pt x="412" y="435"/>
                    <a:pt x="416" y="426"/>
                    <a:pt x="402" y="426"/>
                  </a:cubicBezTo>
                  <a:cubicBezTo>
                    <a:pt x="402" y="404"/>
                    <a:pt x="402" y="404"/>
                    <a:pt x="402" y="404"/>
                  </a:cubicBezTo>
                  <a:cubicBezTo>
                    <a:pt x="402" y="394"/>
                    <a:pt x="402" y="394"/>
                    <a:pt x="402" y="394"/>
                  </a:cubicBezTo>
                  <a:cubicBezTo>
                    <a:pt x="402" y="394"/>
                    <a:pt x="402" y="394"/>
                    <a:pt x="402" y="383"/>
                  </a:cubicBezTo>
                  <a:lnTo>
                    <a:pt x="381" y="383"/>
                  </a:lnTo>
                  <a:cubicBezTo>
                    <a:pt x="381" y="362"/>
                    <a:pt x="360" y="362"/>
                    <a:pt x="381" y="362"/>
                  </a:cubicBezTo>
                  <a:lnTo>
                    <a:pt x="381" y="341"/>
                  </a:lnTo>
                  <a:lnTo>
                    <a:pt x="360" y="341"/>
                  </a:lnTo>
                  <a:lnTo>
                    <a:pt x="360" y="320"/>
                  </a:lnTo>
                  <a:lnTo>
                    <a:pt x="339" y="320"/>
                  </a:lnTo>
                  <a:cubicBezTo>
                    <a:pt x="339" y="320"/>
                    <a:pt x="339" y="320"/>
                    <a:pt x="339" y="299"/>
                  </a:cubicBezTo>
                  <a:cubicBezTo>
                    <a:pt x="318" y="299"/>
                    <a:pt x="339" y="278"/>
                    <a:pt x="318" y="278"/>
                  </a:cubicBezTo>
                  <a:cubicBezTo>
                    <a:pt x="318" y="278"/>
                    <a:pt x="318" y="257"/>
                    <a:pt x="318" y="257"/>
                  </a:cubicBezTo>
                  <a:lnTo>
                    <a:pt x="297" y="257"/>
                  </a:lnTo>
                  <a:cubicBezTo>
                    <a:pt x="297" y="257"/>
                    <a:pt x="297" y="257"/>
                    <a:pt x="297" y="235"/>
                  </a:cubicBezTo>
                  <a:lnTo>
                    <a:pt x="276" y="235"/>
                  </a:lnTo>
                  <a:cubicBezTo>
                    <a:pt x="276" y="235"/>
                    <a:pt x="276" y="214"/>
                    <a:pt x="276" y="214"/>
                  </a:cubicBezTo>
                  <a:lnTo>
                    <a:pt x="254" y="214"/>
                  </a:lnTo>
                  <a:cubicBezTo>
                    <a:pt x="254" y="193"/>
                    <a:pt x="233" y="193"/>
                    <a:pt x="233" y="172"/>
                  </a:cubicBezTo>
                  <a:lnTo>
                    <a:pt x="212" y="172"/>
                  </a:lnTo>
                  <a:cubicBezTo>
                    <a:pt x="212" y="172"/>
                    <a:pt x="212" y="151"/>
                    <a:pt x="212" y="151"/>
                  </a:cubicBezTo>
                  <a:lnTo>
                    <a:pt x="191" y="151"/>
                  </a:lnTo>
                  <a:cubicBezTo>
                    <a:pt x="202" y="140"/>
                    <a:pt x="202" y="140"/>
                    <a:pt x="199" y="140"/>
                  </a:cubicBezTo>
                  <a:cubicBezTo>
                    <a:pt x="196" y="140"/>
                    <a:pt x="191" y="140"/>
                    <a:pt x="191" y="130"/>
                  </a:cubicBezTo>
                  <a:cubicBezTo>
                    <a:pt x="191" y="130"/>
                    <a:pt x="170" y="109"/>
                    <a:pt x="170" y="109"/>
                  </a:cubicBezTo>
                  <a:lnTo>
                    <a:pt x="170" y="88"/>
                  </a:lnTo>
                  <a:cubicBezTo>
                    <a:pt x="170" y="88"/>
                    <a:pt x="118" y="0"/>
                    <a:pt x="60" y="0"/>
                  </a:cubicBezTo>
                  <a:close/>
                  <a:moveTo>
                    <a:pt x="445" y="616"/>
                  </a:moveTo>
                  <a:cubicBezTo>
                    <a:pt x="445" y="623"/>
                    <a:pt x="447" y="625"/>
                    <a:pt x="450" y="625"/>
                  </a:cubicBezTo>
                  <a:cubicBezTo>
                    <a:pt x="456" y="625"/>
                    <a:pt x="466" y="616"/>
                    <a:pt x="466" y="6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762;p67"/>
            <p:cNvSpPr/>
            <p:nvPr/>
          </p:nvSpPr>
          <p:spPr>
            <a:xfrm>
              <a:off x="7737223" y="3872160"/>
              <a:ext cx="39" cy="861"/>
            </a:xfrm>
            <a:custGeom>
              <a:avLst/>
              <a:gdLst/>
              <a:ahLst/>
              <a:cxnLst/>
              <a:rect l="l" t="t" r="r" b="b"/>
              <a:pathLst>
                <a:path w="1" h="22" extrusionOk="0">
                  <a:moveTo>
                    <a:pt x="1" y="22"/>
                  </a:moveTo>
                  <a:lnTo>
                    <a:pt x="1" y="1"/>
                  </a:lnTo>
                  <a:cubicBezTo>
                    <a:pt x="1" y="22"/>
                    <a:pt x="1" y="22"/>
                    <a:pt x="1"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763;p67"/>
            <p:cNvSpPr/>
            <p:nvPr/>
          </p:nvSpPr>
          <p:spPr>
            <a:xfrm>
              <a:off x="7735580" y="387051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764;p67"/>
            <p:cNvSpPr/>
            <p:nvPr/>
          </p:nvSpPr>
          <p:spPr>
            <a:xfrm>
              <a:off x="7734758" y="387051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765;p67"/>
            <p:cNvSpPr/>
            <p:nvPr/>
          </p:nvSpPr>
          <p:spPr>
            <a:xfrm>
              <a:off x="7738905" y="387298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766;p67"/>
            <p:cNvSpPr/>
            <p:nvPr/>
          </p:nvSpPr>
          <p:spPr>
            <a:xfrm>
              <a:off x="7740548" y="387630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767;p67"/>
            <p:cNvSpPr/>
            <p:nvPr/>
          </p:nvSpPr>
          <p:spPr>
            <a:xfrm>
              <a:off x="7741370" y="387548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768;p67"/>
            <p:cNvSpPr/>
            <p:nvPr/>
          </p:nvSpPr>
          <p:spPr>
            <a:xfrm>
              <a:off x="7738044" y="387298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769;p67"/>
            <p:cNvSpPr/>
            <p:nvPr/>
          </p:nvSpPr>
          <p:spPr>
            <a:xfrm>
              <a:off x="7740548" y="3875486"/>
              <a:ext cx="861" cy="39"/>
            </a:xfrm>
            <a:custGeom>
              <a:avLst/>
              <a:gdLst/>
              <a:ahLst/>
              <a:cxnLst/>
              <a:rect l="l" t="t" r="r" b="b"/>
              <a:pathLst>
                <a:path w="22" h="1" extrusionOk="0">
                  <a:moveTo>
                    <a:pt x="21"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770;p67"/>
            <p:cNvSpPr/>
            <p:nvPr/>
          </p:nvSpPr>
          <p:spPr>
            <a:xfrm>
              <a:off x="7740548" y="387630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771;p67"/>
            <p:cNvSpPr/>
            <p:nvPr/>
          </p:nvSpPr>
          <p:spPr>
            <a:xfrm>
              <a:off x="7739727" y="387384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772;p67"/>
            <p:cNvSpPr/>
            <p:nvPr/>
          </p:nvSpPr>
          <p:spPr>
            <a:xfrm>
              <a:off x="7740548" y="387630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773;p67"/>
            <p:cNvSpPr/>
            <p:nvPr/>
          </p:nvSpPr>
          <p:spPr>
            <a:xfrm>
              <a:off x="7741370" y="387630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774;p67"/>
            <p:cNvSpPr/>
            <p:nvPr/>
          </p:nvSpPr>
          <p:spPr>
            <a:xfrm>
              <a:off x="7739727" y="3874664"/>
              <a:ext cx="861" cy="39"/>
            </a:xfrm>
            <a:custGeom>
              <a:avLst/>
              <a:gdLst/>
              <a:ahLst/>
              <a:cxnLst/>
              <a:rect l="l" t="t" r="r" b="b"/>
              <a:pathLst>
                <a:path w="22" h="1" extrusionOk="0">
                  <a:moveTo>
                    <a:pt x="0" y="0"/>
                  </a:moveTo>
                  <a:cubicBezTo>
                    <a:pt x="0" y="0"/>
                    <a:pt x="0" y="0"/>
                    <a:pt x="21"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775;p67"/>
            <p:cNvSpPr/>
            <p:nvPr/>
          </p:nvSpPr>
          <p:spPr>
            <a:xfrm>
              <a:off x="7794262" y="392505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776;p67"/>
            <p:cNvSpPr/>
            <p:nvPr/>
          </p:nvSpPr>
          <p:spPr>
            <a:xfrm>
              <a:off x="7794262" y="3922588"/>
              <a:ext cx="861" cy="39"/>
            </a:xfrm>
            <a:custGeom>
              <a:avLst/>
              <a:gdLst/>
              <a:ahLst/>
              <a:cxnLst/>
              <a:rect l="l" t="t" r="r" b="b"/>
              <a:pathLst>
                <a:path w="22" h="1" extrusionOk="0">
                  <a:moveTo>
                    <a:pt x="0" y="0"/>
                  </a:moveTo>
                  <a:lnTo>
                    <a:pt x="22" y="0"/>
                  </a:lnTo>
                  <a:cubicBezTo>
                    <a:pt x="22"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777;p67"/>
            <p:cNvSpPr/>
            <p:nvPr/>
          </p:nvSpPr>
          <p:spPr>
            <a:xfrm>
              <a:off x="7793441" y="3926735"/>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778;p67"/>
            <p:cNvSpPr/>
            <p:nvPr/>
          </p:nvSpPr>
          <p:spPr>
            <a:xfrm>
              <a:off x="7795084" y="3916798"/>
              <a:ext cx="861" cy="39"/>
            </a:xfrm>
            <a:custGeom>
              <a:avLst/>
              <a:gdLst/>
              <a:ahLst/>
              <a:cxnLst/>
              <a:rect l="l" t="t" r="r" b="b"/>
              <a:pathLst>
                <a:path w="22" h="1" extrusionOk="0">
                  <a:moveTo>
                    <a:pt x="1" y="1"/>
                  </a:moveTo>
                  <a:lnTo>
                    <a:pt x="1" y="1"/>
                  </a:lnTo>
                  <a:cubicBezTo>
                    <a:pt x="1"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779;p67"/>
            <p:cNvSpPr/>
            <p:nvPr/>
          </p:nvSpPr>
          <p:spPr>
            <a:xfrm>
              <a:off x="7795084" y="392012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780;p67"/>
            <p:cNvSpPr/>
            <p:nvPr/>
          </p:nvSpPr>
          <p:spPr>
            <a:xfrm>
              <a:off x="7790937" y="392755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781;p67"/>
            <p:cNvSpPr/>
            <p:nvPr/>
          </p:nvSpPr>
          <p:spPr>
            <a:xfrm>
              <a:off x="7791797" y="3929200"/>
              <a:ext cx="0" cy="39"/>
            </a:xfrm>
            <a:custGeom>
              <a:avLst/>
              <a:gdLst/>
              <a:ahLst/>
              <a:cxnLst/>
              <a:rect l="l" t="t" r="r" b="b"/>
              <a:pathLst>
                <a:path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782;p67"/>
            <p:cNvSpPr/>
            <p:nvPr/>
          </p:nvSpPr>
          <p:spPr>
            <a:xfrm>
              <a:off x="7792619" y="392837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783;p67"/>
            <p:cNvSpPr/>
            <p:nvPr/>
          </p:nvSpPr>
          <p:spPr>
            <a:xfrm>
              <a:off x="7792619" y="392837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784;p67"/>
            <p:cNvSpPr/>
            <p:nvPr/>
          </p:nvSpPr>
          <p:spPr>
            <a:xfrm>
              <a:off x="7794262" y="3896963"/>
              <a:ext cx="861" cy="39"/>
            </a:xfrm>
            <a:custGeom>
              <a:avLst/>
              <a:gdLst/>
              <a:ahLst/>
              <a:cxnLst/>
              <a:rect l="l" t="t" r="r" b="b"/>
              <a:pathLst>
                <a:path w="22" h="1" extrusionOk="0">
                  <a:moveTo>
                    <a:pt x="0" y="1"/>
                  </a:moveTo>
                  <a:cubicBezTo>
                    <a:pt x="22"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785;p67"/>
            <p:cNvSpPr/>
            <p:nvPr/>
          </p:nvSpPr>
          <p:spPr>
            <a:xfrm>
              <a:off x="7795905" y="391183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786;p67"/>
            <p:cNvSpPr/>
            <p:nvPr/>
          </p:nvSpPr>
          <p:spPr>
            <a:xfrm>
              <a:off x="7793441" y="389696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787;p67"/>
            <p:cNvSpPr/>
            <p:nvPr/>
          </p:nvSpPr>
          <p:spPr>
            <a:xfrm>
              <a:off x="7790115" y="3926735"/>
              <a:ext cx="861" cy="39"/>
            </a:xfrm>
            <a:custGeom>
              <a:avLst/>
              <a:gdLst/>
              <a:ahLst/>
              <a:cxnLst/>
              <a:rect l="l" t="t" r="r" b="b"/>
              <a:pathLst>
                <a:path w="22" h="1" extrusionOk="0">
                  <a:moveTo>
                    <a:pt x="22" y="0"/>
                  </a:moveTo>
                  <a:cubicBezTo>
                    <a:pt x="22" y="0"/>
                    <a:pt x="22" y="0"/>
                    <a:pt x="22" y="0"/>
                  </a:cubicBezTo>
                  <a:cubicBezTo>
                    <a:pt x="22"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788;p67"/>
            <p:cNvSpPr/>
            <p:nvPr/>
          </p:nvSpPr>
          <p:spPr>
            <a:xfrm>
              <a:off x="7789294" y="391100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789;p67"/>
            <p:cNvSpPr/>
            <p:nvPr/>
          </p:nvSpPr>
          <p:spPr>
            <a:xfrm>
              <a:off x="7793441" y="389696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790;p67"/>
            <p:cNvSpPr/>
            <p:nvPr/>
          </p:nvSpPr>
          <p:spPr>
            <a:xfrm>
              <a:off x="7795905" y="3906900"/>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791;p67"/>
            <p:cNvSpPr/>
            <p:nvPr/>
          </p:nvSpPr>
          <p:spPr>
            <a:xfrm>
              <a:off x="7795905" y="390690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792;p67"/>
            <p:cNvSpPr/>
            <p:nvPr/>
          </p:nvSpPr>
          <p:spPr>
            <a:xfrm>
              <a:off x="7794262" y="389696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793;p67"/>
            <p:cNvSpPr/>
            <p:nvPr/>
          </p:nvSpPr>
          <p:spPr>
            <a:xfrm>
              <a:off x="7795905" y="39035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794;p67"/>
            <p:cNvSpPr/>
            <p:nvPr/>
          </p:nvSpPr>
          <p:spPr>
            <a:xfrm>
              <a:off x="7795084" y="3920123"/>
              <a:ext cx="39" cy="861"/>
            </a:xfrm>
            <a:custGeom>
              <a:avLst/>
              <a:gdLst/>
              <a:ahLst/>
              <a:cxnLst/>
              <a:rect l="l" t="t" r="r" b="b"/>
              <a:pathLst>
                <a:path w="1" h="22" extrusionOk="0">
                  <a:moveTo>
                    <a:pt x="1" y="0"/>
                  </a:moveTo>
                  <a:cubicBezTo>
                    <a:pt x="1" y="0"/>
                    <a:pt x="1" y="21"/>
                    <a:pt x="1" y="21"/>
                  </a:cubicBezTo>
                  <a:cubicBezTo>
                    <a:pt x="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795;p67"/>
            <p:cNvSpPr/>
            <p:nvPr/>
          </p:nvSpPr>
          <p:spPr>
            <a:xfrm>
              <a:off x="7790115" y="3918441"/>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796;p67"/>
            <p:cNvSpPr/>
            <p:nvPr/>
          </p:nvSpPr>
          <p:spPr>
            <a:xfrm>
              <a:off x="7790115" y="3918441"/>
              <a:ext cx="861" cy="39"/>
            </a:xfrm>
            <a:custGeom>
              <a:avLst/>
              <a:gdLst/>
              <a:ahLst/>
              <a:cxnLst/>
              <a:rect l="l" t="t" r="r" b="b"/>
              <a:pathLst>
                <a:path w="22" h="1" extrusionOk="0">
                  <a:moveTo>
                    <a:pt x="22" y="1"/>
                  </a:moveTo>
                  <a:cubicBezTo>
                    <a:pt x="22" y="1"/>
                    <a:pt x="22" y="1"/>
                    <a:pt x="1"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797;p67"/>
            <p:cNvSpPr/>
            <p:nvPr/>
          </p:nvSpPr>
          <p:spPr>
            <a:xfrm>
              <a:off x="7790937" y="391844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798;p67"/>
            <p:cNvSpPr/>
            <p:nvPr/>
          </p:nvSpPr>
          <p:spPr>
            <a:xfrm>
              <a:off x="7790115" y="3920123"/>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799;p67"/>
            <p:cNvSpPr/>
            <p:nvPr/>
          </p:nvSpPr>
          <p:spPr>
            <a:xfrm>
              <a:off x="7790115" y="392012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800;p67"/>
            <p:cNvSpPr/>
            <p:nvPr/>
          </p:nvSpPr>
          <p:spPr>
            <a:xfrm>
              <a:off x="7790115" y="3916798"/>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801;p67"/>
            <p:cNvSpPr/>
            <p:nvPr/>
          </p:nvSpPr>
          <p:spPr>
            <a:xfrm>
              <a:off x="7788472" y="3896963"/>
              <a:ext cx="8294" cy="33098"/>
            </a:xfrm>
            <a:custGeom>
              <a:avLst/>
              <a:gdLst/>
              <a:ahLst/>
              <a:cxnLst/>
              <a:rect l="l" t="t" r="r" b="b"/>
              <a:pathLst>
                <a:path w="212" h="846" extrusionOk="0">
                  <a:moveTo>
                    <a:pt x="43" y="571"/>
                  </a:moveTo>
                  <a:lnTo>
                    <a:pt x="43" y="571"/>
                  </a:lnTo>
                  <a:cubicBezTo>
                    <a:pt x="32" y="581"/>
                    <a:pt x="32" y="587"/>
                    <a:pt x="35" y="589"/>
                  </a:cubicBezTo>
                  <a:lnTo>
                    <a:pt x="35" y="589"/>
                  </a:lnTo>
                  <a:cubicBezTo>
                    <a:pt x="37" y="587"/>
                    <a:pt x="43" y="581"/>
                    <a:pt x="43" y="571"/>
                  </a:cubicBezTo>
                  <a:close/>
                  <a:moveTo>
                    <a:pt x="35" y="589"/>
                  </a:moveTo>
                  <a:cubicBezTo>
                    <a:pt x="32" y="592"/>
                    <a:pt x="32" y="592"/>
                    <a:pt x="43" y="592"/>
                  </a:cubicBezTo>
                  <a:cubicBezTo>
                    <a:pt x="43" y="592"/>
                    <a:pt x="37" y="592"/>
                    <a:pt x="35" y="589"/>
                  </a:cubicBezTo>
                  <a:close/>
                  <a:moveTo>
                    <a:pt x="169" y="634"/>
                  </a:moveTo>
                  <a:lnTo>
                    <a:pt x="148" y="655"/>
                  </a:lnTo>
                  <a:cubicBezTo>
                    <a:pt x="169" y="655"/>
                    <a:pt x="148" y="655"/>
                    <a:pt x="169" y="634"/>
                  </a:cubicBezTo>
                  <a:close/>
                  <a:moveTo>
                    <a:pt x="127" y="1"/>
                  </a:moveTo>
                  <a:cubicBezTo>
                    <a:pt x="127" y="1"/>
                    <a:pt x="148" y="22"/>
                    <a:pt x="127" y="22"/>
                  </a:cubicBezTo>
                  <a:lnTo>
                    <a:pt x="106" y="22"/>
                  </a:lnTo>
                  <a:lnTo>
                    <a:pt x="106" y="43"/>
                  </a:lnTo>
                  <a:lnTo>
                    <a:pt x="85" y="43"/>
                  </a:lnTo>
                  <a:cubicBezTo>
                    <a:pt x="85" y="64"/>
                    <a:pt x="43" y="64"/>
                    <a:pt x="64" y="64"/>
                  </a:cubicBezTo>
                  <a:lnTo>
                    <a:pt x="43" y="64"/>
                  </a:lnTo>
                  <a:cubicBezTo>
                    <a:pt x="64" y="85"/>
                    <a:pt x="43" y="85"/>
                    <a:pt x="43" y="85"/>
                  </a:cubicBezTo>
                  <a:cubicBezTo>
                    <a:pt x="22" y="85"/>
                    <a:pt x="43" y="106"/>
                    <a:pt x="22" y="106"/>
                  </a:cubicBezTo>
                  <a:lnTo>
                    <a:pt x="43" y="106"/>
                  </a:lnTo>
                  <a:cubicBezTo>
                    <a:pt x="43" y="106"/>
                    <a:pt x="43" y="106"/>
                    <a:pt x="43" y="127"/>
                  </a:cubicBezTo>
                  <a:cubicBezTo>
                    <a:pt x="22" y="127"/>
                    <a:pt x="22" y="148"/>
                    <a:pt x="22" y="148"/>
                  </a:cubicBezTo>
                  <a:cubicBezTo>
                    <a:pt x="22" y="170"/>
                    <a:pt x="22" y="191"/>
                    <a:pt x="22" y="212"/>
                  </a:cubicBezTo>
                  <a:cubicBezTo>
                    <a:pt x="1" y="212"/>
                    <a:pt x="22" y="212"/>
                    <a:pt x="22" y="233"/>
                  </a:cubicBezTo>
                  <a:cubicBezTo>
                    <a:pt x="22" y="233"/>
                    <a:pt x="1" y="254"/>
                    <a:pt x="22" y="254"/>
                  </a:cubicBezTo>
                  <a:cubicBezTo>
                    <a:pt x="22" y="254"/>
                    <a:pt x="22" y="275"/>
                    <a:pt x="22" y="275"/>
                  </a:cubicBezTo>
                  <a:cubicBezTo>
                    <a:pt x="22" y="275"/>
                    <a:pt x="22" y="296"/>
                    <a:pt x="22" y="296"/>
                  </a:cubicBezTo>
                  <a:cubicBezTo>
                    <a:pt x="22" y="317"/>
                    <a:pt x="22" y="317"/>
                    <a:pt x="22" y="317"/>
                  </a:cubicBezTo>
                  <a:lnTo>
                    <a:pt x="22" y="339"/>
                  </a:lnTo>
                  <a:cubicBezTo>
                    <a:pt x="22" y="339"/>
                    <a:pt x="22" y="360"/>
                    <a:pt x="22" y="360"/>
                  </a:cubicBezTo>
                  <a:cubicBezTo>
                    <a:pt x="22" y="381"/>
                    <a:pt x="22" y="381"/>
                    <a:pt x="22" y="381"/>
                  </a:cubicBezTo>
                  <a:cubicBezTo>
                    <a:pt x="22" y="381"/>
                    <a:pt x="22" y="381"/>
                    <a:pt x="22" y="402"/>
                  </a:cubicBezTo>
                  <a:cubicBezTo>
                    <a:pt x="22" y="402"/>
                    <a:pt x="1" y="402"/>
                    <a:pt x="22" y="423"/>
                  </a:cubicBezTo>
                  <a:cubicBezTo>
                    <a:pt x="22" y="423"/>
                    <a:pt x="22" y="444"/>
                    <a:pt x="22" y="444"/>
                  </a:cubicBezTo>
                  <a:cubicBezTo>
                    <a:pt x="22" y="444"/>
                    <a:pt x="22" y="444"/>
                    <a:pt x="22" y="465"/>
                  </a:cubicBezTo>
                  <a:cubicBezTo>
                    <a:pt x="22" y="476"/>
                    <a:pt x="22" y="476"/>
                    <a:pt x="22" y="476"/>
                  </a:cubicBezTo>
                  <a:cubicBezTo>
                    <a:pt x="22" y="476"/>
                    <a:pt x="22" y="476"/>
                    <a:pt x="22" y="486"/>
                  </a:cubicBezTo>
                  <a:lnTo>
                    <a:pt x="43" y="486"/>
                  </a:lnTo>
                  <a:cubicBezTo>
                    <a:pt x="43" y="508"/>
                    <a:pt x="43" y="508"/>
                    <a:pt x="43" y="508"/>
                  </a:cubicBezTo>
                  <a:cubicBezTo>
                    <a:pt x="43" y="529"/>
                    <a:pt x="43" y="529"/>
                    <a:pt x="43" y="529"/>
                  </a:cubicBezTo>
                  <a:cubicBezTo>
                    <a:pt x="64" y="529"/>
                    <a:pt x="43" y="550"/>
                    <a:pt x="43" y="550"/>
                  </a:cubicBezTo>
                  <a:lnTo>
                    <a:pt x="64" y="550"/>
                  </a:lnTo>
                  <a:cubicBezTo>
                    <a:pt x="64" y="550"/>
                    <a:pt x="64" y="571"/>
                    <a:pt x="64" y="571"/>
                  </a:cubicBezTo>
                  <a:cubicBezTo>
                    <a:pt x="57" y="564"/>
                    <a:pt x="54" y="562"/>
                    <a:pt x="54" y="562"/>
                  </a:cubicBezTo>
                  <a:lnTo>
                    <a:pt x="54" y="562"/>
                  </a:lnTo>
                  <a:cubicBezTo>
                    <a:pt x="52" y="562"/>
                    <a:pt x="57" y="571"/>
                    <a:pt x="43" y="571"/>
                  </a:cubicBezTo>
                  <a:lnTo>
                    <a:pt x="43" y="592"/>
                  </a:lnTo>
                  <a:cubicBezTo>
                    <a:pt x="64" y="592"/>
                    <a:pt x="43" y="613"/>
                    <a:pt x="43" y="613"/>
                  </a:cubicBezTo>
                  <a:lnTo>
                    <a:pt x="64" y="613"/>
                  </a:lnTo>
                  <a:cubicBezTo>
                    <a:pt x="64" y="634"/>
                    <a:pt x="64" y="634"/>
                    <a:pt x="64" y="634"/>
                  </a:cubicBezTo>
                  <a:cubicBezTo>
                    <a:pt x="64" y="645"/>
                    <a:pt x="64" y="645"/>
                    <a:pt x="64" y="645"/>
                  </a:cubicBezTo>
                  <a:cubicBezTo>
                    <a:pt x="64" y="645"/>
                    <a:pt x="64" y="645"/>
                    <a:pt x="64" y="655"/>
                  </a:cubicBezTo>
                  <a:lnTo>
                    <a:pt x="43" y="655"/>
                  </a:lnTo>
                  <a:cubicBezTo>
                    <a:pt x="43" y="655"/>
                    <a:pt x="64" y="655"/>
                    <a:pt x="64" y="677"/>
                  </a:cubicBezTo>
                  <a:lnTo>
                    <a:pt x="64" y="698"/>
                  </a:lnTo>
                  <a:cubicBezTo>
                    <a:pt x="64" y="698"/>
                    <a:pt x="64" y="719"/>
                    <a:pt x="64" y="719"/>
                  </a:cubicBezTo>
                  <a:cubicBezTo>
                    <a:pt x="64" y="719"/>
                    <a:pt x="64" y="740"/>
                    <a:pt x="64" y="740"/>
                  </a:cubicBezTo>
                  <a:lnTo>
                    <a:pt x="85" y="740"/>
                  </a:lnTo>
                  <a:cubicBezTo>
                    <a:pt x="85" y="761"/>
                    <a:pt x="85" y="761"/>
                    <a:pt x="85" y="761"/>
                  </a:cubicBezTo>
                  <a:lnTo>
                    <a:pt x="64" y="761"/>
                  </a:lnTo>
                  <a:lnTo>
                    <a:pt x="64" y="782"/>
                  </a:lnTo>
                  <a:cubicBezTo>
                    <a:pt x="64" y="782"/>
                    <a:pt x="64" y="803"/>
                    <a:pt x="64" y="803"/>
                  </a:cubicBezTo>
                  <a:lnTo>
                    <a:pt x="106" y="803"/>
                  </a:lnTo>
                  <a:cubicBezTo>
                    <a:pt x="106" y="803"/>
                    <a:pt x="106" y="782"/>
                    <a:pt x="106" y="782"/>
                  </a:cubicBezTo>
                  <a:lnTo>
                    <a:pt x="127" y="782"/>
                  </a:lnTo>
                  <a:lnTo>
                    <a:pt x="127" y="761"/>
                  </a:lnTo>
                  <a:cubicBezTo>
                    <a:pt x="127" y="740"/>
                    <a:pt x="127" y="740"/>
                    <a:pt x="127" y="740"/>
                  </a:cubicBezTo>
                  <a:lnTo>
                    <a:pt x="148" y="740"/>
                  </a:lnTo>
                  <a:cubicBezTo>
                    <a:pt x="148" y="719"/>
                    <a:pt x="127" y="719"/>
                    <a:pt x="127" y="719"/>
                  </a:cubicBezTo>
                  <a:lnTo>
                    <a:pt x="127" y="698"/>
                  </a:lnTo>
                  <a:cubicBezTo>
                    <a:pt x="127" y="698"/>
                    <a:pt x="148" y="719"/>
                    <a:pt x="148" y="719"/>
                  </a:cubicBezTo>
                  <a:lnTo>
                    <a:pt x="148" y="698"/>
                  </a:lnTo>
                  <a:cubicBezTo>
                    <a:pt x="148" y="698"/>
                    <a:pt x="148" y="677"/>
                    <a:pt x="148" y="677"/>
                  </a:cubicBezTo>
                  <a:cubicBezTo>
                    <a:pt x="148" y="677"/>
                    <a:pt x="148" y="677"/>
                    <a:pt x="148" y="655"/>
                  </a:cubicBezTo>
                  <a:cubicBezTo>
                    <a:pt x="148" y="634"/>
                    <a:pt x="170" y="634"/>
                    <a:pt x="170" y="613"/>
                  </a:cubicBezTo>
                  <a:lnTo>
                    <a:pt x="148" y="613"/>
                  </a:lnTo>
                  <a:cubicBezTo>
                    <a:pt x="148" y="613"/>
                    <a:pt x="148" y="592"/>
                    <a:pt x="148" y="592"/>
                  </a:cubicBezTo>
                  <a:lnTo>
                    <a:pt x="170" y="592"/>
                  </a:lnTo>
                  <a:cubicBezTo>
                    <a:pt x="170" y="592"/>
                    <a:pt x="148" y="592"/>
                    <a:pt x="170" y="571"/>
                  </a:cubicBezTo>
                  <a:cubicBezTo>
                    <a:pt x="170" y="571"/>
                    <a:pt x="170" y="550"/>
                    <a:pt x="148" y="550"/>
                  </a:cubicBezTo>
                  <a:lnTo>
                    <a:pt x="170" y="550"/>
                  </a:lnTo>
                  <a:lnTo>
                    <a:pt x="170" y="529"/>
                  </a:lnTo>
                  <a:cubicBezTo>
                    <a:pt x="170" y="529"/>
                    <a:pt x="170" y="529"/>
                    <a:pt x="170" y="508"/>
                  </a:cubicBezTo>
                  <a:cubicBezTo>
                    <a:pt x="170" y="508"/>
                    <a:pt x="170" y="508"/>
                    <a:pt x="170" y="486"/>
                  </a:cubicBezTo>
                  <a:lnTo>
                    <a:pt x="191" y="486"/>
                  </a:lnTo>
                  <a:cubicBezTo>
                    <a:pt x="170" y="486"/>
                    <a:pt x="170" y="465"/>
                    <a:pt x="170" y="465"/>
                  </a:cubicBezTo>
                  <a:cubicBezTo>
                    <a:pt x="170" y="465"/>
                    <a:pt x="191" y="444"/>
                    <a:pt x="191" y="444"/>
                  </a:cubicBezTo>
                  <a:cubicBezTo>
                    <a:pt x="191" y="444"/>
                    <a:pt x="191" y="423"/>
                    <a:pt x="191" y="423"/>
                  </a:cubicBezTo>
                  <a:cubicBezTo>
                    <a:pt x="170" y="402"/>
                    <a:pt x="170" y="402"/>
                    <a:pt x="170" y="402"/>
                  </a:cubicBezTo>
                  <a:lnTo>
                    <a:pt x="191" y="402"/>
                  </a:lnTo>
                  <a:lnTo>
                    <a:pt x="170" y="381"/>
                  </a:lnTo>
                  <a:cubicBezTo>
                    <a:pt x="170" y="360"/>
                    <a:pt x="170" y="360"/>
                    <a:pt x="170" y="360"/>
                  </a:cubicBezTo>
                  <a:lnTo>
                    <a:pt x="191" y="360"/>
                  </a:lnTo>
                  <a:cubicBezTo>
                    <a:pt x="170" y="339"/>
                    <a:pt x="191" y="339"/>
                    <a:pt x="170" y="339"/>
                  </a:cubicBezTo>
                  <a:cubicBezTo>
                    <a:pt x="191" y="317"/>
                    <a:pt x="170" y="317"/>
                    <a:pt x="191" y="296"/>
                  </a:cubicBezTo>
                  <a:cubicBezTo>
                    <a:pt x="191" y="296"/>
                    <a:pt x="170" y="296"/>
                    <a:pt x="191" y="275"/>
                  </a:cubicBezTo>
                  <a:lnTo>
                    <a:pt x="170" y="275"/>
                  </a:lnTo>
                  <a:cubicBezTo>
                    <a:pt x="191" y="275"/>
                    <a:pt x="191" y="275"/>
                    <a:pt x="191" y="254"/>
                  </a:cubicBezTo>
                  <a:cubicBezTo>
                    <a:pt x="191" y="254"/>
                    <a:pt x="191" y="254"/>
                    <a:pt x="170" y="233"/>
                  </a:cubicBezTo>
                  <a:lnTo>
                    <a:pt x="191" y="233"/>
                  </a:lnTo>
                  <a:cubicBezTo>
                    <a:pt x="191" y="233"/>
                    <a:pt x="170" y="212"/>
                    <a:pt x="191" y="212"/>
                  </a:cubicBezTo>
                  <a:cubicBezTo>
                    <a:pt x="191" y="212"/>
                    <a:pt x="191" y="191"/>
                    <a:pt x="191" y="191"/>
                  </a:cubicBezTo>
                  <a:cubicBezTo>
                    <a:pt x="191" y="170"/>
                    <a:pt x="170" y="170"/>
                    <a:pt x="170" y="170"/>
                  </a:cubicBezTo>
                  <a:lnTo>
                    <a:pt x="191" y="170"/>
                  </a:lnTo>
                  <a:cubicBezTo>
                    <a:pt x="191" y="170"/>
                    <a:pt x="212" y="43"/>
                    <a:pt x="148" y="1"/>
                  </a:cubicBezTo>
                  <a:close/>
                  <a:moveTo>
                    <a:pt x="64" y="803"/>
                  </a:moveTo>
                  <a:lnTo>
                    <a:pt x="64" y="824"/>
                  </a:lnTo>
                  <a:cubicBezTo>
                    <a:pt x="64" y="824"/>
                    <a:pt x="64" y="824"/>
                    <a:pt x="64" y="846"/>
                  </a:cubicBezTo>
                  <a:cubicBezTo>
                    <a:pt x="85" y="824"/>
                    <a:pt x="85" y="824"/>
                    <a:pt x="85" y="824"/>
                  </a:cubicBezTo>
                  <a:lnTo>
                    <a:pt x="106" y="824"/>
                  </a:lnTo>
                  <a:cubicBezTo>
                    <a:pt x="106" y="824"/>
                    <a:pt x="85" y="803"/>
                    <a:pt x="85" y="803"/>
                  </a:cubicBezTo>
                  <a:cubicBezTo>
                    <a:pt x="85" y="803"/>
                    <a:pt x="76" y="813"/>
                    <a:pt x="69" y="813"/>
                  </a:cubicBezTo>
                  <a:cubicBezTo>
                    <a:pt x="66" y="813"/>
                    <a:pt x="64" y="810"/>
                    <a:pt x="64" y="8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802;p67"/>
            <p:cNvSpPr/>
            <p:nvPr/>
          </p:nvSpPr>
          <p:spPr>
            <a:xfrm>
              <a:off x="7790115" y="392012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803;p67"/>
            <p:cNvSpPr/>
            <p:nvPr/>
          </p:nvSpPr>
          <p:spPr>
            <a:xfrm>
              <a:off x="7790115" y="391762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804;p67"/>
            <p:cNvSpPr/>
            <p:nvPr/>
          </p:nvSpPr>
          <p:spPr>
            <a:xfrm>
              <a:off x="7790115" y="3916798"/>
              <a:ext cx="39" cy="861"/>
            </a:xfrm>
            <a:custGeom>
              <a:avLst/>
              <a:gdLst/>
              <a:ahLst/>
              <a:cxnLst/>
              <a:rect l="l" t="t" r="r" b="b"/>
              <a:pathLst>
                <a:path w="1" h="22" extrusionOk="0">
                  <a:moveTo>
                    <a:pt x="1" y="1"/>
                  </a:moveTo>
                  <a:cubicBezTo>
                    <a:pt x="1" y="22"/>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805;p67"/>
            <p:cNvSpPr/>
            <p:nvPr/>
          </p:nvSpPr>
          <p:spPr>
            <a:xfrm>
              <a:off x="7790937" y="392176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806;p67"/>
            <p:cNvSpPr/>
            <p:nvPr/>
          </p:nvSpPr>
          <p:spPr>
            <a:xfrm>
              <a:off x="7790937"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807;p67"/>
            <p:cNvSpPr/>
            <p:nvPr/>
          </p:nvSpPr>
          <p:spPr>
            <a:xfrm>
              <a:off x="7790937"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808;p67"/>
            <p:cNvSpPr/>
            <p:nvPr/>
          </p:nvSpPr>
          <p:spPr>
            <a:xfrm>
              <a:off x="7790937"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809;p67"/>
            <p:cNvSpPr/>
            <p:nvPr/>
          </p:nvSpPr>
          <p:spPr>
            <a:xfrm>
              <a:off x="7790937" y="3925874"/>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810;p67"/>
            <p:cNvSpPr/>
            <p:nvPr/>
          </p:nvSpPr>
          <p:spPr>
            <a:xfrm>
              <a:off x="7790937"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811;p67"/>
            <p:cNvSpPr/>
            <p:nvPr/>
          </p:nvSpPr>
          <p:spPr>
            <a:xfrm>
              <a:off x="7790937" y="3923410"/>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812;p67"/>
            <p:cNvSpPr/>
            <p:nvPr/>
          </p:nvSpPr>
          <p:spPr>
            <a:xfrm>
              <a:off x="7790937" y="3925874"/>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813;p67"/>
            <p:cNvSpPr/>
            <p:nvPr/>
          </p:nvSpPr>
          <p:spPr>
            <a:xfrm>
              <a:off x="7790115" y="3926735"/>
              <a:ext cx="861" cy="39"/>
            </a:xfrm>
            <a:custGeom>
              <a:avLst/>
              <a:gdLst/>
              <a:ahLst/>
              <a:cxnLst/>
              <a:rect l="l" t="t" r="r" b="b"/>
              <a:pathLst>
                <a:path w="22" h="1" extrusionOk="0">
                  <a:moveTo>
                    <a:pt x="22" y="0"/>
                  </a:moveTo>
                  <a:lnTo>
                    <a:pt x="22"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814;p67"/>
            <p:cNvSpPr/>
            <p:nvPr/>
          </p:nvSpPr>
          <p:spPr>
            <a:xfrm>
              <a:off x="7790937"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815;p67"/>
            <p:cNvSpPr/>
            <p:nvPr/>
          </p:nvSpPr>
          <p:spPr>
            <a:xfrm>
              <a:off x="7727325" y="392505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816;p67"/>
            <p:cNvSpPr/>
            <p:nvPr/>
          </p:nvSpPr>
          <p:spPr>
            <a:xfrm>
              <a:off x="7726503" y="392341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817;p67"/>
            <p:cNvSpPr/>
            <p:nvPr/>
          </p:nvSpPr>
          <p:spPr>
            <a:xfrm>
              <a:off x="7727325" y="3926735"/>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818;p67"/>
            <p:cNvSpPr/>
            <p:nvPr/>
          </p:nvSpPr>
          <p:spPr>
            <a:xfrm>
              <a:off x="7725682" y="3918441"/>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819;p67"/>
            <p:cNvSpPr/>
            <p:nvPr/>
          </p:nvSpPr>
          <p:spPr>
            <a:xfrm>
              <a:off x="7725682" y="3920945"/>
              <a:ext cx="861" cy="39"/>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820;p67"/>
            <p:cNvSpPr/>
            <p:nvPr/>
          </p:nvSpPr>
          <p:spPr>
            <a:xfrm>
              <a:off x="7725682" y="392837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821;p67"/>
            <p:cNvSpPr/>
            <p:nvPr/>
          </p:nvSpPr>
          <p:spPr>
            <a:xfrm>
              <a:off x="7726503" y="392920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822;p67"/>
            <p:cNvSpPr/>
            <p:nvPr/>
          </p:nvSpPr>
          <p:spPr>
            <a:xfrm>
              <a:off x="7727325" y="392837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823;p67"/>
            <p:cNvSpPr/>
            <p:nvPr/>
          </p:nvSpPr>
          <p:spPr>
            <a:xfrm>
              <a:off x="7727325" y="392837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824;p67"/>
            <p:cNvSpPr/>
            <p:nvPr/>
          </p:nvSpPr>
          <p:spPr>
            <a:xfrm>
              <a:off x="7716567" y="3902753"/>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825;p67"/>
            <p:cNvSpPr/>
            <p:nvPr/>
          </p:nvSpPr>
          <p:spPr>
            <a:xfrm>
              <a:off x="7723178" y="391433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826;p67"/>
            <p:cNvSpPr/>
            <p:nvPr/>
          </p:nvSpPr>
          <p:spPr>
            <a:xfrm>
              <a:off x="7715745" y="390357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827;p67"/>
            <p:cNvSpPr/>
            <p:nvPr/>
          </p:nvSpPr>
          <p:spPr>
            <a:xfrm>
              <a:off x="7724821" y="3927557"/>
              <a:ext cx="39" cy="861"/>
            </a:xfrm>
            <a:custGeom>
              <a:avLst/>
              <a:gdLst/>
              <a:ahLst/>
              <a:cxnLst/>
              <a:rect l="l" t="t" r="r" b="b"/>
              <a:pathLst>
                <a:path w="1" h="22" extrusionOk="0">
                  <a:moveTo>
                    <a:pt x="1" y="21"/>
                  </a:moveTo>
                  <a:cubicBezTo>
                    <a:pt x="1" y="21"/>
                    <a:pt x="1" y="0"/>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828;p67"/>
            <p:cNvSpPr/>
            <p:nvPr/>
          </p:nvSpPr>
          <p:spPr>
            <a:xfrm>
              <a:off x="7717388" y="391597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29;p67"/>
            <p:cNvSpPr/>
            <p:nvPr/>
          </p:nvSpPr>
          <p:spPr>
            <a:xfrm>
              <a:off x="7715745" y="390357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30;p67"/>
            <p:cNvSpPr/>
            <p:nvPr/>
          </p:nvSpPr>
          <p:spPr>
            <a:xfrm>
              <a:off x="7721535" y="391018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31;p67"/>
            <p:cNvSpPr/>
            <p:nvPr/>
          </p:nvSpPr>
          <p:spPr>
            <a:xfrm>
              <a:off x="7721535" y="391018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2;p67"/>
            <p:cNvSpPr/>
            <p:nvPr/>
          </p:nvSpPr>
          <p:spPr>
            <a:xfrm>
              <a:off x="7716567" y="390275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33;p67"/>
            <p:cNvSpPr/>
            <p:nvPr/>
          </p:nvSpPr>
          <p:spPr>
            <a:xfrm>
              <a:off x="7719892" y="390772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34;p67"/>
            <p:cNvSpPr/>
            <p:nvPr/>
          </p:nvSpPr>
          <p:spPr>
            <a:xfrm>
              <a:off x="7726503" y="3920945"/>
              <a:ext cx="39" cy="861"/>
            </a:xfrm>
            <a:custGeom>
              <a:avLst/>
              <a:gdLst/>
              <a:ahLst/>
              <a:cxnLst/>
              <a:rect l="l" t="t" r="r" b="b"/>
              <a:pathLst>
                <a:path w="1" h="22" extrusionOk="0">
                  <a:moveTo>
                    <a:pt x="0" y="0"/>
                  </a:moveTo>
                  <a:cubicBezTo>
                    <a:pt x="0" y="21"/>
                    <a:pt x="0" y="21"/>
                    <a:pt x="0" y="21"/>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35;p67"/>
            <p:cNvSpPr/>
            <p:nvPr/>
          </p:nvSpPr>
          <p:spPr>
            <a:xfrm>
              <a:off x="7721535" y="39217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36;p67"/>
            <p:cNvSpPr/>
            <p:nvPr/>
          </p:nvSpPr>
          <p:spPr>
            <a:xfrm>
              <a:off x="7721535" y="39217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37;p67"/>
            <p:cNvSpPr/>
            <p:nvPr/>
          </p:nvSpPr>
          <p:spPr>
            <a:xfrm>
              <a:off x="7722357" y="3923410"/>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38;p67"/>
            <p:cNvSpPr/>
            <p:nvPr/>
          </p:nvSpPr>
          <p:spPr>
            <a:xfrm>
              <a:off x="7721535" y="392258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839;p67"/>
            <p:cNvSpPr/>
            <p:nvPr/>
          </p:nvSpPr>
          <p:spPr>
            <a:xfrm>
              <a:off x="7720713" y="392094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840;p67"/>
            <p:cNvSpPr/>
            <p:nvPr/>
          </p:nvSpPr>
          <p:spPr>
            <a:xfrm>
              <a:off x="7713280" y="3902753"/>
              <a:ext cx="14084" cy="27308"/>
            </a:xfrm>
            <a:custGeom>
              <a:avLst/>
              <a:gdLst/>
              <a:ahLst/>
              <a:cxnLst/>
              <a:rect l="l" t="t" r="r" b="b"/>
              <a:pathLst>
                <a:path w="360" h="698" extrusionOk="0">
                  <a:moveTo>
                    <a:pt x="106" y="360"/>
                  </a:moveTo>
                  <a:cubicBezTo>
                    <a:pt x="106" y="370"/>
                    <a:pt x="106" y="375"/>
                    <a:pt x="109" y="375"/>
                  </a:cubicBezTo>
                  <a:cubicBezTo>
                    <a:pt x="111" y="375"/>
                    <a:pt x="116" y="370"/>
                    <a:pt x="127" y="360"/>
                  </a:cubicBezTo>
                  <a:lnTo>
                    <a:pt x="127" y="360"/>
                  </a:lnTo>
                  <a:cubicBezTo>
                    <a:pt x="120" y="367"/>
                    <a:pt x="115" y="369"/>
                    <a:pt x="112" y="369"/>
                  </a:cubicBezTo>
                  <a:cubicBezTo>
                    <a:pt x="106" y="369"/>
                    <a:pt x="106" y="360"/>
                    <a:pt x="106" y="360"/>
                  </a:cubicBezTo>
                  <a:close/>
                  <a:moveTo>
                    <a:pt x="296" y="634"/>
                  </a:moveTo>
                  <a:cubicBezTo>
                    <a:pt x="296" y="655"/>
                    <a:pt x="296" y="655"/>
                    <a:pt x="275" y="655"/>
                  </a:cubicBezTo>
                  <a:lnTo>
                    <a:pt x="296" y="655"/>
                  </a:lnTo>
                  <a:cubicBezTo>
                    <a:pt x="296" y="655"/>
                    <a:pt x="296" y="634"/>
                    <a:pt x="296" y="634"/>
                  </a:cubicBezTo>
                  <a:close/>
                  <a:moveTo>
                    <a:pt x="64" y="0"/>
                  </a:moveTo>
                  <a:cubicBezTo>
                    <a:pt x="64" y="0"/>
                    <a:pt x="64" y="0"/>
                    <a:pt x="64" y="22"/>
                  </a:cubicBezTo>
                  <a:lnTo>
                    <a:pt x="42" y="22"/>
                  </a:lnTo>
                  <a:cubicBezTo>
                    <a:pt x="42" y="32"/>
                    <a:pt x="42" y="32"/>
                    <a:pt x="42" y="32"/>
                  </a:cubicBezTo>
                  <a:cubicBezTo>
                    <a:pt x="42" y="32"/>
                    <a:pt x="42" y="32"/>
                    <a:pt x="42" y="43"/>
                  </a:cubicBezTo>
                  <a:cubicBezTo>
                    <a:pt x="42" y="43"/>
                    <a:pt x="42" y="43"/>
                    <a:pt x="42" y="64"/>
                  </a:cubicBezTo>
                  <a:cubicBezTo>
                    <a:pt x="42" y="85"/>
                    <a:pt x="21" y="85"/>
                    <a:pt x="21" y="106"/>
                  </a:cubicBezTo>
                  <a:cubicBezTo>
                    <a:pt x="0" y="127"/>
                    <a:pt x="21" y="127"/>
                    <a:pt x="21" y="148"/>
                  </a:cubicBezTo>
                  <a:cubicBezTo>
                    <a:pt x="21" y="148"/>
                    <a:pt x="21" y="169"/>
                    <a:pt x="21" y="169"/>
                  </a:cubicBezTo>
                  <a:cubicBezTo>
                    <a:pt x="42" y="191"/>
                    <a:pt x="42" y="212"/>
                    <a:pt x="42" y="233"/>
                  </a:cubicBezTo>
                  <a:cubicBezTo>
                    <a:pt x="42" y="212"/>
                    <a:pt x="64" y="212"/>
                    <a:pt x="64" y="212"/>
                  </a:cubicBezTo>
                  <a:lnTo>
                    <a:pt x="64" y="212"/>
                  </a:lnTo>
                  <a:cubicBezTo>
                    <a:pt x="42" y="233"/>
                    <a:pt x="64" y="233"/>
                    <a:pt x="42" y="233"/>
                  </a:cubicBezTo>
                  <a:cubicBezTo>
                    <a:pt x="64" y="233"/>
                    <a:pt x="42" y="254"/>
                    <a:pt x="64" y="254"/>
                  </a:cubicBezTo>
                  <a:cubicBezTo>
                    <a:pt x="64" y="275"/>
                    <a:pt x="64" y="275"/>
                    <a:pt x="64" y="275"/>
                  </a:cubicBezTo>
                  <a:lnTo>
                    <a:pt x="85" y="275"/>
                  </a:lnTo>
                  <a:cubicBezTo>
                    <a:pt x="85" y="275"/>
                    <a:pt x="85" y="275"/>
                    <a:pt x="85" y="296"/>
                  </a:cubicBezTo>
                  <a:cubicBezTo>
                    <a:pt x="85" y="296"/>
                    <a:pt x="85" y="317"/>
                    <a:pt x="85" y="317"/>
                  </a:cubicBezTo>
                  <a:cubicBezTo>
                    <a:pt x="106" y="338"/>
                    <a:pt x="106" y="338"/>
                    <a:pt x="106" y="338"/>
                  </a:cubicBezTo>
                  <a:cubicBezTo>
                    <a:pt x="106" y="338"/>
                    <a:pt x="106" y="360"/>
                    <a:pt x="106" y="360"/>
                  </a:cubicBezTo>
                  <a:lnTo>
                    <a:pt x="127" y="360"/>
                  </a:lnTo>
                  <a:cubicBezTo>
                    <a:pt x="127" y="381"/>
                    <a:pt x="127" y="381"/>
                    <a:pt x="106" y="381"/>
                  </a:cubicBezTo>
                  <a:lnTo>
                    <a:pt x="127" y="381"/>
                  </a:lnTo>
                  <a:cubicBezTo>
                    <a:pt x="127" y="381"/>
                    <a:pt x="106" y="381"/>
                    <a:pt x="127" y="402"/>
                  </a:cubicBezTo>
                  <a:cubicBezTo>
                    <a:pt x="127" y="402"/>
                    <a:pt x="148" y="402"/>
                    <a:pt x="148" y="423"/>
                  </a:cubicBezTo>
                  <a:lnTo>
                    <a:pt x="148" y="444"/>
                  </a:lnTo>
                  <a:lnTo>
                    <a:pt x="190" y="444"/>
                  </a:lnTo>
                  <a:cubicBezTo>
                    <a:pt x="190" y="444"/>
                    <a:pt x="190" y="444"/>
                    <a:pt x="190" y="465"/>
                  </a:cubicBezTo>
                  <a:lnTo>
                    <a:pt x="211" y="465"/>
                  </a:lnTo>
                  <a:cubicBezTo>
                    <a:pt x="211" y="476"/>
                    <a:pt x="217" y="476"/>
                    <a:pt x="222" y="476"/>
                  </a:cubicBezTo>
                  <a:cubicBezTo>
                    <a:pt x="227" y="476"/>
                    <a:pt x="233" y="476"/>
                    <a:pt x="233" y="486"/>
                  </a:cubicBezTo>
                  <a:lnTo>
                    <a:pt x="211" y="486"/>
                  </a:lnTo>
                  <a:cubicBezTo>
                    <a:pt x="233" y="486"/>
                    <a:pt x="211" y="507"/>
                    <a:pt x="211" y="507"/>
                  </a:cubicBezTo>
                  <a:lnTo>
                    <a:pt x="233" y="507"/>
                  </a:lnTo>
                  <a:cubicBezTo>
                    <a:pt x="233" y="529"/>
                    <a:pt x="233" y="529"/>
                    <a:pt x="233" y="529"/>
                  </a:cubicBezTo>
                  <a:cubicBezTo>
                    <a:pt x="254" y="529"/>
                    <a:pt x="233" y="550"/>
                    <a:pt x="233" y="550"/>
                  </a:cubicBezTo>
                  <a:cubicBezTo>
                    <a:pt x="254" y="529"/>
                    <a:pt x="254" y="529"/>
                    <a:pt x="254" y="529"/>
                  </a:cubicBezTo>
                  <a:cubicBezTo>
                    <a:pt x="254" y="529"/>
                    <a:pt x="254" y="529"/>
                    <a:pt x="254" y="550"/>
                  </a:cubicBezTo>
                  <a:cubicBezTo>
                    <a:pt x="254" y="550"/>
                    <a:pt x="254" y="571"/>
                    <a:pt x="254" y="571"/>
                  </a:cubicBezTo>
                  <a:lnTo>
                    <a:pt x="275" y="571"/>
                  </a:lnTo>
                  <a:cubicBezTo>
                    <a:pt x="275" y="571"/>
                    <a:pt x="254" y="571"/>
                    <a:pt x="275" y="592"/>
                  </a:cubicBezTo>
                  <a:cubicBezTo>
                    <a:pt x="275" y="592"/>
                    <a:pt x="275" y="601"/>
                    <a:pt x="281" y="601"/>
                  </a:cubicBezTo>
                  <a:cubicBezTo>
                    <a:pt x="284" y="601"/>
                    <a:pt x="289" y="599"/>
                    <a:pt x="296" y="592"/>
                  </a:cubicBezTo>
                  <a:lnTo>
                    <a:pt x="296" y="592"/>
                  </a:lnTo>
                  <a:lnTo>
                    <a:pt x="275" y="613"/>
                  </a:lnTo>
                  <a:cubicBezTo>
                    <a:pt x="282" y="606"/>
                    <a:pt x="287" y="604"/>
                    <a:pt x="290" y="604"/>
                  </a:cubicBezTo>
                  <a:cubicBezTo>
                    <a:pt x="296" y="604"/>
                    <a:pt x="296" y="613"/>
                    <a:pt x="296" y="613"/>
                  </a:cubicBezTo>
                  <a:cubicBezTo>
                    <a:pt x="296" y="613"/>
                    <a:pt x="296" y="634"/>
                    <a:pt x="296" y="634"/>
                  </a:cubicBezTo>
                  <a:lnTo>
                    <a:pt x="317" y="634"/>
                  </a:lnTo>
                  <a:cubicBezTo>
                    <a:pt x="317" y="655"/>
                    <a:pt x="317" y="655"/>
                    <a:pt x="317" y="655"/>
                  </a:cubicBezTo>
                  <a:cubicBezTo>
                    <a:pt x="317" y="655"/>
                    <a:pt x="317" y="676"/>
                    <a:pt x="317" y="676"/>
                  </a:cubicBezTo>
                  <a:lnTo>
                    <a:pt x="338" y="676"/>
                  </a:lnTo>
                  <a:cubicBezTo>
                    <a:pt x="338" y="666"/>
                    <a:pt x="344" y="666"/>
                    <a:pt x="349" y="666"/>
                  </a:cubicBezTo>
                  <a:cubicBezTo>
                    <a:pt x="354" y="666"/>
                    <a:pt x="359" y="666"/>
                    <a:pt x="359" y="655"/>
                  </a:cubicBezTo>
                  <a:cubicBezTo>
                    <a:pt x="359" y="655"/>
                    <a:pt x="338" y="655"/>
                    <a:pt x="359" y="634"/>
                  </a:cubicBezTo>
                  <a:cubicBezTo>
                    <a:pt x="359" y="613"/>
                    <a:pt x="359" y="613"/>
                    <a:pt x="359" y="613"/>
                  </a:cubicBezTo>
                  <a:cubicBezTo>
                    <a:pt x="359" y="613"/>
                    <a:pt x="338" y="613"/>
                    <a:pt x="359" y="592"/>
                  </a:cubicBezTo>
                  <a:cubicBezTo>
                    <a:pt x="359" y="592"/>
                    <a:pt x="338" y="592"/>
                    <a:pt x="359" y="571"/>
                  </a:cubicBezTo>
                  <a:lnTo>
                    <a:pt x="338" y="571"/>
                  </a:lnTo>
                  <a:cubicBezTo>
                    <a:pt x="359" y="550"/>
                    <a:pt x="338" y="550"/>
                    <a:pt x="338" y="550"/>
                  </a:cubicBezTo>
                  <a:lnTo>
                    <a:pt x="338" y="529"/>
                  </a:lnTo>
                  <a:cubicBezTo>
                    <a:pt x="338" y="529"/>
                    <a:pt x="338" y="529"/>
                    <a:pt x="338" y="507"/>
                  </a:cubicBezTo>
                  <a:cubicBezTo>
                    <a:pt x="317" y="507"/>
                    <a:pt x="338" y="486"/>
                    <a:pt x="338" y="486"/>
                  </a:cubicBezTo>
                  <a:cubicBezTo>
                    <a:pt x="338" y="486"/>
                    <a:pt x="317" y="486"/>
                    <a:pt x="317" y="465"/>
                  </a:cubicBezTo>
                  <a:cubicBezTo>
                    <a:pt x="338" y="465"/>
                    <a:pt x="317" y="465"/>
                    <a:pt x="317" y="444"/>
                  </a:cubicBezTo>
                  <a:lnTo>
                    <a:pt x="296" y="444"/>
                  </a:lnTo>
                  <a:cubicBezTo>
                    <a:pt x="317" y="444"/>
                    <a:pt x="296" y="444"/>
                    <a:pt x="317" y="423"/>
                  </a:cubicBezTo>
                  <a:cubicBezTo>
                    <a:pt x="317" y="402"/>
                    <a:pt x="317" y="402"/>
                    <a:pt x="317" y="402"/>
                  </a:cubicBezTo>
                  <a:cubicBezTo>
                    <a:pt x="296" y="402"/>
                    <a:pt x="317" y="381"/>
                    <a:pt x="317" y="381"/>
                  </a:cubicBezTo>
                  <a:lnTo>
                    <a:pt x="296" y="381"/>
                  </a:lnTo>
                  <a:cubicBezTo>
                    <a:pt x="296" y="381"/>
                    <a:pt x="296" y="360"/>
                    <a:pt x="296" y="360"/>
                  </a:cubicBezTo>
                  <a:lnTo>
                    <a:pt x="275" y="360"/>
                  </a:lnTo>
                  <a:cubicBezTo>
                    <a:pt x="275" y="360"/>
                    <a:pt x="296" y="338"/>
                    <a:pt x="296" y="338"/>
                  </a:cubicBezTo>
                  <a:lnTo>
                    <a:pt x="275" y="338"/>
                  </a:lnTo>
                  <a:cubicBezTo>
                    <a:pt x="275" y="338"/>
                    <a:pt x="275" y="317"/>
                    <a:pt x="275" y="317"/>
                  </a:cubicBezTo>
                  <a:cubicBezTo>
                    <a:pt x="275" y="317"/>
                    <a:pt x="254" y="317"/>
                    <a:pt x="254" y="296"/>
                  </a:cubicBezTo>
                  <a:lnTo>
                    <a:pt x="254" y="275"/>
                  </a:lnTo>
                  <a:cubicBezTo>
                    <a:pt x="238" y="275"/>
                    <a:pt x="234" y="263"/>
                    <a:pt x="242" y="257"/>
                  </a:cubicBezTo>
                  <a:lnTo>
                    <a:pt x="242" y="257"/>
                  </a:lnTo>
                  <a:cubicBezTo>
                    <a:pt x="244" y="260"/>
                    <a:pt x="243" y="263"/>
                    <a:pt x="244" y="263"/>
                  </a:cubicBezTo>
                  <a:cubicBezTo>
                    <a:pt x="244" y="263"/>
                    <a:pt x="247" y="261"/>
                    <a:pt x="254" y="254"/>
                  </a:cubicBezTo>
                  <a:cubicBezTo>
                    <a:pt x="249" y="254"/>
                    <a:pt x="245" y="255"/>
                    <a:pt x="242" y="257"/>
                  </a:cubicBezTo>
                  <a:lnTo>
                    <a:pt x="242" y="257"/>
                  </a:lnTo>
                  <a:cubicBezTo>
                    <a:pt x="241" y="255"/>
                    <a:pt x="238" y="254"/>
                    <a:pt x="233" y="254"/>
                  </a:cubicBezTo>
                  <a:cubicBezTo>
                    <a:pt x="233" y="233"/>
                    <a:pt x="233" y="233"/>
                    <a:pt x="233" y="212"/>
                  </a:cubicBezTo>
                  <a:lnTo>
                    <a:pt x="211" y="212"/>
                  </a:lnTo>
                  <a:cubicBezTo>
                    <a:pt x="211" y="212"/>
                    <a:pt x="211" y="191"/>
                    <a:pt x="211" y="191"/>
                  </a:cubicBezTo>
                  <a:cubicBezTo>
                    <a:pt x="211" y="169"/>
                    <a:pt x="211" y="169"/>
                    <a:pt x="190" y="169"/>
                  </a:cubicBezTo>
                  <a:cubicBezTo>
                    <a:pt x="190" y="169"/>
                    <a:pt x="190" y="169"/>
                    <a:pt x="190" y="148"/>
                  </a:cubicBezTo>
                  <a:cubicBezTo>
                    <a:pt x="190" y="148"/>
                    <a:pt x="190" y="148"/>
                    <a:pt x="190" y="127"/>
                  </a:cubicBezTo>
                  <a:lnTo>
                    <a:pt x="169" y="127"/>
                  </a:lnTo>
                  <a:cubicBezTo>
                    <a:pt x="169" y="127"/>
                    <a:pt x="169" y="106"/>
                    <a:pt x="169" y="106"/>
                  </a:cubicBezTo>
                  <a:cubicBezTo>
                    <a:pt x="169" y="106"/>
                    <a:pt x="148" y="0"/>
                    <a:pt x="85" y="0"/>
                  </a:cubicBezTo>
                  <a:close/>
                  <a:moveTo>
                    <a:pt x="359" y="667"/>
                  </a:moveTo>
                  <a:cubicBezTo>
                    <a:pt x="357" y="667"/>
                    <a:pt x="352" y="676"/>
                    <a:pt x="338" y="676"/>
                  </a:cubicBezTo>
                  <a:lnTo>
                    <a:pt x="359" y="676"/>
                  </a:lnTo>
                  <a:cubicBezTo>
                    <a:pt x="359" y="669"/>
                    <a:pt x="359" y="667"/>
                    <a:pt x="359" y="667"/>
                  </a:cubicBezTo>
                  <a:close/>
                  <a:moveTo>
                    <a:pt x="338" y="676"/>
                  </a:moveTo>
                  <a:cubicBezTo>
                    <a:pt x="328" y="687"/>
                    <a:pt x="322" y="687"/>
                    <a:pt x="320" y="687"/>
                  </a:cubicBezTo>
                  <a:cubicBezTo>
                    <a:pt x="317" y="687"/>
                    <a:pt x="317" y="687"/>
                    <a:pt x="317" y="698"/>
                  </a:cubicBezTo>
                  <a:cubicBezTo>
                    <a:pt x="317" y="698"/>
                    <a:pt x="326" y="688"/>
                    <a:pt x="333" y="688"/>
                  </a:cubicBezTo>
                  <a:cubicBezTo>
                    <a:pt x="336" y="688"/>
                    <a:pt x="338" y="690"/>
                    <a:pt x="338" y="698"/>
                  </a:cubicBezTo>
                  <a:cubicBezTo>
                    <a:pt x="359" y="698"/>
                    <a:pt x="338" y="698"/>
                    <a:pt x="359" y="676"/>
                  </a:cubicBezTo>
                  <a:cubicBezTo>
                    <a:pt x="345" y="676"/>
                    <a:pt x="341" y="686"/>
                    <a:pt x="339" y="686"/>
                  </a:cubicBezTo>
                  <a:cubicBezTo>
                    <a:pt x="338" y="686"/>
                    <a:pt x="338" y="683"/>
                    <a:pt x="338" y="6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841;p67"/>
            <p:cNvSpPr/>
            <p:nvPr/>
          </p:nvSpPr>
          <p:spPr>
            <a:xfrm>
              <a:off x="7721535" y="3923410"/>
              <a:ext cx="861" cy="39"/>
            </a:xfrm>
            <a:custGeom>
              <a:avLst/>
              <a:gdLst/>
              <a:ahLst/>
              <a:cxnLst/>
              <a:rect l="l" t="t" r="r" b="b"/>
              <a:pathLst>
                <a:path w="22" h="1" extrusionOk="0">
                  <a:moveTo>
                    <a:pt x="22" y="1"/>
                  </a:moveTo>
                  <a:lnTo>
                    <a:pt x="22" y="1"/>
                  </a:lnTo>
                  <a:cubicBezTo>
                    <a:pt x="22"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842;p67"/>
            <p:cNvSpPr/>
            <p:nvPr/>
          </p:nvSpPr>
          <p:spPr>
            <a:xfrm>
              <a:off x="7720713" y="392094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843;p67"/>
            <p:cNvSpPr/>
            <p:nvPr/>
          </p:nvSpPr>
          <p:spPr>
            <a:xfrm>
              <a:off x="7720713" y="392094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844;p67"/>
            <p:cNvSpPr/>
            <p:nvPr/>
          </p:nvSpPr>
          <p:spPr>
            <a:xfrm>
              <a:off x="7723178"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845;p67"/>
            <p:cNvSpPr/>
            <p:nvPr/>
          </p:nvSpPr>
          <p:spPr>
            <a:xfrm>
              <a:off x="7724821" y="392755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846;p67"/>
            <p:cNvSpPr/>
            <p:nvPr/>
          </p:nvSpPr>
          <p:spPr>
            <a:xfrm>
              <a:off x="7724821" y="392755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847;p67"/>
            <p:cNvSpPr/>
            <p:nvPr/>
          </p:nvSpPr>
          <p:spPr>
            <a:xfrm>
              <a:off x="7722357" y="392341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848;p67"/>
            <p:cNvSpPr/>
            <p:nvPr/>
          </p:nvSpPr>
          <p:spPr>
            <a:xfrm>
              <a:off x="7724821" y="392755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3849;p67"/>
            <p:cNvSpPr/>
            <p:nvPr/>
          </p:nvSpPr>
          <p:spPr>
            <a:xfrm>
              <a:off x="7724821" y="392755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3850;p67"/>
            <p:cNvSpPr/>
            <p:nvPr/>
          </p:nvSpPr>
          <p:spPr>
            <a:xfrm>
              <a:off x="7724000" y="3925053"/>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3851;p67"/>
            <p:cNvSpPr/>
            <p:nvPr/>
          </p:nvSpPr>
          <p:spPr>
            <a:xfrm>
              <a:off x="7724000" y="392755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3852;p67"/>
            <p:cNvSpPr/>
            <p:nvPr/>
          </p:nvSpPr>
          <p:spPr>
            <a:xfrm>
              <a:off x="7724821" y="3928378"/>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3853;p67"/>
            <p:cNvSpPr/>
            <p:nvPr/>
          </p:nvSpPr>
          <p:spPr>
            <a:xfrm>
              <a:off x="7724000"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3854;p67"/>
            <p:cNvSpPr/>
            <p:nvPr/>
          </p:nvSpPr>
          <p:spPr>
            <a:xfrm>
              <a:off x="7663674" y="3960614"/>
              <a:ext cx="39" cy="861"/>
            </a:xfrm>
            <a:custGeom>
              <a:avLst/>
              <a:gdLst/>
              <a:ahLst/>
              <a:cxnLst/>
              <a:rect l="l" t="t" r="r" b="b"/>
              <a:pathLst>
                <a:path w="1" h="22" extrusionOk="0">
                  <a:moveTo>
                    <a:pt x="1" y="21"/>
                  </a:moveTo>
                  <a:cubicBezTo>
                    <a:pt x="1" y="0"/>
                    <a:pt x="1" y="0"/>
                    <a:pt x="1" y="0"/>
                  </a:cubicBez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3855;p67"/>
            <p:cNvSpPr/>
            <p:nvPr/>
          </p:nvSpPr>
          <p:spPr>
            <a:xfrm>
              <a:off x="7662031" y="395893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3856;p67"/>
            <p:cNvSpPr/>
            <p:nvPr/>
          </p:nvSpPr>
          <p:spPr>
            <a:xfrm>
              <a:off x="7664496" y="3962257"/>
              <a:ext cx="900" cy="39"/>
            </a:xfrm>
            <a:custGeom>
              <a:avLst/>
              <a:gdLst/>
              <a:ahLst/>
              <a:cxnLst/>
              <a:rect l="l" t="t" r="r" b="b"/>
              <a:pathLst>
                <a:path w="23" h="1" extrusionOk="0">
                  <a:moveTo>
                    <a:pt x="1" y="0"/>
                  </a:moveTo>
                  <a:lnTo>
                    <a:pt x="1" y="0"/>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3857;p67"/>
            <p:cNvSpPr/>
            <p:nvPr/>
          </p:nvSpPr>
          <p:spPr>
            <a:xfrm>
              <a:off x="7658745" y="395482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3858;p67"/>
            <p:cNvSpPr/>
            <p:nvPr/>
          </p:nvSpPr>
          <p:spPr>
            <a:xfrm>
              <a:off x="7660388" y="395728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3859;p67"/>
            <p:cNvSpPr/>
            <p:nvPr/>
          </p:nvSpPr>
          <p:spPr>
            <a:xfrm>
              <a:off x="7663674" y="396472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3860;p67"/>
            <p:cNvSpPr/>
            <p:nvPr/>
          </p:nvSpPr>
          <p:spPr>
            <a:xfrm>
              <a:off x="7665356" y="396472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3861;p67"/>
            <p:cNvSpPr/>
            <p:nvPr/>
          </p:nvSpPr>
          <p:spPr>
            <a:xfrm>
              <a:off x="7665356"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3862;p67"/>
            <p:cNvSpPr/>
            <p:nvPr/>
          </p:nvSpPr>
          <p:spPr>
            <a:xfrm>
              <a:off x="7665356"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3863;p67"/>
            <p:cNvSpPr/>
            <p:nvPr/>
          </p:nvSpPr>
          <p:spPr>
            <a:xfrm>
              <a:off x="7642196" y="3943244"/>
              <a:ext cx="39" cy="861"/>
            </a:xfrm>
            <a:custGeom>
              <a:avLst/>
              <a:gdLst/>
              <a:ahLst/>
              <a:cxnLst/>
              <a:rect l="l" t="t" r="r" b="b"/>
              <a:pathLst>
                <a:path w="1" h="22" extrusionOk="0">
                  <a:moveTo>
                    <a:pt x="1" y="0"/>
                  </a:moveTo>
                  <a:cubicBezTo>
                    <a:pt x="1" y="0"/>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3864;p67"/>
            <p:cNvSpPr/>
            <p:nvPr/>
          </p:nvSpPr>
          <p:spPr>
            <a:xfrm>
              <a:off x="7654598" y="395149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3865;p67"/>
            <p:cNvSpPr/>
            <p:nvPr/>
          </p:nvSpPr>
          <p:spPr>
            <a:xfrm>
              <a:off x="7641375" y="394488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3866;p67"/>
            <p:cNvSpPr/>
            <p:nvPr/>
          </p:nvSpPr>
          <p:spPr>
            <a:xfrm>
              <a:off x="7662853" y="396472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3867;p67"/>
            <p:cNvSpPr/>
            <p:nvPr/>
          </p:nvSpPr>
          <p:spPr>
            <a:xfrm>
              <a:off x="7649629" y="395646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3868;p67"/>
            <p:cNvSpPr/>
            <p:nvPr/>
          </p:nvSpPr>
          <p:spPr>
            <a:xfrm>
              <a:off x="7641375" y="3944887"/>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3869;p67"/>
            <p:cNvSpPr/>
            <p:nvPr/>
          </p:nvSpPr>
          <p:spPr>
            <a:xfrm>
              <a:off x="7650451" y="394903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3870;p67"/>
            <p:cNvSpPr/>
            <p:nvPr/>
          </p:nvSpPr>
          <p:spPr>
            <a:xfrm>
              <a:off x="7650451" y="394821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3871;p67"/>
            <p:cNvSpPr/>
            <p:nvPr/>
          </p:nvSpPr>
          <p:spPr>
            <a:xfrm>
              <a:off x="7642196" y="394406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3872;p67"/>
            <p:cNvSpPr/>
            <p:nvPr/>
          </p:nvSpPr>
          <p:spPr>
            <a:xfrm>
              <a:off x="7647986" y="3946531"/>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3873;p67"/>
            <p:cNvSpPr/>
            <p:nvPr/>
          </p:nvSpPr>
          <p:spPr>
            <a:xfrm>
              <a:off x="7660388" y="3957289"/>
              <a:ext cx="861" cy="39"/>
            </a:xfrm>
            <a:custGeom>
              <a:avLst/>
              <a:gdLst/>
              <a:ahLst/>
              <a:cxnLst/>
              <a:rect l="l" t="t" r="r" b="b"/>
              <a:pathLst>
                <a:path w="22" h="1" extrusionOk="0">
                  <a:moveTo>
                    <a:pt x="0" y="1"/>
                  </a:moveTo>
                  <a:lnTo>
                    <a:pt x="0" y="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3874;p67"/>
            <p:cNvSpPr/>
            <p:nvPr/>
          </p:nvSpPr>
          <p:spPr>
            <a:xfrm>
              <a:off x="7656241" y="3959754"/>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3875;p67"/>
            <p:cNvSpPr/>
            <p:nvPr/>
          </p:nvSpPr>
          <p:spPr>
            <a:xfrm>
              <a:off x="7656241" y="3959754"/>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3876;p67"/>
            <p:cNvSpPr/>
            <p:nvPr/>
          </p:nvSpPr>
          <p:spPr>
            <a:xfrm>
              <a:off x="7656241" y="395975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3877;p67"/>
            <p:cNvSpPr/>
            <p:nvPr/>
          </p:nvSpPr>
          <p:spPr>
            <a:xfrm>
              <a:off x="7657884" y="3961436"/>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3878;p67"/>
            <p:cNvSpPr/>
            <p:nvPr/>
          </p:nvSpPr>
          <p:spPr>
            <a:xfrm>
              <a:off x="7657884" y="396061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3879;p67"/>
            <p:cNvSpPr/>
            <p:nvPr/>
          </p:nvSpPr>
          <p:spPr>
            <a:xfrm>
              <a:off x="7641375" y="3943675"/>
              <a:ext cx="24843" cy="22730"/>
            </a:xfrm>
            <a:custGeom>
              <a:avLst/>
              <a:gdLst/>
              <a:ahLst/>
              <a:cxnLst/>
              <a:rect l="l" t="t" r="r" b="b"/>
              <a:pathLst>
                <a:path w="635" h="581" extrusionOk="0">
                  <a:moveTo>
                    <a:pt x="529" y="391"/>
                  </a:moveTo>
                  <a:cubicBezTo>
                    <a:pt x="529" y="398"/>
                    <a:pt x="531" y="400"/>
                    <a:pt x="533" y="400"/>
                  </a:cubicBezTo>
                  <a:cubicBezTo>
                    <a:pt x="538" y="400"/>
                    <a:pt x="543" y="391"/>
                    <a:pt x="529" y="391"/>
                  </a:cubicBezTo>
                  <a:close/>
                  <a:moveTo>
                    <a:pt x="381" y="412"/>
                  </a:moveTo>
                  <a:cubicBezTo>
                    <a:pt x="381" y="412"/>
                    <a:pt x="381" y="412"/>
                    <a:pt x="381" y="412"/>
                  </a:cubicBezTo>
                  <a:cubicBezTo>
                    <a:pt x="381" y="412"/>
                    <a:pt x="381" y="412"/>
                    <a:pt x="381" y="412"/>
                  </a:cubicBezTo>
                  <a:close/>
                  <a:moveTo>
                    <a:pt x="402" y="412"/>
                  </a:moveTo>
                  <a:cubicBezTo>
                    <a:pt x="381" y="412"/>
                    <a:pt x="402" y="412"/>
                    <a:pt x="402" y="433"/>
                  </a:cubicBezTo>
                  <a:lnTo>
                    <a:pt x="402" y="412"/>
                  </a:lnTo>
                  <a:close/>
                  <a:moveTo>
                    <a:pt x="613" y="475"/>
                  </a:moveTo>
                  <a:cubicBezTo>
                    <a:pt x="613" y="475"/>
                    <a:pt x="592" y="475"/>
                    <a:pt x="592" y="496"/>
                  </a:cubicBezTo>
                  <a:lnTo>
                    <a:pt x="613" y="475"/>
                  </a:lnTo>
                  <a:close/>
                  <a:moveTo>
                    <a:pt x="550" y="518"/>
                  </a:moveTo>
                  <a:cubicBezTo>
                    <a:pt x="550" y="518"/>
                    <a:pt x="550" y="539"/>
                    <a:pt x="550" y="539"/>
                  </a:cubicBezTo>
                  <a:cubicBezTo>
                    <a:pt x="571" y="518"/>
                    <a:pt x="571" y="518"/>
                    <a:pt x="571" y="518"/>
                  </a:cubicBezTo>
                  <a:close/>
                  <a:moveTo>
                    <a:pt x="629" y="529"/>
                  </a:moveTo>
                  <a:cubicBezTo>
                    <a:pt x="622" y="529"/>
                    <a:pt x="613" y="539"/>
                    <a:pt x="613" y="539"/>
                  </a:cubicBezTo>
                  <a:lnTo>
                    <a:pt x="634" y="539"/>
                  </a:lnTo>
                  <a:cubicBezTo>
                    <a:pt x="634" y="532"/>
                    <a:pt x="632" y="529"/>
                    <a:pt x="629" y="529"/>
                  </a:cubicBezTo>
                  <a:close/>
                  <a:moveTo>
                    <a:pt x="55" y="1"/>
                  </a:moveTo>
                  <a:cubicBezTo>
                    <a:pt x="43" y="1"/>
                    <a:pt x="32" y="4"/>
                    <a:pt x="22" y="11"/>
                  </a:cubicBezTo>
                  <a:cubicBezTo>
                    <a:pt x="22" y="11"/>
                    <a:pt x="0" y="11"/>
                    <a:pt x="0" y="32"/>
                  </a:cubicBezTo>
                  <a:cubicBezTo>
                    <a:pt x="0" y="32"/>
                    <a:pt x="10" y="22"/>
                    <a:pt x="16" y="22"/>
                  </a:cubicBezTo>
                  <a:cubicBezTo>
                    <a:pt x="19" y="22"/>
                    <a:pt x="22" y="25"/>
                    <a:pt x="22" y="32"/>
                  </a:cubicBezTo>
                  <a:lnTo>
                    <a:pt x="0" y="32"/>
                  </a:lnTo>
                  <a:cubicBezTo>
                    <a:pt x="0" y="32"/>
                    <a:pt x="0" y="32"/>
                    <a:pt x="0" y="53"/>
                  </a:cubicBezTo>
                  <a:lnTo>
                    <a:pt x="0" y="74"/>
                  </a:lnTo>
                  <a:cubicBezTo>
                    <a:pt x="22" y="95"/>
                    <a:pt x="0" y="116"/>
                    <a:pt x="22" y="116"/>
                  </a:cubicBezTo>
                  <a:lnTo>
                    <a:pt x="0" y="116"/>
                  </a:lnTo>
                  <a:cubicBezTo>
                    <a:pt x="22" y="116"/>
                    <a:pt x="0" y="137"/>
                    <a:pt x="22" y="137"/>
                  </a:cubicBezTo>
                  <a:cubicBezTo>
                    <a:pt x="22" y="158"/>
                    <a:pt x="22" y="158"/>
                    <a:pt x="22" y="158"/>
                  </a:cubicBezTo>
                  <a:lnTo>
                    <a:pt x="43" y="158"/>
                  </a:lnTo>
                  <a:cubicBezTo>
                    <a:pt x="43" y="180"/>
                    <a:pt x="64" y="180"/>
                    <a:pt x="64" y="201"/>
                  </a:cubicBezTo>
                  <a:cubicBezTo>
                    <a:pt x="85" y="201"/>
                    <a:pt x="85" y="222"/>
                    <a:pt x="106" y="243"/>
                  </a:cubicBezTo>
                  <a:cubicBezTo>
                    <a:pt x="106" y="222"/>
                    <a:pt x="106" y="222"/>
                    <a:pt x="106" y="222"/>
                  </a:cubicBezTo>
                  <a:cubicBezTo>
                    <a:pt x="106" y="232"/>
                    <a:pt x="111" y="232"/>
                    <a:pt x="114" y="232"/>
                  </a:cubicBezTo>
                  <a:cubicBezTo>
                    <a:pt x="117" y="232"/>
                    <a:pt x="117" y="232"/>
                    <a:pt x="106" y="243"/>
                  </a:cubicBezTo>
                  <a:cubicBezTo>
                    <a:pt x="127" y="243"/>
                    <a:pt x="127" y="264"/>
                    <a:pt x="148" y="264"/>
                  </a:cubicBezTo>
                  <a:cubicBezTo>
                    <a:pt x="148" y="275"/>
                    <a:pt x="154" y="275"/>
                    <a:pt x="159" y="275"/>
                  </a:cubicBezTo>
                  <a:cubicBezTo>
                    <a:pt x="164" y="275"/>
                    <a:pt x="169" y="275"/>
                    <a:pt x="169" y="285"/>
                  </a:cubicBezTo>
                  <a:cubicBezTo>
                    <a:pt x="169" y="285"/>
                    <a:pt x="191" y="306"/>
                    <a:pt x="191" y="306"/>
                  </a:cubicBezTo>
                  <a:cubicBezTo>
                    <a:pt x="212" y="306"/>
                    <a:pt x="212" y="306"/>
                    <a:pt x="212" y="327"/>
                  </a:cubicBezTo>
                  <a:cubicBezTo>
                    <a:pt x="233" y="327"/>
                    <a:pt x="233" y="327"/>
                    <a:pt x="233" y="306"/>
                  </a:cubicBezTo>
                  <a:cubicBezTo>
                    <a:pt x="233" y="306"/>
                    <a:pt x="233" y="306"/>
                    <a:pt x="233" y="327"/>
                  </a:cubicBezTo>
                  <a:cubicBezTo>
                    <a:pt x="247" y="327"/>
                    <a:pt x="242" y="337"/>
                    <a:pt x="244" y="337"/>
                  </a:cubicBezTo>
                  <a:cubicBezTo>
                    <a:pt x="245" y="337"/>
                    <a:pt x="247" y="335"/>
                    <a:pt x="253" y="328"/>
                  </a:cubicBezTo>
                  <a:lnTo>
                    <a:pt x="253" y="328"/>
                  </a:lnTo>
                  <a:lnTo>
                    <a:pt x="233" y="349"/>
                  </a:lnTo>
                  <a:cubicBezTo>
                    <a:pt x="247" y="349"/>
                    <a:pt x="252" y="339"/>
                    <a:pt x="253" y="339"/>
                  </a:cubicBezTo>
                  <a:cubicBezTo>
                    <a:pt x="254" y="339"/>
                    <a:pt x="254" y="342"/>
                    <a:pt x="254" y="349"/>
                  </a:cubicBezTo>
                  <a:cubicBezTo>
                    <a:pt x="254" y="349"/>
                    <a:pt x="254" y="370"/>
                    <a:pt x="254" y="370"/>
                  </a:cubicBezTo>
                  <a:lnTo>
                    <a:pt x="296" y="370"/>
                  </a:lnTo>
                  <a:lnTo>
                    <a:pt x="296" y="391"/>
                  </a:lnTo>
                  <a:cubicBezTo>
                    <a:pt x="303" y="398"/>
                    <a:pt x="308" y="400"/>
                    <a:pt x="312" y="400"/>
                  </a:cubicBezTo>
                  <a:cubicBezTo>
                    <a:pt x="320" y="400"/>
                    <a:pt x="324" y="391"/>
                    <a:pt x="338" y="391"/>
                  </a:cubicBezTo>
                  <a:lnTo>
                    <a:pt x="381" y="391"/>
                  </a:lnTo>
                  <a:lnTo>
                    <a:pt x="360" y="412"/>
                  </a:lnTo>
                  <a:lnTo>
                    <a:pt x="360" y="412"/>
                  </a:lnTo>
                  <a:cubicBezTo>
                    <a:pt x="370" y="401"/>
                    <a:pt x="375" y="396"/>
                    <a:pt x="378" y="396"/>
                  </a:cubicBezTo>
                  <a:cubicBezTo>
                    <a:pt x="381" y="396"/>
                    <a:pt x="381" y="401"/>
                    <a:pt x="381" y="412"/>
                  </a:cubicBezTo>
                  <a:cubicBezTo>
                    <a:pt x="381" y="412"/>
                    <a:pt x="381" y="412"/>
                    <a:pt x="381" y="391"/>
                  </a:cubicBezTo>
                  <a:cubicBezTo>
                    <a:pt x="381" y="398"/>
                    <a:pt x="383" y="400"/>
                    <a:pt x="386" y="400"/>
                  </a:cubicBezTo>
                  <a:cubicBezTo>
                    <a:pt x="392" y="400"/>
                    <a:pt x="402" y="391"/>
                    <a:pt x="402" y="391"/>
                  </a:cubicBezTo>
                  <a:lnTo>
                    <a:pt x="402" y="391"/>
                  </a:lnTo>
                  <a:cubicBezTo>
                    <a:pt x="381" y="412"/>
                    <a:pt x="381" y="412"/>
                    <a:pt x="381" y="412"/>
                  </a:cubicBezTo>
                  <a:lnTo>
                    <a:pt x="402" y="412"/>
                  </a:lnTo>
                  <a:cubicBezTo>
                    <a:pt x="423" y="412"/>
                    <a:pt x="402" y="433"/>
                    <a:pt x="402" y="433"/>
                  </a:cubicBezTo>
                  <a:lnTo>
                    <a:pt x="423" y="433"/>
                  </a:lnTo>
                  <a:cubicBezTo>
                    <a:pt x="423" y="444"/>
                    <a:pt x="423" y="444"/>
                    <a:pt x="423" y="444"/>
                  </a:cubicBezTo>
                  <a:cubicBezTo>
                    <a:pt x="423" y="444"/>
                    <a:pt x="423" y="444"/>
                    <a:pt x="423" y="454"/>
                  </a:cubicBezTo>
                  <a:cubicBezTo>
                    <a:pt x="423" y="454"/>
                    <a:pt x="444" y="433"/>
                    <a:pt x="444" y="433"/>
                  </a:cubicBezTo>
                  <a:cubicBezTo>
                    <a:pt x="444" y="433"/>
                    <a:pt x="444" y="433"/>
                    <a:pt x="444" y="454"/>
                  </a:cubicBezTo>
                  <a:lnTo>
                    <a:pt x="465" y="454"/>
                  </a:lnTo>
                  <a:cubicBezTo>
                    <a:pt x="465" y="454"/>
                    <a:pt x="465" y="475"/>
                    <a:pt x="465" y="475"/>
                  </a:cubicBezTo>
                  <a:lnTo>
                    <a:pt x="507" y="475"/>
                  </a:lnTo>
                  <a:lnTo>
                    <a:pt x="507" y="496"/>
                  </a:lnTo>
                  <a:cubicBezTo>
                    <a:pt x="507" y="496"/>
                    <a:pt x="507" y="475"/>
                    <a:pt x="529" y="475"/>
                  </a:cubicBezTo>
                  <a:cubicBezTo>
                    <a:pt x="507" y="496"/>
                    <a:pt x="529" y="496"/>
                    <a:pt x="507" y="496"/>
                  </a:cubicBezTo>
                  <a:lnTo>
                    <a:pt x="529" y="496"/>
                  </a:lnTo>
                  <a:cubicBezTo>
                    <a:pt x="507" y="496"/>
                    <a:pt x="529" y="496"/>
                    <a:pt x="529" y="518"/>
                  </a:cubicBezTo>
                  <a:lnTo>
                    <a:pt x="550" y="518"/>
                  </a:lnTo>
                  <a:cubicBezTo>
                    <a:pt x="550" y="518"/>
                    <a:pt x="550" y="518"/>
                    <a:pt x="550" y="496"/>
                  </a:cubicBezTo>
                  <a:lnTo>
                    <a:pt x="571" y="496"/>
                  </a:lnTo>
                  <a:cubicBezTo>
                    <a:pt x="571" y="496"/>
                    <a:pt x="571" y="518"/>
                    <a:pt x="571" y="518"/>
                  </a:cubicBezTo>
                  <a:cubicBezTo>
                    <a:pt x="571" y="518"/>
                    <a:pt x="571" y="539"/>
                    <a:pt x="571" y="539"/>
                  </a:cubicBezTo>
                  <a:lnTo>
                    <a:pt x="592" y="539"/>
                  </a:lnTo>
                  <a:cubicBezTo>
                    <a:pt x="592" y="560"/>
                    <a:pt x="592" y="560"/>
                    <a:pt x="592" y="560"/>
                  </a:cubicBezTo>
                  <a:cubicBezTo>
                    <a:pt x="602" y="549"/>
                    <a:pt x="602" y="549"/>
                    <a:pt x="602" y="549"/>
                  </a:cubicBezTo>
                  <a:cubicBezTo>
                    <a:pt x="602" y="549"/>
                    <a:pt x="602" y="549"/>
                    <a:pt x="613" y="539"/>
                  </a:cubicBezTo>
                  <a:lnTo>
                    <a:pt x="613" y="539"/>
                  </a:lnTo>
                  <a:cubicBezTo>
                    <a:pt x="613" y="539"/>
                    <a:pt x="613" y="560"/>
                    <a:pt x="592" y="560"/>
                  </a:cubicBezTo>
                  <a:lnTo>
                    <a:pt x="613" y="560"/>
                  </a:lnTo>
                  <a:cubicBezTo>
                    <a:pt x="613" y="539"/>
                    <a:pt x="634" y="539"/>
                    <a:pt x="613" y="539"/>
                  </a:cubicBezTo>
                  <a:cubicBezTo>
                    <a:pt x="613" y="539"/>
                    <a:pt x="613" y="539"/>
                    <a:pt x="613" y="518"/>
                  </a:cubicBezTo>
                  <a:cubicBezTo>
                    <a:pt x="613" y="518"/>
                    <a:pt x="596" y="518"/>
                    <a:pt x="608" y="502"/>
                  </a:cubicBezTo>
                  <a:lnTo>
                    <a:pt x="608" y="502"/>
                  </a:lnTo>
                  <a:cubicBezTo>
                    <a:pt x="610" y="504"/>
                    <a:pt x="612" y="506"/>
                    <a:pt x="612" y="506"/>
                  </a:cubicBezTo>
                  <a:cubicBezTo>
                    <a:pt x="613" y="506"/>
                    <a:pt x="613" y="504"/>
                    <a:pt x="613" y="496"/>
                  </a:cubicBezTo>
                  <a:lnTo>
                    <a:pt x="613" y="496"/>
                  </a:lnTo>
                  <a:cubicBezTo>
                    <a:pt x="611" y="499"/>
                    <a:pt x="609" y="500"/>
                    <a:pt x="608" y="502"/>
                  </a:cubicBezTo>
                  <a:lnTo>
                    <a:pt x="608" y="502"/>
                  </a:lnTo>
                  <a:cubicBezTo>
                    <a:pt x="605" y="499"/>
                    <a:pt x="600" y="496"/>
                    <a:pt x="592" y="496"/>
                  </a:cubicBezTo>
                  <a:lnTo>
                    <a:pt x="592" y="475"/>
                  </a:lnTo>
                  <a:cubicBezTo>
                    <a:pt x="592" y="475"/>
                    <a:pt x="592" y="466"/>
                    <a:pt x="586" y="466"/>
                  </a:cubicBezTo>
                  <a:cubicBezTo>
                    <a:pt x="583" y="466"/>
                    <a:pt x="578" y="468"/>
                    <a:pt x="571" y="475"/>
                  </a:cubicBezTo>
                  <a:cubicBezTo>
                    <a:pt x="571" y="454"/>
                    <a:pt x="571" y="454"/>
                    <a:pt x="571" y="454"/>
                  </a:cubicBezTo>
                  <a:cubicBezTo>
                    <a:pt x="571" y="444"/>
                    <a:pt x="566" y="444"/>
                    <a:pt x="563" y="444"/>
                  </a:cubicBezTo>
                  <a:cubicBezTo>
                    <a:pt x="560" y="444"/>
                    <a:pt x="560" y="444"/>
                    <a:pt x="571" y="433"/>
                  </a:cubicBezTo>
                  <a:lnTo>
                    <a:pt x="550" y="433"/>
                  </a:lnTo>
                  <a:cubicBezTo>
                    <a:pt x="550" y="412"/>
                    <a:pt x="550" y="412"/>
                    <a:pt x="550" y="412"/>
                  </a:cubicBezTo>
                  <a:cubicBezTo>
                    <a:pt x="536" y="412"/>
                    <a:pt x="540" y="403"/>
                    <a:pt x="539" y="403"/>
                  </a:cubicBezTo>
                  <a:lnTo>
                    <a:pt x="539" y="403"/>
                  </a:lnTo>
                  <a:cubicBezTo>
                    <a:pt x="538" y="403"/>
                    <a:pt x="536" y="405"/>
                    <a:pt x="529" y="412"/>
                  </a:cubicBezTo>
                  <a:cubicBezTo>
                    <a:pt x="529" y="412"/>
                    <a:pt x="529" y="391"/>
                    <a:pt x="529" y="391"/>
                  </a:cubicBezTo>
                  <a:cubicBezTo>
                    <a:pt x="507" y="391"/>
                    <a:pt x="529" y="370"/>
                    <a:pt x="507" y="370"/>
                  </a:cubicBezTo>
                  <a:cubicBezTo>
                    <a:pt x="507" y="370"/>
                    <a:pt x="486" y="370"/>
                    <a:pt x="486" y="349"/>
                  </a:cubicBezTo>
                  <a:lnTo>
                    <a:pt x="465" y="349"/>
                  </a:lnTo>
                  <a:cubicBezTo>
                    <a:pt x="486" y="327"/>
                    <a:pt x="465" y="327"/>
                    <a:pt x="465" y="327"/>
                  </a:cubicBezTo>
                  <a:cubicBezTo>
                    <a:pt x="465" y="327"/>
                    <a:pt x="465" y="306"/>
                    <a:pt x="465" y="306"/>
                  </a:cubicBezTo>
                  <a:lnTo>
                    <a:pt x="444" y="306"/>
                  </a:lnTo>
                  <a:cubicBezTo>
                    <a:pt x="444" y="306"/>
                    <a:pt x="444" y="285"/>
                    <a:pt x="444" y="285"/>
                  </a:cubicBezTo>
                  <a:lnTo>
                    <a:pt x="423" y="285"/>
                  </a:lnTo>
                  <a:cubicBezTo>
                    <a:pt x="423" y="285"/>
                    <a:pt x="423" y="264"/>
                    <a:pt x="423" y="264"/>
                  </a:cubicBezTo>
                  <a:lnTo>
                    <a:pt x="402" y="264"/>
                  </a:lnTo>
                  <a:cubicBezTo>
                    <a:pt x="381" y="264"/>
                    <a:pt x="402" y="243"/>
                    <a:pt x="381" y="243"/>
                  </a:cubicBezTo>
                  <a:cubicBezTo>
                    <a:pt x="381" y="243"/>
                    <a:pt x="381" y="222"/>
                    <a:pt x="381" y="222"/>
                  </a:cubicBezTo>
                  <a:lnTo>
                    <a:pt x="338" y="222"/>
                  </a:lnTo>
                  <a:lnTo>
                    <a:pt x="338" y="201"/>
                  </a:lnTo>
                  <a:lnTo>
                    <a:pt x="317" y="201"/>
                  </a:lnTo>
                  <a:cubicBezTo>
                    <a:pt x="317" y="201"/>
                    <a:pt x="317" y="201"/>
                    <a:pt x="317" y="180"/>
                  </a:cubicBezTo>
                  <a:cubicBezTo>
                    <a:pt x="310" y="187"/>
                    <a:pt x="308" y="189"/>
                    <a:pt x="307" y="189"/>
                  </a:cubicBezTo>
                  <a:cubicBezTo>
                    <a:pt x="306" y="189"/>
                    <a:pt x="310" y="180"/>
                    <a:pt x="296" y="180"/>
                  </a:cubicBezTo>
                  <a:cubicBezTo>
                    <a:pt x="296" y="180"/>
                    <a:pt x="275" y="158"/>
                    <a:pt x="275" y="158"/>
                  </a:cubicBezTo>
                  <a:lnTo>
                    <a:pt x="254" y="158"/>
                  </a:lnTo>
                  <a:cubicBezTo>
                    <a:pt x="254" y="137"/>
                    <a:pt x="254" y="137"/>
                    <a:pt x="233" y="137"/>
                  </a:cubicBezTo>
                  <a:cubicBezTo>
                    <a:pt x="233" y="137"/>
                    <a:pt x="233" y="116"/>
                    <a:pt x="233" y="116"/>
                  </a:cubicBezTo>
                  <a:cubicBezTo>
                    <a:pt x="233" y="116"/>
                    <a:pt x="233" y="116"/>
                    <a:pt x="212" y="137"/>
                  </a:cubicBezTo>
                  <a:cubicBezTo>
                    <a:pt x="233" y="116"/>
                    <a:pt x="212" y="116"/>
                    <a:pt x="212" y="116"/>
                  </a:cubicBezTo>
                  <a:cubicBezTo>
                    <a:pt x="212" y="116"/>
                    <a:pt x="212" y="116"/>
                    <a:pt x="212" y="95"/>
                  </a:cubicBezTo>
                  <a:cubicBezTo>
                    <a:pt x="205" y="102"/>
                    <a:pt x="200" y="104"/>
                    <a:pt x="197" y="104"/>
                  </a:cubicBezTo>
                  <a:cubicBezTo>
                    <a:pt x="191" y="104"/>
                    <a:pt x="191" y="95"/>
                    <a:pt x="191" y="95"/>
                  </a:cubicBezTo>
                  <a:lnTo>
                    <a:pt x="169" y="95"/>
                  </a:lnTo>
                  <a:lnTo>
                    <a:pt x="191" y="74"/>
                  </a:lnTo>
                  <a:cubicBezTo>
                    <a:pt x="169" y="74"/>
                    <a:pt x="169" y="95"/>
                    <a:pt x="169" y="95"/>
                  </a:cubicBezTo>
                  <a:cubicBezTo>
                    <a:pt x="169" y="74"/>
                    <a:pt x="169" y="74"/>
                    <a:pt x="169" y="74"/>
                  </a:cubicBezTo>
                  <a:cubicBezTo>
                    <a:pt x="169" y="74"/>
                    <a:pt x="111" y="1"/>
                    <a:pt x="55" y="1"/>
                  </a:cubicBezTo>
                  <a:close/>
                  <a:moveTo>
                    <a:pt x="613" y="560"/>
                  </a:moveTo>
                  <a:cubicBezTo>
                    <a:pt x="602" y="570"/>
                    <a:pt x="602" y="570"/>
                    <a:pt x="605" y="570"/>
                  </a:cubicBezTo>
                  <a:cubicBezTo>
                    <a:pt x="606" y="570"/>
                    <a:pt x="608" y="570"/>
                    <a:pt x="610" y="572"/>
                  </a:cubicBezTo>
                  <a:lnTo>
                    <a:pt x="610" y="572"/>
                  </a:lnTo>
                  <a:cubicBezTo>
                    <a:pt x="613" y="566"/>
                    <a:pt x="613" y="560"/>
                    <a:pt x="613" y="560"/>
                  </a:cubicBezTo>
                  <a:close/>
                  <a:moveTo>
                    <a:pt x="610" y="572"/>
                  </a:moveTo>
                  <a:cubicBezTo>
                    <a:pt x="607" y="576"/>
                    <a:pt x="602" y="581"/>
                    <a:pt x="592" y="581"/>
                  </a:cubicBezTo>
                  <a:lnTo>
                    <a:pt x="613" y="581"/>
                  </a:lnTo>
                  <a:cubicBezTo>
                    <a:pt x="613" y="575"/>
                    <a:pt x="612" y="573"/>
                    <a:pt x="610" y="5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3880;p67"/>
            <p:cNvSpPr/>
            <p:nvPr/>
          </p:nvSpPr>
          <p:spPr>
            <a:xfrm>
              <a:off x="7657884" y="3961436"/>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3881;p67"/>
            <p:cNvSpPr/>
            <p:nvPr/>
          </p:nvSpPr>
          <p:spPr>
            <a:xfrm>
              <a:off x="7656241" y="395975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3882;p67"/>
            <p:cNvSpPr/>
            <p:nvPr/>
          </p:nvSpPr>
          <p:spPr>
            <a:xfrm>
              <a:off x="7655419" y="3958932"/>
              <a:ext cx="39" cy="861"/>
            </a:xfrm>
            <a:custGeom>
              <a:avLst/>
              <a:gdLst/>
              <a:ahLst/>
              <a:cxnLst/>
              <a:rect l="l" t="t" r="r" b="b"/>
              <a:pathLst>
                <a:path w="1" h="22" extrusionOk="0">
                  <a:moveTo>
                    <a:pt x="1" y="22"/>
                  </a:moveTo>
                  <a:cubicBezTo>
                    <a:pt x="1" y="22"/>
                    <a:pt x="1" y="1"/>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3883;p67"/>
            <p:cNvSpPr/>
            <p:nvPr/>
          </p:nvSpPr>
          <p:spPr>
            <a:xfrm>
              <a:off x="7659566" y="396143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3884;p67"/>
            <p:cNvSpPr/>
            <p:nvPr/>
          </p:nvSpPr>
          <p:spPr>
            <a:xfrm>
              <a:off x="7662853" y="396390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3885;p67"/>
            <p:cNvSpPr/>
            <p:nvPr/>
          </p:nvSpPr>
          <p:spPr>
            <a:xfrm>
              <a:off x="7662853" y="396390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3886;p67"/>
            <p:cNvSpPr/>
            <p:nvPr/>
          </p:nvSpPr>
          <p:spPr>
            <a:xfrm>
              <a:off x="7658745" y="396143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3887;p67"/>
            <p:cNvSpPr/>
            <p:nvPr/>
          </p:nvSpPr>
          <p:spPr>
            <a:xfrm>
              <a:off x="7662853" y="396390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3888;p67"/>
            <p:cNvSpPr/>
            <p:nvPr/>
          </p:nvSpPr>
          <p:spPr>
            <a:xfrm>
              <a:off x="7662853" y="3963901"/>
              <a:ext cx="39" cy="861"/>
            </a:xfrm>
            <a:custGeom>
              <a:avLst/>
              <a:gdLst/>
              <a:ahLst/>
              <a:cxnLst/>
              <a:rect l="l" t="t" r="r" b="b"/>
              <a:pathLst>
                <a:path w="1" h="22" extrusionOk="0">
                  <a:moveTo>
                    <a:pt x="1" y="1"/>
                  </a:moveTo>
                  <a:cubicBezTo>
                    <a:pt x="1" y="1"/>
                    <a:pt x="1" y="1"/>
                    <a:pt x="1" y="1"/>
                  </a:cubicBezTo>
                  <a:cubicBezTo>
                    <a:pt x="1" y="1"/>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3889;p67"/>
            <p:cNvSpPr/>
            <p:nvPr/>
          </p:nvSpPr>
          <p:spPr>
            <a:xfrm>
              <a:off x="7661209" y="3962257"/>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3890;p67"/>
            <p:cNvSpPr/>
            <p:nvPr/>
          </p:nvSpPr>
          <p:spPr>
            <a:xfrm>
              <a:off x="7662031" y="396390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3891;p67"/>
            <p:cNvSpPr/>
            <p:nvPr/>
          </p:nvSpPr>
          <p:spPr>
            <a:xfrm>
              <a:off x="7662853" y="3964722"/>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3892;p67"/>
            <p:cNvSpPr/>
            <p:nvPr/>
          </p:nvSpPr>
          <p:spPr>
            <a:xfrm>
              <a:off x="7661209" y="396307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3893;p67"/>
            <p:cNvSpPr/>
            <p:nvPr/>
          </p:nvSpPr>
          <p:spPr>
            <a:xfrm>
              <a:off x="7676076" y="402755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3894;p67"/>
            <p:cNvSpPr/>
            <p:nvPr/>
          </p:nvSpPr>
          <p:spPr>
            <a:xfrm>
              <a:off x="7674433" y="402586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3895;p67"/>
            <p:cNvSpPr/>
            <p:nvPr/>
          </p:nvSpPr>
          <p:spPr>
            <a:xfrm>
              <a:off x="7676897" y="402837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3896;p67"/>
            <p:cNvSpPr/>
            <p:nvPr/>
          </p:nvSpPr>
          <p:spPr>
            <a:xfrm>
              <a:off x="7670286" y="402258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3897;p67"/>
            <p:cNvSpPr/>
            <p:nvPr/>
          </p:nvSpPr>
          <p:spPr>
            <a:xfrm>
              <a:off x="7672789" y="40250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3898;p67"/>
            <p:cNvSpPr/>
            <p:nvPr/>
          </p:nvSpPr>
          <p:spPr>
            <a:xfrm>
              <a:off x="7676897" y="403083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3899;p67"/>
            <p:cNvSpPr/>
            <p:nvPr/>
          </p:nvSpPr>
          <p:spPr>
            <a:xfrm>
              <a:off x="7677719" y="403083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3900;p67"/>
            <p:cNvSpPr/>
            <p:nvPr/>
          </p:nvSpPr>
          <p:spPr>
            <a:xfrm>
              <a:off x="7677719" y="403001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3901;p67"/>
            <p:cNvSpPr/>
            <p:nvPr/>
          </p:nvSpPr>
          <p:spPr>
            <a:xfrm>
              <a:off x="7677719" y="403001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3902;p67"/>
            <p:cNvSpPr/>
            <p:nvPr/>
          </p:nvSpPr>
          <p:spPr>
            <a:xfrm>
              <a:off x="7653776" y="4015150"/>
              <a:ext cx="861" cy="861"/>
            </a:xfrm>
            <a:custGeom>
              <a:avLst/>
              <a:gdLst/>
              <a:ahLst/>
              <a:cxnLst/>
              <a:rect l="l" t="t" r="r" b="b"/>
              <a:pathLst>
                <a:path w="22" h="22" extrusionOk="0">
                  <a:moveTo>
                    <a:pt x="21" y="0"/>
                  </a:moveTo>
                  <a:cubicBezTo>
                    <a:pt x="21" y="0"/>
                    <a:pt x="21"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3903;p67"/>
            <p:cNvSpPr/>
            <p:nvPr/>
          </p:nvSpPr>
          <p:spPr>
            <a:xfrm>
              <a:off x="7666178" y="402094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3904;p67"/>
            <p:cNvSpPr/>
            <p:nvPr/>
          </p:nvSpPr>
          <p:spPr>
            <a:xfrm>
              <a:off x="7653776" y="401679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3905;p67"/>
            <p:cNvSpPr/>
            <p:nvPr/>
          </p:nvSpPr>
          <p:spPr>
            <a:xfrm>
              <a:off x="7675254" y="4030838"/>
              <a:ext cx="861" cy="430"/>
            </a:xfrm>
            <a:custGeom>
              <a:avLst/>
              <a:gdLst/>
              <a:ahLst/>
              <a:cxnLst/>
              <a:rect l="l" t="t" r="r" b="b"/>
              <a:pathLst>
                <a:path w="22" h="11" extrusionOk="0">
                  <a:moveTo>
                    <a:pt x="1" y="1"/>
                  </a:moveTo>
                  <a:cubicBezTo>
                    <a:pt x="1" y="1"/>
                    <a:pt x="1" y="10"/>
                    <a:pt x="7" y="10"/>
                  </a:cubicBezTo>
                  <a:cubicBezTo>
                    <a:pt x="10" y="10"/>
                    <a:pt x="15" y="8"/>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3906;p67"/>
            <p:cNvSpPr/>
            <p:nvPr/>
          </p:nvSpPr>
          <p:spPr>
            <a:xfrm>
              <a:off x="7662853" y="402586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3907;p67"/>
            <p:cNvSpPr/>
            <p:nvPr/>
          </p:nvSpPr>
          <p:spPr>
            <a:xfrm>
              <a:off x="7653776" y="401679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3908;p67"/>
            <p:cNvSpPr/>
            <p:nvPr/>
          </p:nvSpPr>
          <p:spPr>
            <a:xfrm>
              <a:off x="7662853" y="4018436"/>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3909;p67"/>
            <p:cNvSpPr/>
            <p:nvPr/>
          </p:nvSpPr>
          <p:spPr>
            <a:xfrm>
              <a:off x="7662031" y="4018436"/>
              <a:ext cx="861" cy="39"/>
            </a:xfrm>
            <a:custGeom>
              <a:avLst/>
              <a:gdLst/>
              <a:ahLst/>
              <a:cxnLst/>
              <a:rect l="l" t="t" r="r" b="b"/>
              <a:pathLst>
                <a:path w="22" h="1" extrusionOk="0">
                  <a:moveTo>
                    <a:pt x="1" y="1"/>
                  </a:moveTo>
                  <a:cubicBezTo>
                    <a:pt x="1" y="1"/>
                    <a:pt x="22" y="1"/>
                    <a:pt x="22" y="1"/>
                  </a:cubicBez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3910;p67"/>
            <p:cNvSpPr/>
            <p:nvPr/>
          </p:nvSpPr>
          <p:spPr>
            <a:xfrm>
              <a:off x="7653776" y="401597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3911;p67"/>
            <p:cNvSpPr/>
            <p:nvPr/>
          </p:nvSpPr>
          <p:spPr>
            <a:xfrm>
              <a:off x="7660388" y="4016793"/>
              <a:ext cx="39" cy="861"/>
            </a:xfrm>
            <a:custGeom>
              <a:avLst/>
              <a:gdLst/>
              <a:ahLst/>
              <a:cxnLst/>
              <a:rect l="l" t="t" r="r" b="b"/>
              <a:pathLst>
                <a:path w="1" h="22" extrusionOk="0">
                  <a:moveTo>
                    <a:pt x="0" y="22"/>
                  </a:moveTo>
                  <a:cubicBezTo>
                    <a:pt x="0" y="22"/>
                    <a:pt x="0" y="22"/>
                    <a:pt x="0" y="22"/>
                  </a:cubicBez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3912;p67"/>
            <p:cNvSpPr/>
            <p:nvPr/>
          </p:nvSpPr>
          <p:spPr>
            <a:xfrm>
              <a:off x="7672789" y="40250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3913;p67"/>
            <p:cNvSpPr/>
            <p:nvPr/>
          </p:nvSpPr>
          <p:spPr>
            <a:xfrm>
              <a:off x="7669464" y="402755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3914;p67"/>
            <p:cNvSpPr/>
            <p:nvPr/>
          </p:nvSpPr>
          <p:spPr>
            <a:xfrm>
              <a:off x="7668643" y="402755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3915;p67"/>
            <p:cNvSpPr/>
            <p:nvPr/>
          </p:nvSpPr>
          <p:spPr>
            <a:xfrm>
              <a:off x="7670286" y="4029195"/>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3916;p67"/>
            <p:cNvSpPr/>
            <p:nvPr/>
          </p:nvSpPr>
          <p:spPr>
            <a:xfrm>
              <a:off x="7670286" y="402837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3917;p67"/>
            <p:cNvSpPr/>
            <p:nvPr/>
          </p:nvSpPr>
          <p:spPr>
            <a:xfrm>
              <a:off x="7667821" y="4027551"/>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3918;p67"/>
            <p:cNvSpPr/>
            <p:nvPr/>
          </p:nvSpPr>
          <p:spPr>
            <a:xfrm>
              <a:off x="7653776" y="4014954"/>
              <a:ext cx="24843" cy="17136"/>
            </a:xfrm>
            <a:custGeom>
              <a:avLst/>
              <a:gdLst/>
              <a:ahLst/>
              <a:cxnLst/>
              <a:rect l="l" t="t" r="r" b="b"/>
              <a:pathLst>
                <a:path w="635" h="438" extrusionOk="0">
                  <a:moveTo>
                    <a:pt x="6" y="85"/>
                  </a:moveTo>
                  <a:cubicBezTo>
                    <a:pt x="3" y="87"/>
                    <a:pt x="0" y="90"/>
                    <a:pt x="0" y="90"/>
                  </a:cubicBezTo>
                  <a:cubicBezTo>
                    <a:pt x="13" y="90"/>
                    <a:pt x="10" y="90"/>
                    <a:pt x="6" y="85"/>
                  </a:cubicBezTo>
                  <a:close/>
                  <a:moveTo>
                    <a:pt x="423" y="343"/>
                  </a:moveTo>
                  <a:cubicBezTo>
                    <a:pt x="402" y="343"/>
                    <a:pt x="402" y="364"/>
                    <a:pt x="402" y="364"/>
                  </a:cubicBezTo>
                  <a:lnTo>
                    <a:pt x="423" y="343"/>
                  </a:lnTo>
                  <a:close/>
                  <a:moveTo>
                    <a:pt x="417" y="355"/>
                  </a:moveTo>
                  <a:cubicBezTo>
                    <a:pt x="411" y="355"/>
                    <a:pt x="402" y="364"/>
                    <a:pt x="402" y="364"/>
                  </a:cubicBezTo>
                  <a:lnTo>
                    <a:pt x="423" y="364"/>
                  </a:lnTo>
                  <a:cubicBezTo>
                    <a:pt x="423" y="357"/>
                    <a:pt x="420" y="355"/>
                    <a:pt x="417" y="355"/>
                  </a:cubicBezTo>
                  <a:close/>
                  <a:moveTo>
                    <a:pt x="613" y="364"/>
                  </a:moveTo>
                  <a:cubicBezTo>
                    <a:pt x="600" y="378"/>
                    <a:pt x="603" y="383"/>
                    <a:pt x="608" y="384"/>
                  </a:cubicBezTo>
                  <a:lnTo>
                    <a:pt x="608" y="384"/>
                  </a:lnTo>
                  <a:cubicBezTo>
                    <a:pt x="613" y="383"/>
                    <a:pt x="613" y="378"/>
                    <a:pt x="613" y="364"/>
                  </a:cubicBezTo>
                  <a:close/>
                  <a:moveTo>
                    <a:pt x="486" y="364"/>
                  </a:moveTo>
                  <a:cubicBezTo>
                    <a:pt x="482" y="364"/>
                    <a:pt x="478" y="365"/>
                    <a:pt x="476" y="367"/>
                  </a:cubicBezTo>
                  <a:lnTo>
                    <a:pt x="476" y="367"/>
                  </a:lnTo>
                  <a:cubicBezTo>
                    <a:pt x="476" y="364"/>
                    <a:pt x="476" y="364"/>
                    <a:pt x="486" y="364"/>
                  </a:cubicBezTo>
                  <a:lnTo>
                    <a:pt x="486" y="364"/>
                  </a:lnTo>
                  <a:cubicBezTo>
                    <a:pt x="465" y="364"/>
                    <a:pt x="465" y="364"/>
                    <a:pt x="465" y="386"/>
                  </a:cubicBezTo>
                  <a:cubicBezTo>
                    <a:pt x="465" y="386"/>
                    <a:pt x="465" y="372"/>
                    <a:pt x="476" y="367"/>
                  </a:cubicBezTo>
                  <a:lnTo>
                    <a:pt x="476" y="367"/>
                  </a:lnTo>
                  <a:cubicBezTo>
                    <a:pt x="476" y="369"/>
                    <a:pt x="476" y="375"/>
                    <a:pt x="465" y="386"/>
                  </a:cubicBezTo>
                  <a:lnTo>
                    <a:pt x="486" y="386"/>
                  </a:lnTo>
                  <a:cubicBezTo>
                    <a:pt x="486" y="386"/>
                    <a:pt x="486" y="364"/>
                    <a:pt x="486" y="364"/>
                  </a:cubicBezTo>
                  <a:close/>
                  <a:moveTo>
                    <a:pt x="629" y="397"/>
                  </a:moveTo>
                  <a:cubicBezTo>
                    <a:pt x="622" y="397"/>
                    <a:pt x="613" y="407"/>
                    <a:pt x="613" y="407"/>
                  </a:cubicBezTo>
                  <a:lnTo>
                    <a:pt x="634" y="407"/>
                  </a:lnTo>
                  <a:cubicBezTo>
                    <a:pt x="634" y="400"/>
                    <a:pt x="632" y="397"/>
                    <a:pt x="629" y="397"/>
                  </a:cubicBezTo>
                  <a:close/>
                  <a:moveTo>
                    <a:pt x="42" y="1"/>
                  </a:moveTo>
                  <a:cubicBezTo>
                    <a:pt x="34" y="1"/>
                    <a:pt x="27" y="2"/>
                    <a:pt x="21" y="5"/>
                  </a:cubicBezTo>
                  <a:cubicBezTo>
                    <a:pt x="21" y="26"/>
                    <a:pt x="0" y="26"/>
                    <a:pt x="0" y="26"/>
                  </a:cubicBezTo>
                  <a:cubicBezTo>
                    <a:pt x="0" y="26"/>
                    <a:pt x="0" y="48"/>
                    <a:pt x="0" y="48"/>
                  </a:cubicBezTo>
                  <a:cubicBezTo>
                    <a:pt x="0" y="48"/>
                    <a:pt x="0" y="48"/>
                    <a:pt x="0" y="69"/>
                  </a:cubicBezTo>
                  <a:cubicBezTo>
                    <a:pt x="0" y="77"/>
                    <a:pt x="3" y="82"/>
                    <a:pt x="6" y="85"/>
                  </a:cubicBezTo>
                  <a:lnTo>
                    <a:pt x="6" y="85"/>
                  </a:lnTo>
                  <a:cubicBezTo>
                    <a:pt x="9" y="83"/>
                    <a:pt x="13" y="80"/>
                    <a:pt x="16" y="80"/>
                  </a:cubicBezTo>
                  <a:cubicBezTo>
                    <a:pt x="19" y="80"/>
                    <a:pt x="21" y="83"/>
                    <a:pt x="21" y="90"/>
                  </a:cubicBezTo>
                  <a:cubicBezTo>
                    <a:pt x="21" y="111"/>
                    <a:pt x="0" y="132"/>
                    <a:pt x="21" y="132"/>
                  </a:cubicBezTo>
                  <a:cubicBezTo>
                    <a:pt x="21" y="132"/>
                    <a:pt x="21" y="153"/>
                    <a:pt x="21" y="153"/>
                  </a:cubicBezTo>
                  <a:cubicBezTo>
                    <a:pt x="21" y="153"/>
                    <a:pt x="43" y="153"/>
                    <a:pt x="43" y="174"/>
                  </a:cubicBezTo>
                  <a:cubicBezTo>
                    <a:pt x="43" y="153"/>
                    <a:pt x="43" y="153"/>
                    <a:pt x="43" y="153"/>
                  </a:cubicBezTo>
                  <a:cubicBezTo>
                    <a:pt x="43" y="174"/>
                    <a:pt x="64" y="174"/>
                    <a:pt x="64" y="195"/>
                  </a:cubicBezTo>
                  <a:cubicBezTo>
                    <a:pt x="85" y="195"/>
                    <a:pt x="106" y="217"/>
                    <a:pt x="106" y="217"/>
                  </a:cubicBezTo>
                  <a:cubicBezTo>
                    <a:pt x="106" y="224"/>
                    <a:pt x="108" y="226"/>
                    <a:pt x="111" y="226"/>
                  </a:cubicBezTo>
                  <a:cubicBezTo>
                    <a:pt x="118" y="226"/>
                    <a:pt x="127" y="217"/>
                    <a:pt x="127" y="217"/>
                  </a:cubicBezTo>
                  <a:cubicBezTo>
                    <a:pt x="127" y="217"/>
                    <a:pt x="127" y="238"/>
                    <a:pt x="148" y="238"/>
                  </a:cubicBezTo>
                  <a:lnTo>
                    <a:pt x="169" y="238"/>
                  </a:lnTo>
                  <a:cubicBezTo>
                    <a:pt x="169" y="238"/>
                    <a:pt x="169" y="238"/>
                    <a:pt x="190" y="259"/>
                  </a:cubicBezTo>
                  <a:lnTo>
                    <a:pt x="212" y="259"/>
                  </a:lnTo>
                  <a:cubicBezTo>
                    <a:pt x="212" y="259"/>
                    <a:pt x="212" y="259"/>
                    <a:pt x="212" y="280"/>
                  </a:cubicBezTo>
                  <a:lnTo>
                    <a:pt x="233" y="280"/>
                  </a:lnTo>
                  <a:cubicBezTo>
                    <a:pt x="233" y="280"/>
                    <a:pt x="233" y="289"/>
                    <a:pt x="239" y="289"/>
                  </a:cubicBezTo>
                  <a:cubicBezTo>
                    <a:pt x="242" y="289"/>
                    <a:pt x="247" y="287"/>
                    <a:pt x="254" y="280"/>
                  </a:cubicBezTo>
                  <a:lnTo>
                    <a:pt x="254" y="301"/>
                  </a:lnTo>
                  <a:lnTo>
                    <a:pt x="275" y="301"/>
                  </a:lnTo>
                  <a:cubicBezTo>
                    <a:pt x="275" y="312"/>
                    <a:pt x="280" y="312"/>
                    <a:pt x="285" y="312"/>
                  </a:cubicBezTo>
                  <a:cubicBezTo>
                    <a:pt x="291" y="312"/>
                    <a:pt x="296" y="312"/>
                    <a:pt x="296" y="322"/>
                  </a:cubicBezTo>
                  <a:cubicBezTo>
                    <a:pt x="296" y="301"/>
                    <a:pt x="317" y="301"/>
                    <a:pt x="317" y="301"/>
                  </a:cubicBezTo>
                  <a:lnTo>
                    <a:pt x="317" y="301"/>
                  </a:lnTo>
                  <a:lnTo>
                    <a:pt x="296" y="322"/>
                  </a:lnTo>
                  <a:lnTo>
                    <a:pt x="317" y="322"/>
                  </a:lnTo>
                  <a:lnTo>
                    <a:pt x="317" y="343"/>
                  </a:lnTo>
                  <a:cubicBezTo>
                    <a:pt x="317" y="343"/>
                    <a:pt x="338" y="322"/>
                    <a:pt x="338" y="322"/>
                  </a:cubicBezTo>
                  <a:lnTo>
                    <a:pt x="359" y="322"/>
                  </a:lnTo>
                  <a:cubicBezTo>
                    <a:pt x="359" y="329"/>
                    <a:pt x="362" y="332"/>
                    <a:pt x="365" y="332"/>
                  </a:cubicBezTo>
                  <a:cubicBezTo>
                    <a:pt x="371" y="332"/>
                    <a:pt x="381" y="322"/>
                    <a:pt x="381" y="322"/>
                  </a:cubicBezTo>
                  <a:lnTo>
                    <a:pt x="402" y="322"/>
                  </a:lnTo>
                  <a:cubicBezTo>
                    <a:pt x="402" y="322"/>
                    <a:pt x="402" y="322"/>
                    <a:pt x="402" y="343"/>
                  </a:cubicBezTo>
                  <a:lnTo>
                    <a:pt x="423" y="343"/>
                  </a:lnTo>
                  <a:cubicBezTo>
                    <a:pt x="423" y="354"/>
                    <a:pt x="423" y="354"/>
                    <a:pt x="423" y="354"/>
                  </a:cubicBezTo>
                  <a:cubicBezTo>
                    <a:pt x="423" y="354"/>
                    <a:pt x="423" y="354"/>
                    <a:pt x="423" y="364"/>
                  </a:cubicBezTo>
                  <a:cubicBezTo>
                    <a:pt x="430" y="357"/>
                    <a:pt x="432" y="355"/>
                    <a:pt x="433" y="355"/>
                  </a:cubicBezTo>
                  <a:lnTo>
                    <a:pt x="433" y="355"/>
                  </a:lnTo>
                  <a:cubicBezTo>
                    <a:pt x="435" y="355"/>
                    <a:pt x="430" y="364"/>
                    <a:pt x="444" y="364"/>
                  </a:cubicBezTo>
                  <a:cubicBezTo>
                    <a:pt x="444" y="364"/>
                    <a:pt x="444" y="364"/>
                    <a:pt x="465" y="343"/>
                  </a:cubicBezTo>
                  <a:cubicBezTo>
                    <a:pt x="465" y="343"/>
                    <a:pt x="465" y="343"/>
                    <a:pt x="465" y="364"/>
                  </a:cubicBezTo>
                  <a:lnTo>
                    <a:pt x="507" y="364"/>
                  </a:lnTo>
                  <a:cubicBezTo>
                    <a:pt x="486" y="364"/>
                    <a:pt x="486" y="386"/>
                    <a:pt x="507" y="386"/>
                  </a:cubicBezTo>
                  <a:cubicBezTo>
                    <a:pt x="507" y="386"/>
                    <a:pt x="527" y="365"/>
                    <a:pt x="528" y="364"/>
                  </a:cubicBezTo>
                  <a:lnTo>
                    <a:pt x="528" y="364"/>
                  </a:lnTo>
                  <a:cubicBezTo>
                    <a:pt x="507" y="386"/>
                    <a:pt x="528" y="386"/>
                    <a:pt x="528" y="386"/>
                  </a:cubicBezTo>
                  <a:cubicBezTo>
                    <a:pt x="550" y="386"/>
                    <a:pt x="528" y="386"/>
                    <a:pt x="528" y="407"/>
                  </a:cubicBezTo>
                  <a:lnTo>
                    <a:pt x="550" y="407"/>
                  </a:lnTo>
                  <a:cubicBezTo>
                    <a:pt x="550" y="407"/>
                    <a:pt x="550" y="386"/>
                    <a:pt x="550" y="386"/>
                  </a:cubicBezTo>
                  <a:lnTo>
                    <a:pt x="571" y="386"/>
                  </a:lnTo>
                  <a:cubicBezTo>
                    <a:pt x="571" y="386"/>
                    <a:pt x="550" y="407"/>
                    <a:pt x="550" y="407"/>
                  </a:cubicBezTo>
                  <a:lnTo>
                    <a:pt x="592" y="407"/>
                  </a:lnTo>
                  <a:cubicBezTo>
                    <a:pt x="592" y="428"/>
                    <a:pt x="592" y="428"/>
                    <a:pt x="613" y="428"/>
                  </a:cubicBezTo>
                  <a:cubicBezTo>
                    <a:pt x="613" y="407"/>
                    <a:pt x="634" y="407"/>
                    <a:pt x="613" y="407"/>
                  </a:cubicBezTo>
                  <a:cubicBezTo>
                    <a:pt x="613" y="407"/>
                    <a:pt x="613" y="407"/>
                    <a:pt x="613" y="386"/>
                  </a:cubicBezTo>
                  <a:cubicBezTo>
                    <a:pt x="613" y="386"/>
                    <a:pt x="610" y="386"/>
                    <a:pt x="608" y="384"/>
                  </a:cubicBezTo>
                  <a:lnTo>
                    <a:pt x="608" y="384"/>
                  </a:lnTo>
                  <a:cubicBezTo>
                    <a:pt x="604" y="386"/>
                    <a:pt x="600" y="386"/>
                    <a:pt x="592" y="386"/>
                  </a:cubicBezTo>
                  <a:cubicBezTo>
                    <a:pt x="613" y="364"/>
                    <a:pt x="592" y="364"/>
                    <a:pt x="613" y="364"/>
                  </a:cubicBezTo>
                  <a:lnTo>
                    <a:pt x="592" y="364"/>
                  </a:lnTo>
                  <a:cubicBezTo>
                    <a:pt x="592" y="364"/>
                    <a:pt x="592" y="364"/>
                    <a:pt x="592" y="343"/>
                  </a:cubicBezTo>
                  <a:lnTo>
                    <a:pt x="571" y="343"/>
                  </a:lnTo>
                  <a:cubicBezTo>
                    <a:pt x="571" y="343"/>
                    <a:pt x="571" y="343"/>
                    <a:pt x="571" y="322"/>
                  </a:cubicBezTo>
                  <a:cubicBezTo>
                    <a:pt x="571" y="322"/>
                    <a:pt x="561" y="332"/>
                    <a:pt x="555" y="332"/>
                  </a:cubicBezTo>
                  <a:cubicBezTo>
                    <a:pt x="552" y="332"/>
                    <a:pt x="550" y="329"/>
                    <a:pt x="550" y="322"/>
                  </a:cubicBezTo>
                  <a:cubicBezTo>
                    <a:pt x="550" y="322"/>
                    <a:pt x="550" y="301"/>
                    <a:pt x="528" y="301"/>
                  </a:cubicBezTo>
                  <a:cubicBezTo>
                    <a:pt x="528" y="301"/>
                    <a:pt x="528" y="280"/>
                    <a:pt x="528" y="280"/>
                  </a:cubicBezTo>
                  <a:lnTo>
                    <a:pt x="507" y="280"/>
                  </a:lnTo>
                  <a:cubicBezTo>
                    <a:pt x="507" y="280"/>
                    <a:pt x="507" y="259"/>
                    <a:pt x="507" y="259"/>
                  </a:cubicBezTo>
                  <a:lnTo>
                    <a:pt x="486" y="259"/>
                  </a:lnTo>
                  <a:cubicBezTo>
                    <a:pt x="486" y="259"/>
                    <a:pt x="486" y="259"/>
                    <a:pt x="486" y="238"/>
                  </a:cubicBezTo>
                  <a:cubicBezTo>
                    <a:pt x="486" y="238"/>
                    <a:pt x="465" y="259"/>
                    <a:pt x="465" y="259"/>
                  </a:cubicBezTo>
                  <a:cubicBezTo>
                    <a:pt x="476" y="248"/>
                    <a:pt x="476" y="248"/>
                    <a:pt x="473" y="248"/>
                  </a:cubicBezTo>
                  <a:cubicBezTo>
                    <a:pt x="470" y="248"/>
                    <a:pt x="465" y="248"/>
                    <a:pt x="465" y="238"/>
                  </a:cubicBezTo>
                  <a:lnTo>
                    <a:pt x="444" y="238"/>
                  </a:lnTo>
                  <a:cubicBezTo>
                    <a:pt x="444" y="238"/>
                    <a:pt x="444" y="217"/>
                    <a:pt x="444" y="217"/>
                  </a:cubicBezTo>
                  <a:lnTo>
                    <a:pt x="423" y="217"/>
                  </a:lnTo>
                  <a:lnTo>
                    <a:pt x="423" y="195"/>
                  </a:lnTo>
                  <a:lnTo>
                    <a:pt x="381" y="195"/>
                  </a:lnTo>
                  <a:cubicBezTo>
                    <a:pt x="381" y="195"/>
                    <a:pt x="381" y="174"/>
                    <a:pt x="381" y="174"/>
                  </a:cubicBezTo>
                  <a:cubicBezTo>
                    <a:pt x="359" y="174"/>
                    <a:pt x="359" y="153"/>
                    <a:pt x="359" y="153"/>
                  </a:cubicBezTo>
                  <a:cubicBezTo>
                    <a:pt x="359" y="153"/>
                    <a:pt x="359" y="163"/>
                    <a:pt x="353" y="163"/>
                  </a:cubicBezTo>
                  <a:cubicBezTo>
                    <a:pt x="350" y="163"/>
                    <a:pt x="345" y="160"/>
                    <a:pt x="338" y="153"/>
                  </a:cubicBezTo>
                  <a:lnTo>
                    <a:pt x="317" y="153"/>
                  </a:lnTo>
                  <a:cubicBezTo>
                    <a:pt x="296" y="153"/>
                    <a:pt x="317" y="132"/>
                    <a:pt x="296" y="132"/>
                  </a:cubicBezTo>
                  <a:lnTo>
                    <a:pt x="275" y="132"/>
                  </a:lnTo>
                  <a:cubicBezTo>
                    <a:pt x="275" y="121"/>
                    <a:pt x="275" y="121"/>
                    <a:pt x="272" y="121"/>
                  </a:cubicBezTo>
                  <a:cubicBezTo>
                    <a:pt x="270" y="121"/>
                    <a:pt x="264" y="121"/>
                    <a:pt x="254" y="111"/>
                  </a:cubicBezTo>
                  <a:lnTo>
                    <a:pt x="233" y="111"/>
                  </a:lnTo>
                  <a:cubicBezTo>
                    <a:pt x="233" y="111"/>
                    <a:pt x="233" y="90"/>
                    <a:pt x="233" y="90"/>
                  </a:cubicBezTo>
                  <a:cubicBezTo>
                    <a:pt x="226" y="97"/>
                    <a:pt x="223" y="99"/>
                    <a:pt x="223" y="99"/>
                  </a:cubicBezTo>
                  <a:cubicBezTo>
                    <a:pt x="221" y="99"/>
                    <a:pt x="226" y="90"/>
                    <a:pt x="212" y="90"/>
                  </a:cubicBezTo>
                  <a:cubicBezTo>
                    <a:pt x="190" y="90"/>
                    <a:pt x="190" y="90"/>
                    <a:pt x="190" y="69"/>
                  </a:cubicBezTo>
                  <a:lnTo>
                    <a:pt x="148" y="69"/>
                  </a:lnTo>
                  <a:cubicBezTo>
                    <a:pt x="148" y="69"/>
                    <a:pt x="148" y="48"/>
                    <a:pt x="148" y="48"/>
                  </a:cubicBezTo>
                  <a:cubicBezTo>
                    <a:pt x="148" y="48"/>
                    <a:pt x="86" y="1"/>
                    <a:pt x="42" y="1"/>
                  </a:cubicBezTo>
                  <a:close/>
                  <a:moveTo>
                    <a:pt x="634" y="407"/>
                  </a:moveTo>
                  <a:cubicBezTo>
                    <a:pt x="613" y="428"/>
                    <a:pt x="613" y="428"/>
                    <a:pt x="613" y="428"/>
                  </a:cubicBezTo>
                  <a:cubicBezTo>
                    <a:pt x="613" y="435"/>
                    <a:pt x="615" y="437"/>
                    <a:pt x="618" y="437"/>
                  </a:cubicBezTo>
                  <a:cubicBezTo>
                    <a:pt x="625" y="437"/>
                    <a:pt x="634" y="428"/>
                    <a:pt x="634" y="428"/>
                  </a:cubicBezTo>
                  <a:cubicBezTo>
                    <a:pt x="634" y="428"/>
                    <a:pt x="634" y="428"/>
                    <a:pt x="634" y="40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3919;p67"/>
            <p:cNvSpPr/>
            <p:nvPr/>
          </p:nvSpPr>
          <p:spPr>
            <a:xfrm>
              <a:off x="7670286" y="4029195"/>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3920;p67"/>
            <p:cNvSpPr/>
            <p:nvPr/>
          </p:nvSpPr>
          <p:spPr>
            <a:xfrm>
              <a:off x="7668643" y="402755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3921;p67"/>
            <p:cNvSpPr/>
            <p:nvPr/>
          </p:nvSpPr>
          <p:spPr>
            <a:xfrm>
              <a:off x="7667821" y="402755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3922;p67"/>
            <p:cNvSpPr/>
            <p:nvPr/>
          </p:nvSpPr>
          <p:spPr>
            <a:xfrm>
              <a:off x="7671968" y="402919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3923;p67"/>
            <p:cNvSpPr/>
            <p:nvPr/>
          </p:nvSpPr>
          <p:spPr>
            <a:xfrm>
              <a:off x="7675254" y="403083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3924;p67"/>
            <p:cNvSpPr/>
            <p:nvPr/>
          </p:nvSpPr>
          <p:spPr>
            <a:xfrm>
              <a:off x="7675254" y="403083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3925;p67"/>
            <p:cNvSpPr/>
            <p:nvPr/>
          </p:nvSpPr>
          <p:spPr>
            <a:xfrm>
              <a:off x="7671107" y="402837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3926;p67"/>
            <p:cNvSpPr/>
            <p:nvPr/>
          </p:nvSpPr>
          <p:spPr>
            <a:xfrm>
              <a:off x="7675254" y="403083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3927;p67"/>
            <p:cNvSpPr/>
            <p:nvPr/>
          </p:nvSpPr>
          <p:spPr>
            <a:xfrm>
              <a:off x="7675254" y="403083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3928;p67"/>
            <p:cNvSpPr/>
            <p:nvPr/>
          </p:nvSpPr>
          <p:spPr>
            <a:xfrm>
              <a:off x="7673611" y="4029195"/>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3929;p67"/>
            <p:cNvSpPr/>
            <p:nvPr/>
          </p:nvSpPr>
          <p:spPr>
            <a:xfrm>
              <a:off x="7674433" y="4030838"/>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3930;p67"/>
            <p:cNvSpPr/>
            <p:nvPr/>
          </p:nvSpPr>
          <p:spPr>
            <a:xfrm>
              <a:off x="7675254" y="403083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3931;p67"/>
            <p:cNvSpPr/>
            <p:nvPr/>
          </p:nvSpPr>
          <p:spPr>
            <a:xfrm>
              <a:off x="7673611" y="4030016"/>
              <a:ext cx="861" cy="39"/>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3932;p67"/>
            <p:cNvSpPr/>
            <p:nvPr/>
          </p:nvSpPr>
          <p:spPr>
            <a:xfrm>
              <a:off x="7727325" y="399531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3933;p67"/>
            <p:cNvSpPr/>
            <p:nvPr/>
          </p:nvSpPr>
          <p:spPr>
            <a:xfrm>
              <a:off x="7727325" y="399199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3934;p67"/>
            <p:cNvSpPr/>
            <p:nvPr/>
          </p:nvSpPr>
          <p:spPr>
            <a:xfrm>
              <a:off x="7727325" y="399695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3935;p67"/>
            <p:cNvSpPr/>
            <p:nvPr/>
          </p:nvSpPr>
          <p:spPr>
            <a:xfrm>
              <a:off x="7726503" y="398537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3936;p67"/>
            <p:cNvSpPr/>
            <p:nvPr/>
          </p:nvSpPr>
          <p:spPr>
            <a:xfrm>
              <a:off x="7726503" y="398952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3937;p67"/>
            <p:cNvSpPr/>
            <p:nvPr/>
          </p:nvSpPr>
          <p:spPr>
            <a:xfrm>
              <a:off x="7724821" y="399860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3938;p67"/>
            <p:cNvSpPr/>
            <p:nvPr/>
          </p:nvSpPr>
          <p:spPr>
            <a:xfrm>
              <a:off x="7726503" y="400028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3939;p67"/>
            <p:cNvSpPr/>
            <p:nvPr/>
          </p:nvSpPr>
          <p:spPr>
            <a:xfrm>
              <a:off x="7726503" y="399942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3940;p67"/>
            <p:cNvSpPr/>
            <p:nvPr/>
          </p:nvSpPr>
          <p:spPr>
            <a:xfrm>
              <a:off x="7726503" y="399942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3941;p67"/>
            <p:cNvSpPr/>
            <p:nvPr/>
          </p:nvSpPr>
          <p:spPr>
            <a:xfrm>
              <a:off x="7719070" y="3961436"/>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3942;p67"/>
            <p:cNvSpPr/>
            <p:nvPr/>
          </p:nvSpPr>
          <p:spPr>
            <a:xfrm>
              <a:off x="7724821" y="397958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3943;p67"/>
            <p:cNvSpPr/>
            <p:nvPr/>
          </p:nvSpPr>
          <p:spPr>
            <a:xfrm>
              <a:off x="7718210" y="396225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3944;p67"/>
            <p:cNvSpPr/>
            <p:nvPr/>
          </p:nvSpPr>
          <p:spPr>
            <a:xfrm>
              <a:off x="7724000" y="399778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3945;p67"/>
            <p:cNvSpPr/>
            <p:nvPr/>
          </p:nvSpPr>
          <p:spPr>
            <a:xfrm>
              <a:off x="7718210" y="397958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3946;p67"/>
            <p:cNvSpPr/>
            <p:nvPr/>
          </p:nvSpPr>
          <p:spPr>
            <a:xfrm>
              <a:off x="7718210" y="396225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3947;p67"/>
            <p:cNvSpPr/>
            <p:nvPr/>
          </p:nvSpPr>
          <p:spPr>
            <a:xfrm>
              <a:off x="7723178" y="397297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3948;p67"/>
            <p:cNvSpPr/>
            <p:nvPr/>
          </p:nvSpPr>
          <p:spPr>
            <a:xfrm>
              <a:off x="7723178" y="397297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3949;p67"/>
            <p:cNvSpPr/>
            <p:nvPr/>
          </p:nvSpPr>
          <p:spPr>
            <a:xfrm>
              <a:off x="7719070" y="396143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3950;p67"/>
            <p:cNvSpPr/>
            <p:nvPr/>
          </p:nvSpPr>
          <p:spPr>
            <a:xfrm>
              <a:off x="7722357" y="396969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3951;p67"/>
            <p:cNvSpPr/>
            <p:nvPr/>
          </p:nvSpPr>
          <p:spPr>
            <a:xfrm>
              <a:off x="7726503" y="398952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3952;p67"/>
            <p:cNvSpPr/>
            <p:nvPr/>
          </p:nvSpPr>
          <p:spPr>
            <a:xfrm>
              <a:off x="7721535" y="3987882"/>
              <a:ext cx="861" cy="861"/>
            </a:xfrm>
            <a:custGeom>
              <a:avLst/>
              <a:gdLst/>
              <a:ahLst/>
              <a:cxnLst/>
              <a:rect l="l" t="t" r="r" b="b"/>
              <a:pathLst>
                <a:path w="22" h="22" extrusionOk="0">
                  <a:moveTo>
                    <a:pt x="0" y="0"/>
                  </a:moveTo>
                  <a:cubicBezTo>
                    <a:pt x="0" y="0"/>
                    <a:pt x="0" y="21"/>
                    <a:pt x="0" y="21"/>
                  </a:cubicBezTo>
                  <a:cubicBezTo>
                    <a:pt x="22"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3953;p67"/>
            <p:cNvSpPr/>
            <p:nvPr/>
          </p:nvSpPr>
          <p:spPr>
            <a:xfrm>
              <a:off x="7721535" y="398788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3954;p67"/>
            <p:cNvSpPr/>
            <p:nvPr/>
          </p:nvSpPr>
          <p:spPr>
            <a:xfrm>
              <a:off x="7722357" y="399034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3955;p67"/>
            <p:cNvSpPr/>
            <p:nvPr/>
          </p:nvSpPr>
          <p:spPr>
            <a:xfrm>
              <a:off x="7721535" y="3990347"/>
              <a:ext cx="861" cy="39"/>
            </a:xfrm>
            <a:custGeom>
              <a:avLst/>
              <a:gdLst/>
              <a:ahLst/>
              <a:cxnLst/>
              <a:rect l="l" t="t" r="r" b="b"/>
              <a:pathLst>
                <a:path w="22" h="1" extrusionOk="0">
                  <a:moveTo>
                    <a:pt x="0" y="1"/>
                  </a:moveTo>
                  <a:cubicBezTo>
                    <a:pt x="0" y="1"/>
                    <a:pt x="22" y="1"/>
                    <a:pt x="22"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3956;p67"/>
            <p:cNvSpPr/>
            <p:nvPr/>
          </p:nvSpPr>
          <p:spPr>
            <a:xfrm>
              <a:off x="7720713" y="3987061"/>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3957;p67"/>
            <p:cNvSpPr/>
            <p:nvPr/>
          </p:nvSpPr>
          <p:spPr>
            <a:xfrm>
              <a:off x="7715745" y="3961436"/>
              <a:ext cx="11619" cy="39709"/>
            </a:xfrm>
            <a:custGeom>
              <a:avLst/>
              <a:gdLst/>
              <a:ahLst/>
              <a:cxnLst/>
              <a:rect l="l" t="t" r="r" b="b"/>
              <a:pathLst>
                <a:path w="297" h="1015" extrusionOk="0">
                  <a:moveTo>
                    <a:pt x="233" y="423"/>
                  </a:moveTo>
                  <a:lnTo>
                    <a:pt x="233" y="423"/>
                  </a:lnTo>
                  <a:cubicBezTo>
                    <a:pt x="233" y="423"/>
                    <a:pt x="233" y="432"/>
                    <a:pt x="227" y="438"/>
                  </a:cubicBezTo>
                  <a:lnTo>
                    <a:pt x="227" y="438"/>
                  </a:lnTo>
                  <a:cubicBezTo>
                    <a:pt x="230" y="435"/>
                    <a:pt x="233" y="430"/>
                    <a:pt x="233" y="423"/>
                  </a:cubicBezTo>
                  <a:close/>
                  <a:moveTo>
                    <a:pt x="121" y="619"/>
                  </a:moveTo>
                  <a:cubicBezTo>
                    <a:pt x="117" y="623"/>
                    <a:pt x="117" y="623"/>
                    <a:pt x="119" y="623"/>
                  </a:cubicBezTo>
                  <a:cubicBezTo>
                    <a:pt x="121" y="623"/>
                    <a:pt x="124" y="623"/>
                    <a:pt x="126" y="627"/>
                  </a:cubicBezTo>
                  <a:lnTo>
                    <a:pt x="126" y="627"/>
                  </a:lnTo>
                  <a:cubicBezTo>
                    <a:pt x="125" y="624"/>
                    <a:pt x="124" y="621"/>
                    <a:pt x="121" y="619"/>
                  </a:cubicBezTo>
                  <a:close/>
                  <a:moveTo>
                    <a:pt x="126" y="627"/>
                  </a:moveTo>
                  <a:cubicBezTo>
                    <a:pt x="127" y="631"/>
                    <a:pt x="127" y="634"/>
                    <a:pt x="127" y="634"/>
                  </a:cubicBezTo>
                  <a:lnTo>
                    <a:pt x="127" y="634"/>
                  </a:lnTo>
                  <a:cubicBezTo>
                    <a:pt x="127" y="631"/>
                    <a:pt x="127" y="629"/>
                    <a:pt x="126" y="627"/>
                  </a:cubicBezTo>
                  <a:close/>
                  <a:moveTo>
                    <a:pt x="170" y="803"/>
                  </a:moveTo>
                  <a:cubicBezTo>
                    <a:pt x="170" y="803"/>
                    <a:pt x="170" y="824"/>
                    <a:pt x="170" y="824"/>
                  </a:cubicBezTo>
                  <a:cubicBezTo>
                    <a:pt x="191" y="824"/>
                    <a:pt x="170" y="824"/>
                    <a:pt x="191" y="803"/>
                  </a:cubicBezTo>
                  <a:close/>
                  <a:moveTo>
                    <a:pt x="212" y="824"/>
                  </a:moveTo>
                  <a:cubicBezTo>
                    <a:pt x="212" y="824"/>
                    <a:pt x="191" y="824"/>
                    <a:pt x="191" y="845"/>
                  </a:cubicBezTo>
                  <a:cubicBezTo>
                    <a:pt x="212" y="845"/>
                    <a:pt x="212" y="824"/>
                    <a:pt x="212" y="824"/>
                  </a:cubicBezTo>
                  <a:close/>
                  <a:moveTo>
                    <a:pt x="64" y="0"/>
                  </a:moveTo>
                  <a:cubicBezTo>
                    <a:pt x="43" y="0"/>
                    <a:pt x="64" y="21"/>
                    <a:pt x="43" y="21"/>
                  </a:cubicBezTo>
                  <a:lnTo>
                    <a:pt x="43" y="42"/>
                  </a:lnTo>
                  <a:cubicBezTo>
                    <a:pt x="43" y="64"/>
                    <a:pt x="43" y="64"/>
                    <a:pt x="43" y="64"/>
                  </a:cubicBezTo>
                  <a:cubicBezTo>
                    <a:pt x="22" y="85"/>
                    <a:pt x="1" y="106"/>
                    <a:pt x="22" y="106"/>
                  </a:cubicBezTo>
                  <a:lnTo>
                    <a:pt x="1" y="106"/>
                  </a:lnTo>
                  <a:cubicBezTo>
                    <a:pt x="22" y="106"/>
                    <a:pt x="1" y="127"/>
                    <a:pt x="1" y="127"/>
                  </a:cubicBezTo>
                  <a:cubicBezTo>
                    <a:pt x="1" y="148"/>
                    <a:pt x="1" y="148"/>
                    <a:pt x="1" y="169"/>
                  </a:cubicBezTo>
                  <a:cubicBezTo>
                    <a:pt x="1" y="169"/>
                    <a:pt x="1" y="190"/>
                    <a:pt x="1" y="211"/>
                  </a:cubicBezTo>
                  <a:cubicBezTo>
                    <a:pt x="22" y="233"/>
                    <a:pt x="22" y="254"/>
                    <a:pt x="22" y="275"/>
                  </a:cubicBezTo>
                  <a:cubicBezTo>
                    <a:pt x="22" y="296"/>
                    <a:pt x="43" y="296"/>
                    <a:pt x="22" y="296"/>
                  </a:cubicBezTo>
                  <a:cubicBezTo>
                    <a:pt x="43" y="317"/>
                    <a:pt x="22" y="317"/>
                    <a:pt x="43" y="338"/>
                  </a:cubicBezTo>
                  <a:cubicBezTo>
                    <a:pt x="22" y="338"/>
                    <a:pt x="43" y="359"/>
                    <a:pt x="43" y="359"/>
                  </a:cubicBezTo>
                  <a:cubicBezTo>
                    <a:pt x="43" y="380"/>
                    <a:pt x="43" y="380"/>
                    <a:pt x="43" y="380"/>
                  </a:cubicBezTo>
                  <a:cubicBezTo>
                    <a:pt x="43" y="380"/>
                    <a:pt x="43" y="380"/>
                    <a:pt x="43" y="402"/>
                  </a:cubicBezTo>
                  <a:cubicBezTo>
                    <a:pt x="43" y="402"/>
                    <a:pt x="43" y="402"/>
                    <a:pt x="43" y="423"/>
                  </a:cubicBezTo>
                  <a:lnTo>
                    <a:pt x="64" y="423"/>
                  </a:lnTo>
                  <a:cubicBezTo>
                    <a:pt x="64" y="423"/>
                    <a:pt x="64" y="444"/>
                    <a:pt x="64" y="444"/>
                  </a:cubicBezTo>
                  <a:cubicBezTo>
                    <a:pt x="64" y="444"/>
                    <a:pt x="64" y="444"/>
                    <a:pt x="64" y="465"/>
                  </a:cubicBezTo>
                  <a:cubicBezTo>
                    <a:pt x="85" y="465"/>
                    <a:pt x="64" y="486"/>
                    <a:pt x="64" y="486"/>
                  </a:cubicBezTo>
                  <a:cubicBezTo>
                    <a:pt x="75" y="497"/>
                    <a:pt x="80" y="497"/>
                    <a:pt x="82" y="497"/>
                  </a:cubicBezTo>
                  <a:cubicBezTo>
                    <a:pt x="85" y="497"/>
                    <a:pt x="85" y="497"/>
                    <a:pt x="85" y="507"/>
                  </a:cubicBezTo>
                  <a:cubicBezTo>
                    <a:pt x="85" y="507"/>
                    <a:pt x="85" y="507"/>
                    <a:pt x="85" y="528"/>
                  </a:cubicBezTo>
                  <a:lnTo>
                    <a:pt x="64" y="528"/>
                  </a:lnTo>
                  <a:cubicBezTo>
                    <a:pt x="85" y="549"/>
                    <a:pt x="85" y="549"/>
                    <a:pt x="85" y="571"/>
                  </a:cubicBezTo>
                  <a:lnTo>
                    <a:pt x="106" y="592"/>
                  </a:lnTo>
                  <a:lnTo>
                    <a:pt x="85" y="592"/>
                  </a:lnTo>
                  <a:lnTo>
                    <a:pt x="85" y="613"/>
                  </a:lnTo>
                  <a:cubicBezTo>
                    <a:pt x="85" y="613"/>
                    <a:pt x="94" y="603"/>
                    <a:pt x="101" y="603"/>
                  </a:cubicBezTo>
                  <a:cubicBezTo>
                    <a:pt x="104" y="603"/>
                    <a:pt x="106" y="606"/>
                    <a:pt x="106" y="613"/>
                  </a:cubicBezTo>
                  <a:cubicBezTo>
                    <a:pt x="114" y="613"/>
                    <a:pt x="118" y="615"/>
                    <a:pt x="121" y="619"/>
                  </a:cubicBezTo>
                  <a:lnTo>
                    <a:pt x="121" y="619"/>
                  </a:lnTo>
                  <a:cubicBezTo>
                    <a:pt x="123" y="617"/>
                    <a:pt x="125" y="615"/>
                    <a:pt x="127" y="613"/>
                  </a:cubicBezTo>
                  <a:cubicBezTo>
                    <a:pt x="127" y="634"/>
                    <a:pt x="127" y="634"/>
                    <a:pt x="127" y="634"/>
                  </a:cubicBezTo>
                  <a:lnTo>
                    <a:pt x="148" y="634"/>
                  </a:lnTo>
                  <a:cubicBezTo>
                    <a:pt x="138" y="644"/>
                    <a:pt x="133" y="644"/>
                    <a:pt x="130" y="644"/>
                  </a:cubicBezTo>
                  <a:cubicBezTo>
                    <a:pt x="127" y="644"/>
                    <a:pt x="127" y="644"/>
                    <a:pt x="127" y="655"/>
                  </a:cubicBezTo>
                  <a:lnTo>
                    <a:pt x="148" y="655"/>
                  </a:lnTo>
                  <a:cubicBezTo>
                    <a:pt x="148" y="655"/>
                    <a:pt x="148" y="655"/>
                    <a:pt x="148" y="676"/>
                  </a:cubicBezTo>
                  <a:lnTo>
                    <a:pt x="170" y="676"/>
                  </a:lnTo>
                  <a:cubicBezTo>
                    <a:pt x="170" y="687"/>
                    <a:pt x="170" y="687"/>
                    <a:pt x="170" y="687"/>
                  </a:cubicBezTo>
                  <a:cubicBezTo>
                    <a:pt x="170" y="687"/>
                    <a:pt x="170" y="687"/>
                    <a:pt x="170" y="697"/>
                  </a:cubicBezTo>
                  <a:cubicBezTo>
                    <a:pt x="191" y="697"/>
                    <a:pt x="148" y="697"/>
                    <a:pt x="148" y="718"/>
                  </a:cubicBezTo>
                  <a:cubicBezTo>
                    <a:pt x="148" y="718"/>
                    <a:pt x="170" y="740"/>
                    <a:pt x="170" y="740"/>
                  </a:cubicBezTo>
                  <a:cubicBezTo>
                    <a:pt x="170" y="740"/>
                    <a:pt x="170" y="761"/>
                    <a:pt x="170" y="761"/>
                  </a:cubicBezTo>
                  <a:lnTo>
                    <a:pt x="191" y="761"/>
                  </a:lnTo>
                  <a:cubicBezTo>
                    <a:pt x="191" y="761"/>
                    <a:pt x="191" y="782"/>
                    <a:pt x="191" y="782"/>
                  </a:cubicBezTo>
                  <a:cubicBezTo>
                    <a:pt x="191" y="782"/>
                    <a:pt x="191" y="803"/>
                    <a:pt x="191" y="803"/>
                  </a:cubicBezTo>
                  <a:cubicBezTo>
                    <a:pt x="191" y="824"/>
                    <a:pt x="212" y="824"/>
                    <a:pt x="212" y="824"/>
                  </a:cubicBezTo>
                  <a:lnTo>
                    <a:pt x="212" y="845"/>
                  </a:lnTo>
                  <a:cubicBezTo>
                    <a:pt x="212" y="845"/>
                    <a:pt x="212" y="845"/>
                    <a:pt x="212" y="866"/>
                  </a:cubicBezTo>
                  <a:cubicBezTo>
                    <a:pt x="212" y="866"/>
                    <a:pt x="233" y="866"/>
                    <a:pt x="212" y="887"/>
                  </a:cubicBezTo>
                  <a:cubicBezTo>
                    <a:pt x="212" y="887"/>
                    <a:pt x="212" y="887"/>
                    <a:pt x="212" y="909"/>
                  </a:cubicBezTo>
                  <a:lnTo>
                    <a:pt x="254" y="909"/>
                  </a:lnTo>
                  <a:cubicBezTo>
                    <a:pt x="254" y="909"/>
                    <a:pt x="233" y="909"/>
                    <a:pt x="233" y="930"/>
                  </a:cubicBezTo>
                  <a:cubicBezTo>
                    <a:pt x="233" y="930"/>
                    <a:pt x="233" y="930"/>
                    <a:pt x="233" y="951"/>
                  </a:cubicBezTo>
                  <a:lnTo>
                    <a:pt x="254" y="951"/>
                  </a:lnTo>
                  <a:cubicBezTo>
                    <a:pt x="254" y="951"/>
                    <a:pt x="254" y="951"/>
                    <a:pt x="233" y="972"/>
                  </a:cubicBezTo>
                  <a:lnTo>
                    <a:pt x="254" y="972"/>
                  </a:lnTo>
                  <a:cubicBezTo>
                    <a:pt x="233" y="972"/>
                    <a:pt x="233" y="993"/>
                    <a:pt x="254" y="993"/>
                  </a:cubicBezTo>
                  <a:lnTo>
                    <a:pt x="275" y="993"/>
                  </a:lnTo>
                  <a:cubicBezTo>
                    <a:pt x="296" y="993"/>
                    <a:pt x="275" y="993"/>
                    <a:pt x="275" y="972"/>
                  </a:cubicBezTo>
                  <a:lnTo>
                    <a:pt x="275" y="951"/>
                  </a:lnTo>
                  <a:cubicBezTo>
                    <a:pt x="275" y="951"/>
                    <a:pt x="275" y="930"/>
                    <a:pt x="296" y="930"/>
                  </a:cubicBezTo>
                  <a:cubicBezTo>
                    <a:pt x="296" y="930"/>
                    <a:pt x="275" y="930"/>
                    <a:pt x="275" y="909"/>
                  </a:cubicBezTo>
                  <a:cubicBezTo>
                    <a:pt x="296" y="909"/>
                    <a:pt x="275" y="909"/>
                    <a:pt x="275" y="887"/>
                  </a:cubicBezTo>
                  <a:cubicBezTo>
                    <a:pt x="275" y="887"/>
                    <a:pt x="296" y="887"/>
                    <a:pt x="296" y="866"/>
                  </a:cubicBezTo>
                  <a:lnTo>
                    <a:pt x="275" y="866"/>
                  </a:lnTo>
                  <a:cubicBezTo>
                    <a:pt x="296" y="866"/>
                    <a:pt x="275" y="866"/>
                    <a:pt x="275" y="845"/>
                  </a:cubicBezTo>
                  <a:cubicBezTo>
                    <a:pt x="296" y="845"/>
                    <a:pt x="275" y="824"/>
                    <a:pt x="275" y="824"/>
                  </a:cubicBezTo>
                  <a:cubicBezTo>
                    <a:pt x="275" y="824"/>
                    <a:pt x="275" y="824"/>
                    <a:pt x="275" y="803"/>
                  </a:cubicBezTo>
                  <a:cubicBezTo>
                    <a:pt x="275" y="803"/>
                    <a:pt x="296" y="803"/>
                    <a:pt x="275" y="782"/>
                  </a:cubicBezTo>
                  <a:cubicBezTo>
                    <a:pt x="296" y="782"/>
                    <a:pt x="275" y="782"/>
                    <a:pt x="296" y="761"/>
                  </a:cubicBezTo>
                  <a:lnTo>
                    <a:pt x="275" y="761"/>
                  </a:lnTo>
                  <a:cubicBezTo>
                    <a:pt x="254" y="761"/>
                    <a:pt x="296" y="740"/>
                    <a:pt x="275" y="740"/>
                  </a:cubicBezTo>
                  <a:cubicBezTo>
                    <a:pt x="275" y="740"/>
                    <a:pt x="275" y="718"/>
                    <a:pt x="275" y="718"/>
                  </a:cubicBezTo>
                  <a:cubicBezTo>
                    <a:pt x="275" y="718"/>
                    <a:pt x="275" y="697"/>
                    <a:pt x="275" y="697"/>
                  </a:cubicBezTo>
                  <a:lnTo>
                    <a:pt x="275" y="676"/>
                  </a:lnTo>
                  <a:lnTo>
                    <a:pt x="254" y="655"/>
                  </a:lnTo>
                  <a:cubicBezTo>
                    <a:pt x="254" y="655"/>
                    <a:pt x="275" y="634"/>
                    <a:pt x="275" y="634"/>
                  </a:cubicBezTo>
                  <a:cubicBezTo>
                    <a:pt x="275" y="634"/>
                    <a:pt x="275" y="613"/>
                    <a:pt x="254" y="613"/>
                  </a:cubicBezTo>
                  <a:lnTo>
                    <a:pt x="275" y="613"/>
                  </a:lnTo>
                  <a:cubicBezTo>
                    <a:pt x="254" y="613"/>
                    <a:pt x="275" y="592"/>
                    <a:pt x="275" y="592"/>
                  </a:cubicBezTo>
                  <a:lnTo>
                    <a:pt x="254" y="592"/>
                  </a:lnTo>
                  <a:cubicBezTo>
                    <a:pt x="254" y="592"/>
                    <a:pt x="254" y="592"/>
                    <a:pt x="254" y="571"/>
                  </a:cubicBezTo>
                  <a:cubicBezTo>
                    <a:pt x="254" y="571"/>
                    <a:pt x="254" y="549"/>
                    <a:pt x="254" y="549"/>
                  </a:cubicBezTo>
                  <a:cubicBezTo>
                    <a:pt x="233" y="549"/>
                    <a:pt x="254" y="528"/>
                    <a:pt x="254" y="528"/>
                  </a:cubicBezTo>
                  <a:cubicBezTo>
                    <a:pt x="254" y="507"/>
                    <a:pt x="254" y="507"/>
                    <a:pt x="254" y="486"/>
                  </a:cubicBezTo>
                  <a:lnTo>
                    <a:pt x="233" y="486"/>
                  </a:lnTo>
                  <a:cubicBezTo>
                    <a:pt x="233" y="486"/>
                    <a:pt x="233" y="486"/>
                    <a:pt x="233" y="465"/>
                  </a:cubicBezTo>
                  <a:lnTo>
                    <a:pt x="233" y="444"/>
                  </a:lnTo>
                  <a:lnTo>
                    <a:pt x="212" y="444"/>
                  </a:lnTo>
                  <a:cubicBezTo>
                    <a:pt x="219" y="444"/>
                    <a:pt x="224" y="441"/>
                    <a:pt x="227" y="438"/>
                  </a:cubicBezTo>
                  <a:lnTo>
                    <a:pt x="227" y="438"/>
                  </a:lnTo>
                  <a:cubicBezTo>
                    <a:pt x="221" y="444"/>
                    <a:pt x="212" y="444"/>
                    <a:pt x="212" y="444"/>
                  </a:cubicBezTo>
                  <a:cubicBezTo>
                    <a:pt x="212" y="444"/>
                    <a:pt x="212" y="423"/>
                    <a:pt x="212" y="423"/>
                  </a:cubicBezTo>
                  <a:cubicBezTo>
                    <a:pt x="212" y="423"/>
                    <a:pt x="212" y="402"/>
                    <a:pt x="212" y="402"/>
                  </a:cubicBezTo>
                  <a:cubicBezTo>
                    <a:pt x="212" y="380"/>
                    <a:pt x="212" y="359"/>
                    <a:pt x="212" y="359"/>
                  </a:cubicBezTo>
                  <a:cubicBezTo>
                    <a:pt x="212" y="338"/>
                    <a:pt x="191" y="338"/>
                    <a:pt x="191" y="338"/>
                  </a:cubicBezTo>
                  <a:cubicBezTo>
                    <a:pt x="191" y="338"/>
                    <a:pt x="191" y="338"/>
                    <a:pt x="191" y="317"/>
                  </a:cubicBezTo>
                  <a:cubicBezTo>
                    <a:pt x="191" y="317"/>
                    <a:pt x="191" y="317"/>
                    <a:pt x="191" y="296"/>
                  </a:cubicBezTo>
                  <a:cubicBezTo>
                    <a:pt x="191" y="275"/>
                    <a:pt x="191" y="275"/>
                    <a:pt x="170" y="275"/>
                  </a:cubicBezTo>
                  <a:lnTo>
                    <a:pt x="191" y="275"/>
                  </a:lnTo>
                  <a:cubicBezTo>
                    <a:pt x="191" y="254"/>
                    <a:pt x="170" y="254"/>
                    <a:pt x="191" y="254"/>
                  </a:cubicBezTo>
                  <a:cubicBezTo>
                    <a:pt x="170" y="254"/>
                    <a:pt x="170" y="233"/>
                    <a:pt x="170" y="211"/>
                  </a:cubicBezTo>
                  <a:cubicBezTo>
                    <a:pt x="170" y="190"/>
                    <a:pt x="170" y="190"/>
                    <a:pt x="170" y="190"/>
                  </a:cubicBezTo>
                  <a:cubicBezTo>
                    <a:pt x="170" y="190"/>
                    <a:pt x="170" y="21"/>
                    <a:pt x="85" y="0"/>
                  </a:cubicBezTo>
                  <a:cubicBezTo>
                    <a:pt x="64" y="0"/>
                    <a:pt x="64" y="0"/>
                    <a:pt x="64" y="21"/>
                  </a:cubicBezTo>
                  <a:lnTo>
                    <a:pt x="64" y="0"/>
                  </a:lnTo>
                  <a:close/>
                  <a:moveTo>
                    <a:pt x="254" y="993"/>
                  </a:moveTo>
                  <a:cubicBezTo>
                    <a:pt x="233" y="993"/>
                    <a:pt x="254" y="1014"/>
                    <a:pt x="233" y="1014"/>
                  </a:cubicBezTo>
                  <a:lnTo>
                    <a:pt x="275" y="1014"/>
                  </a:lnTo>
                  <a:cubicBezTo>
                    <a:pt x="275" y="1004"/>
                    <a:pt x="270" y="1004"/>
                    <a:pt x="265" y="1004"/>
                  </a:cubicBezTo>
                  <a:cubicBezTo>
                    <a:pt x="259" y="1004"/>
                    <a:pt x="254" y="1004"/>
                    <a:pt x="254" y="9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3958;p67"/>
            <p:cNvSpPr/>
            <p:nvPr/>
          </p:nvSpPr>
          <p:spPr>
            <a:xfrm>
              <a:off x="7721535" y="3990347"/>
              <a:ext cx="861" cy="39"/>
            </a:xfrm>
            <a:custGeom>
              <a:avLst/>
              <a:gdLst/>
              <a:ahLst/>
              <a:cxnLst/>
              <a:rect l="l" t="t" r="r" b="b"/>
              <a:pathLst>
                <a:path w="22" h="1" extrusionOk="0">
                  <a:moveTo>
                    <a:pt x="22" y="1"/>
                  </a:moveTo>
                  <a:lnTo>
                    <a:pt x="22" y="1"/>
                  </a:lnTo>
                  <a:cubicBezTo>
                    <a:pt x="22" y="1"/>
                    <a:pt x="2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3959;p67"/>
            <p:cNvSpPr/>
            <p:nvPr/>
          </p:nvSpPr>
          <p:spPr>
            <a:xfrm>
              <a:off x="7721535" y="398788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3960;p67"/>
            <p:cNvSpPr/>
            <p:nvPr/>
          </p:nvSpPr>
          <p:spPr>
            <a:xfrm>
              <a:off x="7720713" y="398706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3961;p67"/>
            <p:cNvSpPr/>
            <p:nvPr/>
          </p:nvSpPr>
          <p:spPr>
            <a:xfrm>
              <a:off x="7723178" y="399199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3962;p67"/>
            <p:cNvSpPr/>
            <p:nvPr/>
          </p:nvSpPr>
          <p:spPr>
            <a:xfrm>
              <a:off x="7724000" y="399695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3963;p67"/>
            <p:cNvSpPr/>
            <p:nvPr/>
          </p:nvSpPr>
          <p:spPr>
            <a:xfrm>
              <a:off x="7724821" y="399695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3964;p67"/>
            <p:cNvSpPr/>
            <p:nvPr/>
          </p:nvSpPr>
          <p:spPr>
            <a:xfrm>
              <a:off x="7722357" y="399116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3965;p67"/>
            <p:cNvSpPr/>
            <p:nvPr/>
          </p:nvSpPr>
          <p:spPr>
            <a:xfrm>
              <a:off x="7724000" y="399695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3966;p67"/>
            <p:cNvSpPr/>
            <p:nvPr/>
          </p:nvSpPr>
          <p:spPr>
            <a:xfrm>
              <a:off x="7724000" y="3996958"/>
              <a:ext cx="39" cy="861"/>
            </a:xfrm>
            <a:custGeom>
              <a:avLst/>
              <a:gdLst/>
              <a:ahLst/>
              <a:cxnLst/>
              <a:rect l="l" t="t" r="r" b="b"/>
              <a:pathLst>
                <a:path w="1" h="22" extrusionOk="0">
                  <a:moveTo>
                    <a:pt x="1" y="22"/>
                  </a:moveTo>
                  <a:cubicBezTo>
                    <a:pt x="1" y="22"/>
                    <a:pt x="1" y="22"/>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3967;p67"/>
            <p:cNvSpPr/>
            <p:nvPr/>
          </p:nvSpPr>
          <p:spPr>
            <a:xfrm>
              <a:off x="7724000" y="3993672"/>
              <a:ext cx="39" cy="861"/>
            </a:xfrm>
            <a:custGeom>
              <a:avLst/>
              <a:gdLst/>
              <a:ahLst/>
              <a:cxnLst/>
              <a:rect l="l" t="t" r="r" b="b"/>
              <a:pathLst>
                <a:path w="1" h="22" extrusionOk="0">
                  <a:moveTo>
                    <a:pt x="1" y="21"/>
                  </a:moveTo>
                  <a:cubicBezTo>
                    <a:pt x="1" y="0"/>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3968;p67"/>
            <p:cNvSpPr/>
            <p:nvPr/>
          </p:nvSpPr>
          <p:spPr>
            <a:xfrm>
              <a:off x="7724000" y="399695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3969;p67"/>
            <p:cNvSpPr/>
            <p:nvPr/>
          </p:nvSpPr>
          <p:spPr>
            <a:xfrm>
              <a:off x="7724000" y="3997780"/>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3970;p67"/>
            <p:cNvSpPr/>
            <p:nvPr/>
          </p:nvSpPr>
          <p:spPr>
            <a:xfrm>
              <a:off x="7724000" y="399531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3971;p67"/>
            <p:cNvSpPr/>
            <p:nvPr/>
          </p:nvSpPr>
          <p:spPr>
            <a:xfrm>
              <a:off x="7804160" y="399034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3972;p67"/>
            <p:cNvSpPr/>
            <p:nvPr/>
          </p:nvSpPr>
          <p:spPr>
            <a:xfrm>
              <a:off x="7802517" y="3987882"/>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3973;p67"/>
            <p:cNvSpPr/>
            <p:nvPr/>
          </p:nvSpPr>
          <p:spPr>
            <a:xfrm>
              <a:off x="7804160" y="399116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3974;p67"/>
            <p:cNvSpPr/>
            <p:nvPr/>
          </p:nvSpPr>
          <p:spPr>
            <a:xfrm>
              <a:off x="7800052" y="398291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3975;p67"/>
            <p:cNvSpPr/>
            <p:nvPr/>
          </p:nvSpPr>
          <p:spPr>
            <a:xfrm>
              <a:off x="7801695" y="398537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3976;p67"/>
            <p:cNvSpPr/>
            <p:nvPr/>
          </p:nvSpPr>
          <p:spPr>
            <a:xfrm>
              <a:off x="7803338" y="3993672"/>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3977;p67"/>
            <p:cNvSpPr/>
            <p:nvPr/>
          </p:nvSpPr>
          <p:spPr>
            <a:xfrm>
              <a:off x="7804160" y="399449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3978;p67"/>
            <p:cNvSpPr/>
            <p:nvPr/>
          </p:nvSpPr>
          <p:spPr>
            <a:xfrm>
              <a:off x="7804160" y="3993672"/>
              <a:ext cx="861" cy="39"/>
            </a:xfrm>
            <a:custGeom>
              <a:avLst/>
              <a:gdLst/>
              <a:ahLst/>
              <a:cxnLst/>
              <a:rect l="l" t="t" r="r" b="b"/>
              <a:pathLst>
                <a:path w="22" h="1" extrusionOk="0">
                  <a:moveTo>
                    <a:pt x="22" y="0"/>
                  </a:moveTo>
                  <a:lnTo>
                    <a:pt x="1"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3979;p67"/>
            <p:cNvSpPr/>
            <p:nvPr/>
          </p:nvSpPr>
          <p:spPr>
            <a:xfrm>
              <a:off x="7804160" y="399367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3980;p67"/>
            <p:cNvSpPr/>
            <p:nvPr/>
          </p:nvSpPr>
          <p:spPr>
            <a:xfrm>
              <a:off x="7787651" y="3967226"/>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3981;p67"/>
            <p:cNvSpPr/>
            <p:nvPr/>
          </p:nvSpPr>
          <p:spPr>
            <a:xfrm>
              <a:off x="7797548" y="397876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3982;p67"/>
            <p:cNvSpPr/>
            <p:nvPr/>
          </p:nvSpPr>
          <p:spPr>
            <a:xfrm>
              <a:off x="7786829" y="396804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3983;p67"/>
            <p:cNvSpPr/>
            <p:nvPr/>
          </p:nvSpPr>
          <p:spPr>
            <a:xfrm>
              <a:off x="7801695" y="3992811"/>
              <a:ext cx="861" cy="900"/>
            </a:xfrm>
            <a:custGeom>
              <a:avLst/>
              <a:gdLst/>
              <a:ahLst/>
              <a:cxnLst/>
              <a:rect l="l" t="t" r="r" b="b"/>
              <a:pathLst>
                <a:path w="22" h="23" extrusionOk="0">
                  <a:moveTo>
                    <a:pt x="22" y="1"/>
                  </a:moveTo>
                  <a:cubicBezTo>
                    <a:pt x="0" y="22"/>
                    <a:pt x="0" y="1"/>
                    <a:pt x="0" y="1"/>
                  </a:cubicBezTo>
                  <a:cubicBezTo>
                    <a:pt x="0" y="1"/>
                    <a:pt x="0"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3984;p67"/>
            <p:cNvSpPr/>
            <p:nvPr/>
          </p:nvSpPr>
          <p:spPr>
            <a:xfrm>
              <a:off x="7791797" y="3981271"/>
              <a:ext cx="0" cy="39"/>
            </a:xfrm>
            <a:custGeom>
              <a:avLst/>
              <a:gdLst/>
              <a:ahLst/>
              <a:cxnLst/>
              <a:rect l="l" t="t" r="r" b="b"/>
              <a:pathLst>
                <a:path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3985;p67"/>
            <p:cNvSpPr/>
            <p:nvPr/>
          </p:nvSpPr>
          <p:spPr>
            <a:xfrm>
              <a:off x="7786829" y="396804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3986;p67"/>
            <p:cNvSpPr/>
            <p:nvPr/>
          </p:nvSpPr>
          <p:spPr>
            <a:xfrm>
              <a:off x="7794262" y="397465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3987;p67"/>
            <p:cNvSpPr/>
            <p:nvPr/>
          </p:nvSpPr>
          <p:spPr>
            <a:xfrm>
              <a:off x="7794262" y="39738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3988;p67"/>
            <p:cNvSpPr/>
            <p:nvPr/>
          </p:nvSpPr>
          <p:spPr>
            <a:xfrm>
              <a:off x="7787651" y="396722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3989;p67"/>
            <p:cNvSpPr/>
            <p:nvPr/>
          </p:nvSpPr>
          <p:spPr>
            <a:xfrm>
              <a:off x="7792619" y="397215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3990;p67"/>
            <p:cNvSpPr/>
            <p:nvPr/>
          </p:nvSpPr>
          <p:spPr>
            <a:xfrm>
              <a:off x="7801695" y="398620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3991;p67"/>
            <p:cNvSpPr/>
            <p:nvPr/>
          </p:nvSpPr>
          <p:spPr>
            <a:xfrm>
              <a:off x="7796727" y="3987061"/>
              <a:ext cx="861" cy="39"/>
            </a:xfrm>
            <a:custGeom>
              <a:avLst/>
              <a:gdLst/>
              <a:ahLst/>
              <a:cxnLst/>
              <a:rect l="l" t="t" r="r" b="b"/>
              <a:pathLst>
                <a:path w="22" h="1" extrusionOk="0">
                  <a:moveTo>
                    <a:pt x="22" y="0"/>
                  </a:moveTo>
                  <a:cubicBezTo>
                    <a:pt x="22" y="0"/>
                    <a:pt x="22" y="0"/>
                    <a:pt x="1" y="0"/>
                  </a:cubicBez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3992;p67"/>
            <p:cNvSpPr/>
            <p:nvPr/>
          </p:nvSpPr>
          <p:spPr>
            <a:xfrm>
              <a:off x="7796727" y="398620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3993;p67"/>
            <p:cNvSpPr/>
            <p:nvPr/>
          </p:nvSpPr>
          <p:spPr>
            <a:xfrm>
              <a:off x="7798370" y="398870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3994;p67"/>
            <p:cNvSpPr/>
            <p:nvPr/>
          </p:nvSpPr>
          <p:spPr>
            <a:xfrm>
              <a:off x="7797548" y="398788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3995;p67"/>
            <p:cNvSpPr/>
            <p:nvPr/>
          </p:nvSpPr>
          <p:spPr>
            <a:xfrm>
              <a:off x="7795905" y="398620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3996;p67"/>
            <p:cNvSpPr/>
            <p:nvPr/>
          </p:nvSpPr>
          <p:spPr>
            <a:xfrm>
              <a:off x="7786007" y="3967226"/>
              <a:ext cx="19014" cy="28129"/>
            </a:xfrm>
            <a:custGeom>
              <a:avLst/>
              <a:gdLst/>
              <a:ahLst/>
              <a:cxnLst/>
              <a:rect l="l" t="t" r="r" b="b"/>
              <a:pathLst>
                <a:path w="486" h="719" extrusionOk="0">
                  <a:moveTo>
                    <a:pt x="21" y="0"/>
                  </a:moveTo>
                  <a:cubicBezTo>
                    <a:pt x="21" y="21"/>
                    <a:pt x="21" y="21"/>
                    <a:pt x="21" y="21"/>
                  </a:cubicBezTo>
                  <a:cubicBezTo>
                    <a:pt x="21" y="21"/>
                    <a:pt x="42" y="0"/>
                    <a:pt x="21" y="0"/>
                  </a:cubicBezTo>
                  <a:close/>
                  <a:moveTo>
                    <a:pt x="296" y="486"/>
                  </a:moveTo>
                  <a:cubicBezTo>
                    <a:pt x="275" y="507"/>
                    <a:pt x="275" y="507"/>
                    <a:pt x="275" y="507"/>
                  </a:cubicBezTo>
                  <a:cubicBezTo>
                    <a:pt x="296" y="507"/>
                    <a:pt x="296" y="486"/>
                    <a:pt x="296" y="486"/>
                  </a:cubicBezTo>
                  <a:close/>
                  <a:moveTo>
                    <a:pt x="296" y="528"/>
                  </a:moveTo>
                  <a:cubicBezTo>
                    <a:pt x="285" y="539"/>
                    <a:pt x="285" y="539"/>
                    <a:pt x="288" y="539"/>
                  </a:cubicBezTo>
                  <a:cubicBezTo>
                    <a:pt x="291" y="539"/>
                    <a:pt x="296" y="539"/>
                    <a:pt x="296" y="549"/>
                  </a:cubicBezTo>
                  <a:cubicBezTo>
                    <a:pt x="296" y="549"/>
                    <a:pt x="296" y="528"/>
                    <a:pt x="296" y="528"/>
                  </a:cubicBezTo>
                  <a:close/>
                  <a:moveTo>
                    <a:pt x="444" y="549"/>
                  </a:moveTo>
                  <a:cubicBezTo>
                    <a:pt x="444" y="549"/>
                    <a:pt x="432" y="561"/>
                    <a:pt x="435" y="567"/>
                  </a:cubicBezTo>
                  <a:lnTo>
                    <a:pt x="435" y="567"/>
                  </a:lnTo>
                  <a:cubicBezTo>
                    <a:pt x="439" y="564"/>
                    <a:pt x="444" y="559"/>
                    <a:pt x="444" y="549"/>
                  </a:cubicBezTo>
                  <a:close/>
                  <a:moveTo>
                    <a:pt x="42" y="0"/>
                  </a:moveTo>
                  <a:cubicBezTo>
                    <a:pt x="42" y="0"/>
                    <a:pt x="42" y="0"/>
                    <a:pt x="21" y="21"/>
                  </a:cubicBezTo>
                  <a:lnTo>
                    <a:pt x="21" y="42"/>
                  </a:lnTo>
                  <a:cubicBezTo>
                    <a:pt x="0" y="42"/>
                    <a:pt x="0" y="42"/>
                    <a:pt x="0" y="63"/>
                  </a:cubicBezTo>
                  <a:lnTo>
                    <a:pt x="0" y="63"/>
                  </a:lnTo>
                  <a:lnTo>
                    <a:pt x="0" y="63"/>
                  </a:lnTo>
                  <a:cubicBezTo>
                    <a:pt x="0" y="70"/>
                    <a:pt x="2" y="73"/>
                    <a:pt x="6" y="73"/>
                  </a:cubicBezTo>
                  <a:cubicBezTo>
                    <a:pt x="7" y="73"/>
                    <a:pt x="8" y="73"/>
                    <a:pt x="9" y="72"/>
                  </a:cubicBezTo>
                  <a:lnTo>
                    <a:pt x="9" y="72"/>
                  </a:lnTo>
                  <a:lnTo>
                    <a:pt x="21" y="85"/>
                  </a:lnTo>
                  <a:lnTo>
                    <a:pt x="0" y="85"/>
                  </a:lnTo>
                  <a:cubicBezTo>
                    <a:pt x="0" y="85"/>
                    <a:pt x="0" y="106"/>
                    <a:pt x="0" y="106"/>
                  </a:cubicBezTo>
                  <a:cubicBezTo>
                    <a:pt x="0" y="116"/>
                    <a:pt x="0" y="116"/>
                    <a:pt x="0" y="116"/>
                  </a:cubicBezTo>
                  <a:cubicBezTo>
                    <a:pt x="0" y="116"/>
                    <a:pt x="0" y="116"/>
                    <a:pt x="0" y="127"/>
                  </a:cubicBezTo>
                  <a:cubicBezTo>
                    <a:pt x="0" y="148"/>
                    <a:pt x="0" y="148"/>
                    <a:pt x="0" y="169"/>
                  </a:cubicBezTo>
                  <a:lnTo>
                    <a:pt x="21" y="169"/>
                  </a:lnTo>
                  <a:cubicBezTo>
                    <a:pt x="0" y="169"/>
                    <a:pt x="21" y="190"/>
                    <a:pt x="21" y="211"/>
                  </a:cubicBezTo>
                  <a:cubicBezTo>
                    <a:pt x="39" y="211"/>
                    <a:pt x="42" y="226"/>
                    <a:pt x="55" y="244"/>
                  </a:cubicBezTo>
                  <a:lnTo>
                    <a:pt x="55" y="244"/>
                  </a:lnTo>
                  <a:cubicBezTo>
                    <a:pt x="51" y="254"/>
                    <a:pt x="64" y="254"/>
                    <a:pt x="64" y="254"/>
                  </a:cubicBezTo>
                  <a:cubicBezTo>
                    <a:pt x="85" y="275"/>
                    <a:pt x="64" y="275"/>
                    <a:pt x="85" y="275"/>
                  </a:cubicBezTo>
                  <a:cubicBezTo>
                    <a:pt x="85" y="296"/>
                    <a:pt x="85" y="296"/>
                    <a:pt x="85" y="296"/>
                  </a:cubicBezTo>
                  <a:lnTo>
                    <a:pt x="106" y="296"/>
                  </a:lnTo>
                  <a:cubicBezTo>
                    <a:pt x="106" y="296"/>
                    <a:pt x="106" y="296"/>
                    <a:pt x="106" y="317"/>
                  </a:cubicBezTo>
                  <a:cubicBezTo>
                    <a:pt x="106" y="317"/>
                    <a:pt x="127" y="338"/>
                    <a:pt x="127" y="338"/>
                  </a:cubicBezTo>
                  <a:cubicBezTo>
                    <a:pt x="127" y="338"/>
                    <a:pt x="127" y="338"/>
                    <a:pt x="127" y="359"/>
                  </a:cubicBezTo>
                  <a:lnTo>
                    <a:pt x="148" y="359"/>
                  </a:lnTo>
                  <a:cubicBezTo>
                    <a:pt x="148" y="380"/>
                    <a:pt x="148" y="380"/>
                    <a:pt x="148" y="380"/>
                  </a:cubicBezTo>
                  <a:lnTo>
                    <a:pt x="169" y="380"/>
                  </a:lnTo>
                  <a:cubicBezTo>
                    <a:pt x="169" y="380"/>
                    <a:pt x="169" y="380"/>
                    <a:pt x="169" y="401"/>
                  </a:cubicBezTo>
                  <a:cubicBezTo>
                    <a:pt x="169" y="401"/>
                    <a:pt x="169" y="423"/>
                    <a:pt x="169" y="423"/>
                  </a:cubicBezTo>
                  <a:cubicBezTo>
                    <a:pt x="169" y="423"/>
                    <a:pt x="190" y="423"/>
                    <a:pt x="190" y="444"/>
                  </a:cubicBezTo>
                  <a:lnTo>
                    <a:pt x="211" y="465"/>
                  </a:lnTo>
                  <a:cubicBezTo>
                    <a:pt x="211" y="472"/>
                    <a:pt x="214" y="474"/>
                    <a:pt x="217" y="474"/>
                  </a:cubicBezTo>
                  <a:cubicBezTo>
                    <a:pt x="223" y="474"/>
                    <a:pt x="233" y="465"/>
                    <a:pt x="233" y="465"/>
                  </a:cubicBezTo>
                  <a:lnTo>
                    <a:pt x="254" y="465"/>
                  </a:lnTo>
                  <a:lnTo>
                    <a:pt x="254" y="486"/>
                  </a:lnTo>
                  <a:lnTo>
                    <a:pt x="296" y="486"/>
                  </a:lnTo>
                  <a:cubicBezTo>
                    <a:pt x="296" y="486"/>
                    <a:pt x="296" y="507"/>
                    <a:pt x="296" y="507"/>
                  </a:cubicBezTo>
                  <a:cubicBezTo>
                    <a:pt x="317" y="507"/>
                    <a:pt x="275" y="528"/>
                    <a:pt x="296" y="528"/>
                  </a:cubicBezTo>
                  <a:lnTo>
                    <a:pt x="317" y="528"/>
                  </a:lnTo>
                  <a:cubicBezTo>
                    <a:pt x="306" y="539"/>
                    <a:pt x="306" y="539"/>
                    <a:pt x="309" y="539"/>
                  </a:cubicBezTo>
                  <a:cubicBezTo>
                    <a:pt x="312" y="539"/>
                    <a:pt x="317" y="539"/>
                    <a:pt x="317" y="549"/>
                  </a:cubicBezTo>
                  <a:lnTo>
                    <a:pt x="338" y="549"/>
                  </a:lnTo>
                  <a:cubicBezTo>
                    <a:pt x="338" y="549"/>
                    <a:pt x="338" y="570"/>
                    <a:pt x="338" y="570"/>
                  </a:cubicBezTo>
                  <a:lnTo>
                    <a:pt x="359" y="570"/>
                  </a:lnTo>
                  <a:cubicBezTo>
                    <a:pt x="338" y="592"/>
                    <a:pt x="338" y="592"/>
                    <a:pt x="338" y="592"/>
                  </a:cubicBezTo>
                  <a:lnTo>
                    <a:pt x="380" y="592"/>
                  </a:lnTo>
                  <a:lnTo>
                    <a:pt x="359" y="613"/>
                  </a:lnTo>
                  <a:lnTo>
                    <a:pt x="401" y="613"/>
                  </a:lnTo>
                  <a:cubicBezTo>
                    <a:pt x="391" y="623"/>
                    <a:pt x="391" y="623"/>
                    <a:pt x="391" y="623"/>
                  </a:cubicBezTo>
                  <a:cubicBezTo>
                    <a:pt x="391" y="623"/>
                    <a:pt x="391" y="623"/>
                    <a:pt x="380" y="634"/>
                  </a:cubicBezTo>
                  <a:lnTo>
                    <a:pt x="401" y="634"/>
                  </a:lnTo>
                  <a:cubicBezTo>
                    <a:pt x="401" y="634"/>
                    <a:pt x="401" y="634"/>
                    <a:pt x="401" y="655"/>
                  </a:cubicBezTo>
                  <a:cubicBezTo>
                    <a:pt x="401" y="655"/>
                    <a:pt x="422" y="634"/>
                    <a:pt x="423" y="634"/>
                  </a:cubicBezTo>
                  <a:lnTo>
                    <a:pt x="423" y="634"/>
                  </a:lnTo>
                  <a:cubicBezTo>
                    <a:pt x="422" y="634"/>
                    <a:pt x="402" y="655"/>
                    <a:pt x="423" y="655"/>
                  </a:cubicBezTo>
                  <a:cubicBezTo>
                    <a:pt x="423" y="655"/>
                    <a:pt x="423" y="655"/>
                    <a:pt x="423" y="676"/>
                  </a:cubicBezTo>
                  <a:lnTo>
                    <a:pt x="444" y="676"/>
                  </a:lnTo>
                  <a:cubicBezTo>
                    <a:pt x="444" y="697"/>
                    <a:pt x="444" y="697"/>
                    <a:pt x="444" y="697"/>
                  </a:cubicBezTo>
                  <a:cubicBezTo>
                    <a:pt x="444" y="708"/>
                    <a:pt x="449" y="708"/>
                    <a:pt x="452" y="708"/>
                  </a:cubicBezTo>
                  <a:cubicBezTo>
                    <a:pt x="454" y="708"/>
                    <a:pt x="454" y="708"/>
                    <a:pt x="444" y="718"/>
                  </a:cubicBezTo>
                  <a:lnTo>
                    <a:pt x="444" y="718"/>
                  </a:lnTo>
                  <a:cubicBezTo>
                    <a:pt x="444" y="718"/>
                    <a:pt x="444" y="718"/>
                    <a:pt x="465" y="697"/>
                  </a:cubicBezTo>
                  <a:lnTo>
                    <a:pt x="465" y="697"/>
                  </a:lnTo>
                  <a:cubicBezTo>
                    <a:pt x="465" y="697"/>
                    <a:pt x="465" y="697"/>
                    <a:pt x="465" y="697"/>
                  </a:cubicBezTo>
                  <a:cubicBezTo>
                    <a:pt x="465" y="676"/>
                    <a:pt x="486" y="676"/>
                    <a:pt x="486" y="676"/>
                  </a:cubicBezTo>
                  <a:lnTo>
                    <a:pt x="465" y="676"/>
                  </a:lnTo>
                  <a:cubicBezTo>
                    <a:pt x="465" y="676"/>
                    <a:pt x="465" y="655"/>
                    <a:pt x="486" y="655"/>
                  </a:cubicBezTo>
                  <a:lnTo>
                    <a:pt x="465" y="655"/>
                  </a:lnTo>
                  <a:cubicBezTo>
                    <a:pt x="465" y="655"/>
                    <a:pt x="465" y="634"/>
                    <a:pt x="465" y="634"/>
                  </a:cubicBezTo>
                  <a:cubicBezTo>
                    <a:pt x="465" y="634"/>
                    <a:pt x="465" y="613"/>
                    <a:pt x="465" y="613"/>
                  </a:cubicBezTo>
                  <a:cubicBezTo>
                    <a:pt x="465" y="613"/>
                    <a:pt x="465" y="603"/>
                    <a:pt x="459" y="603"/>
                  </a:cubicBezTo>
                  <a:cubicBezTo>
                    <a:pt x="455" y="603"/>
                    <a:pt x="451" y="606"/>
                    <a:pt x="444" y="613"/>
                  </a:cubicBezTo>
                  <a:cubicBezTo>
                    <a:pt x="465" y="592"/>
                    <a:pt x="465" y="592"/>
                    <a:pt x="465" y="592"/>
                  </a:cubicBezTo>
                  <a:lnTo>
                    <a:pt x="444" y="592"/>
                  </a:lnTo>
                  <a:cubicBezTo>
                    <a:pt x="444" y="581"/>
                    <a:pt x="444" y="581"/>
                    <a:pt x="444" y="581"/>
                  </a:cubicBezTo>
                  <a:cubicBezTo>
                    <a:pt x="444" y="581"/>
                    <a:pt x="444" y="581"/>
                    <a:pt x="444" y="570"/>
                  </a:cubicBezTo>
                  <a:cubicBezTo>
                    <a:pt x="438" y="570"/>
                    <a:pt x="436" y="569"/>
                    <a:pt x="435" y="567"/>
                  </a:cubicBezTo>
                  <a:lnTo>
                    <a:pt x="435" y="567"/>
                  </a:lnTo>
                  <a:cubicBezTo>
                    <a:pt x="429" y="570"/>
                    <a:pt x="423" y="570"/>
                    <a:pt x="423" y="570"/>
                  </a:cubicBezTo>
                  <a:cubicBezTo>
                    <a:pt x="423" y="570"/>
                    <a:pt x="423" y="549"/>
                    <a:pt x="444" y="549"/>
                  </a:cubicBezTo>
                  <a:lnTo>
                    <a:pt x="423" y="549"/>
                  </a:lnTo>
                  <a:lnTo>
                    <a:pt x="423" y="528"/>
                  </a:lnTo>
                  <a:lnTo>
                    <a:pt x="423" y="507"/>
                  </a:lnTo>
                  <a:cubicBezTo>
                    <a:pt x="401" y="507"/>
                    <a:pt x="423" y="486"/>
                    <a:pt x="401" y="486"/>
                  </a:cubicBezTo>
                  <a:cubicBezTo>
                    <a:pt x="401" y="486"/>
                    <a:pt x="401" y="465"/>
                    <a:pt x="401" y="465"/>
                  </a:cubicBezTo>
                  <a:lnTo>
                    <a:pt x="380" y="465"/>
                  </a:lnTo>
                  <a:lnTo>
                    <a:pt x="380" y="444"/>
                  </a:lnTo>
                  <a:cubicBezTo>
                    <a:pt x="359" y="423"/>
                    <a:pt x="380" y="423"/>
                    <a:pt x="380" y="423"/>
                  </a:cubicBezTo>
                  <a:cubicBezTo>
                    <a:pt x="380" y="401"/>
                    <a:pt x="359" y="401"/>
                    <a:pt x="359" y="401"/>
                  </a:cubicBezTo>
                  <a:cubicBezTo>
                    <a:pt x="338" y="380"/>
                    <a:pt x="359" y="380"/>
                    <a:pt x="359" y="380"/>
                  </a:cubicBezTo>
                  <a:lnTo>
                    <a:pt x="338" y="380"/>
                  </a:lnTo>
                  <a:cubicBezTo>
                    <a:pt x="338" y="380"/>
                    <a:pt x="338" y="380"/>
                    <a:pt x="338" y="359"/>
                  </a:cubicBezTo>
                  <a:cubicBezTo>
                    <a:pt x="317" y="359"/>
                    <a:pt x="338" y="338"/>
                    <a:pt x="317" y="338"/>
                  </a:cubicBezTo>
                  <a:cubicBezTo>
                    <a:pt x="317" y="338"/>
                    <a:pt x="317" y="317"/>
                    <a:pt x="317" y="317"/>
                  </a:cubicBezTo>
                  <a:lnTo>
                    <a:pt x="296" y="317"/>
                  </a:lnTo>
                  <a:cubicBezTo>
                    <a:pt x="296" y="317"/>
                    <a:pt x="296" y="317"/>
                    <a:pt x="296" y="296"/>
                  </a:cubicBezTo>
                  <a:lnTo>
                    <a:pt x="275" y="296"/>
                  </a:lnTo>
                  <a:lnTo>
                    <a:pt x="275" y="275"/>
                  </a:lnTo>
                  <a:cubicBezTo>
                    <a:pt x="254" y="275"/>
                    <a:pt x="274" y="254"/>
                    <a:pt x="275" y="254"/>
                  </a:cubicBezTo>
                  <a:lnTo>
                    <a:pt x="275" y="254"/>
                  </a:lnTo>
                  <a:cubicBezTo>
                    <a:pt x="268" y="261"/>
                    <a:pt x="265" y="263"/>
                    <a:pt x="265" y="263"/>
                  </a:cubicBezTo>
                  <a:cubicBezTo>
                    <a:pt x="263" y="263"/>
                    <a:pt x="268" y="254"/>
                    <a:pt x="254" y="254"/>
                  </a:cubicBezTo>
                  <a:cubicBezTo>
                    <a:pt x="254" y="232"/>
                    <a:pt x="233" y="232"/>
                    <a:pt x="233" y="211"/>
                  </a:cubicBezTo>
                  <a:lnTo>
                    <a:pt x="211" y="211"/>
                  </a:lnTo>
                  <a:cubicBezTo>
                    <a:pt x="211" y="211"/>
                    <a:pt x="211" y="190"/>
                    <a:pt x="211" y="190"/>
                  </a:cubicBezTo>
                  <a:cubicBezTo>
                    <a:pt x="197" y="190"/>
                    <a:pt x="202" y="181"/>
                    <a:pt x="207" y="181"/>
                  </a:cubicBezTo>
                  <a:lnTo>
                    <a:pt x="207" y="181"/>
                  </a:lnTo>
                  <a:cubicBezTo>
                    <a:pt x="209" y="181"/>
                    <a:pt x="211" y="183"/>
                    <a:pt x="211" y="190"/>
                  </a:cubicBezTo>
                  <a:cubicBezTo>
                    <a:pt x="211" y="190"/>
                    <a:pt x="211" y="190"/>
                    <a:pt x="211" y="169"/>
                  </a:cubicBezTo>
                  <a:lnTo>
                    <a:pt x="190" y="169"/>
                  </a:lnTo>
                  <a:cubicBezTo>
                    <a:pt x="190" y="169"/>
                    <a:pt x="190" y="169"/>
                    <a:pt x="190" y="148"/>
                  </a:cubicBezTo>
                  <a:cubicBezTo>
                    <a:pt x="190" y="148"/>
                    <a:pt x="169" y="148"/>
                    <a:pt x="169" y="127"/>
                  </a:cubicBezTo>
                  <a:lnTo>
                    <a:pt x="148" y="127"/>
                  </a:lnTo>
                  <a:cubicBezTo>
                    <a:pt x="148" y="127"/>
                    <a:pt x="148" y="106"/>
                    <a:pt x="169" y="106"/>
                  </a:cubicBezTo>
                  <a:cubicBezTo>
                    <a:pt x="169" y="106"/>
                    <a:pt x="106" y="0"/>
                    <a:pt x="42" y="0"/>
                  </a:cubicBezTo>
                  <a:close/>
                  <a:moveTo>
                    <a:pt x="465" y="697"/>
                  </a:moveTo>
                  <a:cubicBezTo>
                    <a:pt x="465" y="718"/>
                    <a:pt x="465" y="718"/>
                    <a:pt x="444" y="718"/>
                  </a:cubicBezTo>
                  <a:lnTo>
                    <a:pt x="465" y="718"/>
                  </a:lnTo>
                  <a:cubicBezTo>
                    <a:pt x="465" y="708"/>
                    <a:pt x="465" y="708"/>
                    <a:pt x="465" y="708"/>
                  </a:cubicBezTo>
                  <a:cubicBezTo>
                    <a:pt x="465" y="708"/>
                    <a:pt x="465" y="708"/>
                    <a:pt x="465" y="6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3997;p67"/>
            <p:cNvSpPr/>
            <p:nvPr/>
          </p:nvSpPr>
          <p:spPr>
            <a:xfrm>
              <a:off x="7797548" y="3988704"/>
              <a:ext cx="861" cy="39"/>
            </a:xfrm>
            <a:custGeom>
              <a:avLst/>
              <a:gdLst/>
              <a:ahLst/>
              <a:cxnLst/>
              <a:rect l="l" t="t" r="r" b="b"/>
              <a:pathLst>
                <a:path w="22" h="1" extrusionOk="0">
                  <a:moveTo>
                    <a:pt x="22" y="0"/>
                  </a:moveTo>
                  <a:lnTo>
                    <a:pt x="22" y="0"/>
                  </a:ln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3998;p67"/>
            <p:cNvSpPr/>
            <p:nvPr/>
          </p:nvSpPr>
          <p:spPr>
            <a:xfrm>
              <a:off x="7796727" y="398620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3999;p67"/>
            <p:cNvSpPr/>
            <p:nvPr/>
          </p:nvSpPr>
          <p:spPr>
            <a:xfrm>
              <a:off x="7795905" y="398620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4000;p67"/>
            <p:cNvSpPr/>
            <p:nvPr/>
          </p:nvSpPr>
          <p:spPr>
            <a:xfrm>
              <a:off x="7799231" y="398952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4001;p67"/>
            <p:cNvSpPr/>
            <p:nvPr/>
          </p:nvSpPr>
          <p:spPr>
            <a:xfrm>
              <a:off x="7801695" y="399281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4002;p67"/>
            <p:cNvSpPr/>
            <p:nvPr/>
          </p:nvSpPr>
          <p:spPr>
            <a:xfrm>
              <a:off x="7801695" y="3991990"/>
              <a:ext cx="39" cy="861"/>
            </a:xfrm>
            <a:custGeom>
              <a:avLst/>
              <a:gdLst/>
              <a:ahLst/>
              <a:cxnLst/>
              <a:rect l="l" t="t" r="r" b="b"/>
              <a:pathLst>
                <a:path w="1" h="22" extrusionOk="0">
                  <a:moveTo>
                    <a:pt x="0" y="22"/>
                  </a:moveTo>
                  <a:cubicBezTo>
                    <a:pt x="0" y="1"/>
                    <a:pt x="0" y="1"/>
                    <a:pt x="0" y="1"/>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4003;p67"/>
            <p:cNvSpPr/>
            <p:nvPr/>
          </p:nvSpPr>
          <p:spPr>
            <a:xfrm>
              <a:off x="7798370" y="3988704"/>
              <a:ext cx="900" cy="39"/>
            </a:xfrm>
            <a:custGeom>
              <a:avLst/>
              <a:gdLst/>
              <a:ahLst/>
              <a:cxnLst/>
              <a:rect l="l" t="t" r="r" b="b"/>
              <a:pathLst>
                <a:path w="23" h="1" extrusionOk="0">
                  <a:moveTo>
                    <a:pt x="22" y="0"/>
                  </a:moveTo>
                  <a:cubicBezTo>
                    <a:pt x="22" y="0"/>
                    <a:pt x="1"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4004;p67"/>
            <p:cNvSpPr/>
            <p:nvPr/>
          </p:nvSpPr>
          <p:spPr>
            <a:xfrm>
              <a:off x="7801695" y="399199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4005;p67"/>
            <p:cNvSpPr/>
            <p:nvPr/>
          </p:nvSpPr>
          <p:spPr>
            <a:xfrm>
              <a:off x="7801695" y="399281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4006;p67"/>
            <p:cNvSpPr/>
            <p:nvPr/>
          </p:nvSpPr>
          <p:spPr>
            <a:xfrm>
              <a:off x="7800874" y="399034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4007;p67"/>
            <p:cNvSpPr/>
            <p:nvPr/>
          </p:nvSpPr>
          <p:spPr>
            <a:xfrm>
              <a:off x="7801695" y="3992811"/>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4008;p67"/>
            <p:cNvSpPr/>
            <p:nvPr/>
          </p:nvSpPr>
          <p:spPr>
            <a:xfrm>
              <a:off x="7801695" y="3992811"/>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4009;p67"/>
            <p:cNvSpPr/>
            <p:nvPr/>
          </p:nvSpPr>
          <p:spPr>
            <a:xfrm>
              <a:off x="7800874" y="399116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4010;p67"/>
            <p:cNvSpPr/>
            <p:nvPr/>
          </p:nvSpPr>
          <p:spPr>
            <a:xfrm>
              <a:off x="7771963" y="405481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4011;p67"/>
            <p:cNvSpPr/>
            <p:nvPr/>
          </p:nvSpPr>
          <p:spPr>
            <a:xfrm>
              <a:off x="7771102" y="405231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4012;p67"/>
            <p:cNvSpPr/>
            <p:nvPr/>
          </p:nvSpPr>
          <p:spPr>
            <a:xfrm>
              <a:off x="7772784" y="405646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4013;p67"/>
            <p:cNvSpPr/>
            <p:nvPr/>
          </p:nvSpPr>
          <p:spPr>
            <a:xfrm>
              <a:off x="7767816" y="4048208"/>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4014;p67"/>
            <p:cNvSpPr/>
            <p:nvPr/>
          </p:nvSpPr>
          <p:spPr>
            <a:xfrm>
              <a:off x="7769459" y="405067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4015;p67"/>
            <p:cNvSpPr/>
            <p:nvPr/>
          </p:nvSpPr>
          <p:spPr>
            <a:xfrm>
              <a:off x="7771102" y="405810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4016;p67"/>
            <p:cNvSpPr/>
            <p:nvPr/>
          </p:nvSpPr>
          <p:spPr>
            <a:xfrm>
              <a:off x="7771963" y="405892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4017;p67"/>
            <p:cNvSpPr/>
            <p:nvPr/>
          </p:nvSpPr>
          <p:spPr>
            <a:xfrm>
              <a:off x="7772784" y="405810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4018;p67"/>
            <p:cNvSpPr/>
            <p:nvPr/>
          </p:nvSpPr>
          <p:spPr>
            <a:xfrm>
              <a:off x="7772784" y="405810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4019;p67"/>
            <p:cNvSpPr/>
            <p:nvPr/>
          </p:nvSpPr>
          <p:spPr>
            <a:xfrm>
              <a:off x="7751267" y="4037449"/>
              <a:ext cx="39" cy="861"/>
            </a:xfrm>
            <a:custGeom>
              <a:avLst/>
              <a:gdLst/>
              <a:ahLst/>
              <a:cxnLst/>
              <a:rect l="l" t="t" r="r" b="b"/>
              <a:pathLst>
                <a:path w="1" h="22" extrusionOk="0">
                  <a:moveTo>
                    <a:pt x="1" y="1"/>
                  </a:move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4020;p67"/>
            <p:cNvSpPr/>
            <p:nvPr/>
          </p:nvSpPr>
          <p:spPr>
            <a:xfrm>
              <a:off x="7764491" y="404488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4021;p67"/>
            <p:cNvSpPr/>
            <p:nvPr/>
          </p:nvSpPr>
          <p:spPr>
            <a:xfrm>
              <a:off x="7751267" y="403909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4022;p67"/>
            <p:cNvSpPr/>
            <p:nvPr/>
          </p:nvSpPr>
          <p:spPr>
            <a:xfrm>
              <a:off x="7770281" y="405810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4023;p67"/>
            <p:cNvSpPr/>
            <p:nvPr/>
          </p:nvSpPr>
          <p:spPr>
            <a:xfrm>
              <a:off x="7759561" y="404902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4024;p67"/>
            <p:cNvSpPr/>
            <p:nvPr/>
          </p:nvSpPr>
          <p:spPr>
            <a:xfrm>
              <a:off x="7751267" y="4039092"/>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4025;p67"/>
            <p:cNvSpPr/>
            <p:nvPr/>
          </p:nvSpPr>
          <p:spPr>
            <a:xfrm>
              <a:off x="7760383" y="4041596"/>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4026;p67"/>
            <p:cNvSpPr/>
            <p:nvPr/>
          </p:nvSpPr>
          <p:spPr>
            <a:xfrm>
              <a:off x="7760383" y="404159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4027;p67"/>
            <p:cNvSpPr/>
            <p:nvPr/>
          </p:nvSpPr>
          <p:spPr>
            <a:xfrm>
              <a:off x="7751267" y="403827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4028;p67"/>
            <p:cNvSpPr/>
            <p:nvPr/>
          </p:nvSpPr>
          <p:spPr>
            <a:xfrm>
              <a:off x="7757879" y="403991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4029;p67"/>
            <p:cNvSpPr/>
            <p:nvPr/>
          </p:nvSpPr>
          <p:spPr>
            <a:xfrm>
              <a:off x="7769459" y="405067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4030;p67"/>
            <p:cNvSpPr/>
            <p:nvPr/>
          </p:nvSpPr>
          <p:spPr>
            <a:xfrm>
              <a:off x="7765351" y="40523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4031;p67"/>
            <p:cNvSpPr/>
            <p:nvPr/>
          </p:nvSpPr>
          <p:spPr>
            <a:xfrm>
              <a:off x="7765351" y="405231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4032;p67"/>
            <p:cNvSpPr/>
            <p:nvPr/>
          </p:nvSpPr>
          <p:spPr>
            <a:xfrm>
              <a:off x="7766173" y="4053998"/>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4033;p67"/>
            <p:cNvSpPr/>
            <p:nvPr/>
          </p:nvSpPr>
          <p:spPr>
            <a:xfrm>
              <a:off x="7766173" y="4053137"/>
              <a:ext cx="39" cy="900"/>
            </a:xfrm>
            <a:custGeom>
              <a:avLst/>
              <a:gdLst/>
              <a:ahLst/>
              <a:cxnLst/>
              <a:rect l="l" t="t" r="r" b="b"/>
              <a:pathLst>
                <a:path w="1" h="23" extrusionOk="0">
                  <a:moveTo>
                    <a:pt x="0" y="22"/>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4034;p67"/>
            <p:cNvSpPr/>
            <p:nvPr/>
          </p:nvSpPr>
          <p:spPr>
            <a:xfrm>
              <a:off x="7750446" y="4036980"/>
              <a:ext cx="22378" cy="22808"/>
            </a:xfrm>
            <a:custGeom>
              <a:avLst/>
              <a:gdLst/>
              <a:ahLst/>
              <a:cxnLst/>
              <a:rect l="l" t="t" r="r" b="b"/>
              <a:pathLst>
                <a:path w="572" h="583" extrusionOk="0">
                  <a:moveTo>
                    <a:pt x="250" y="109"/>
                  </a:moveTo>
                  <a:lnTo>
                    <a:pt x="250" y="109"/>
                  </a:lnTo>
                  <a:cubicBezTo>
                    <a:pt x="245" y="109"/>
                    <a:pt x="240" y="118"/>
                    <a:pt x="254" y="118"/>
                  </a:cubicBezTo>
                  <a:cubicBezTo>
                    <a:pt x="254" y="111"/>
                    <a:pt x="252" y="109"/>
                    <a:pt x="250" y="109"/>
                  </a:cubicBezTo>
                  <a:close/>
                  <a:moveTo>
                    <a:pt x="444" y="266"/>
                  </a:moveTo>
                  <a:cubicBezTo>
                    <a:pt x="444" y="266"/>
                    <a:pt x="444" y="266"/>
                    <a:pt x="423" y="287"/>
                  </a:cubicBezTo>
                  <a:cubicBezTo>
                    <a:pt x="423" y="266"/>
                    <a:pt x="444" y="266"/>
                    <a:pt x="444" y="266"/>
                  </a:cubicBezTo>
                  <a:close/>
                  <a:moveTo>
                    <a:pt x="529" y="372"/>
                  </a:moveTo>
                  <a:lnTo>
                    <a:pt x="508" y="393"/>
                  </a:lnTo>
                  <a:cubicBezTo>
                    <a:pt x="529" y="393"/>
                    <a:pt x="508" y="393"/>
                    <a:pt x="529" y="372"/>
                  </a:cubicBezTo>
                  <a:close/>
                  <a:moveTo>
                    <a:pt x="423" y="435"/>
                  </a:moveTo>
                  <a:cubicBezTo>
                    <a:pt x="423" y="435"/>
                    <a:pt x="423" y="435"/>
                    <a:pt x="423" y="435"/>
                  </a:cubicBezTo>
                  <a:cubicBezTo>
                    <a:pt x="423" y="435"/>
                    <a:pt x="423" y="435"/>
                    <a:pt x="423" y="435"/>
                  </a:cubicBezTo>
                  <a:close/>
                  <a:moveTo>
                    <a:pt x="444" y="435"/>
                  </a:moveTo>
                  <a:cubicBezTo>
                    <a:pt x="430" y="435"/>
                    <a:pt x="426" y="444"/>
                    <a:pt x="424" y="444"/>
                  </a:cubicBezTo>
                  <a:cubicBezTo>
                    <a:pt x="423" y="444"/>
                    <a:pt x="423" y="442"/>
                    <a:pt x="423" y="435"/>
                  </a:cubicBezTo>
                  <a:cubicBezTo>
                    <a:pt x="423" y="456"/>
                    <a:pt x="423" y="456"/>
                    <a:pt x="423" y="456"/>
                  </a:cubicBezTo>
                  <a:cubicBezTo>
                    <a:pt x="434" y="446"/>
                    <a:pt x="439" y="446"/>
                    <a:pt x="442" y="446"/>
                  </a:cubicBezTo>
                  <a:cubicBezTo>
                    <a:pt x="444" y="446"/>
                    <a:pt x="444" y="446"/>
                    <a:pt x="444" y="435"/>
                  </a:cubicBezTo>
                  <a:close/>
                  <a:moveTo>
                    <a:pt x="556" y="504"/>
                  </a:moveTo>
                  <a:lnTo>
                    <a:pt x="556" y="504"/>
                  </a:lnTo>
                  <a:cubicBezTo>
                    <a:pt x="550" y="511"/>
                    <a:pt x="550" y="520"/>
                    <a:pt x="550" y="520"/>
                  </a:cubicBezTo>
                  <a:lnTo>
                    <a:pt x="550" y="520"/>
                  </a:lnTo>
                  <a:cubicBezTo>
                    <a:pt x="550" y="512"/>
                    <a:pt x="553" y="507"/>
                    <a:pt x="556" y="504"/>
                  </a:cubicBezTo>
                  <a:close/>
                  <a:moveTo>
                    <a:pt x="508" y="520"/>
                  </a:moveTo>
                  <a:cubicBezTo>
                    <a:pt x="508" y="520"/>
                    <a:pt x="508" y="520"/>
                    <a:pt x="487" y="541"/>
                  </a:cubicBezTo>
                  <a:lnTo>
                    <a:pt x="508" y="541"/>
                  </a:lnTo>
                  <a:cubicBezTo>
                    <a:pt x="508" y="541"/>
                    <a:pt x="508" y="541"/>
                    <a:pt x="508" y="520"/>
                  </a:cubicBezTo>
                  <a:close/>
                  <a:moveTo>
                    <a:pt x="62" y="1"/>
                  </a:moveTo>
                  <a:cubicBezTo>
                    <a:pt x="48" y="1"/>
                    <a:pt x="35" y="4"/>
                    <a:pt x="22" y="13"/>
                  </a:cubicBezTo>
                  <a:cubicBezTo>
                    <a:pt x="22" y="34"/>
                    <a:pt x="22" y="34"/>
                    <a:pt x="22" y="34"/>
                  </a:cubicBezTo>
                  <a:cubicBezTo>
                    <a:pt x="22" y="34"/>
                    <a:pt x="22" y="34"/>
                    <a:pt x="1" y="55"/>
                  </a:cubicBezTo>
                  <a:lnTo>
                    <a:pt x="22" y="55"/>
                  </a:lnTo>
                  <a:cubicBezTo>
                    <a:pt x="22" y="55"/>
                    <a:pt x="22" y="55"/>
                    <a:pt x="22" y="76"/>
                  </a:cubicBezTo>
                  <a:cubicBezTo>
                    <a:pt x="22" y="87"/>
                    <a:pt x="22" y="87"/>
                    <a:pt x="22" y="87"/>
                  </a:cubicBezTo>
                  <a:cubicBezTo>
                    <a:pt x="22" y="87"/>
                    <a:pt x="22" y="87"/>
                    <a:pt x="22" y="97"/>
                  </a:cubicBezTo>
                  <a:cubicBezTo>
                    <a:pt x="43" y="118"/>
                    <a:pt x="22" y="139"/>
                    <a:pt x="43" y="139"/>
                  </a:cubicBezTo>
                  <a:lnTo>
                    <a:pt x="22" y="139"/>
                  </a:lnTo>
                  <a:cubicBezTo>
                    <a:pt x="43" y="139"/>
                    <a:pt x="43" y="160"/>
                    <a:pt x="43" y="160"/>
                  </a:cubicBezTo>
                  <a:cubicBezTo>
                    <a:pt x="43" y="160"/>
                    <a:pt x="43" y="160"/>
                    <a:pt x="64" y="182"/>
                  </a:cubicBezTo>
                  <a:cubicBezTo>
                    <a:pt x="64" y="160"/>
                    <a:pt x="64" y="160"/>
                    <a:pt x="64" y="160"/>
                  </a:cubicBezTo>
                  <a:cubicBezTo>
                    <a:pt x="64" y="182"/>
                    <a:pt x="85" y="182"/>
                    <a:pt x="85" y="203"/>
                  </a:cubicBezTo>
                  <a:cubicBezTo>
                    <a:pt x="106" y="203"/>
                    <a:pt x="106" y="224"/>
                    <a:pt x="128" y="224"/>
                  </a:cubicBezTo>
                  <a:cubicBezTo>
                    <a:pt x="128" y="234"/>
                    <a:pt x="133" y="234"/>
                    <a:pt x="135" y="234"/>
                  </a:cubicBezTo>
                  <a:cubicBezTo>
                    <a:pt x="138" y="234"/>
                    <a:pt x="138" y="234"/>
                    <a:pt x="128" y="245"/>
                  </a:cubicBezTo>
                  <a:lnTo>
                    <a:pt x="149" y="245"/>
                  </a:lnTo>
                  <a:cubicBezTo>
                    <a:pt x="159" y="256"/>
                    <a:pt x="165" y="256"/>
                    <a:pt x="167" y="256"/>
                  </a:cubicBezTo>
                  <a:cubicBezTo>
                    <a:pt x="170" y="256"/>
                    <a:pt x="170" y="256"/>
                    <a:pt x="170" y="266"/>
                  </a:cubicBezTo>
                  <a:lnTo>
                    <a:pt x="191" y="266"/>
                  </a:lnTo>
                  <a:cubicBezTo>
                    <a:pt x="191" y="266"/>
                    <a:pt x="191" y="266"/>
                    <a:pt x="191" y="287"/>
                  </a:cubicBezTo>
                  <a:lnTo>
                    <a:pt x="212" y="287"/>
                  </a:lnTo>
                  <a:cubicBezTo>
                    <a:pt x="212" y="298"/>
                    <a:pt x="217" y="298"/>
                    <a:pt x="223" y="298"/>
                  </a:cubicBezTo>
                  <a:cubicBezTo>
                    <a:pt x="228" y="298"/>
                    <a:pt x="233" y="298"/>
                    <a:pt x="233" y="308"/>
                  </a:cubicBezTo>
                  <a:cubicBezTo>
                    <a:pt x="233" y="308"/>
                    <a:pt x="233" y="308"/>
                    <a:pt x="233" y="287"/>
                  </a:cubicBezTo>
                  <a:cubicBezTo>
                    <a:pt x="233" y="287"/>
                    <a:pt x="254" y="287"/>
                    <a:pt x="233" y="308"/>
                  </a:cubicBezTo>
                  <a:lnTo>
                    <a:pt x="254" y="308"/>
                  </a:lnTo>
                  <a:lnTo>
                    <a:pt x="254" y="329"/>
                  </a:lnTo>
                  <a:cubicBezTo>
                    <a:pt x="275" y="329"/>
                    <a:pt x="254" y="351"/>
                    <a:pt x="254" y="351"/>
                  </a:cubicBezTo>
                  <a:lnTo>
                    <a:pt x="297" y="351"/>
                  </a:lnTo>
                  <a:lnTo>
                    <a:pt x="297" y="372"/>
                  </a:lnTo>
                  <a:cubicBezTo>
                    <a:pt x="297" y="379"/>
                    <a:pt x="299" y="381"/>
                    <a:pt x="302" y="381"/>
                  </a:cubicBezTo>
                  <a:cubicBezTo>
                    <a:pt x="308" y="381"/>
                    <a:pt x="318" y="372"/>
                    <a:pt x="318" y="372"/>
                  </a:cubicBezTo>
                  <a:lnTo>
                    <a:pt x="360" y="372"/>
                  </a:lnTo>
                  <a:cubicBezTo>
                    <a:pt x="360" y="382"/>
                    <a:pt x="365" y="382"/>
                    <a:pt x="368" y="382"/>
                  </a:cubicBezTo>
                  <a:cubicBezTo>
                    <a:pt x="370" y="382"/>
                    <a:pt x="370" y="382"/>
                    <a:pt x="360" y="393"/>
                  </a:cubicBezTo>
                  <a:lnTo>
                    <a:pt x="381" y="393"/>
                  </a:lnTo>
                  <a:cubicBezTo>
                    <a:pt x="381" y="414"/>
                    <a:pt x="381" y="414"/>
                    <a:pt x="381" y="414"/>
                  </a:cubicBezTo>
                  <a:cubicBezTo>
                    <a:pt x="381" y="414"/>
                    <a:pt x="381" y="414"/>
                    <a:pt x="381" y="435"/>
                  </a:cubicBezTo>
                  <a:lnTo>
                    <a:pt x="402" y="414"/>
                  </a:lnTo>
                  <a:cubicBezTo>
                    <a:pt x="402" y="414"/>
                    <a:pt x="402" y="414"/>
                    <a:pt x="402" y="435"/>
                  </a:cubicBezTo>
                  <a:lnTo>
                    <a:pt x="444" y="435"/>
                  </a:lnTo>
                  <a:cubicBezTo>
                    <a:pt x="444" y="456"/>
                    <a:pt x="444" y="456"/>
                    <a:pt x="444" y="456"/>
                  </a:cubicBezTo>
                  <a:cubicBezTo>
                    <a:pt x="444" y="456"/>
                    <a:pt x="444" y="456"/>
                    <a:pt x="423" y="477"/>
                  </a:cubicBezTo>
                  <a:lnTo>
                    <a:pt x="444" y="477"/>
                  </a:lnTo>
                  <a:cubicBezTo>
                    <a:pt x="444" y="477"/>
                    <a:pt x="466" y="456"/>
                    <a:pt x="466" y="456"/>
                  </a:cubicBezTo>
                  <a:cubicBezTo>
                    <a:pt x="466" y="456"/>
                    <a:pt x="466" y="477"/>
                    <a:pt x="466" y="477"/>
                  </a:cubicBezTo>
                  <a:lnTo>
                    <a:pt x="487" y="477"/>
                  </a:lnTo>
                  <a:cubicBezTo>
                    <a:pt x="476" y="488"/>
                    <a:pt x="476" y="488"/>
                    <a:pt x="479" y="488"/>
                  </a:cubicBezTo>
                  <a:cubicBezTo>
                    <a:pt x="481" y="488"/>
                    <a:pt x="487" y="488"/>
                    <a:pt x="487" y="498"/>
                  </a:cubicBezTo>
                  <a:cubicBezTo>
                    <a:pt x="487" y="520"/>
                    <a:pt x="487" y="520"/>
                    <a:pt x="487" y="520"/>
                  </a:cubicBezTo>
                  <a:cubicBezTo>
                    <a:pt x="508" y="520"/>
                    <a:pt x="508" y="520"/>
                    <a:pt x="508" y="498"/>
                  </a:cubicBezTo>
                  <a:lnTo>
                    <a:pt x="529" y="498"/>
                  </a:lnTo>
                  <a:cubicBezTo>
                    <a:pt x="529" y="520"/>
                    <a:pt x="529" y="520"/>
                    <a:pt x="529" y="520"/>
                  </a:cubicBezTo>
                  <a:cubicBezTo>
                    <a:pt x="529" y="520"/>
                    <a:pt x="508" y="541"/>
                    <a:pt x="508" y="541"/>
                  </a:cubicBezTo>
                  <a:lnTo>
                    <a:pt x="529" y="541"/>
                  </a:lnTo>
                  <a:cubicBezTo>
                    <a:pt x="529" y="541"/>
                    <a:pt x="529" y="541"/>
                    <a:pt x="529" y="562"/>
                  </a:cubicBezTo>
                  <a:cubicBezTo>
                    <a:pt x="529" y="572"/>
                    <a:pt x="534" y="572"/>
                    <a:pt x="539" y="572"/>
                  </a:cubicBezTo>
                  <a:cubicBezTo>
                    <a:pt x="545" y="572"/>
                    <a:pt x="550" y="572"/>
                    <a:pt x="550" y="583"/>
                  </a:cubicBezTo>
                  <a:cubicBezTo>
                    <a:pt x="561" y="572"/>
                    <a:pt x="561" y="572"/>
                    <a:pt x="561" y="572"/>
                  </a:cubicBezTo>
                  <a:cubicBezTo>
                    <a:pt x="561" y="572"/>
                    <a:pt x="561" y="572"/>
                    <a:pt x="571" y="562"/>
                  </a:cubicBezTo>
                  <a:lnTo>
                    <a:pt x="550" y="562"/>
                  </a:lnTo>
                  <a:cubicBezTo>
                    <a:pt x="571" y="562"/>
                    <a:pt x="571" y="541"/>
                    <a:pt x="571" y="541"/>
                  </a:cubicBezTo>
                  <a:lnTo>
                    <a:pt x="571" y="520"/>
                  </a:lnTo>
                  <a:lnTo>
                    <a:pt x="550" y="520"/>
                  </a:lnTo>
                  <a:cubicBezTo>
                    <a:pt x="550" y="520"/>
                    <a:pt x="571" y="498"/>
                    <a:pt x="571" y="498"/>
                  </a:cubicBezTo>
                  <a:lnTo>
                    <a:pt x="571" y="498"/>
                  </a:lnTo>
                  <a:cubicBezTo>
                    <a:pt x="571" y="498"/>
                    <a:pt x="562" y="498"/>
                    <a:pt x="556" y="504"/>
                  </a:cubicBezTo>
                  <a:lnTo>
                    <a:pt x="556" y="504"/>
                  </a:lnTo>
                  <a:cubicBezTo>
                    <a:pt x="559" y="501"/>
                    <a:pt x="564" y="498"/>
                    <a:pt x="571" y="498"/>
                  </a:cubicBezTo>
                  <a:cubicBezTo>
                    <a:pt x="550" y="498"/>
                    <a:pt x="550" y="498"/>
                    <a:pt x="550" y="477"/>
                  </a:cubicBezTo>
                  <a:cubicBezTo>
                    <a:pt x="550" y="477"/>
                    <a:pt x="550" y="456"/>
                    <a:pt x="550" y="456"/>
                  </a:cubicBezTo>
                  <a:lnTo>
                    <a:pt x="529" y="456"/>
                  </a:lnTo>
                  <a:cubicBezTo>
                    <a:pt x="529" y="456"/>
                    <a:pt x="529" y="435"/>
                    <a:pt x="550" y="435"/>
                  </a:cubicBezTo>
                  <a:lnTo>
                    <a:pt x="529" y="435"/>
                  </a:lnTo>
                  <a:cubicBezTo>
                    <a:pt x="529" y="435"/>
                    <a:pt x="529" y="414"/>
                    <a:pt x="529" y="414"/>
                  </a:cubicBezTo>
                  <a:lnTo>
                    <a:pt x="508" y="414"/>
                  </a:lnTo>
                  <a:lnTo>
                    <a:pt x="528" y="393"/>
                  </a:lnTo>
                  <a:lnTo>
                    <a:pt x="528" y="393"/>
                  </a:lnTo>
                  <a:cubicBezTo>
                    <a:pt x="522" y="400"/>
                    <a:pt x="519" y="402"/>
                    <a:pt x="519" y="402"/>
                  </a:cubicBezTo>
                  <a:cubicBezTo>
                    <a:pt x="517" y="402"/>
                    <a:pt x="522" y="393"/>
                    <a:pt x="508" y="393"/>
                  </a:cubicBezTo>
                  <a:cubicBezTo>
                    <a:pt x="508" y="393"/>
                    <a:pt x="508" y="372"/>
                    <a:pt x="508" y="372"/>
                  </a:cubicBezTo>
                  <a:cubicBezTo>
                    <a:pt x="487" y="372"/>
                    <a:pt x="487" y="351"/>
                    <a:pt x="487" y="351"/>
                  </a:cubicBezTo>
                  <a:cubicBezTo>
                    <a:pt x="487" y="340"/>
                    <a:pt x="481" y="340"/>
                    <a:pt x="476" y="340"/>
                  </a:cubicBezTo>
                  <a:cubicBezTo>
                    <a:pt x="471" y="340"/>
                    <a:pt x="466" y="340"/>
                    <a:pt x="466" y="329"/>
                  </a:cubicBezTo>
                  <a:lnTo>
                    <a:pt x="466" y="308"/>
                  </a:lnTo>
                  <a:lnTo>
                    <a:pt x="466" y="287"/>
                  </a:lnTo>
                  <a:lnTo>
                    <a:pt x="444" y="287"/>
                  </a:lnTo>
                  <a:cubicBezTo>
                    <a:pt x="444" y="287"/>
                    <a:pt x="444" y="266"/>
                    <a:pt x="444" y="266"/>
                  </a:cubicBezTo>
                  <a:lnTo>
                    <a:pt x="423" y="266"/>
                  </a:lnTo>
                  <a:cubicBezTo>
                    <a:pt x="423" y="266"/>
                    <a:pt x="423" y="266"/>
                    <a:pt x="423" y="245"/>
                  </a:cubicBezTo>
                  <a:lnTo>
                    <a:pt x="402" y="245"/>
                  </a:lnTo>
                  <a:cubicBezTo>
                    <a:pt x="402" y="245"/>
                    <a:pt x="402" y="224"/>
                    <a:pt x="402" y="224"/>
                  </a:cubicBezTo>
                  <a:cubicBezTo>
                    <a:pt x="402" y="224"/>
                    <a:pt x="381" y="224"/>
                    <a:pt x="381" y="203"/>
                  </a:cubicBezTo>
                  <a:cubicBezTo>
                    <a:pt x="381" y="224"/>
                    <a:pt x="381" y="224"/>
                    <a:pt x="381" y="224"/>
                  </a:cubicBezTo>
                  <a:cubicBezTo>
                    <a:pt x="360" y="203"/>
                    <a:pt x="360" y="203"/>
                    <a:pt x="360" y="203"/>
                  </a:cubicBezTo>
                  <a:lnTo>
                    <a:pt x="339" y="203"/>
                  </a:lnTo>
                  <a:lnTo>
                    <a:pt x="339" y="182"/>
                  </a:lnTo>
                  <a:lnTo>
                    <a:pt x="318" y="182"/>
                  </a:lnTo>
                  <a:cubicBezTo>
                    <a:pt x="318" y="182"/>
                    <a:pt x="318" y="182"/>
                    <a:pt x="318" y="160"/>
                  </a:cubicBezTo>
                  <a:lnTo>
                    <a:pt x="297" y="160"/>
                  </a:lnTo>
                  <a:cubicBezTo>
                    <a:pt x="297" y="160"/>
                    <a:pt x="297" y="160"/>
                    <a:pt x="297" y="139"/>
                  </a:cubicBezTo>
                  <a:lnTo>
                    <a:pt x="275" y="139"/>
                  </a:lnTo>
                  <a:cubicBezTo>
                    <a:pt x="254" y="118"/>
                    <a:pt x="254" y="118"/>
                    <a:pt x="254" y="118"/>
                  </a:cubicBezTo>
                  <a:lnTo>
                    <a:pt x="233" y="118"/>
                  </a:lnTo>
                  <a:cubicBezTo>
                    <a:pt x="233" y="118"/>
                    <a:pt x="233" y="97"/>
                    <a:pt x="233" y="97"/>
                  </a:cubicBezTo>
                  <a:cubicBezTo>
                    <a:pt x="212" y="97"/>
                    <a:pt x="212" y="76"/>
                    <a:pt x="191" y="76"/>
                  </a:cubicBezTo>
                  <a:lnTo>
                    <a:pt x="170" y="76"/>
                  </a:lnTo>
                  <a:cubicBezTo>
                    <a:pt x="170" y="76"/>
                    <a:pt x="170" y="76"/>
                    <a:pt x="170" y="55"/>
                  </a:cubicBezTo>
                  <a:cubicBezTo>
                    <a:pt x="170" y="55"/>
                    <a:pt x="116"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4035;p67"/>
            <p:cNvSpPr/>
            <p:nvPr/>
          </p:nvSpPr>
          <p:spPr>
            <a:xfrm>
              <a:off x="7766173" y="4053998"/>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4036;p67"/>
            <p:cNvSpPr/>
            <p:nvPr/>
          </p:nvSpPr>
          <p:spPr>
            <a:xfrm>
              <a:off x="7764491" y="405231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4037;p67"/>
            <p:cNvSpPr/>
            <p:nvPr/>
          </p:nvSpPr>
          <p:spPr>
            <a:xfrm>
              <a:off x="7763669" y="4051494"/>
              <a:ext cx="861" cy="861"/>
            </a:xfrm>
            <a:custGeom>
              <a:avLst/>
              <a:gdLst/>
              <a:ahLst/>
              <a:cxnLst/>
              <a:rect l="l" t="t" r="r" b="b"/>
              <a:pathLst>
                <a:path w="22" h="22" extrusionOk="0">
                  <a:moveTo>
                    <a:pt x="22" y="1"/>
                  </a:moveTo>
                  <a:lnTo>
                    <a:pt x="1" y="22"/>
                  </a:lnTo>
                  <a:cubicBezTo>
                    <a:pt x="22" y="22"/>
                    <a:pt x="22"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4038;p67"/>
            <p:cNvSpPr/>
            <p:nvPr/>
          </p:nvSpPr>
          <p:spPr>
            <a:xfrm>
              <a:off x="7767816" y="405481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4039;p67"/>
            <p:cNvSpPr/>
            <p:nvPr/>
          </p:nvSpPr>
          <p:spPr>
            <a:xfrm>
              <a:off x="7770281" y="405728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4040;p67"/>
            <p:cNvSpPr/>
            <p:nvPr/>
          </p:nvSpPr>
          <p:spPr>
            <a:xfrm>
              <a:off x="7770281" y="405728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4041;p67"/>
            <p:cNvSpPr/>
            <p:nvPr/>
          </p:nvSpPr>
          <p:spPr>
            <a:xfrm>
              <a:off x="7766994" y="4053998"/>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4042;p67"/>
            <p:cNvSpPr/>
            <p:nvPr/>
          </p:nvSpPr>
          <p:spPr>
            <a:xfrm>
              <a:off x="7770281" y="4057284"/>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4043;p67"/>
            <p:cNvSpPr/>
            <p:nvPr/>
          </p:nvSpPr>
          <p:spPr>
            <a:xfrm>
              <a:off x="7769459" y="4057284"/>
              <a:ext cx="861" cy="39"/>
            </a:xfrm>
            <a:custGeom>
              <a:avLst/>
              <a:gdLst/>
              <a:ahLst/>
              <a:cxnLst/>
              <a:rect l="l" t="t" r="r" b="b"/>
              <a:pathLst>
                <a:path w="22" h="1" extrusionOk="0">
                  <a:moveTo>
                    <a:pt x="22" y="1"/>
                  </a:moveTo>
                  <a:lnTo>
                    <a:pt x="22" y="1"/>
                  </a:ln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4044;p67"/>
            <p:cNvSpPr/>
            <p:nvPr/>
          </p:nvSpPr>
          <p:spPr>
            <a:xfrm>
              <a:off x="7768637" y="4055641"/>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4045;p67"/>
            <p:cNvSpPr/>
            <p:nvPr/>
          </p:nvSpPr>
          <p:spPr>
            <a:xfrm>
              <a:off x="7769459" y="4057284"/>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4046;p67"/>
            <p:cNvSpPr/>
            <p:nvPr/>
          </p:nvSpPr>
          <p:spPr>
            <a:xfrm>
              <a:off x="7770281" y="405810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4047;p67"/>
            <p:cNvSpPr/>
            <p:nvPr/>
          </p:nvSpPr>
          <p:spPr>
            <a:xfrm>
              <a:off x="7768637" y="4056462"/>
              <a:ext cx="861" cy="39"/>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4048;p67"/>
            <p:cNvSpPr/>
            <p:nvPr/>
          </p:nvSpPr>
          <p:spPr>
            <a:xfrm>
              <a:off x="7735580" y="409613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4049;p67"/>
            <p:cNvSpPr/>
            <p:nvPr/>
          </p:nvSpPr>
          <p:spPr>
            <a:xfrm>
              <a:off x="7734758" y="4094489"/>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4050;p67"/>
            <p:cNvSpPr/>
            <p:nvPr/>
          </p:nvSpPr>
          <p:spPr>
            <a:xfrm>
              <a:off x="7736401" y="4096132"/>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4051;p67"/>
            <p:cNvSpPr/>
            <p:nvPr/>
          </p:nvSpPr>
          <p:spPr>
            <a:xfrm>
              <a:off x="7732293" y="409280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4052;p67"/>
            <p:cNvSpPr/>
            <p:nvPr/>
          </p:nvSpPr>
          <p:spPr>
            <a:xfrm>
              <a:off x="7733937" y="40936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4053;p67"/>
            <p:cNvSpPr/>
            <p:nvPr/>
          </p:nvSpPr>
          <p:spPr>
            <a:xfrm>
              <a:off x="7735580" y="409859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4054;p67"/>
            <p:cNvSpPr/>
            <p:nvPr/>
          </p:nvSpPr>
          <p:spPr>
            <a:xfrm>
              <a:off x="7737223" y="409859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4055;p67"/>
            <p:cNvSpPr/>
            <p:nvPr/>
          </p:nvSpPr>
          <p:spPr>
            <a:xfrm>
              <a:off x="7737223" y="40977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4056;p67"/>
            <p:cNvSpPr/>
            <p:nvPr/>
          </p:nvSpPr>
          <p:spPr>
            <a:xfrm>
              <a:off x="7737223" y="40977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4057;p67"/>
            <p:cNvSpPr/>
            <p:nvPr/>
          </p:nvSpPr>
          <p:spPr>
            <a:xfrm>
              <a:off x="7722357" y="4089520"/>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4058;p67"/>
            <p:cNvSpPr/>
            <p:nvPr/>
          </p:nvSpPr>
          <p:spPr>
            <a:xfrm>
              <a:off x="7729790" y="409198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4059;p67"/>
            <p:cNvSpPr/>
            <p:nvPr/>
          </p:nvSpPr>
          <p:spPr>
            <a:xfrm>
              <a:off x="7721535" y="409116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4060;p67"/>
            <p:cNvSpPr/>
            <p:nvPr/>
          </p:nvSpPr>
          <p:spPr>
            <a:xfrm>
              <a:off x="7735580" y="40994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4061;p67"/>
            <p:cNvSpPr/>
            <p:nvPr/>
          </p:nvSpPr>
          <p:spPr>
            <a:xfrm>
              <a:off x="7727325" y="409695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4062;p67"/>
            <p:cNvSpPr/>
            <p:nvPr/>
          </p:nvSpPr>
          <p:spPr>
            <a:xfrm>
              <a:off x="7721535" y="409116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4063;p67"/>
            <p:cNvSpPr/>
            <p:nvPr/>
          </p:nvSpPr>
          <p:spPr>
            <a:xfrm>
              <a:off x="7727325" y="4090342"/>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4064;p67"/>
            <p:cNvSpPr/>
            <p:nvPr/>
          </p:nvSpPr>
          <p:spPr>
            <a:xfrm>
              <a:off x="7727325" y="409034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4065;p67"/>
            <p:cNvSpPr/>
            <p:nvPr/>
          </p:nvSpPr>
          <p:spPr>
            <a:xfrm>
              <a:off x="7721535" y="4089520"/>
              <a:ext cx="861" cy="861"/>
            </a:xfrm>
            <a:custGeom>
              <a:avLst/>
              <a:gdLst/>
              <a:ahLst/>
              <a:cxnLst/>
              <a:rect l="l" t="t" r="r" b="b"/>
              <a:pathLst>
                <a:path w="22" h="22" extrusionOk="0">
                  <a:moveTo>
                    <a:pt x="22" y="0"/>
                  </a:moveTo>
                  <a:lnTo>
                    <a:pt x="0" y="22"/>
                  </a:ln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4066;p67"/>
            <p:cNvSpPr/>
            <p:nvPr/>
          </p:nvSpPr>
          <p:spPr>
            <a:xfrm>
              <a:off x="7725682" y="409034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4067;p67"/>
            <p:cNvSpPr/>
            <p:nvPr/>
          </p:nvSpPr>
          <p:spPr>
            <a:xfrm>
              <a:off x="7733937" y="4094489"/>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4068;p67"/>
            <p:cNvSpPr/>
            <p:nvPr/>
          </p:nvSpPr>
          <p:spPr>
            <a:xfrm>
              <a:off x="7731433" y="4097775"/>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4069;p67"/>
            <p:cNvSpPr/>
            <p:nvPr/>
          </p:nvSpPr>
          <p:spPr>
            <a:xfrm>
              <a:off x="7731433" y="40977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4070;p67"/>
            <p:cNvSpPr/>
            <p:nvPr/>
          </p:nvSpPr>
          <p:spPr>
            <a:xfrm>
              <a:off x="7731433" y="409777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4071;p67"/>
            <p:cNvSpPr/>
            <p:nvPr/>
          </p:nvSpPr>
          <p:spPr>
            <a:xfrm>
              <a:off x="7732293" y="409859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4072;p67"/>
            <p:cNvSpPr/>
            <p:nvPr/>
          </p:nvSpPr>
          <p:spPr>
            <a:xfrm>
              <a:off x="7732293" y="409859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4073;p67"/>
            <p:cNvSpPr/>
            <p:nvPr/>
          </p:nvSpPr>
          <p:spPr>
            <a:xfrm>
              <a:off x="7730611" y="4097775"/>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4074;p67"/>
            <p:cNvSpPr/>
            <p:nvPr/>
          </p:nvSpPr>
          <p:spPr>
            <a:xfrm>
              <a:off x="7721535" y="4088777"/>
              <a:ext cx="15727" cy="11072"/>
            </a:xfrm>
            <a:custGeom>
              <a:avLst/>
              <a:gdLst/>
              <a:ahLst/>
              <a:cxnLst/>
              <a:rect l="l" t="t" r="r" b="b"/>
              <a:pathLst>
                <a:path w="402" h="283" extrusionOk="0">
                  <a:moveTo>
                    <a:pt x="62" y="1"/>
                  </a:moveTo>
                  <a:cubicBezTo>
                    <a:pt x="50" y="1"/>
                    <a:pt x="36" y="5"/>
                    <a:pt x="22" y="19"/>
                  </a:cubicBezTo>
                  <a:cubicBezTo>
                    <a:pt x="22" y="19"/>
                    <a:pt x="22" y="41"/>
                    <a:pt x="0" y="41"/>
                  </a:cubicBezTo>
                  <a:cubicBezTo>
                    <a:pt x="0" y="41"/>
                    <a:pt x="0" y="41"/>
                    <a:pt x="0" y="62"/>
                  </a:cubicBezTo>
                  <a:lnTo>
                    <a:pt x="0" y="83"/>
                  </a:lnTo>
                  <a:cubicBezTo>
                    <a:pt x="0" y="85"/>
                    <a:pt x="1" y="87"/>
                    <a:pt x="1" y="89"/>
                  </a:cubicBezTo>
                  <a:lnTo>
                    <a:pt x="1" y="89"/>
                  </a:lnTo>
                  <a:cubicBezTo>
                    <a:pt x="0" y="92"/>
                    <a:pt x="0" y="97"/>
                    <a:pt x="0" y="104"/>
                  </a:cubicBezTo>
                  <a:cubicBezTo>
                    <a:pt x="22" y="104"/>
                    <a:pt x="0" y="125"/>
                    <a:pt x="22" y="125"/>
                  </a:cubicBezTo>
                  <a:lnTo>
                    <a:pt x="0" y="125"/>
                  </a:lnTo>
                  <a:cubicBezTo>
                    <a:pt x="22" y="125"/>
                    <a:pt x="0" y="146"/>
                    <a:pt x="22" y="146"/>
                  </a:cubicBezTo>
                  <a:cubicBezTo>
                    <a:pt x="22" y="167"/>
                    <a:pt x="43" y="167"/>
                    <a:pt x="43" y="167"/>
                  </a:cubicBezTo>
                  <a:cubicBezTo>
                    <a:pt x="43" y="167"/>
                    <a:pt x="64" y="188"/>
                    <a:pt x="64" y="188"/>
                  </a:cubicBezTo>
                  <a:cubicBezTo>
                    <a:pt x="64" y="195"/>
                    <a:pt x="66" y="198"/>
                    <a:pt x="69" y="198"/>
                  </a:cubicBezTo>
                  <a:cubicBezTo>
                    <a:pt x="76" y="198"/>
                    <a:pt x="85" y="188"/>
                    <a:pt x="85" y="188"/>
                  </a:cubicBezTo>
                  <a:lnTo>
                    <a:pt x="85" y="210"/>
                  </a:lnTo>
                  <a:lnTo>
                    <a:pt x="127" y="210"/>
                  </a:lnTo>
                  <a:cubicBezTo>
                    <a:pt x="127" y="210"/>
                    <a:pt x="127" y="210"/>
                    <a:pt x="127" y="231"/>
                  </a:cubicBezTo>
                  <a:cubicBezTo>
                    <a:pt x="127" y="231"/>
                    <a:pt x="148" y="210"/>
                    <a:pt x="148" y="210"/>
                  </a:cubicBezTo>
                  <a:cubicBezTo>
                    <a:pt x="148" y="210"/>
                    <a:pt x="148" y="231"/>
                    <a:pt x="148" y="231"/>
                  </a:cubicBezTo>
                  <a:cubicBezTo>
                    <a:pt x="155" y="224"/>
                    <a:pt x="158" y="221"/>
                    <a:pt x="159" y="221"/>
                  </a:cubicBezTo>
                  <a:lnTo>
                    <a:pt x="159" y="221"/>
                  </a:lnTo>
                  <a:cubicBezTo>
                    <a:pt x="160" y="221"/>
                    <a:pt x="155" y="231"/>
                    <a:pt x="169" y="231"/>
                  </a:cubicBezTo>
                  <a:lnTo>
                    <a:pt x="191" y="231"/>
                  </a:lnTo>
                  <a:cubicBezTo>
                    <a:pt x="191" y="231"/>
                    <a:pt x="191" y="231"/>
                    <a:pt x="191" y="252"/>
                  </a:cubicBezTo>
                  <a:cubicBezTo>
                    <a:pt x="191" y="252"/>
                    <a:pt x="212" y="231"/>
                    <a:pt x="212" y="231"/>
                  </a:cubicBezTo>
                  <a:lnTo>
                    <a:pt x="254" y="231"/>
                  </a:lnTo>
                  <a:cubicBezTo>
                    <a:pt x="258" y="226"/>
                    <a:pt x="261" y="225"/>
                    <a:pt x="262" y="225"/>
                  </a:cubicBezTo>
                  <a:lnTo>
                    <a:pt x="262" y="225"/>
                  </a:lnTo>
                  <a:cubicBezTo>
                    <a:pt x="266" y="225"/>
                    <a:pt x="260" y="237"/>
                    <a:pt x="256" y="237"/>
                  </a:cubicBezTo>
                  <a:cubicBezTo>
                    <a:pt x="255" y="237"/>
                    <a:pt x="254" y="235"/>
                    <a:pt x="254" y="231"/>
                  </a:cubicBezTo>
                  <a:lnTo>
                    <a:pt x="254" y="231"/>
                  </a:lnTo>
                  <a:cubicBezTo>
                    <a:pt x="254" y="241"/>
                    <a:pt x="259" y="241"/>
                    <a:pt x="265" y="241"/>
                  </a:cubicBezTo>
                  <a:cubicBezTo>
                    <a:pt x="270" y="241"/>
                    <a:pt x="275" y="241"/>
                    <a:pt x="275" y="252"/>
                  </a:cubicBezTo>
                  <a:cubicBezTo>
                    <a:pt x="296" y="231"/>
                    <a:pt x="296" y="231"/>
                    <a:pt x="296" y="231"/>
                  </a:cubicBezTo>
                  <a:cubicBezTo>
                    <a:pt x="296" y="231"/>
                    <a:pt x="296" y="231"/>
                    <a:pt x="296" y="252"/>
                  </a:cubicBezTo>
                  <a:cubicBezTo>
                    <a:pt x="296" y="252"/>
                    <a:pt x="317" y="231"/>
                    <a:pt x="317" y="231"/>
                  </a:cubicBezTo>
                  <a:cubicBezTo>
                    <a:pt x="317" y="231"/>
                    <a:pt x="317" y="252"/>
                    <a:pt x="317" y="252"/>
                  </a:cubicBezTo>
                  <a:cubicBezTo>
                    <a:pt x="323" y="246"/>
                    <a:pt x="327" y="244"/>
                    <a:pt x="330" y="243"/>
                  </a:cubicBezTo>
                  <a:lnTo>
                    <a:pt x="330" y="243"/>
                  </a:lnTo>
                  <a:cubicBezTo>
                    <a:pt x="329" y="245"/>
                    <a:pt x="329" y="247"/>
                    <a:pt x="330" y="248"/>
                  </a:cubicBezTo>
                  <a:lnTo>
                    <a:pt x="330" y="248"/>
                  </a:lnTo>
                  <a:cubicBezTo>
                    <a:pt x="331" y="248"/>
                    <a:pt x="331" y="247"/>
                    <a:pt x="332" y="247"/>
                  </a:cubicBezTo>
                  <a:lnTo>
                    <a:pt x="332" y="247"/>
                  </a:lnTo>
                  <a:cubicBezTo>
                    <a:pt x="331" y="247"/>
                    <a:pt x="331" y="248"/>
                    <a:pt x="330" y="248"/>
                  </a:cubicBezTo>
                  <a:lnTo>
                    <a:pt x="330" y="248"/>
                  </a:lnTo>
                  <a:cubicBezTo>
                    <a:pt x="330" y="248"/>
                    <a:pt x="330" y="248"/>
                    <a:pt x="330" y="248"/>
                  </a:cubicBezTo>
                  <a:lnTo>
                    <a:pt x="330" y="248"/>
                  </a:lnTo>
                  <a:cubicBezTo>
                    <a:pt x="327" y="250"/>
                    <a:pt x="323" y="252"/>
                    <a:pt x="317" y="252"/>
                  </a:cubicBezTo>
                  <a:lnTo>
                    <a:pt x="317" y="252"/>
                  </a:lnTo>
                  <a:cubicBezTo>
                    <a:pt x="323" y="252"/>
                    <a:pt x="327" y="250"/>
                    <a:pt x="330" y="248"/>
                  </a:cubicBezTo>
                  <a:lnTo>
                    <a:pt x="330" y="248"/>
                  </a:lnTo>
                  <a:cubicBezTo>
                    <a:pt x="332" y="252"/>
                    <a:pt x="338" y="252"/>
                    <a:pt x="338" y="252"/>
                  </a:cubicBezTo>
                  <a:lnTo>
                    <a:pt x="381" y="252"/>
                  </a:lnTo>
                  <a:cubicBezTo>
                    <a:pt x="381" y="252"/>
                    <a:pt x="381" y="252"/>
                    <a:pt x="381" y="273"/>
                  </a:cubicBezTo>
                  <a:cubicBezTo>
                    <a:pt x="381" y="280"/>
                    <a:pt x="381" y="282"/>
                    <a:pt x="381" y="282"/>
                  </a:cubicBezTo>
                  <a:cubicBezTo>
                    <a:pt x="383" y="282"/>
                    <a:pt x="388" y="273"/>
                    <a:pt x="402" y="273"/>
                  </a:cubicBezTo>
                  <a:cubicBezTo>
                    <a:pt x="402" y="262"/>
                    <a:pt x="402" y="262"/>
                    <a:pt x="402" y="262"/>
                  </a:cubicBezTo>
                  <a:cubicBezTo>
                    <a:pt x="402" y="262"/>
                    <a:pt x="402" y="262"/>
                    <a:pt x="402" y="252"/>
                  </a:cubicBezTo>
                  <a:cubicBezTo>
                    <a:pt x="402" y="252"/>
                    <a:pt x="402" y="231"/>
                    <a:pt x="402" y="231"/>
                  </a:cubicBezTo>
                  <a:cubicBezTo>
                    <a:pt x="402" y="220"/>
                    <a:pt x="397" y="220"/>
                    <a:pt x="394" y="220"/>
                  </a:cubicBezTo>
                  <a:cubicBezTo>
                    <a:pt x="391" y="220"/>
                    <a:pt x="391" y="220"/>
                    <a:pt x="401" y="210"/>
                  </a:cubicBezTo>
                  <a:lnTo>
                    <a:pt x="401" y="210"/>
                  </a:lnTo>
                  <a:cubicBezTo>
                    <a:pt x="381" y="231"/>
                    <a:pt x="381" y="231"/>
                    <a:pt x="381" y="231"/>
                  </a:cubicBezTo>
                  <a:cubicBezTo>
                    <a:pt x="381" y="210"/>
                    <a:pt x="381" y="210"/>
                    <a:pt x="381" y="210"/>
                  </a:cubicBezTo>
                  <a:cubicBezTo>
                    <a:pt x="381" y="210"/>
                    <a:pt x="381" y="188"/>
                    <a:pt x="381" y="188"/>
                  </a:cubicBezTo>
                  <a:lnTo>
                    <a:pt x="360" y="188"/>
                  </a:lnTo>
                  <a:cubicBezTo>
                    <a:pt x="360" y="188"/>
                    <a:pt x="360" y="188"/>
                    <a:pt x="360" y="167"/>
                  </a:cubicBezTo>
                  <a:lnTo>
                    <a:pt x="338" y="167"/>
                  </a:lnTo>
                  <a:cubicBezTo>
                    <a:pt x="338" y="146"/>
                    <a:pt x="338" y="146"/>
                    <a:pt x="338" y="146"/>
                  </a:cubicBezTo>
                  <a:cubicBezTo>
                    <a:pt x="331" y="153"/>
                    <a:pt x="329" y="156"/>
                    <a:pt x="328" y="156"/>
                  </a:cubicBezTo>
                  <a:cubicBezTo>
                    <a:pt x="327" y="156"/>
                    <a:pt x="331" y="146"/>
                    <a:pt x="317" y="146"/>
                  </a:cubicBezTo>
                  <a:lnTo>
                    <a:pt x="317" y="125"/>
                  </a:lnTo>
                  <a:cubicBezTo>
                    <a:pt x="317" y="125"/>
                    <a:pt x="308" y="134"/>
                    <a:pt x="302" y="134"/>
                  </a:cubicBezTo>
                  <a:cubicBezTo>
                    <a:pt x="299" y="134"/>
                    <a:pt x="296" y="132"/>
                    <a:pt x="296" y="125"/>
                  </a:cubicBezTo>
                  <a:cubicBezTo>
                    <a:pt x="296" y="125"/>
                    <a:pt x="296" y="104"/>
                    <a:pt x="296" y="104"/>
                  </a:cubicBezTo>
                  <a:lnTo>
                    <a:pt x="275" y="104"/>
                  </a:lnTo>
                  <a:cubicBezTo>
                    <a:pt x="261" y="104"/>
                    <a:pt x="266" y="95"/>
                    <a:pt x="264" y="95"/>
                  </a:cubicBezTo>
                  <a:lnTo>
                    <a:pt x="264" y="95"/>
                  </a:lnTo>
                  <a:cubicBezTo>
                    <a:pt x="263" y="95"/>
                    <a:pt x="261" y="97"/>
                    <a:pt x="254" y="104"/>
                  </a:cubicBezTo>
                  <a:cubicBezTo>
                    <a:pt x="254" y="104"/>
                    <a:pt x="254" y="83"/>
                    <a:pt x="254" y="83"/>
                  </a:cubicBezTo>
                  <a:lnTo>
                    <a:pt x="212" y="83"/>
                  </a:lnTo>
                  <a:cubicBezTo>
                    <a:pt x="191" y="83"/>
                    <a:pt x="211" y="62"/>
                    <a:pt x="212" y="62"/>
                  </a:cubicBezTo>
                  <a:lnTo>
                    <a:pt x="212" y="62"/>
                  </a:lnTo>
                  <a:cubicBezTo>
                    <a:pt x="201" y="72"/>
                    <a:pt x="196" y="72"/>
                    <a:pt x="193" y="72"/>
                  </a:cubicBezTo>
                  <a:cubicBezTo>
                    <a:pt x="191" y="72"/>
                    <a:pt x="191" y="72"/>
                    <a:pt x="191" y="83"/>
                  </a:cubicBezTo>
                  <a:cubicBezTo>
                    <a:pt x="191" y="62"/>
                    <a:pt x="169" y="62"/>
                    <a:pt x="169" y="62"/>
                  </a:cubicBezTo>
                  <a:cubicBezTo>
                    <a:pt x="169" y="62"/>
                    <a:pt x="148" y="41"/>
                    <a:pt x="148" y="41"/>
                  </a:cubicBezTo>
                  <a:cubicBezTo>
                    <a:pt x="148" y="41"/>
                    <a:pt x="148" y="41"/>
                    <a:pt x="148" y="62"/>
                  </a:cubicBezTo>
                  <a:cubicBezTo>
                    <a:pt x="148" y="51"/>
                    <a:pt x="143" y="51"/>
                    <a:pt x="140" y="51"/>
                  </a:cubicBezTo>
                  <a:cubicBezTo>
                    <a:pt x="138" y="51"/>
                    <a:pt x="138" y="51"/>
                    <a:pt x="148" y="41"/>
                  </a:cubicBezTo>
                  <a:lnTo>
                    <a:pt x="148" y="41"/>
                  </a:lnTo>
                  <a:lnTo>
                    <a:pt x="127" y="62"/>
                  </a:lnTo>
                  <a:cubicBezTo>
                    <a:pt x="127" y="41"/>
                    <a:pt x="127" y="41"/>
                    <a:pt x="148" y="41"/>
                  </a:cubicBezTo>
                  <a:lnTo>
                    <a:pt x="106" y="41"/>
                  </a:lnTo>
                  <a:cubicBezTo>
                    <a:pt x="106" y="41"/>
                    <a:pt x="106" y="41"/>
                    <a:pt x="106" y="19"/>
                  </a:cubicBezTo>
                  <a:cubicBezTo>
                    <a:pt x="106" y="19"/>
                    <a:pt x="87"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4075;p67"/>
            <p:cNvSpPr/>
            <p:nvPr/>
          </p:nvSpPr>
          <p:spPr>
            <a:xfrm>
              <a:off x="7732293" y="409859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4076;p67"/>
            <p:cNvSpPr/>
            <p:nvPr/>
          </p:nvSpPr>
          <p:spPr>
            <a:xfrm>
              <a:off x="7730611" y="40977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4077;p67"/>
            <p:cNvSpPr/>
            <p:nvPr/>
          </p:nvSpPr>
          <p:spPr>
            <a:xfrm>
              <a:off x="7730611" y="40977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4078;p67"/>
            <p:cNvSpPr/>
            <p:nvPr/>
          </p:nvSpPr>
          <p:spPr>
            <a:xfrm>
              <a:off x="7733115" y="40977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4079;p67"/>
            <p:cNvSpPr/>
            <p:nvPr/>
          </p:nvSpPr>
          <p:spPr>
            <a:xfrm>
              <a:off x="7734758" y="4098596"/>
              <a:ext cx="39" cy="861"/>
            </a:xfrm>
            <a:custGeom>
              <a:avLst/>
              <a:gdLst/>
              <a:ahLst/>
              <a:cxnLst/>
              <a:rect l="l" t="t" r="r" b="b"/>
              <a:pathLst>
                <a:path w="1" h="22" extrusionOk="0">
                  <a:moveTo>
                    <a:pt x="0" y="22"/>
                  </a:moveTo>
                  <a:cubicBezTo>
                    <a:pt x="0" y="22"/>
                    <a:pt x="0" y="22"/>
                    <a:pt x="0" y="1"/>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4080;p67"/>
            <p:cNvSpPr/>
            <p:nvPr/>
          </p:nvSpPr>
          <p:spPr>
            <a:xfrm>
              <a:off x="7734758" y="409859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4081;p67"/>
            <p:cNvSpPr/>
            <p:nvPr/>
          </p:nvSpPr>
          <p:spPr>
            <a:xfrm>
              <a:off x="7732293" y="40977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4082;p67"/>
            <p:cNvSpPr/>
            <p:nvPr/>
          </p:nvSpPr>
          <p:spPr>
            <a:xfrm>
              <a:off x="7734758" y="4098596"/>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4083;p67"/>
            <p:cNvSpPr/>
            <p:nvPr/>
          </p:nvSpPr>
          <p:spPr>
            <a:xfrm>
              <a:off x="7734758" y="409941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4084;p67"/>
            <p:cNvSpPr/>
            <p:nvPr/>
          </p:nvSpPr>
          <p:spPr>
            <a:xfrm>
              <a:off x="7733937" y="4097775"/>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4085;p67"/>
            <p:cNvSpPr/>
            <p:nvPr/>
          </p:nvSpPr>
          <p:spPr>
            <a:xfrm>
              <a:off x="7734758" y="4099418"/>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4086;p67"/>
            <p:cNvSpPr/>
            <p:nvPr/>
          </p:nvSpPr>
          <p:spPr>
            <a:xfrm>
              <a:off x="7735580" y="409941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4087;p67"/>
            <p:cNvSpPr/>
            <p:nvPr/>
          </p:nvSpPr>
          <p:spPr>
            <a:xfrm>
              <a:off x="7733937" y="4098596"/>
              <a:ext cx="861" cy="39"/>
            </a:xfrm>
            <a:custGeom>
              <a:avLst/>
              <a:gdLst/>
              <a:ahLst/>
              <a:cxnLst/>
              <a:rect l="l" t="t" r="r" b="b"/>
              <a:pathLst>
                <a:path w="22" h="1" extrusionOk="0">
                  <a:moveTo>
                    <a:pt x="0" y="1"/>
                  </a:moveTo>
                  <a:cubicBezTo>
                    <a:pt x="0"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4088;p67"/>
            <p:cNvSpPr/>
            <p:nvPr/>
          </p:nvSpPr>
          <p:spPr>
            <a:xfrm>
              <a:off x="7809128" y="414323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4089;p67"/>
            <p:cNvSpPr/>
            <p:nvPr/>
          </p:nvSpPr>
          <p:spPr>
            <a:xfrm>
              <a:off x="7806664" y="4141591"/>
              <a:ext cx="861" cy="39"/>
            </a:xfrm>
            <a:custGeom>
              <a:avLst/>
              <a:gdLst/>
              <a:ahLst/>
              <a:cxnLst/>
              <a:rect l="l" t="t" r="r" b="b"/>
              <a:pathLst>
                <a:path w="22" h="1" extrusionOk="0">
                  <a:moveTo>
                    <a:pt x="0" y="0"/>
                  </a:moveTo>
                  <a:lnTo>
                    <a:pt x="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4090;p67"/>
            <p:cNvSpPr/>
            <p:nvPr/>
          </p:nvSpPr>
          <p:spPr>
            <a:xfrm>
              <a:off x="7809950" y="4144056"/>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4091;p67"/>
            <p:cNvSpPr/>
            <p:nvPr/>
          </p:nvSpPr>
          <p:spPr>
            <a:xfrm>
              <a:off x="7802517" y="4138266"/>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4092;p67"/>
            <p:cNvSpPr/>
            <p:nvPr/>
          </p:nvSpPr>
          <p:spPr>
            <a:xfrm>
              <a:off x="7804981" y="413990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4093;p67"/>
            <p:cNvSpPr/>
            <p:nvPr/>
          </p:nvSpPr>
          <p:spPr>
            <a:xfrm>
              <a:off x="7809950" y="414652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4094;p67"/>
            <p:cNvSpPr/>
            <p:nvPr/>
          </p:nvSpPr>
          <p:spPr>
            <a:xfrm>
              <a:off x="7811593" y="414652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4095;p67"/>
            <p:cNvSpPr/>
            <p:nvPr/>
          </p:nvSpPr>
          <p:spPr>
            <a:xfrm>
              <a:off x="7810771" y="4145699"/>
              <a:ext cx="861" cy="39"/>
            </a:xfrm>
            <a:custGeom>
              <a:avLst/>
              <a:gdLst/>
              <a:ahLst/>
              <a:cxnLst/>
              <a:rect l="l" t="t" r="r" b="b"/>
              <a:pathLst>
                <a:path w="22" h="1" extrusionOk="0">
                  <a:moveTo>
                    <a:pt x="22" y="1"/>
                  </a:moveTo>
                  <a:lnTo>
                    <a:pt x="1" y="1"/>
                  </a:ln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4096;p67"/>
            <p:cNvSpPr/>
            <p:nvPr/>
          </p:nvSpPr>
          <p:spPr>
            <a:xfrm>
              <a:off x="7810771" y="414569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4097;p67"/>
            <p:cNvSpPr/>
            <p:nvPr/>
          </p:nvSpPr>
          <p:spPr>
            <a:xfrm>
              <a:off x="7783504" y="4134980"/>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4098;p67"/>
            <p:cNvSpPr/>
            <p:nvPr/>
          </p:nvSpPr>
          <p:spPr>
            <a:xfrm>
              <a:off x="7797548" y="413662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4099;p67"/>
            <p:cNvSpPr/>
            <p:nvPr/>
          </p:nvSpPr>
          <p:spPr>
            <a:xfrm>
              <a:off x="7782682" y="4135801"/>
              <a:ext cx="861" cy="39"/>
            </a:xfrm>
            <a:custGeom>
              <a:avLst/>
              <a:gdLst/>
              <a:ahLst/>
              <a:cxnLst/>
              <a:rect l="l" t="t" r="r" b="b"/>
              <a:pathLst>
                <a:path w="22" h="1" extrusionOk="0">
                  <a:moveTo>
                    <a:pt x="22"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4100;p67"/>
            <p:cNvSpPr/>
            <p:nvPr/>
          </p:nvSpPr>
          <p:spPr>
            <a:xfrm>
              <a:off x="7809128" y="414652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4101;p67"/>
            <p:cNvSpPr/>
            <p:nvPr/>
          </p:nvSpPr>
          <p:spPr>
            <a:xfrm>
              <a:off x="7795084" y="4142413"/>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4102;p67"/>
            <p:cNvSpPr/>
            <p:nvPr/>
          </p:nvSpPr>
          <p:spPr>
            <a:xfrm>
              <a:off x="7783504" y="4135801"/>
              <a:ext cx="39" cy="861"/>
            </a:xfrm>
            <a:custGeom>
              <a:avLst/>
              <a:gdLst/>
              <a:ahLst/>
              <a:cxnLst/>
              <a:rect l="l" t="t" r="r" b="b"/>
              <a:pathLst>
                <a:path w="1" h="22" extrusionOk="0">
                  <a:moveTo>
                    <a:pt x="1" y="0"/>
                  </a:moveTo>
                  <a:lnTo>
                    <a:pt x="1" y="22"/>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4103;p67"/>
            <p:cNvSpPr/>
            <p:nvPr/>
          </p:nvSpPr>
          <p:spPr>
            <a:xfrm>
              <a:off x="7792619" y="4135801"/>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4104;p67"/>
            <p:cNvSpPr/>
            <p:nvPr/>
          </p:nvSpPr>
          <p:spPr>
            <a:xfrm>
              <a:off x="7792619" y="413498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4105;p67"/>
            <p:cNvSpPr/>
            <p:nvPr/>
          </p:nvSpPr>
          <p:spPr>
            <a:xfrm>
              <a:off x="7783504" y="4134980"/>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4106;p67"/>
            <p:cNvSpPr/>
            <p:nvPr/>
          </p:nvSpPr>
          <p:spPr>
            <a:xfrm>
              <a:off x="7790115" y="413498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4107;p67"/>
            <p:cNvSpPr/>
            <p:nvPr/>
          </p:nvSpPr>
          <p:spPr>
            <a:xfrm>
              <a:off x="7804981" y="414077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4108;p67"/>
            <p:cNvSpPr/>
            <p:nvPr/>
          </p:nvSpPr>
          <p:spPr>
            <a:xfrm>
              <a:off x="7801695" y="4143234"/>
              <a:ext cx="39" cy="861"/>
            </a:xfrm>
            <a:custGeom>
              <a:avLst/>
              <a:gdLst/>
              <a:ahLst/>
              <a:cxnLst/>
              <a:rect l="l" t="t" r="r" b="b"/>
              <a:pathLst>
                <a:path w="1" h="22" extrusionOk="0">
                  <a:moveTo>
                    <a:pt x="0" y="0"/>
                  </a:moveTo>
                  <a:cubicBezTo>
                    <a:pt x="0" y="0"/>
                    <a:pt x="0" y="0"/>
                    <a:pt x="0" y="22"/>
                  </a:cubicBezTo>
                  <a:cubicBezTo>
                    <a:pt x="0" y="22"/>
                    <a:pt x="0" y="2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4109;p67"/>
            <p:cNvSpPr/>
            <p:nvPr/>
          </p:nvSpPr>
          <p:spPr>
            <a:xfrm>
              <a:off x="7801695" y="414323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4110;p67"/>
            <p:cNvSpPr/>
            <p:nvPr/>
          </p:nvSpPr>
          <p:spPr>
            <a:xfrm>
              <a:off x="7803338" y="4144877"/>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4111;p67"/>
            <p:cNvSpPr/>
            <p:nvPr/>
          </p:nvSpPr>
          <p:spPr>
            <a:xfrm>
              <a:off x="7803338" y="4144056"/>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4112;p67"/>
            <p:cNvSpPr/>
            <p:nvPr/>
          </p:nvSpPr>
          <p:spPr>
            <a:xfrm>
              <a:off x="7782682" y="4133610"/>
              <a:ext cx="28951" cy="14162"/>
            </a:xfrm>
            <a:custGeom>
              <a:avLst/>
              <a:gdLst/>
              <a:ahLst/>
              <a:cxnLst/>
              <a:rect l="l" t="t" r="r" b="b"/>
              <a:pathLst>
                <a:path w="740" h="362" extrusionOk="0">
                  <a:moveTo>
                    <a:pt x="402" y="78"/>
                  </a:moveTo>
                  <a:cubicBezTo>
                    <a:pt x="393" y="78"/>
                    <a:pt x="392" y="82"/>
                    <a:pt x="393" y="86"/>
                  </a:cubicBezTo>
                  <a:lnTo>
                    <a:pt x="393" y="86"/>
                  </a:lnTo>
                  <a:lnTo>
                    <a:pt x="402" y="78"/>
                  </a:lnTo>
                  <a:close/>
                  <a:moveTo>
                    <a:pt x="592" y="289"/>
                  </a:moveTo>
                  <a:cubicBezTo>
                    <a:pt x="571" y="289"/>
                    <a:pt x="592" y="289"/>
                    <a:pt x="571" y="310"/>
                  </a:cubicBezTo>
                  <a:lnTo>
                    <a:pt x="592" y="310"/>
                  </a:lnTo>
                  <a:cubicBezTo>
                    <a:pt x="592" y="310"/>
                    <a:pt x="571" y="310"/>
                    <a:pt x="592" y="289"/>
                  </a:cubicBezTo>
                  <a:close/>
                  <a:moveTo>
                    <a:pt x="98" y="0"/>
                  </a:moveTo>
                  <a:cubicBezTo>
                    <a:pt x="70" y="0"/>
                    <a:pt x="40" y="8"/>
                    <a:pt x="22" y="35"/>
                  </a:cubicBezTo>
                  <a:cubicBezTo>
                    <a:pt x="22" y="35"/>
                    <a:pt x="22" y="35"/>
                    <a:pt x="22" y="56"/>
                  </a:cubicBezTo>
                  <a:cubicBezTo>
                    <a:pt x="22" y="56"/>
                    <a:pt x="22" y="35"/>
                    <a:pt x="1" y="35"/>
                  </a:cubicBezTo>
                  <a:cubicBezTo>
                    <a:pt x="22" y="56"/>
                    <a:pt x="1" y="56"/>
                    <a:pt x="1" y="56"/>
                  </a:cubicBezTo>
                  <a:cubicBezTo>
                    <a:pt x="22" y="56"/>
                    <a:pt x="22" y="56"/>
                    <a:pt x="22" y="78"/>
                  </a:cubicBezTo>
                  <a:cubicBezTo>
                    <a:pt x="22" y="78"/>
                    <a:pt x="22" y="99"/>
                    <a:pt x="22" y="99"/>
                  </a:cubicBezTo>
                  <a:lnTo>
                    <a:pt x="43" y="99"/>
                  </a:lnTo>
                  <a:cubicBezTo>
                    <a:pt x="43" y="120"/>
                    <a:pt x="43" y="141"/>
                    <a:pt x="64" y="141"/>
                  </a:cubicBezTo>
                  <a:cubicBezTo>
                    <a:pt x="64" y="141"/>
                    <a:pt x="64" y="162"/>
                    <a:pt x="64" y="162"/>
                  </a:cubicBezTo>
                  <a:lnTo>
                    <a:pt x="106" y="162"/>
                  </a:lnTo>
                  <a:cubicBezTo>
                    <a:pt x="106" y="183"/>
                    <a:pt x="127" y="183"/>
                    <a:pt x="127" y="183"/>
                  </a:cubicBezTo>
                  <a:cubicBezTo>
                    <a:pt x="149" y="183"/>
                    <a:pt x="170" y="204"/>
                    <a:pt x="191" y="204"/>
                  </a:cubicBezTo>
                  <a:cubicBezTo>
                    <a:pt x="170" y="204"/>
                    <a:pt x="191" y="183"/>
                    <a:pt x="191" y="183"/>
                  </a:cubicBezTo>
                  <a:cubicBezTo>
                    <a:pt x="191" y="194"/>
                    <a:pt x="191" y="194"/>
                    <a:pt x="191" y="194"/>
                  </a:cubicBezTo>
                  <a:cubicBezTo>
                    <a:pt x="191" y="194"/>
                    <a:pt x="191" y="194"/>
                    <a:pt x="191" y="204"/>
                  </a:cubicBezTo>
                  <a:cubicBezTo>
                    <a:pt x="205" y="204"/>
                    <a:pt x="210" y="214"/>
                    <a:pt x="217" y="214"/>
                  </a:cubicBezTo>
                  <a:cubicBezTo>
                    <a:pt x="221" y="214"/>
                    <a:pt x="226" y="211"/>
                    <a:pt x="233" y="204"/>
                  </a:cubicBezTo>
                  <a:cubicBezTo>
                    <a:pt x="233" y="211"/>
                    <a:pt x="235" y="214"/>
                    <a:pt x="238" y="214"/>
                  </a:cubicBezTo>
                  <a:cubicBezTo>
                    <a:pt x="245" y="214"/>
                    <a:pt x="254" y="204"/>
                    <a:pt x="254" y="204"/>
                  </a:cubicBezTo>
                  <a:cubicBezTo>
                    <a:pt x="254" y="225"/>
                    <a:pt x="254" y="225"/>
                    <a:pt x="254" y="225"/>
                  </a:cubicBezTo>
                  <a:lnTo>
                    <a:pt x="318" y="225"/>
                  </a:lnTo>
                  <a:cubicBezTo>
                    <a:pt x="318" y="225"/>
                    <a:pt x="318" y="246"/>
                    <a:pt x="339" y="246"/>
                  </a:cubicBezTo>
                  <a:lnTo>
                    <a:pt x="402" y="246"/>
                  </a:lnTo>
                  <a:lnTo>
                    <a:pt x="402" y="268"/>
                  </a:lnTo>
                  <a:lnTo>
                    <a:pt x="423" y="268"/>
                  </a:lnTo>
                  <a:cubicBezTo>
                    <a:pt x="423" y="272"/>
                    <a:pt x="423" y="274"/>
                    <a:pt x="423" y="274"/>
                  </a:cubicBezTo>
                  <a:cubicBezTo>
                    <a:pt x="424" y="274"/>
                    <a:pt x="426" y="262"/>
                    <a:pt x="433" y="262"/>
                  </a:cubicBezTo>
                  <a:cubicBezTo>
                    <a:pt x="436" y="262"/>
                    <a:pt x="440" y="263"/>
                    <a:pt x="444" y="268"/>
                  </a:cubicBezTo>
                  <a:cubicBezTo>
                    <a:pt x="444" y="257"/>
                    <a:pt x="444" y="257"/>
                    <a:pt x="444" y="257"/>
                  </a:cubicBezTo>
                  <a:cubicBezTo>
                    <a:pt x="444" y="257"/>
                    <a:pt x="444" y="257"/>
                    <a:pt x="444" y="246"/>
                  </a:cubicBezTo>
                  <a:lnTo>
                    <a:pt x="486" y="246"/>
                  </a:lnTo>
                  <a:cubicBezTo>
                    <a:pt x="486" y="246"/>
                    <a:pt x="486" y="237"/>
                    <a:pt x="493" y="237"/>
                  </a:cubicBezTo>
                  <a:cubicBezTo>
                    <a:pt x="496" y="237"/>
                    <a:pt x="501" y="239"/>
                    <a:pt x="508" y="246"/>
                  </a:cubicBezTo>
                  <a:cubicBezTo>
                    <a:pt x="508" y="246"/>
                    <a:pt x="508" y="246"/>
                    <a:pt x="508" y="268"/>
                  </a:cubicBezTo>
                  <a:lnTo>
                    <a:pt x="529" y="268"/>
                  </a:lnTo>
                  <a:cubicBezTo>
                    <a:pt x="529" y="278"/>
                    <a:pt x="529" y="278"/>
                    <a:pt x="529" y="278"/>
                  </a:cubicBezTo>
                  <a:cubicBezTo>
                    <a:pt x="529" y="278"/>
                    <a:pt x="529" y="278"/>
                    <a:pt x="529" y="289"/>
                  </a:cubicBezTo>
                  <a:cubicBezTo>
                    <a:pt x="550" y="289"/>
                    <a:pt x="550" y="268"/>
                    <a:pt x="550" y="268"/>
                  </a:cubicBezTo>
                  <a:lnTo>
                    <a:pt x="571" y="268"/>
                  </a:lnTo>
                  <a:cubicBezTo>
                    <a:pt x="571" y="268"/>
                    <a:pt x="571" y="289"/>
                    <a:pt x="550" y="289"/>
                  </a:cubicBezTo>
                  <a:lnTo>
                    <a:pt x="592" y="289"/>
                  </a:lnTo>
                  <a:cubicBezTo>
                    <a:pt x="597" y="289"/>
                    <a:pt x="600" y="289"/>
                    <a:pt x="603" y="289"/>
                  </a:cubicBezTo>
                  <a:lnTo>
                    <a:pt x="603" y="289"/>
                  </a:lnTo>
                  <a:cubicBezTo>
                    <a:pt x="605" y="289"/>
                    <a:pt x="609" y="289"/>
                    <a:pt x="613" y="289"/>
                  </a:cubicBezTo>
                  <a:cubicBezTo>
                    <a:pt x="634" y="289"/>
                    <a:pt x="634" y="289"/>
                    <a:pt x="613" y="310"/>
                  </a:cubicBezTo>
                  <a:cubicBezTo>
                    <a:pt x="628" y="295"/>
                    <a:pt x="632" y="291"/>
                    <a:pt x="634" y="289"/>
                  </a:cubicBezTo>
                  <a:lnTo>
                    <a:pt x="634" y="289"/>
                  </a:lnTo>
                  <a:cubicBezTo>
                    <a:pt x="624" y="299"/>
                    <a:pt x="624" y="299"/>
                    <a:pt x="626" y="299"/>
                  </a:cubicBezTo>
                  <a:cubicBezTo>
                    <a:pt x="629" y="299"/>
                    <a:pt x="634" y="299"/>
                    <a:pt x="634" y="310"/>
                  </a:cubicBezTo>
                  <a:lnTo>
                    <a:pt x="655" y="310"/>
                  </a:lnTo>
                  <a:cubicBezTo>
                    <a:pt x="634" y="310"/>
                    <a:pt x="655" y="310"/>
                    <a:pt x="655" y="331"/>
                  </a:cubicBezTo>
                  <a:cubicBezTo>
                    <a:pt x="655" y="331"/>
                    <a:pt x="677" y="310"/>
                    <a:pt x="677" y="310"/>
                  </a:cubicBezTo>
                  <a:cubicBezTo>
                    <a:pt x="677" y="310"/>
                    <a:pt x="677" y="331"/>
                    <a:pt x="677" y="331"/>
                  </a:cubicBezTo>
                  <a:lnTo>
                    <a:pt x="719" y="331"/>
                  </a:lnTo>
                  <a:cubicBezTo>
                    <a:pt x="719" y="310"/>
                    <a:pt x="740" y="310"/>
                    <a:pt x="740" y="310"/>
                  </a:cubicBezTo>
                  <a:lnTo>
                    <a:pt x="740" y="310"/>
                  </a:lnTo>
                  <a:cubicBezTo>
                    <a:pt x="740" y="310"/>
                    <a:pt x="740" y="310"/>
                    <a:pt x="740" y="310"/>
                  </a:cubicBezTo>
                  <a:lnTo>
                    <a:pt x="719" y="289"/>
                  </a:lnTo>
                  <a:cubicBezTo>
                    <a:pt x="719" y="289"/>
                    <a:pt x="719" y="268"/>
                    <a:pt x="719" y="268"/>
                  </a:cubicBezTo>
                  <a:lnTo>
                    <a:pt x="698" y="268"/>
                  </a:lnTo>
                  <a:cubicBezTo>
                    <a:pt x="698" y="268"/>
                    <a:pt x="698" y="246"/>
                    <a:pt x="698" y="246"/>
                  </a:cubicBezTo>
                  <a:cubicBezTo>
                    <a:pt x="698" y="246"/>
                    <a:pt x="677" y="246"/>
                    <a:pt x="677" y="268"/>
                  </a:cubicBezTo>
                  <a:cubicBezTo>
                    <a:pt x="677" y="246"/>
                    <a:pt x="677" y="246"/>
                    <a:pt x="677" y="246"/>
                  </a:cubicBezTo>
                  <a:cubicBezTo>
                    <a:pt x="677" y="239"/>
                    <a:pt x="674" y="237"/>
                    <a:pt x="671" y="237"/>
                  </a:cubicBezTo>
                  <a:cubicBezTo>
                    <a:pt x="665" y="237"/>
                    <a:pt x="655" y="246"/>
                    <a:pt x="655" y="246"/>
                  </a:cubicBezTo>
                  <a:cubicBezTo>
                    <a:pt x="655" y="246"/>
                    <a:pt x="655" y="225"/>
                    <a:pt x="655" y="225"/>
                  </a:cubicBezTo>
                  <a:lnTo>
                    <a:pt x="634" y="225"/>
                  </a:lnTo>
                  <a:lnTo>
                    <a:pt x="634" y="204"/>
                  </a:lnTo>
                  <a:lnTo>
                    <a:pt x="613" y="204"/>
                  </a:lnTo>
                  <a:cubicBezTo>
                    <a:pt x="613" y="194"/>
                    <a:pt x="613" y="194"/>
                    <a:pt x="613" y="194"/>
                  </a:cubicBezTo>
                  <a:cubicBezTo>
                    <a:pt x="613" y="194"/>
                    <a:pt x="613" y="194"/>
                    <a:pt x="613" y="183"/>
                  </a:cubicBezTo>
                  <a:cubicBezTo>
                    <a:pt x="606" y="190"/>
                    <a:pt x="604" y="193"/>
                    <a:pt x="603" y="193"/>
                  </a:cubicBezTo>
                  <a:cubicBezTo>
                    <a:pt x="602" y="193"/>
                    <a:pt x="606" y="183"/>
                    <a:pt x="592" y="183"/>
                  </a:cubicBezTo>
                  <a:lnTo>
                    <a:pt x="571" y="183"/>
                  </a:lnTo>
                  <a:cubicBezTo>
                    <a:pt x="571" y="183"/>
                    <a:pt x="571" y="162"/>
                    <a:pt x="571" y="162"/>
                  </a:cubicBezTo>
                  <a:lnTo>
                    <a:pt x="550" y="162"/>
                  </a:lnTo>
                  <a:lnTo>
                    <a:pt x="550" y="141"/>
                  </a:lnTo>
                  <a:cubicBezTo>
                    <a:pt x="550" y="141"/>
                    <a:pt x="529" y="162"/>
                    <a:pt x="529" y="162"/>
                  </a:cubicBezTo>
                  <a:cubicBezTo>
                    <a:pt x="529" y="162"/>
                    <a:pt x="529" y="141"/>
                    <a:pt x="529" y="141"/>
                  </a:cubicBezTo>
                  <a:lnTo>
                    <a:pt x="508" y="141"/>
                  </a:lnTo>
                  <a:cubicBezTo>
                    <a:pt x="508" y="141"/>
                    <a:pt x="508" y="120"/>
                    <a:pt x="508" y="120"/>
                  </a:cubicBezTo>
                  <a:lnTo>
                    <a:pt x="465" y="120"/>
                  </a:lnTo>
                  <a:cubicBezTo>
                    <a:pt x="444" y="120"/>
                    <a:pt x="444" y="99"/>
                    <a:pt x="444" y="99"/>
                  </a:cubicBezTo>
                  <a:lnTo>
                    <a:pt x="402" y="99"/>
                  </a:lnTo>
                  <a:cubicBezTo>
                    <a:pt x="402" y="99"/>
                    <a:pt x="395" y="92"/>
                    <a:pt x="393" y="86"/>
                  </a:cubicBezTo>
                  <a:lnTo>
                    <a:pt x="393" y="86"/>
                  </a:lnTo>
                  <a:lnTo>
                    <a:pt x="381" y="99"/>
                  </a:lnTo>
                  <a:lnTo>
                    <a:pt x="381" y="78"/>
                  </a:lnTo>
                  <a:cubicBezTo>
                    <a:pt x="381" y="78"/>
                    <a:pt x="371" y="87"/>
                    <a:pt x="365" y="87"/>
                  </a:cubicBezTo>
                  <a:cubicBezTo>
                    <a:pt x="362" y="87"/>
                    <a:pt x="360" y="85"/>
                    <a:pt x="360" y="78"/>
                  </a:cubicBezTo>
                  <a:cubicBezTo>
                    <a:pt x="346" y="78"/>
                    <a:pt x="341" y="68"/>
                    <a:pt x="339" y="68"/>
                  </a:cubicBezTo>
                  <a:cubicBezTo>
                    <a:pt x="339" y="68"/>
                    <a:pt x="339" y="70"/>
                    <a:pt x="339" y="78"/>
                  </a:cubicBezTo>
                  <a:cubicBezTo>
                    <a:pt x="328" y="67"/>
                    <a:pt x="323" y="67"/>
                    <a:pt x="318" y="67"/>
                  </a:cubicBezTo>
                  <a:cubicBezTo>
                    <a:pt x="312" y="67"/>
                    <a:pt x="307" y="67"/>
                    <a:pt x="296" y="56"/>
                  </a:cubicBezTo>
                  <a:lnTo>
                    <a:pt x="254" y="56"/>
                  </a:lnTo>
                  <a:lnTo>
                    <a:pt x="254" y="35"/>
                  </a:lnTo>
                  <a:cubicBezTo>
                    <a:pt x="254" y="35"/>
                    <a:pt x="254" y="56"/>
                    <a:pt x="233" y="56"/>
                  </a:cubicBezTo>
                  <a:cubicBezTo>
                    <a:pt x="233" y="56"/>
                    <a:pt x="233" y="56"/>
                    <a:pt x="233" y="35"/>
                  </a:cubicBezTo>
                  <a:lnTo>
                    <a:pt x="170" y="35"/>
                  </a:lnTo>
                  <a:cubicBezTo>
                    <a:pt x="170" y="35"/>
                    <a:pt x="170" y="35"/>
                    <a:pt x="170" y="14"/>
                  </a:cubicBezTo>
                  <a:cubicBezTo>
                    <a:pt x="170" y="14"/>
                    <a:pt x="135" y="0"/>
                    <a:pt x="98" y="0"/>
                  </a:cubicBezTo>
                  <a:close/>
                  <a:moveTo>
                    <a:pt x="655" y="331"/>
                  </a:moveTo>
                  <a:lnTo>
                    <a:pt x="655" y="352"/>
                  </a:lnTo>
                  <a:cubicBezTo>
                    <a:pt x="655" y="331"/>
                    <a:pt x="655" y="331"/>
                    <a:pt x="677" y="331"/>
                  </a:cubicBezTo>
                  <a:close/>
                  <a:moveTo>
                    <a:pt x="740" y="310"/>
                  </a:moveTo>
                  <a:cubicBezTo>
                    <a:pt x="740" y="310"/>
                    <a:pt x="740" y="331"/>
                    <a:pt x="719" y="331"/>
                  </a:cubicBezTo>
                  <a:cubicBezTo>
                    <a:pt x="719" y="331"/>
                    <a:pt x="719" y="331"/>
                    <a:pt x="719" y="352"/>
                  </a:cubicBezTo>
                  <a:cubicBezTo>
                    <a:pt x="719" y="359"/>
                    <a:pt x="719" y="362"/>
                    <a:pt x="720" y="362"/>
                  </a:cubicBezTo>
                  <a:cubicBezTo>
                    <a:pt x="721" y="362"/>
                    <a:pt x="726" y="352"/>
                    <a:pt x="740" y="352"/>
                  </a:cubicBezTo>
                  <a:cubicBezTo>
                    <a:pt x="740" y="342"/>
                    <a:pt x="740" y="342"/>
                    <a:pt x="740" y="342"/>
                  </a:cubicBezTo>
                  <a:cubicBezTo>
                    <a:pt x="740" y="342"/>
                    <a:pt x="740" y="342"/>
                    <a:pt x="740" y="331"/>
                  </a:cubicBezTo>
                  <a:cubicBezTo>
                    <a:pt x="740" y="331"/>
                    <a:pt x="740" y="310"/>
                    <a:pt x="740" y="3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4113;p67"/>
            <p:cNvSpPr/>
            <p:nvPr/>
          </p:nvSpPr>
          <p:spPr>
            <a:xfrm>
              <a:off x="7803338" y="414487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4114;p67"/>
            <p:cNvSpPr/>
            <p:nvPr/>
          </p:nvSpPr>
          <p:spPr>
            <a:xfrm>
              <a:off x="7801695" y="414323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4115;p67"/>
            <p:cNvSpPr/>
            <p:nvPr/>
          </p:nvSpPr>
          <p:spPr>
            <a:xfrm>
              <a:off x="7800874" y="4143234"/>
              <a:ext cx="39" cy="861"/>
            </a:xfrm>
            <a:custGeom>
              <a:avLst/>
              <a:gdLst/>
              <a:ahLst/>
              <a:cxnLst/>
              <a:rect l="l" t="t" r="r" b="b"/>
              <a:pathLst>
                <a:path w="1" h="22" extrusionOk="0">
                  <a:moveTo>
                    <a:pt x="0" y="22"/>
                  </a:moveTo>
                  <a:cubicBezTo>
                    <a:pt x="0" y="22"/>
                    <a:pt x="0" y="2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4116;p67"/>
            <p:cNvSpPr/>
            <p:nvPr/>
          </p:nvSpPr>
          <p:spPr>
            <a:xfrm>
              <a:off x="7804981" y="414487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4117;p67"/>
            <p:cNvSpPr/>
            <p:nvPr/>
          </p:nvSpPr>
          <p:spPr>
            <a:xfrm>
              <a:off x="7808307" y="414652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4118;p67"/>
            <p:cNvSpPr/>
            <p:nvPr/>
          </p:nvSpPr>
          <p:spPr>
            <a:xfrm>
              <a:off x="7808307" y="4145699"/>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4119;p67"/>
            <p:cNvSpPr/>
            <p:nvPr/>
          </p:nvSpPr>
          <p:spPr>
            <a:xfrm>
              <a:off x="7804160" y="4144056"/>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4120;p67"/>
            <p:cNvSpPr/>
            <p:nvPr/>
          </p:nvSpPr>
          <p:spPr>
            <a:xfrm>
              <a:off x="7808307" y="4145699"/>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4121;p67"/>
            <p:cNvSpPr/>
            <p:nvPr/>
          </p:nvSpPr>
          <p:spPr>
            <a:xfrm>
              <a:off x="7808307" y="414652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4122;p67"/>
            <p:cNvSpPr/>
            <p:nvPr/>
          </p:nvSpPr>
          <p:spPr>
            <a:xfrm>
              <a:off x="7806664" y="4144877"/>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4123;p67"/>
            <p:cNvSpPr/>
            <p:nvPr/>
          </p:nvSpPr>
          <p:spPr>
            <a:xfrm>
              <a:off x="7808307" y="414652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4124;p67"/>
            <p:cNvSpPr/>
            <p:nvPr/>
          </p:nvSpPr>
          <p:spPr>
            <a:xfrm>
              <a:off x="7808307" y="4146520"/>
              <a:ext cx="861" cy="39"/>
            </a:xfrm>
            <a:custGeom>
              <a:avLst/>
              <a:gdLst/>
              <a:ahLst/>
              <a:cxnLst/>
              <a:rect l="l" t="t" r="r" b="b"/>
              <a:pathLst>
                <a:path w="22" h="1" extrusionOk="0">
                  <a:moveTo>
                    <a:pt x="22" y="1"/>
                  </a:moveTo>
                  <a:lnTo>
                    <a:pt x="0" y="1"/>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4125;p67"/>
            <p:cNvSpPr/>
            <p:nvPr/>
          </p:nvSpPr>
          <p:spPr>
            <a:xfrm>
              <a:off x="7807485" y="414569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4126;p67"/>
            <p:cNvSpPr/>
            <p:nvPr/>
          </p:nvSpPr>
          <p:spPr>
            <a:xfrm>
              <a:off x="7845511" y="408126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4127;p67"/>
            <p:cNvSpPr/>
            <p:nvPr/>
          </p:nvSpPr>
          <p:spPr>
            <a:xfrm>
              <a:off x="7846333" y="4078762"/>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4128;p67"/>
            <p:cNvSpPr/>
            <p:nvPr/>
          </p:nvSpPr>
          <p:spPr>
            <a:xfrm>
              <a:off x="7845511" y="4082087"/>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4129;p67"/>
            <p:cNvSpPr/>
            <p:nvPr/>
          </p:nvSpPr>
          <p:spPr>
            <a:xfrm>
              <a:off x="7847155" y="407383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4130;p67"/>
            <p:cNvSpPr/>
            <p:nvPr/>
          </p:nvSpPr>
          <p:spPr>
            <a:xfrm>
              <a:off x="7846333" y="4076297"/>
              <a:ext cx="861" cy="39"/>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4131;p67"/>
            <p:cNvSpPr/>
            <p:nvPr/>
          </p:nvSpPr>
          <p:spPr>
            <a:xfrm>
              <a:off x="7843008" y="4082909"/>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4132;p67"/>
            <p:cNvSpPr/>
            <p:nvPr/>
          </p:nvSpPr>
          <p:spPr>
            <a:xfrm>
              <a:off x="7843829" y="408455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4133;p67"/>
            <p:cNvSpPr/>
            <p:nvPr/>
          </p:nvSpPr>
          <p:spPr>
            <a:xfrm>
              <a:off x="7843829" y="4083730"/>
              <a:ext cx="861" cy="39"/>
            </a:xfrm>
            <a:custGeom>
              <a:avLst/>
              <a:gdLst/>
              <a:ahLst/>
              <a:cxnLst/>
              <a:rect l="l" t="t" r="r" b="b"/>
              <a:pathLst>
                <a:path w="22" h="1" extrusionOk="0">
                  <a:moveTo>
                    <a:pt x="22" y="1"/>
                  </a:moveTo>
                  <a:cubicBezTo>
                    <a:pt x="22" y="1"/>
                    <a:pt x="22"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4134;p67"/>
            <p:cNvSpPr/>
            <p:nvPr/>
          </p:nvSpPr>
          <p:spPr>
            <a:xfrm>
              <a:off x="7843829" y="408373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4135;p67"/>
            <p:cNvSpPr/>
            <p:nvPr/>
          </p:nvSpPr>
          <p:spPr>
            <a:xfrm>
              <a:off x="7846333" y="4055641"/>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4136;p67"/>
            <p:cNvSpPr/>
            <p:nvPr/>
          </p:nvSpPr>
          <p:spPr>
            <a:xfrm>
              <a:off x="7847155" y="406968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4137;p67"/>
            <p:cNvSpPr/>
            <p:nvPr/>
          </p:nvSpPr>
          <p:spPr>
            <a:xfrm>
              <a:off x="7844651" y="4055641"/>
              <a:ext cx="900" cy="39"/>
            </a:xfrm>
            <a:custGeom>
              <a:avLst/>
              <a:gdLst/>
              <a:ahLst/>
              <a:cxnLst/>
              <a:rect l="l" t="t" r="r" b="b"/>
              <a:pathLst>
                <a:path w="23" h="1" extrusionOk="0">
                  <a:moveTo>
                    <a:pt x="1"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4138;p67"/>
            <p:cNvSpPr/>
            <p:nvPr/>
          </p:nvSpPr>
          <p:spPr>
            <a:xfrm>
              <a:off x="7842186" y="40820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4139;p67"/>
            <p:cNvSpPr/>
            <p:nvPr/>
          </p:nvSpPr>
          <p:spPr>
            <a:xfrm>
              <a:off x="7841365" y="4068042"/>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4140;p67"/>
            <p:cNvSpPr/>
            <p:nvPr/>
          </p:nvSpPr>
          <p:spPr>
            <a:xfrm>
              <a:off x="7844651" y="4055641"/>
              <a:ext cx="900" cy="39"/>
            </a:xfrm>
            <a:custGeom>
              <a:avLst/>
              <a:gdLst/>
              <a:ahLst/>
              <a:cxnLst/>
              <a:rect l="l" t="t" r="r" b="b"/>
              <a:pathLst>
                <a:path w="23" h="1" extrusionOk="0">
                  <a:moveTo>
                    <a:pt x="1" y="0"/>
                  </a:moveTo>
                  <a:lnTo>
                    <a:pt x="1" y="0"/>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4141;p67"/>
            <p:cNvSpPr/>
            <p:nvPr/>
          </p:nvSpPr>
          <p:spPr>
            <a:xfrm>
              <a:off x="7847155" y="406471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4142;p67"/>
            <p:cNvSpPr/>
            <p:nvPr/>
          </p:nvSpPr>
          <p:spPr>
            <a:xfrm>
              <a:off x="7847976" y="406471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4143;p67"/>
            <p:cNvSpPr/>
            <p:nvPr/>
          </p:nvSpPr>
          <p:spPr>
            <a:xfrm>
              <a:off x="7846333" y="405564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4144;p67"/>
            <p:cNvSpPr/>
            <p:nvPr/>
          </p:nvSpPr>
          <p:spPr>
            <a:xfrm>
              <a:off x="7847155" y="406143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4145;p67"/>
            <p:cNvSpPr/>
            <p:nvPr/>
          </p:nvSpPr>
          <p:spPr>
            <a:xfrm>
              <a:off x="7846333" y="407711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4146;p67"/>
            <p:cNvSpPr/>
            <p:nvPr/>
          </p:nvSpPr>
          <p:spPr>
            <a:xfrm>
              <a:off x="7842186" y="4074654"/>
              <a:ext cx="39" cy="861"/>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4147;p67"/>
            <p:cNvSpPr/>
            <p:nvPr/>
          </p:nvSpPr>
          <p:spPr>
            <a:xfrm>
              <a:off x="7842186" y="407465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4148;p67"/>
            <p:cNvSpPr/>
            <p:nvPr/>
          </p:nvSpPr>
          <p:spPr>
            <a:xfrm>
              <a:off x="7842186" y="407711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4149;p67"/>
            <p:cNvSpPr/>
            <p:nvPr/>
          </p:nvSpPr>
          <p:spPr>
            <a:xfrm>
              <a:off x="7842186" y="40762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4150;p67"/>
            <p:cNvSpPr/>
            <p:nvPr/>
          </p:nvSpPr>
          <p:spPr>
            <a:xfrm>
              <a:off x="7840543" y="4055641"/>
              <a:ext cx="8294" cy="29772"/>
            </a:xfrm>
            <a:custGeom>
              <a:avLst/>
              <a:gdLst/>
              <a:ahLst/>
              <a:cxnLst/>
              <a:rect l="l" t="t" r="r" b="b"/>
              <a:pathLst>
                <a:path w="212" h="761" extrusionOk="0">
                  <a:moveTo>
                    <a:pt x="0" y="317"/>
                  </a:moveTo>
                  <a:cubicBezTo>
                    <a:pt x="7" y="324"/>
                    <a:pt x="12" y="327"/>
                    <a:pt x="15" y="327"/>
                  </a:cubicBezTo>
                  <a:cubicBezTo>
                    <a:pt x="21" y="327"/>
                    <a:pt x="21" y="317"/>
                    <a:pt x="21" y="317"/>
                  </a:cubicBezTo>
                  <a:close/>
                  <a:moveTo>
                    <a:pt x="43" y="465"/>
                  </a:moveTo>
                  <a:cubicBezTo>
                    <a:pt x="21" y="465"/>
                    <a:pt x="43" y="465"/>
                    <a:pt x="43" y="486"/>
                  </a:cubicBezTo>
                  <a:cubicBezTo>
                    <a:pt x="43" y="486"/>
                    <a:pt x="43" y="465"/>
                    <a:pt x="43" y="465"/>
                  </a:cubicBezTo>
                  <a:close/>
                  <a:moveTo>
                    <a:pt x="148" y="550"/>
                  </a:moveTo>
                  <a:cubicBezTo>
                    <a:pt x="148" y="550"/>
                    <a:pt x="148" y="559"/>
                    <a:pt x="154" y="559"/>
                  </a:cubicBezTo>
                  <a:cubicBezTo>
                    <a:pt x="158" y="559"/>
                    <a:pt x="162" y="557"/>
                    <a:pt x="169" y="550"/>
                  </a:cubicBezTo>
                  <a:close/>
                  <a:moveTo>
                    <a:pt x="43" y="740"/>
                  </a:moveTo>
                  <a:cubicBezTo>
                    <a:pt x="43" y="740"/>
                    <a:pt x="43" y="740"/>
                    <a:pt x="64" y="761"/>
                  </a:cubicBezTo>
                  <a:cubicBezTo>
                    <a:pt x="43" y="740"/>
                    <a:pt x="64" y="740"/>
                    <a:pt x="64" y="740"/>
                  </a:cubicBezTo>
                  <a:close/>
                  <a:moveTo>
                    <a:pt x="106" y="0"/>
                  </a:moveTo>
                  <a:cubicBezTo>
                    <a:pt x="127" y="0"/>
                    <a:pt x="127" y="0"/>
                    <a:pt x="127" y="21"/>
                  </a:cubicBezTo>
                  <a:lnTo>
                    <a:pt x="85" y="21"/>
                  </a:lnTo>
                  <a:cubicBezTo>
                    <a:pt x="85" y="21"/>
                    <a:pt x="85" y="43"/>
                    <a:pt x="85" y="43"/>
                  </a:cubicBezTo>
                  <a:cubicBezTo>
                    <a:pt x="64" y="43"/>
                    <a:pt x="43" y="64"/>
                    <a:pt x="43" y="64"/>
                  </a:cubicBezTo>
                  <a:cubicBezTo>
                    <a:pt x="43" y="64"/>
                    <a:pt x="21" y="64"/>
                    <a:pt x="21" y="85"/>
                  </a:cubicBezTo>
                  <a:lnTo>
                    <a:pt x="43" y="85"/>
                  </a:lnTo>
                  <a:cubicBezTo>
                    <a:pt x="21" y="85"/>
                    <a:pt x="21" y="85"/>
                    <a:pt x="21" y="106"/>
                  </a:cubicBezTo>
                  <a:cubicBezTo>
                    <a:pt x="21" y="106"/>
                    <a:pt x="21" y="127"/>
                    <a:pt x="21" y="148"/>
                  </a:cubicBezTo>
                  <a:cubicBezTo>
                    <a:pt x="21" y="148"/>
                    <a:pt x="0" y="169"/>
                    <a:pt x="21" y="190"/>
                  </a:cubicBezTo>
                  <a:cubicBezTo>
                    <a:pt x="0" y="190"/>
                    <a:pt x="21" y="190"/>
                    <a:pt x="21" y="212"/>
                  </a:cubicBezTo>
                  <a:cubicBezTo>
                    <a:pt x="21" y="212"/>
                    <a:pt x="0" y="212"/>
                    <a:pt x="21" y="233"/>
                  </a:cubicBezTo>
                  <a:cubicBezTo>
                    <a:pt x="21" y="254"/>
                    <a:pt x="21" y="254"/>
                    <a:pt x="21" y="254"/>
                  </a:cubicBezTo>
                  <a:cubicBezTo>
                    <a:pt x="21" y="254"/>
                    <a:pt x="21" y="254"/>
                    <a:pt x="21" y="275"/>
                  </a:cubicBezTo>
                  <a:lnTo>
                    <a:pt x="0" y="275"/>
                  </a:lnTo>
                  <a:cubicBezTo>
                    <a:pt x="0" y="275"/>
                    <a:pt x="21" y="296"/>
                    <a:pt x="0" y="296"/>
                  </a:cubicBezTo>
                  <a:cubicBezTo>
                    <a:pt x="0" y="317"/>
                    <a:pt x="21" y="317"/>
                    <a:pt x="21" y="317"/>
                  </a:cubicBezTo>
                  <a:cubicBezTo>
                    <a:pt x="21" y="317"/>
                    <a:pt x="21" y="338"/>
                    <a:pt x="21" y="338"/>
                  </a:cubicBezTo>
                  <a:cubicBezTo>
                    <a:pt x="21" y="338"/>
                    <a:pt x="0" y="338"/>
                    <a:pt x="21" y="359"/>
                  </a:cubicBezTo>
                  <a:lnTo>
                    <a:pt x="0" y="359"/>
                  </a:lnTo>
                  <a:cubicBezTo>
                    <a:pt x="21" y="359"/>
                    <a:pt x="0" y="359"/>
                    <a:pt x="0" y="381"/>
                  </a:cubicBezTo>
                  <a:cubicBezTo>
                    <a:pt x="0" y="381"/>
                    <a:pt x="21" y="402"/>
                    <a:pt x="21" y="402"/>
                  </a:cubicBezTo>
                  <a:lnTo>
                    <a:pt x="21" y="423"/>
                  </a:lnTo>
                  <a:lnTo>
                    <a:pt x="0" y="423"/>
                  </a:lnTo>
                  <a:cubicBezTo>
                    <a:pt x="0" y="444"/>
                    <a:pt x="21" y="444"/>
                    <a:pt x="21" y="444"/>
                  </a:cubicBezTo>
                  <a:lnTo>
                    <a:pt x="43" y="444"/>
                  </a:lnTo>
                  <a:cubicBezTo>
                    <a:pt x="43" y="444"/>
                    <a:pt x="43" y="465"/>
                    <a:pt x="43" y="465"/>
                  </a:cubicBezTo>
                  <a:cubicBezTo>
                    <a:pt x="43" y="486"/>
                    <a:pt x="64" y="486"/>
                    <a:pt x="43" y="486"/>
                  </a:cubicBezTo>
                  <a:lnTo>
                    <a:pt x="64" y="486"/>
                  </a:lnTo>
                  <a:cubicBezTo>
                    <a:pt x="64" y="507"/>
                    <a:pt x="43" y="507"/>
                    <a:pt x="64" y="507"/>
                  </a:cubicBezTo>
                  <a:lnTo>
                    <a:pt x="43" y="507"/>
                  </a:lnTo>
                  <a:cubicBezTo>
                    <a:pt x="43" y="507"/>
                    <a:pt x="43" y="528"/>
                    <a:pt x="43" y="528"/>
                  </a:cubicBezTo>
                  <a:cubicBezTo>
                    <a:pt x="43" y="528"/>
                    <a:pt x="43" y="528"/>
                    <a:pt x="43" y="550"/>
                  </a:cubicBezTo>
                  <a:lnTo>
                    <a:pt x="43" y="571"/>
                  </a:lnTo>
                  <a:cubicBezTo>
                    <a:pt x="43" y="571"/>
                    <a:pt x="43" y="561"/>
                    <a:pt x="49" y="561"/>
                  </a:cubicBezTo>
                  <a:cubicBezTo>
                    <a:pt x="52" y="561"/>
                    <a:pt x="57" y="564"/>
                    <a:pt x="64" y="571"/>
                  </a:cubicBezTo>
                  <a:lnTo>
                    <a:pt x="43" y="571"/>
                  </a:lnTo>
                  <a:cubicBezTo>
                    <a:pt x="53" y="581"/>
                    <a:pt x="58" y="581"/>
                    <a:pt x="61" y="581"/>
                  </a:cubicBezTo>
                  <a:cubicBezTo>
                    <a:pt x="64" y="581"/>
                    <a:pt x="64" y="581"/>
                    <a:pt x="64" y="592"/>
                  </a:cubicBezTo>
                  <a:lnTo>
                    <a:pt x="43" y="592"/>
                  </a:lnTo>
                  <a:cubicBezTo>
                    <a:pt x="43" y="592"/>
                    <a:pt x="64" y="592"/>
                    <a:pt x="64" y="613"/>
                  </a:cubicBezTo>
                  <a:cubicBezTo>
                    <a:pt x="64" y="613"/>
                    <a:pt x="64" y="613"/>
                    <a:pt x="64" y="634"/>
                  </a:cubicBezTo>
                  <a:cubicBezTo>
                    <a:pt x="43" y="634"/>
                    <a:pt x="64" y="655"/>
                    <a:pt x="43" y="655"/>
                  </a:cubicBezTo>
                  <a:lnTo>
                    <a:pt x="64" y="655"/>
                  </a:lnTo>
                  <a:cubicBezTo>
                    <a:pt x="64" y="655"/>
                    <a:pt x="64" y="676"/>
                    <a:pt x="64" y="676"/>
                  </a:cubicBezTo>
                  <a:cubicBezTo>
                    <a:pt x="64" y="676"/>
                    <a:pt x="64" y="697"/>
                    <a:pt x="64" y="697"/>
                  </a:cubicBezTo>
                  <a:cubicBezTo>
                    <a:pt x="64" y="719"/>
                    <a:pt x="64" y="719"/>
                    <a:pt x="64" y="719"/>
                  </a:cubicBezTo>
                  <a:cubicBezTo>
                    <a:pt x="43" y="719"/>
                    <a:pt x="64" y="719"/>
                    <a:pt x="64" y="740"/>
                  </a:cubicBezTo>
                  <a:cubicBezTo>
                    <a:pt x="64" y="740"/>
                    <a:pt x="64" y="761"/>
                    <a:pt x="64" y="761"/>
                  </a:cubicBezTo>
                  <a:cubicBezTo>
                    <a:pt x="85" y="740"/>
                    <a:pt x="64" y="740"/>
                    <a:pt x="85" y="740"/>
                  </a:cubicBezTo>
                  <a:cubicBezTo>
                    <a:pt x="85" y="740"/>
                    <a:pt x="85" y="740"/>
                    <a:pt x="85" y="719"/>
                  </a:cubicBezTo>
                  <a:lnTo>
                    <a:pt x="106" y="719"/>
                  </a:lnTo>
                  <a:cubicBezTo>
                    <a:pt x="106" y="719"/>
                    <a:pt x="106" y="697"/>
                    <a:pt x="106" y="697"/>
                  </a:cubicBezTo>
                  <a:cubicBezTo>
                    <a:pt x="127" y="697"/>
                    <a:pt x="127" y="676"/>
                    <a:pt x="127" y="676"/>
                  </a:cubicBezTo>
                  <a:cubicBezTo>
                    <a:pt x="127" y="676"/>
                    <a:pt x="127" y="676"/>
                    <a:pt x="127" y="655"/>
                  </a:cubicBezTo>
                  <a:cubicBezTo>
                    <a:pt x="148" y="655"/>
                    <a:pt x="127" y="634"/>
                    <a:pt x="127" y="634"/>
                  </a:cubicBezTo>
                  <a:cubicBezTo>
                    <a:pt x="127" y="634"/>
                    <a:pt x="148" y="634"/>
                    <a:pt x="127" y="613"/>
                  </a:cubicBezTo>
                  <a:lnTo>
                    <a:pt x="148" y="613"/>
                  </a:lnTo>
                  <a:cubicBezTo>
                    <a:pt x="148" y="592"/>
                    <a:pt x="148" y="592"/>
                    <a:pt x="148" y="592"/>
                  </a:cubicBezTo>
                  <a:cubicBezTo>
                    <a:pt x="127" y="571"/>
                    <a:pt x="169" y="571"/>
                    <a:pt x="148" y="571"/>
                  </a:cubicBezTo>
                  <a:lnTo>
                    <a:pt x="148" y="550"/>
                  </a:lnTo>
                  <a:cubicBezTo>
                    <a:pt x="148" y="550"/>
                    <a:pt x="148" y="550"/>
                    <a:pt x="148" y="528"/>
                  </a:cubicBezTo>
                  <a:lnTo>
                    <a:pt x="148" y="507"/>
                  </a:lnTo>
                  <a:cubicBezTo>
                    <a:pt x="148" y="486"/>
                    <a:pt x="169" y="486"/>
                    <a:pt x="169" y="486"/>
                  </a:cubicBezTo>
                  <a:cubicBezTo>
                    <a:pt x="169" y="486"/>
                    <a:pt x="169" y="486"/>
                    <a:pt x="169" y="465"/>
                  </a:cubicBezTo>
                  <a:cubicBezTo>
                    <a:pt x="169" y="455"/>
                    <a:pt x="169" y="455"/>
                    <a:pt x="169" y="455"/>
                  </a:cubicBezTo>
                  <a:cubicBezTo>
                    <a:pt x="169" y="455"/>
                    <a:pt x="169" y="455"/>
                    <a:pt x="169" y="444"/>
                  </a:cubicBezTo>
                  <a:cubicBezTo>
                    <a:pt x="169" y="423"/>
                    <a:pt x="169" y="423"/>
                    <a:pt x="169" y="423"/>
                  </a:cubicBezTo>
                  <a:cubicBezTo>
                    <a:pt x="169" y="423"/>
                    <a:pt x="169" y="402"/>
                    <a:pt x="169" y="402"/>
                  </a:cubicBezTo>
                  <a:cubicBezTo>
                    <a:pt x="169" y="402"/>
                    <a:pt x="190" y="381"/>
                    <a:pt x="190" y="381"/>
                  </a:cubicBezTo>
                  <a:lnTo>
                    <a:pt x="169" y="381"/>
                  </a:lnTo>
                  <a:cubicBezTo>
                    <a:pt x="169" y="381"/>
                    <a:pt x="169" y="359"/>
                    <a:pt x="169" y="359"/>
                  </a:cubicBezTo>
                  <a:cubicBezTo>
                    <a:pt x="169" y="359"/>
                    <a:pt x="169" y="338"/>
                    <a:pt x="169" y="338"/>
                  </a:cubicBezTo>
                  <a:cubicBezTo>
                    <a:pt x="169" y="338"/>
                    <a:pt x="169" y="317"/>
                    <a:pt x="169" y="317"/>
                  </a:cubicBezTo>
                  <a:cubicBezTo>
                    <a:pt x="169" y="317"/>
                    <a:pt x="169" y="296"/>
                    <a:pt x="169" y="296"/>
                  </a:cubicBezTo>
                  <a:cubicBezTo>
                    <a:pt x="169" y="296"/>
                    <a:pt x="169" y="275"/>
                    <a:pt x="169" y="275"/>
                  </a:cubicBezTo>
                  <a:cubicBezTo>
                    <a:pt x="169" y="275"/>
                    <a:pt x="169" y="254"/>
                    <a:pt x="169" y="254"/>
                  </a:cubicBezTo>
                  <a:cubicBezTo>
                    <a:pt x="169" y="254"/>
                    <a:pt x="190" y="233"/>
                    <a:pt x="169" y="233"/>
                  </a:cubicBezTo>
                  <a:lnTo>
                    <a:pt x="190" y="233"/>
                  </a:lnTo>
                  <a:cubicBezTo>
                    <a:pt x="169" y="233"/>
                    <a:pt x="169" y="212"/>
                    <a:pt x="169" y="212"/>
                  </a:cubicBezTo>
                  <a:cubicBezTo>
                    <a:pt x="169" y="212"/>
                    <a:pt x="169" y="190"/>
                    <a:pt x="190" y="190"/>
                  </a:cubicBezTo>
                  <a:cubicBezTo>
                    <a:pt x="169" y="190"/>
                    <a:pt x="169" y="190"/>
                    <a:pt x="169" y="169"/>
                  </a:cubicBezTo>
                  <a:cubicBezTo>
                    <a:pt x="169" y="148"/>
                    <a:pt x="169" y="148"/>
                    <a:pt x="169" y="148"/>
                  </a:cubicBezTo>
                  <a:lnTo>
                    <a:pt x="190" y="148"/>
                  </a:lnTo>
                  <a:cubicBezTo>
                    <a:pt x="190" y="148"/>
                    <a:pt x="212" y="43"/>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4151;p67"/>
            <p:cNvSpPr/>
            <p:nvPr/>
          </p:nvSpPr>
          <p:spPr>
            <a:xfrm>
              <a:off x="7842186" y="407711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4152;p67"/>
            <p:cNvSpPr/>
            <p:nvPr/>
          </p:nvSpPr>
          <p:spPr>
            <a:xfrm>
              <a:off x="7842186" y="407465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4153;p67"/>
            <p:cNvSpPr/>
            <p:nvPr/>
          </p:nvSpPr>
          <p:spPr>
            <a:xfrm>
              <a:off x="7841365" y="4073832"/>
              <a:ext cx="861" cy="39"/>
            </a:xfrm>
            <a:custGeom>
              <a:avLst/>
              <a:gdLst/>
              <a:ahLst/>
              <a:cxnLst/>
              <a:rect l="l" t="t" r="r" b="b"/>
              <a:pathLst>
                <a:path w="22" h="1" extrusionOk="0">
                  <a:moveTo>
                    <a:pt x="0" y="0"/>
                  </a:moveTo>
                  <a:cubicBezTo>
                    <a:pt x="22" y="0"/>
                    <a:pt x="22" y="0"/>
                    <a:pt x="22" y="0"/>
                  </a:cubicBezTo>
                  <a:cubicBezTo>
                    <a:pt x="22"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4154;p67"/>
            <p:cNvSpPr/>
            <p:nvPr/>
          </p:nvSpPr>
          <p:spPr>
            <a:xfrm>
              <a:off x="7843008" y="407794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4155;p67"/>
            <p:cNvSpPr/>
            <p:nvPr/>
          </p:nvSpPr>
          <p:spPr>
            <a:xfrm>
              <a:off x="7842186" y="40820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4156;p67"/>
            <p:cNvSpPr/>
            <p:nvPr/>
          </p:nvSpPr>
          <p:spPr>
            <a:xfrm>
              <a:off x="7843008" y="4081266"/>
              <a:ext cx="39" cy="861"/>
            </a:xfrm>
            <a:custGeom>
              <a:avLst/>
              <a:gdLst/>
              <a:ahLst/>
              <a:cxnLst/>
              <a:rect l="l" t="t" r="r" b="b"/>
              <a:pathLst>
                <a:path w="1" h="22" extrusionOk="0">
                  <a:moveTo>
                    <a:pt x="1" y="21"/>
                  </a:moveTo>
                  <a:cubicBezTo>
                    <a:pt x="1" y="21"/>
                    <a:pt x="1" y="21"/>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4157;p67"/>
            <p:cNvSpPr/>
            <p:nvPr/>
          </p:nvSpPr>
          <p:spPr>
            <a:xfrm>
              <a:off x="7842186" y="4077119"/>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4158;p67"/>
            <p:cNvSpPr/>
            <p:nvPr/>
          </p:nvSpPr>
          <p:spPr>
            <a:xfrm>
              <a:off x="7843008" y="408126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4159;p67"/>
            <p:cNvSpPr/>
            <p:nvPr/>
          </p:nvSpPr>
          <p:spPr>
            <a:xfrm>
              <a:off x="7842186" y="40820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4160;p67"/>
            <p:cNvSpPr/>
            <p:nvPr/>
          </p:nvSpPr>
          <p:spPr>
            <a:xfrm>
              <a:off x="7843008" y="4079583"/>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4161;p67"/>
            <p:cNvSpPr/>
            <p:nvPr/>
          </p:nvSpPr>
          <p:spPr>
            <a:xfrm>
              <a:off x="7842186" y="4081266"/>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4162;p67"/>
            <p:cNvSpPr/>
            <p:nvPr/>
          </p:nvSpPr>
          <p:spPr>
            <a:xfrm>
              <a:off x="7842186" y="408208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4163;p67"/>
            <p:cNvSpPr/>
            <p:nvPr/>
          </p:nvSpPr>
          <p:spPr>
            <a:xfrm>
              <a:off x="7843008" y="408044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4164;p67"/>
            <p:cNvSpPr/>
            <p:nvPr/>
          </p:nvSpPr>
          <p:spPr>
            <a:xfrm>
              <a:off x="7869454" y="4011003"/>
              <a:ext cx="39" cy="861"/>
            </a:xfrm>
            <a:custGeom>
              <a:avLst/>
              <a:gdLst/>
              <a:ahLst/>
              <a:cxnLst/>
              <a:rect l="l" t="t" r="r" b="b"/>
              <a:pathLst>
                <a:path w="1" h="22" extrusionOk="0">
                  <a:moveTo>
                    <a:pt x="1" y="22"/>
                  </a:move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4165;p67"/>
            <p:cNvSpPr/>
            <p:nvPr/>
          </p:nvSpPr>
          <p:spPr>
            <a:xfrm>
              <a:off x="7868632" y="400853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4166;p67"/>
            <p:cNvSpPr/>
            <p:nvPr/>
          </p:nvSpPr>
          <p:spPr>
            <a:xfrm>
              <a:off x="7869454" y="401350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4167;p67"/>
            <p:cNvSpPr/>
            <p:nvPr/>
          </p:nvSpPr>
          <p:spPr>
            <a:xfrm>
              <a:off x="7865346" y="400192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4168;p67"/>
            <p:cNvSpPr/>
            <p:nvPr/>
          </p:nvSpPr>
          <p:spPr>
            <a:xfrm>
              <a:off x="7866989" y="400603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4169;p67"/>
            <p:cNvSpPr/>
            <p:nvPr/>
          </p:nvSpPr>
          <p:spPr>
            <a:xfrm>
              <a:off x="7867811" y="401515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4170;p67"/>
            <p:cNvSpPr/>
            <p:nvPr/>
          </p:nvSpPr>
          <p:spPr>
            <a:xfrm>
              <a:off x="7869454" y="401679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4171;p67"/>
            <p:cNvSpPr/>
            <p:nvPr/>
          </p:nvSpPr>
          <p:spPr>
            <a:xfrm>
              <a:off x="7869454" y="401597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4172;p67"/>
            <p:cNvSpPr/>
            <p:nvPr/>
          </p:nvSpPr>
          <p:spPr>
            <a:xfrm>
              <a:off x="7869454" y="401597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4173;p67"/>
            <p:cNvSpPr/>
            <p:nvPr/>
          </p:nvSpPr>
          <p:spPr>
            <a:xfrm>
              <a:off x="7848798" y="3982914"/>
              <a:ext cx="861" cy="39"/>
            </a:xfrm>
            <a:custGeom>
              <a:avLst/>
              <a:gdLst/>
              <a:ahLst/>
              <a:cxnLst/>
              <a:rect l="l" t="t" r="r" b="b"/>
              <a:pathLst>
                <a:path w="22" h="1" extrusionOk="0">
                  <a:moveTo>
                    <a:pt x="22" y="0"/>
                  </a:move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4174;p67"/>
            <p:cNvSpPr/>
            <p:nvPr/>
          </p:nvSpPr>
          <p:spPr>
            <a:xfrm>
              <a:off x="7862021" y="399695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4175;p67"/>
            <p:cNvSpPr/>
            <p:nvPr/>
          </p:nvSpPr>
          <p:spPr>
            <a:xfrm>
              <a:off x="7847976" y="398373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4176;p67"/>
            <p:cNvSpPr/>
            <p:nvPr/>
          </p:nvSpPr>
          <p:spPr>
            <a:xfrm>
              <a:off x="7866989" y="401432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4177;p67"/>
            <p:cNvSpPr/>
            <p:nvPr/>
          </p:nvSpPr>
          <p:spPr>
            <a:xfrm>
              <a:off x="7856231" y="399942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4178;p67"/>
            <p:cNvSpPr/>
            <p:nvPr/>
          </p:nvSpPr>
          <p:spPr>
            <a:xfrm>
              <a:off x="7847976" y="3983735"/>
              <a:ext cx="39" cy="861"/>
            </a:xfrm>
            <a:custGeom>
              <a:avLst/>
              <a:gdLst/>
              <a:ahLst/>
              <a:cxnLst/>
              <a:rect l="l" t="t" r="r" b="b"/>
              <a:pathLst>
                <a:path w="1" h="22" extrusionOk="0">
                  <a:moveTo>
                    <a:pt x="0" y="1"/>
                  </a:moveTo>
                  <a:lnTo>
                    <a:pt x="0" y="22"/>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4179;p67"/>
            <p:cNvSpPr/>
            <p:nvPr/>
          </p:nvSpPr>
          <p:spPr>
            <a:xfrm>
              <a:off x="7858735" y="3991168"/>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4180;p67"/>
            <p:cNvSpPr/>
            <p:nvPr/>
          </p:nvSpPr>
          <p:spPr>
            <a:xfrm>
              <a:off x="7857874" y="3991168"/>
              <a:ext cx="900" cy="39"/>
            </a:xfrm>
            <a:custGeom>
              <a:avLst/>
              <a:gdLst/>
              <a:ahLst/>
              <a:cxnLst/>
              <a:rect l="l" t="t" r="r" b="b"/>
              <a:pathLst>
                <a:path w="23" h="1" extrusionOk="0">
                  <a:moveTo>
                    <a:pt x="1" y="1"/>
                  </a:moveTo>
                  <a:lnTo>
                    <a:pt x="22" y="1"/>
                  </a:ln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4181;p67"/>
            <p:cNvSpPr/>
            <p:nvPr/>
          </p:nvSpPr>
          <p:spPr>
            <a:xfrm>
              <a:off x="7848798" y="398291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4182;p67"/>
            <p:cNvSpPr/>
            <p:nvPr/>
          </p:nvSpPr>
          <p:spPr>
            <a:xfrm>
              <a:off x="7855409" y="398870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4183;p67"/>
            <p:cNvSpPr/>
            <p:nvPr/>
          </p:nvSpPr>
          <p:spPr>
            <a:xfrm>
              <a:off x="7866989" y="400603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4184;p67"/>
            <p:cNvSpPr/>
            <p:nvPr/>
          </p:nvSpPr>
          <p:spPr>
            <a:xfrm>
              <a:off x="7862021" y="4006035"/>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4185;p67"/>
            <p:cNvSpPr/>
            <p:nvPr/>
          </p:nvSpPr>
          <p:spPr>
            <a:xfrm>
              <a:off x="7862021" y="400603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4186;p67"/>
            <p:cNvSpPr/>
            <p:nvPr/>
          </p:nvSpPr>
          <p:spPr>
            <a:xfrm>
              <a:off x="7862842" y="400853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4187;p67"/>
            <p:cNvSpPr/>
            <p:nvPr/>
          </p:nvSpPr>
          <p:spPr>
            <a:xfrm>
              <a:off x="7862842" y="400771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4188;p67"/>
            <p:cNvSpPr/>
            <p:nvPr/>
          </p:nvSpPr>
          <p:spPr>
            <a:xfrm>
              <a:off x="7847976" y="3982835"/>
              <a:ext cx="21517" cy="34819"/>
            </a:xfrm>
            <a:custGeom>
              <a:avLst/>
              <a:gdLst/>
              <a:ahLst/>
              <a:cxnLst/>
              <a:rect l="l" t="t" r="r" b="b"/>
              <a:pathLst>
                <a:path w="550" h="890" extrusionOk="0">
                  <a:moveTo>
                    <a:pt x="22" y="2"/>
                  </a:moveTo>
                  <a:cubicBezTo>
                    <a:pt x="22" y="24"/>
                    <a:pt x="22" y="24"/>
                    <a:pt x="0" y="24"/>
                  </a:cubicBezTo>
                  <a:lnTo>
                    <a:pt x="22" y="24"/>
                  </a:lnTo>
                  <a:cubicBezTo>
                    <a:pt x="22" y="24"/>
                    <a:pt x="22" y="2"/>
                    <a:pt x="22" y="2"/>
                  </a:cubicBezTo>
                  <a:close/>
                  <a:moveTo>
                    <a:pt x="423" y="700"/>
                  </a:moveTo>
                  <a:cubicBezTo>
                    <a:pt x="423" y="707"/>
                    <a:pt x="425" y="709"/>
                    <a:pt x="428" y="709"/>
                  </a:cubicBezTo>
                  <a:cubicBezTo>
                    <a:pt x="435" y="709"/>
                    <a:pt x="444" y="700"/>
                    <a:pt x="444" y="700"/>
                  </a:cubicBezTo>
                  <a:close/>
                  <a:moveTo>
                    <a:pt x="507" y="817"/>
                  </a:moveTo>
                  <a:cubicBezTo>
                    <a:pt x="505" y="817"/>
                    <a:pt x="500" y="826"/>
                    <a:pt x="486" y="826"/>
                  </a:cubicBezTo>
                  <a:lnTo>
                    <a:pt x="507" y="826"/>
                  </a:lnTo>
                  <a:cubicBezTo>
                    <a:pt x="507" y="819"/>
                    <a:pt x="507" y="817"/>
                    <a:pt x="507" y="817"/>
                  </a:cubicBezTo>
                  <a:close/>
                  <a:moveTo>
                    <a:pt x="56" y="0"/>
                  </a:moveTo>
                  <a:cubicBezTo>
                    <a:pt x="51" y="0"/>
                    <a:pt x="47" y="1"/>
                    <a:pt x="43" y="2"/>
                  </a:cubicBezTo>
                  <a:cubicBezTo>
                    <a:pt x="43" y="2"/>
                    <a:pt x="22" y="2"/>
                    <a:pt x="22" y="24"/>
                  </a:cubicBezTo>
                  <a:cubicBezTo>
                    <a:pt x="22" y="24"/>
                    <a:pt x="22" y="45"/>
                    <a:pt x="22" y="45"/>
                  </a:cubicBezTo>
                  <a:cubicBezTo>
                    <a:pt x="11" y="55"/>
                    <a:pt x="11" y="55"/>
                    <a:pt x="14" y="55"/>
                  </a:cubicBezTo>
                  <a:cubicBezTo>
                    <a:pt x="16" y="55"/>
                    <a:pt x="22" y="55"/>
                    <a:pt x="22" y="66"/>
                  </a:cubicBezTo>
                  <a:cubicBezTo>
                    <a:pt x="22" y="66"/>
                    <a:pt x="22" y="66"/>
                    <a:pt x="22" y="87"/>
                  </a:cubicBezTo>
                  <a:cubicBezTo>
                    <a:pt x="22" y="108"/>
                    <a:pt x="0" y="129"/>
                    <a:pt x="22" y="129"/>
                  </a:cubicBezTo>
                  <a:cubicBezTo>
                    <a:pt x="22" y="129"/>
                    <a:pt x="22" y="150"/>
                    <a:pt x="22" y="150"/>
                  </a:cubicBezTo>
                  <a:cubicBezTo>
                    <a:pt x="22" y="171"/>
                    <a:pt x="22" y="171"/>
                    <a:pt x="43" y="193"/>
                  </a:cubicBezTo>
                  <a:cubicBezTo>
                    <a:pt x="43" y="193"/>
                    <a:pt x="64" y="214"/>
                    <a:pt x="64" y="235"/>
                  </a:cubicBezTo>
                  <a:cubicBezTo>
                    <a:pt x="85" y="235"/>
                    <a:pt x="85" y="256"/>
                    <a:pt x="106" y="277"/>
                  </a:cubicBezTo>
                  <a:cubicBezTo>
                    <a:pt x="106" y="288"/>
                    <a:pt x="111" y="288"/>
                    <a:pt x="114" y="288"/>
                  </a:cubicBezTo>
                  <a:cubicBezTo>
                    <a:pt x="117" y="288"/>
                    <a:pt x="117" y="288"/>
                    <a:pt x="106" y="298"/>
                  </a:cubicBezTo>
                  <a:cubicBezTo>
                    <a:pt x="127" y="298"/>
                    <a:pt x="127" y="319"/>
                    <a:pt x="148" y="319"/>
                  </a:cubicBezTo>
                  <a:lnTo>
                    <a:pt x="127" y="319"/>
                  </a:lnTo>
                  <a:cubicBezTo>
                    <a:pt x="148" y="340"/>
                    <a:pt x="148" y="340"/>
                    <a:pt x="148" y="340"/>
                  </a:cubicBezTo>
                  <a:cubicBezTo>
                    <a:pt x="169" y="340"/>
                    <a:pt x="169" y="340"/>
                    <a:pt x="169" y="362"/>
                  </a:cubicBezTo>
                  <a:cubicBezTo>
                    <a:pt x="169" y="383"/>
                    <a:pt x="191" y="383"/>
                    <a:pt x="191" y="383"/>
                  </a:cubicBezTo>
                  <a:lnTo>
                    <a:pt x="212" y="383"/>
                  </a:lnTo>
                  <a:cubicBezTo>
                    <a:pt x="191" y="404"/>
                    <a:pt x="191" y="404"/>
                    <a:pt x="191" y="404"/>
                  </a:cubicBezTo>
                  <a:lnTo>
                    <a:pt x="212" y="404"/>
                  </a:lnTo>
                  <a:cubicBezTo>
                    <a:pt x="212" y="425"/>
                    <a:pt x="212" y="425"/>
                    <a:pt x="212" y="425"/>
                  </a:cubicBezTo>
                  <a:cubicBezTo>
                    <a:pt x="212" y="425"/>
                    <a:pt x="212" y="425"/>
                    <a:pt x="233" y="404"/>
                  </a:cubicBezTo>
                  <a:cubicBezTo>
                    <a:pt x="233" y="414"/>
                    <a:pt x="233" y="414"/>
                    <a:pt x="233" y="414"/>
                  </a:cubicBezTo>
                  <a:cubicBezTo>
                    <a:pt x="233" y="414"/>
                    <a:pt x="233" y="414"/>
                    <a:pt x="233" y="425"/>
                  </a:cubicBezTo>
                  <a:lnTo>
                    <a:pt x="212" y="425"/>
                  </a:lnTo>
                  <a:cubicBezTo>
                    <a:pt x="233" y="425"/>
                    <a:pt x="212" y="446"/>
                    <a:pt x="233" y="446"/>
                  </a:cubicBezTo>
                  <a:cubicBezTo>
                    <a:pt x="233" y="467"/>
                    <a:pt x="254" y="467"/>
                    <a:pt x="254" y="467"/>
                  </a:cubicBezTo>
                  <a:lnTo>
                    <a:pt x="233" y="467"/>
                  </a:lnTo>
                  <a:cubicBezTo>
                    <a:pt x="254" y="467"/>
                    <a:pt x="233" y="467"/>
                    <a:pt x="233" y="488"/>
                  </a:cubicBezTo>
                  <a:cubicBezTo>
                    <a:pt x="254" y="488"/>
                    <a:pt x="275" y="488"/>
                    <a:pt x="275" y="509"/>
                  </a:cubicBezTo>
                  <a:cubicBezTo>
                    <a:pt x="275" y="531"/>
                    <a:pt x="296" y="531"/>
                    <a:pt x="275" y="531"/>
                  </a:cubicBezTo>
                  <a:cubicBezTo>
                    <a:pt x="275" y="541"/>
                    <a:pt x="286" y="541"/>
                    <a:pt x="296" y="541"/>
                  </a:cubicBezTo>
                  <a:cubicBezTo>
                    <a:pt x="307" y="541"/>
                    <a:pt x="317" y="541"/>
                    <a:pt x="317" y="552"/>
                  </a:cubicBezTo>
                  <a:cubicBezTo>
                    <a:pt x="317" y="541"/>
                    <a:pt x="317" y="541"/>
                    <a:pt x="317" y="541"/>
                  </a:cubicBezTo>
                  <a:cubicBezTo>
                    <a:pt x="317" y="541"/>
                    <a:pt x="317" y="541"/>
                    <a:pt x="317" y="531"/>
                  </a:cubicBezTo>
                  <a:cubicBezTo>
                    <a:pt x="317" y="552"/>
                    <a:pt x="317" y="552"/>
                    <a:pt x="338" y="552"/>
                  </a:cubicBezTo>
                  <a:cubicBezTo>
                    <a:pt x="338" y="552"/>
                    <a:pt x="338" y="552"/>
                    <a:pt x="338" y="573"/>
                  </a:cubicBezTo>
                  <a:lnTo>
                    <a:pt x="360" y="573"/>
                  </a:lnTo>
                  <a:cubicBezTo>
                    <a:pt x="360" y="583"/>
                    <a:pt x="365" y="583"/>
                    <a:pt x="370" y="583"/>
                  </a:cubicBezTo>
                  <a:cubicBezTo>
                    <a:pt x="375" y="583"/>
                    <a:pt x="381" y="583"/>
                    <a:pt x="381" y="594"/>
                  </a:cubicBezTo>
                  <a:cubicBezTo>
                    <a:pt x="381" y="594"/>
                    <a:pt x="381" y="594"/>
                    <a:pt x="381" y="615"/>
                  </a:cubicBezTo>
                  <a:cubicBezTo>
                    <a:pt x="381" y="636"/>
                    <a:pt x="381" y="636"/>
                    <a:pt x="360" y="636"/>
                  </a:cubicBezTo>
                  <a:lnTo>
                    <a:pt x="402" y="636"/>
                  </a:lnTo>
                  <a:cubicBezTo>
                    <a:pt x="395" y="643"/>
                    <a:pt x="390" y="646"/>
                    <a:pt x="387" y="646"/>
                  </a:cubicBezTo>
                  <a:cubicBezTo>
                    <a:pt x="381" y="646"/>
                    <a:pt x="381" y="636"/>
                    <a:pt x="381" y="636"/>
                  </a:cubicBezTo>
                  <a:lnTo>
                    <a:pt x="381" y="657"/>
                  </a:lnTo>
                  <a:cubicBezTo>
                    <a:pt x="388" y="650"/>
                    <a:pt x="390" y="648"/>
                    <a:pt x="391" y="648"/>
                  </a:cubicBezTo>
                  <a:lnTo>
                    <a:pt x="391" y="648"/>
                  </a:lnTo>
                  <a:cubicBezTo>
                    <a:pt x="392" y="648"/>
                    <a:pt x="388" y="657"/>
                    <a:pt x="402" y="657"/>
                  </a:cubicBezTo>
                  <a:lnTo>
                    <a:pt x="402" y="678"/>
                  </a:lnTo>
                  <a:cubicBezTo>
                    <a:pt x="423" y="657"/>
                    <a:pt x="423" y="657"/>
                    <a:pt x="423" y="657"/>
                  </a:cubicBezTo>
                  <a:cubicBezTo>
                    <a:pt x="423" y="657"/>
                    <a:pt x="423" y="657"/>
                    <a:pt x="423" y="678"/>
                  </a:cubicBezTo>
                  <a:lnTo>
                    <a:pt x="444" y="700"/>
                  </a:lnTo>
                  <a:lnTo>
                    <a:pt x="465" y="700"/>
                  </a:lnTo>
                  <a:cubicBezTo>
                    <a:pt x="444" y="721"/>
                    <a:pt x="444" y="721"/>
                    <a:pt x="444" y="721"/>
                  </a:cubicBezTo>
                  <a:lnTo>
                    <a:pt x="465" y="721"/>
                  </a:lnTo>
                  <a:lnTo>
                    <a:pt x="444" y="742"/>
                  </a:lnTo>
                  <a:cubicBezTo>
                    <a:pt x="451" y="735"/>
                    <a:pt x="456" y="732"/>
                    <a:pt x="459" y="732"/>
                  </a:cubicBezTo>
                  <a:cubicBezTo>
                    <a:pt x="465" y="732"/>
                    <a:pt x="465" y="742"/>
                    <a:pt x="465" y="742"/>
                  </a:cubicBezTo>
                  <a:lnTo>
                    <a:pt x="465" y="763"/>
                  </a:lnTo>
                  <a:cubicBezTo>
                    <a:pt x="465" y="752"/>
                    <a:pt x="465" y="747"/>
                    <a:pt x="468" y="747"/>
                  </a:cubicBezTo>
                  <a:cubicBezTo>
                    <a:pt x="470" y="747"/>
                    <a:pt x="476" y="752"/>
                    <a:pt x="486" y="763"/>
                  </a:cubicBezTo>
                  <a:cubicBezTo>
                    <a:pt x="465" y="784"/>
                    <a:pt x="465" y="784"/>
                    <a:pt x="465" y="784"/>
                  </a:cubicBezTo>
                  <a:lnTo>
                    <a:pt x="507" y="784"/>
                  </a:lnTo>
                  <a:cubicBezTo>
                    <a:pt x="507" y="784"/>
                    <a:pt x="486" y="805"/>
                    <a:pt x="486" y="805"/>
                  </a:cubicBezTo>
                  <a:lnTo>
                    <a:pt x="507" y="805"/>
                  </a:lnTo>
                  <a:cubicBezTo>
                    <a:pt x="507" y="805"/>
                    <a:pt x="507" y="805"/>
                    <a:pt x="507" y="826"/>
                  </a:cubicBezTo>
                  <a:cubicBezTo>
                    <a:pt x="507" y="847"/>
                    <a:pt x="507" y="847"/>
                    <a:pt x="507" y="847"/>
                  </a:cubicBezTo>
                  <a:lnTo>
                    <a:pt x="529" y="847"/>
                  </a:lnTo>
                  <a:cubicBezTo>
                    <a:pt x="507" y="847"/>
                    <a:pt x="529" y="847"/>
                    <a:pt x="529" y="869"/>
                  </a:cubicBezTo>
                  <a:cubicBezTo>
                    <a:pt x="550" y="869"/>
                    <a:pt x="550" y="869"/>
                    <a:pt x="550" y="847"/>
                  </a:cubicBezTo>
                  <a:cubicBezTo>
                    <a:pt x="550" y="847"/>
                    <a:pt x="550" y="826"/>
                    <a:pt x="550" y="826"/>
                  </a:cubicBezTo>
                  <a:cubicBezTo>
                    <a:pt x="550" y="826"/>
                    <a:pt x="550" y="826"/>
                    <a:pt x="550" y="805"/>
                  </a:cubicBezTo>
                  <a:cubicBezTo>
                    <a:pt x="550" y="805"/>
                    <a:pt x="550" y="784"/>
                    <a:pt x="550" y="784"/>
                  </a:cubicBezTo>
                  <a:cubicBezTo>
                    <a:pt x="550" y="784"/>
                    <a:pt x="550" y="784"/>
                    <a:pt x="550" y="763"/>
                  </a:cubicBezTo>
                  <a:lnTo>
                    <a:pt x="529" y="763"/>
                  </a:lnTo>
                  <a:cubicBezTo>
                    <a:pt x="550" y="742"/>
                    <a:pt x="550" y="742"/>
                    <a:pt x="550" y="742"/>
                  </a:cubicBezTo>
                  <a:lnTo>
                    <a:pt x="529" y="742"/>
                  </a:lnTo>
                  <a:cubicBezTo>
                    <a:pt x="550" y="721"/>
                    <a:pt x="529" y="721"/>
                    <a:pt x="529" y="721"/>
                  </a:cubicBezTo>
                  <a:lnTo>
                    <a:pt x="529" y="700"/>
                  </a:lnTo>
                  <a:lnTo>
                    <a:pt x="507" y="700"/>
                  </a:lnTo>
                  <a:cubicBezTo>
                    <a:pt x="529" y="678"/>
                    <a:pt x="529" y="678"/>
                    <a:pt x="529" y="678"/>
                  </a:cubicBezTo>
                  <a:lnTo>
                    <a:pt x="507" y="678"/>
                  </a:lnTo>
                  <a:cubicBezTo>
                    <a:pt x="507" y="678"/>
                    <a:pt x="529" y="657"/>
                    <a:pt x="507" y="657"/>
                  </a:cubicBezTo>
                  <a:cubicBezTo>
                    <a:pt x="529" y="636"/>
                    <a:pt x="507" y="636"/>
                    <a:pt x="507" y="636"/>
                  </a:cubicBezTo>
                  <a:cubicBezTo>
                    <a:pt x="486" y="636"/>
                    <a:pt x="507" y="615"/>
                    <a:pt x="507" y="615"/>
                  </a:cubicBezTo>
                  <a:lnTo>
                    <a:pt x="486" y="615"/>
                  </a:lnTo>
                  <a:cubicBezTo>
                    <a:pt x="486" y="608"/>
                    <a:pt x="486" y="606"/>
                    <a:pt x="487" y="606"/>
                  </a:cubicBezTo>
                  <a:cubicBezTo>
                    <a:pt x="489" y="606"/>
                    <a:pt x="493" y="615"/>
                    <a:pt x="507" y="615"/>
                  </a:cubicBezTo>
                  <a:cubicBezTo>
                    <a:pt x="486" y="594"/>
                    <a:pt x="486" y="594"/>
                    <a:pt x="486" y="594"/>
                  </a:cubicBezTo>
                  <a:cubicBezTo>
                    <a:pt x="486" y="594"/>
                    <a:pt x="486" y="573"/>
                    <a:pt x="486" y="573"/>
                  </a:cubicBezTo>
                  <a:lnTo>
                    <a:pt x="465" y="573"/>
                  </a:lnTo>
                  <a:lnTo>
                    <a:pt x="486" y="552"/>
                  </a:lnTo>
                  <a:lnTo>
                    <a:pt x="465" y="552"/>
                  </a:lnTo>
                  <a:cubicBezTo>
                    <a:pt x="465" y="531"/>
                    <a:pt x="465" y="531"/>
                    <a:pt x="465" y="531"/>
                  </a:cubicBezTo>
                  <a:cubicBezTo>
                    <a:pt x="465" y="531"/>
                    <a:pt x="465" y="509"/>
                    <a:pt x="465" y="509"/>
                  </a:cubicBezTo>
                  <a:cubicBezTo>
                    <a:pt x="465" y="509"/>
                    <a:pt x="444" y="509"/>
                    <a:pt x="444" y="488"/>
                  </a:cubicBezTo>
                  <a:cubicBezTo>
                    <a:pt x="423" y="467"/>
                    <a:pt x="444" y="467"/>
                    <a:pt x="444" y="467"/>
                  </a:cubicBezTo>
                  <a:lnTo>
                    <a:pt x="423" y="467"/>
                  </a:lnTo>
                  <a:cubicBezTo>
                    <a:pt x="423" y="446"/>
                    <a:pt x="423" y="446"/>
                    <a:pt x="423" y="446"/>
                  </a:cubicBezTo>
                  <a:lnTo>
                    <a:pt x="402" y="446"/>
                  </a:lnTo>
                  <a:cubicBezTo>
                    <a:pt x="402" y="425"/>
                    <a:pt x="402" y="425"/>
                    <a:pt x="402" y="404"/>
                  </a:cubicBezTo>
                  <a:cubicBezTo>
                    <a:pt x="402" y="404"/>
                    <a:pt x="402" y="383"/>
                    <a:pt x="402" y="383"/>
                  </a:cubicBezTo>
                  <a:lnTo>
                    <a:pt x="381" y="383"/>
                  </a:lnTo>
                  <a:cubicBezTo>
                    <a:pt x="381" y="383"/>
                    <a:pt x="360" y="383"/>
                    <a:pt x="360" y="362"/>
                  </a:cubicBezTo>
                  <a:cubicBezTo>
                    <a:pt x="360" y="362"/>
                    <a:pt x="360" y="340"/>
                    <a:pt x="360" y="340"/>
                  </a:cubicBezTo>
                  <a:lnTo>
                    <a:pt x="338" y="340"/>
                  </a:lnTo>
                  <a:cubicBezTo>
                    <a:pt x="338" y="340"/>
                    <a:pt x="338" y="319"/>
                    <a:pt x="338" y="319"/>
                  </a:cubicBezTo>
                  <a:cubicBezTo>
                    <a:pt x="324" y="319"/>
                    <a:pt x="329" y="310"/>
                    <a:pt x="327" y="310"/>
                  </a:cubicBezTo>
                  <a:lnTo>
                    <a:pt x="327" y="310"/>
                  </a:lnTo>
                  <a:cubicBezTo>
                    <a:pt x="327" y="310"/>
                    <a:pt x="324" y="312"/>
                    <a:pt x="317" y="319"/>
                  </a:cubicBezTo>
                  <a:lnTo>
                    <a:pt x="338" y="298"/>
                  </a:lnTo>
                  <a:cubicBezTo>
                    <a:pt x="324" y="298"/>
                    <a:pt x="320" y="308"/>
                    <a:pt x="318" y="308"/>
                  </a:cubicBezTo>
                  <a:cubicBezTo>
                    <a:pt x="317" y="308"/>
                    <a:pt x="317" y="305"/>
                    <a:pt x="317" y="298"/>
                  </a:cubicBezTo>
                  <a:cubicBezTo>
                    <a:pt x="317" y="277"/>
                    <a:pt x="296" y="277"/>
                    <a:pt x="296" y="256"/>
                  </a:cubicBezTo>
                  <a:lnTo>
                    <a:pt x="275" y="235"/>
                  </a:lnTo>
                  <a:lnTo>
                    <a:pt x="275" y="256"/>
                  </a:lnTo>
                  <a:cubicBezTo>
                    <a:pt x="275" y="238"/>
                    <a:pt x="275" y="235"/>
                    <a:pt x="262" y="222"/>
                  </a:cubicBezTo>
                  <a:lnTo>
                    <a:pt x="262" y="222"/>
                  </a:lnTo>
                  <a:cubicBezTo>
                    <a:pt x="264" y="219"/>
                    <a:pt x="265" y="214"/>
                    <a:pt x="254" y="214"/>
                  </a:cubicBezTo>
                  <a:lnTo>
                    <a:pt x="233" y="214"/>
                  </a:lnTo>
                  <a:cubicBezTo>
                    <a:pt x="233" y="193"/>
                    <a:pt x="233" y="193"/>
                    <a:pt x="254" y="193"/>
                  </a:cubicBezTo>
                  <a:lnTo>
                    <a:pt x="233" y="193"/>
                  </a:lnTo>
                  <a:cubicBezTo>
                    <a:pt x="233" y="193"/>
                    <a:pt x="233" y="193"/>
                    <a:pt x="233" y="171"/>
                  </a:cubicBezTo>
                  <a:cubicBezTo>
                    <a:pt x="233" y="171"/>
                    <a:pt x="212" y="171"/>
                    <a:pt x="212" y="150"/>
                  </a:cubicBezTo>
                  <a:lnTo>
                    <a:pt x="191" y="150"/>
                  </a:lnTo>
                  <a:cubicBezTo>
                    <a:pt x="191" y="129"/>
                    <a:pt x="191" y="129"/>
                    <a:pt x="191" y="129"/>
                  </a:cubicBezTo>
                  <a:cubicBezTo>
                    <a:pt x="191" y="129"/>
                    <a:pt x="117" y="0"/>
                    <a:pt x="56" y="0"/>
                  </a:cubicBezTo>
                  <a:close/>
                  <a:moveTo>
                    <a:pt x="507" y="869"/>
                  </a:moveTo>
                  <a:cubicBezTo>
                    <a:pt x="507" y="876"/>
                    <a:pt x="510" y="878"/>
                    <a:pt x="513" y="878"/>
                  </a:cubicBezTo>
                  <a:cubicBezTo>
                    <a:pt x="519" y="878"/>
                    <a:pt x="529" y="869"/>
                    <a:pt x="529" y="869"/>
                  </a:cubicBezTo>
                  <a:close/>
                  <a:moveTo>
                    <a:pt x="529" y="869"/>
                  </a:moveTo>
                  <a:cubicBezTo>
                    <a:pt x="529" y="890"/>
                    <a:pt x="529" y="890"/>
                    <a:pt x="550" y="890"/>
                  </a:cubicBezTo>
                  <a:cubicBezTo>
                    <a:pt x="550" y="879"/>
                    <a:pt x="550" y="879"/>
                    <a:pt x="550" y="879"/>
                  </a:cubicBezTo>
                  <a:cubicBezTo>
                    <a:pt x="550" y="879"/>
                    <a:pt x="550" y="879"/>
                    <a:pt x="550" y="86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4189;p67"/>
            <p:cNvSpPr/>
            <p:nvPr/>
          </p:nvSpPr>
          <p:spPr>
            <a:xfrm>
              <a:off x="7862842" y="400853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4190;p67"/>
            <p:cNvSpPr/>
            <p:nvPr/>
          </p:nvSpPr>
          <p:spPr>
            <a:xfrm>
              <a:off x="7862021" y="400521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4191;p67"/>
            <p:cNvSpPr/>
            <p:nvPr/>
          </p:nvSpPr>
          <p:spPr>
            <a:xfrm>
              <a:off x="7861199" y="400521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4192;p67"/>
            <p:cNvSpPr/>
            <p:nvPr/>
          </p:nvSpPr>
          <p:spPr>
            <a:xfrm>
              <a:off x="7864485" y="400936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4193;p67"/>
            <p:cNvSpPr/>
            <p:nvPr/>
          </p:nvSpPr>
          <p:spPr>
            <a:xfrm>
              <a:off x="7866989" y="4014328"/>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4194;p67"/>
            <p:cNvSpPr/>
            <p:nvPr/>
          </p:nvSpPr>
          <p:spPr>
            <a:xfrm>
              <a:off x="7866989" y="401350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4195;p67"/>
            <p:cNvSpPr/>
            <p:nvPr/>
          </p:nvSpPr>
          <p:spPr>
            <a:xfrm>
              <a:off x="7863664" y="4008538"/>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4196;p67"/>
            <p:cNvSpPr/>
            <p:nvPr/>
          </p:nvSpPr>
          <p:spPr>
            <a:xfrm>
              <a:off x="7866989" y="401350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4197;p67"/>
            <p:cNvSpPr/>
            <p:nvPr/>
          </p:nvSpPr>
          <p:spPr>
            <a:xfrm>
              <a:off x="7866989" y="401432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4198;p67"/>
            <p:cNvSpPr/>
            <p:nvPr/>
          </p:nvSpPr>
          <p:spPr>
            <a:xfrm>
              <a:off x="7865346" y="4011003"/>
              <a:ext cx="861" cy="39"/>
            </a:xfrm>
            <a:custGeom>
              <a:avLst/>
              <a:gdLst/>
              <a:ahLst/>
              <a:cxnLst/>
              <a:rect l="l" t="t" r="r" b="b"/>
              <a:pathLst>
                <a:path w="22" h="1" extrusionOk="0">
                  <a:moveTo>
                    <a:pt x="21" y="1"/>
                  </a:move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4199;p67"/>
            <p:cNvSpPr/>
            <p:nvPr/>
          </p:nvSpPr>
          <p:spPr>
            <a:xfrm>
              <a:off x="7866168" y="401350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4200;p67"/>
            <p:cNvSpPr/>
            <p:nvPr/>
          </p:nvSpPr>
          <p:spPr>
            <a:xfrm>
              <a:off x="7866989" y="4014328"/>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4201;p67"/>
            <p:cNvSpPr/>
            <p:nvPr/>
          </p:nvSpPr>
          <p:spPr>
            <a:xfrm>
              <a:off x="7866168" y="401182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4202;p67"/>
            <p:cNvSpPr/>
            <p:nvPr/>
          </p:nvSpPr>
          <p:spPr>
            <a:xfrm>
              <a:off x="7914913" y="406553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4203;p67"/>
            <p:cNvSpPr/>
            <p:nvPr/>
          </p:nvSpPr>
          <p:spPr>
            <a:xfrm>
              <a:off x="7914092" y="4063895"/>
              <a:ext cx="861" cy="39"/>
            </a:xfrm>
            <a:custGeom>
              <a:avLst/>
              <a:gdLst/>
              <a:ahLst/>
              <a:cxnLst/>
              <a:rect l="l" t="t" r="r" b="b"/>
              <a:pathLst>
                <a:path w="22" h="1" extrusionOk="0">
                  <a:moveTo>
                    <a:pt x="0" y="1"/>
                  </a:moveTo>
                  <a:lnTo>
                    <a:pt x="21" y="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4204;p67"/>
            <p:cNvSpPr/>
            <p:nvPr/>
          </p:nvSpPr>
          <p:spPr>
            <a:xfrm>
              <a:off x="7914913" y="406636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4205;p67"/>
            <p:cNvSpPr/>
            <p:nvPr/>
          </p:nvSpPr>
          <p:spPr>
            <a:xfrm>
              <a:off x="7913270" y="4060609"/>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4206;p67"/>
            <p:cNvSpPr/>
            <p:nvPr/>
          </p:nvSpPr>
          <p:spPr>
            <a:xfrm>
              <a:off x="7914092" y="4062252"/>
              <a:ext cx="39" cy="861"/>
            </a:xfrm>
            <a:custGeom>
              <a:avLst/>
              <a:gdLst/>
              <a:ahLst/>
              <a:cxnLst/>
              <a:rect l="l" t="t" r="r" b="b"/>
              <a:pathLst>
                <a:path w="1" h="22" extrusionOk="0">
                  <a:moveTo>
                    <a:pt x="0" y="0"/>
                  </a:moveTo>
                  <a:cubicBezTo>
                    <a:pt x="0" y="21"/>
                    <a:pt x="0" y="21"/>
                    <a:pt x="0" y="21"/>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4207;p67"/>
            <p:cNvSpPr/>
            <p:nvPr/>
          </p:nvSpPr>
          <p:spPr>
            <a:xfrm>
              <a:off x="7914092" y="4068042"/>
              <a:ext cx="39" cy="861"/>
            </a:xfrm>
            <a:custGeom>
              <a:avLst/>
              <a:gdLst/>
              <a:ahLst/>
              <a:cxnLst/>
              <a:rect l="l" t="t" r="r" b="b"/>
              <a:pathLst>
                <a:path w="1" h="22" extrusionOk="0">
                  <a:moveTo>
                    <a:pt x="0" y="21"/>
                  </a:moveTo>
                  <a:lnTo>
                    <a:pt x="0" y="0"/>
                  </a:ln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4208;p67"/>
            <p:cNvSpPr/>
            <p:nvPr/>
          </p:nvSpPr>
          <p:spPr>
            <a:xfrm>
              <a:off x="7914913" y="406886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4209;p67"/>
            <p:cNvSpPr/>
            <p:nvPr/>
          </p:nvSpPr>
          <p:spPr>
            <a:xfrm>
              <a:off x="7914913" y="40680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4210;p67"/>
            <p:cNvSpPr/>
            <p:nvPr/>
          </p:nvSpPr>
          <p:spPr>
            <a:xfrm>
              <a:off x="7914913" y="40680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4211;p67"/>
            <p:cNvSpPr/>
            <p:nvPr/>
          </p:nvSpPr>
          <p:spPr>
            <a:xfrm>
              <a:off x="7904155" y="4051494"/>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4212;p67"/>
            <p:cNvSpPr/>
            <p:nvPr/>
          </p:nvSpPr>
          <p:spPr>
            <a:xfrm>
              <a:off x="7910766" y="405810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4213;p67"/>
            <p:cNvSpPr/>
            <p:nvPr/>
          </p:nvSpPr>
          <p:spPr>
            <a:xfrm>
              <a:off x="7903333" y="405231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4214;p67"/>
            <p:cNvSpPr/>
            <p:nvPr/>
          </p:nvSpPr>
          <p:spPr>
            <a:xfrm>
              <a:off x="7913270" y="4068042"/>
              <a:ext cx="39" cy="861"/>
            </a:xfrm>
            <a:custGeom>
              <a:avLst/>
              <a:gdLst/>
              <a:ahLst/>
              <a:cxnLst/>
              <a:rect l="l" t="t" r="r" b="b"/>
              <a:pathLst>
                <a:path w="1" h="22" extrusionOk="0">
                  <a:moveTo>
                    <a:pt x="0" y="0"/>
                  </a:moveTo>
                  <a:cubicBezTo>
                    <a:pt x="0" y="21"/>
                    <a:pt x="0" y="0"/>
                    <a:pt x="0" y="0"/>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4215;p67"/>
            <p:cNvSpPr/>
            <p:nvPr/>
          </p:nvSpPr>
          <p:spPr>
            <a:xfrm>
              <a:off x="7905837" y="406143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4216;p67"/>
            <p:cNvSpPr/>
            <p:nvPr/>
          </p:nvSpPr>
          <p:spPr>
            <a:xfrm>
              <a:off x="7903333" y="405231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4217;p67"/>
            <p:cNvSpPr/>
            <p:nvPr/>
          </p:nvSpPr>
          <p:spPr>
            <a:xfrm>
              <a:off x="7909123" y="405564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4218;p67"/>
            <p:cNvSpPr/>
            <p:nvPr/>
          </p:nvSpPr>
          <p:spPr>
            <a:xfrm>
              <a:off x="7909123" y="405564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4219;p67"/>
            <p:cNvSpPr/>
            <p:nvPr/>
          </p:nvSpPr>
          <p:spPr>
            <a:xfrm>
              <a:off x="7904155" y="405149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4220;p67"/>
            <p:cNvSpPr/>
            <p:nvPr/>
          </p:nvSpPr>
          <p:spPr>
            <a:xfrm>
              <a:off x="7907480" y="405399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4221;p67"/>
            <p:cNvSpPr/>
            <p:nvPr/>
          </p:nvSpPr>
          <p:spPr>
            <a:xfrm>
              <a:off x="7914092" y="406307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4222;p67"/>
            <p:cNvSpPr/>
            <p:nvPr/>
          </p:nvSpPr>
          <p:spPr>
            <a:xfrm>
              <a:off x="7909945" y="4064717"/>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4223;p67"/>
            <p:cNvSpPr/>
            <p:nvPr/>
          </p:nvSpPr>
          <p:spPr>
            <a:xfrm>
              <a:off x="7909945" y="406471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4224;p67"/>
            <p:cNvSpPr/>
            <p:nvPr/>
          </p:nvSpPr>
          <p:spPr>
            <a:xfrm>
              <a:off x="7909945" y="406471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4225;p67"/>
            <p:cNvSpPr/>
            <p:nvPr/>
          </p:nvSpPr>
          <p:spPr>
            <a:xfrm>
              <a:off x="7909945" y="406553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4226;p67"/>
            <p:cNvSpPr/>
            <p:nvPr/>
          </p:nvSpPr>
          <p:spPr>
            <a:xfrm>
              <a:off x="7909945" y="406553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4227;p67"/>
            <p:cNvSpPr/>
            <p:nvPr/>
          </p:nvSpPr>
          <p:spPr>
            <a:xfrm>
              <a:off x="7909123" y="4063895"/>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4228;p67"/>
            <p:cNvSpPr/>
            <p:nvPr/>
          </p:nvSpPr>
          <p:spPr>
            <a:xfrm>
              <a:off x="7901690" y="4051337"/>
              <a:ext cx="13263" cy="18388"/>
            </a:xfrm>
            <a:custGeom>
              <a:avLst/>
              <a:gdLst/>
              <a:ahLst/>
              <a:cxnLst/>
              <a:rect l="l" t="t" r="r" b="b"/>
              <a:pathLst>
                <a:path w="339" h="470" extrusionOk="0">
                  <a:moveTo>
                    <a:pt x="38" y="38"/>
                  </a:moveTo>
                  <a:lnTo>
                    <a:pt x="38" y="38"/>
                  </a:lnTo>
                  <a:cubicBezTo>
                    <a:pt x="33" y="38"/>
                    <a:pt x="29" y="47"/>
                    <a:pt x="43" y="47"/>
                  </a:cubicBezTo>
                  <a:cubicBezTo>
                    <a:pt x="43" y="40"/>
                    <a:pt x="40" y="38"/>
                    <a:pt x="38" y="38"/>
                  </a:cubicBezTo>
                  <a:close/>
                  <a:moveTo>
                    <a:pt x="37" y="59"/>
                  </a:moveTo>
                  <a:cubicBezTo>
                    <a:pt x="40" y="59"/>
                    <a:pt x="43" y="61"/>
                    <a:pt x="43" y="68"/>
                  </a:cubicBezTo>
                  <a:cubicBezTo>
                    <a:pt x="32" y="68"/>
                    <a:pt x="32" y="63"/>
                    <a:pt x="32" y="60"/>
                  </a:cubicBezTo>
                  <a:lnTo>
                    <a:pt x="32" y="60"/>
                  </a:lnTo>
                  <a:cubicBezTo>
                    <a:pt x="34" y="59"/>
                    <a:pt x="36" y="59"/>
                    <a:pt x="37" y="59"/>
                  </a:cubicBezTo>
                  <a:close/>
                  <a:moveTo>
                    <a:pt x="88" y="246"/>
                  </a:moveTo>
                  <a:cubicBezTo>
                    <a:pt x="86" y="249"/>
                    <a:pt x="85" y="253"/>
                    <a:pt x="85" y="258"/>
                  </a:cubicBezTo>
                  <a:cubicBezTo>
                    <a:pt x="96" y="248"/>
                    <a:pt x="96" y="248"/>
                    <a:pt x="93" y="248"/>
                  </a:cubicBezTo>
                  <a:cubicBezTo>
                    <a:pt x="92" y="248"/>
                    <a:pt x="90" y="248"/>
                    <a:pt x="88" y="246"/>
                  </a:cubicBezTo>
                  <a:close/>
                  <a:moveTo>
                    <a:pt x="123" y="291"/>
                  </a:moveTo>
                  <a:lnTo>
                    <a:pt x="123" y="291"/>
                  </a:lnTo>
                  <a:cubicBezTo>
                    <a:pt x="118" y="291"/>
                    <a:pt x="113" y="300"/>
                    <a:pt x="127" y="300"/>
                  </a:cubicBezTo>
                  <a:cubicBezTo>
                    <a:pt x="127" y="293"/>
                    <a:pt x="125" y="291"/>
                    <a:pt x="123" y="291"/>
                  </a:cubicBezTo>
                  <a:close/>
                  <a:moveTo>
                    <a:pt x="317" y="322"/>
                  </a:moveTo>
                  <a:cubicBezTo>
                    <a:pt x="317" y="329"/>
                    <a:pt x="320" y="331"/>
                    <a:pt x="322" y="331"/>
                  </a:cubicBezTo>
                  <a:cubicBezTo>
                    <a:pt x="327" y="331"/>
                    <a:pt x="331" y="322"/>
                    <a:pt x="317" y="322"/>
                  </a:cubicBezTo>
                  <a:close/>
                  <a:moveTo>
                    <a:pt x="233" y="385"/>
                  </a:moveTo>
                  <a:cubicBezTo>
                    <a:pt x="233" y="406"/>
                    <a:pt x="233" y="406"/>
                    <a:pt x="233" y="406"/>
                  </a:cubicBezTo>
                  <a:cubicBezTo>
                    <a:pt x="233" y="406"/>
                    <a:pt x="233" y="406"/>
                    <a:pt x="254" y="385"/>
                  </a:cubicBezTo>
                  <a:close/>
                  <a:moveTo>
                    <a:pt x="296" y="406"/>
                  </a:moveTo>
                  <a:cubicBezTo>
                    <a:pt x="296" y="406"/>
                    <a:pt x="275" y="427"/>
                    <a:pt x="275" y="427"/>
                  </a:cubicBezTo>
                  <a:cubicBezTo>
                    <a:pt x="296" y="427"/>
                    <a:pt x="296" y="427"/>
                    <a:pt x="296" y="406"/>
                  </a:cubicBezTo>
                  <a:close/>
                  <a:moveTo>
                    <a:pt x="296" y="427"/>
                  </a:moveTo>
                  <a:cubicBezTo>
                    <a:pt x="275" y="427"/>
                    <a:pt x="275" y="448"/>
                    <a:pt x="275" y="448"/>
                  </a:cubicBezTo>
                  <a:cubicBezTo>
                    <a:pt x="275" y="448"/>
                    <a:pt x="275" y="448"/>
                    <a:pt x="296" y="427"/>
                  </a:cubicBezTo>
                  <a:close/>
                  <a:moveTo>
                    <a:pt x="88" y="0"/>
                  </a:moveTo>
                  <a:cubicBezTo>
                    <a:pt x="81" y="0"/>
                    <a:pt x="73" y="2"/>
                    <a:pt x="64" y="5"/>
                  </a:cubicBezTo>
                  <a:cubicBezTo>
                    <a:pt x="64" y="5"/>
                    <a:pt x="43" y="5"/>
                    <a:pt x="43" y="26"/>
                  </a:cubicBezTo>
                  <a:cubicBezTo>
                    <a:pt x="43" y="36"/>
                    <a:pt x="43" y="36"/>
                    <a:pt x="43" y="36"/>
                  </a:cubicBezTo>
                  <a:cubicBezTo>
                    <a:pt x="43" y="36"/>
                    <a:pt x="43" y="36"/>
                    <a:pt x="43" y="47"/>
                  </a:cubicBezTo>
                  <a:cubicBezTo>
                    <a:pt x="22" y="47"/>
                    <a:pt x="43" y="47"/>
                    <a:pt x="22" y="68"/>
                  </a:cubicBezTo>
                  <a:cubicBezTo>
                    <a:pt x="22" y="68"/>
                    <a:pt x="0" y="89"/>
                    <a:pt x="22" y="89"/>
                  </a:cubicBezTo>
                  <a:lnTo>
                    <a:pt x="0" y="89"/>
                  </a:lnTo>
                  <a:cubicBezTo>
                    <a:pt x="22" y="89"/>
                    <a:pt x="0" y="110"/>
                    <a:pt x="0" y="110"/>
                  </a:cubicBezTo>
                  <a:lnTo>
                    <a:pt x="22" y="110"/>
                  </a:lnTo>
                  <a:cubicBezTo>
                    <a:pt x="0" y="131"/>
                    <a:pt x="22" y="131"/>
                    <a:pt x="22" y="131"/>
                  </a:cubicBezTo>
                  <a:cubicBezTo>
                    <a:pt x="22" y="131"/>
                    <a:pt x="22" y="153"/>
                    <a:pt x="22" y="153"/>
                  </a:cubicBezTo>
                  <a:cubicBezTo>
                    <a:pt x="43" y="174"/>
                    <a:pt x="43" y="174"/>
                    <a:pt x="43" y="195"/>
                  </a:cubicBezTo>
                  <a:cubicBezTo>
                    <a:pt x="43" y="195"/>
                    <a:pt x="43" y="174"/>
                    <a:pt x="43" y="174"/>
                  </a:cubicBezTo>
                  <a:cubicBezTo>
                    <a:pt x="43" y="195"/>
                    <a:pt x="64" y="195"/>
                    <a:pt x="43" y="195"/>
                  </a:cubicBezTo>
                  <a:cubicBezTo>
                    <a:pt x="64" y="195"/>
                    <a:pt x="43" y="216"/>
                    <a:pt x="64" y="216"/>
                  </a:cubicBezTo>
                  <a:lnTo>
                    <a:pt x="85" y="216"/>
                  </a:lnTo>
                  <a:cubicBezTo>
                    <a:pt x="85" y="237"/>
                    <a:pt x="85" y="237"/>
                    <a:pt x="85" y="237"/>
                  </a:cubicBezTo>
                  <a:cubicBezTo>
                    <a:pt x="85" y="242"/>
                    <a:pt x="86" y="245"/>
                    <a:pt x="88" y="246"/>
                  </a:cubicBezTo>
                  <a:lnTo>
                    <a:pt x="88" y="246"/>
                  </a:lnTo>
                  <a:cubicBezTo>
                    <a:pt x="94" y="237"/>
                    <a:pt x="106" y="237"/>
                    <a:pt x="106" y="237"/>
                  </a:cubicBezTo>
                  <a:lnTo>
                    <a:pt x="106" y="237"/>
                  </a:lnTo>
                  <a:cubicBezTo>
                    <a:pt x="106" y="237"/>
                    <a:pt x="85" y="258"/>
                    <a:pt x="85" y="258"/>
                  </a:cubicBezTo>
                  <a:lnTo>
                    <a:pt x="106" y="258"/>
                  </a:lnTo>
                  <a:cubicBezTo>
                    <a:pt x="127" y="258"/>
                    <a:pt x="106" y="279"/>
                    <a:pt x="127" y="279"/>
                  </a:cubicBezTo>
                  <a:cubicBezTo>
                    <a:pt x="127" y="279"/>
                    <a:pt x="127" y="279"/>
                    <a:pt x="127" y="300"/>
                  </a:cubicBezTo>
                  <a:lnTo>
                    <a:pt x="148" y="300"/>
                  </a:lnTo>
                  <a:lnTo>
                    <a:pt x="148" y="322"/>
                  </a:lnTo>
                  <a:cubicBezTo>
                    <a:pt x="148" y="329"/>
                    <a:pt x="151" y="331"/>
                    <a:pt x="154" y="331"/>
                  </a:cubicBezTo>
                  <a:cubicBezTo>
                    <a:pt x="160" y="331"/>
                    <a:pt x="169" y="322"/>
                    <a:pt x="169" y="322"/>
                  </a:cubicBezTo>
                  <a:lnTo>
                    <a:pt x="191" y="322"/>
                  </a:lnTo>
                  <a:cubicBezTo>
                    <a:pt x="191" y="322"/>
                    <a:pt x="191" y="343"/>
                    <a:pt x="191" y="343"/>
                  </a:cubicBezTo>
                  <a:cubicBezTo>
                    <a:pt x="191" y="343"/>
                    <a:pt x="200" y="333"/>
                    <a:pt x="206" y="333"/>
                  </a:cubicBezTo>
                  <a:cubicBezTo>
                    <a:pt x="207" y="333"/>
                    <a:pt x="208" y="333"/>
                    <a:pt x="208" y="334"/>
                  </a:cubicBezTo>
                  <a:lnTo>
                    <a:pt x="208" y="334"/>
                  </a:lnTo>
                  <a:cubicBezTo>
                    <a:pt x="202" y="343"/>
                    <a:pt x="191" y="343"/>
                    <a:pt x="191" y="343"/>
                  </a:cubicBezTo>
                  <a:lnTo>
                    <a:pt x="212" y="343"/>
                  </a:lnTo>
                  <a:cubicBezTo>
                    <a:pt x="212" y="343"/>
                    <a:pt x="212" y="364"/>
                    <a:pt x="212" y="364"/>
                  </a:cubicBezTo>
                  <a:cubicBezTo>
                    <a:pt x="212" y="364"/>
                    <a:pt x="221" y="354"/>
                    <a:pt x="227" y="354"/>
                  </a:cubicBezTo>
                  <a:cubicBezTo>
                    <a:pt x="230" y="354"/>
                    <a:pt x="233" y="357"/>
                    <a:pt x="233" y="364"/>
                  </a:cubicBezTo>
                  <a:lnTo>
                    <a:pt x="254" y="364"/>
                  </a:lnTo>
                  <a:cubicBezTo>
                    <a:pt x="254" y="364"/>
                    <a:pt x="254" y="385"/>
                    <a:pt x="254" y="385"/>
                  </a:cubicBezTo>
                  <a:lnTo>
                    <a:pt x="275" y="385"/>
                  </a:lnTo>
                  <a:lnTo>
                    <a:pt x="254" y="406"/>
                  </a:lnTo>
                  <a:lnTo>
                    <a:pt x="275" y="406"/>
                  </a:lnTo>
                  <a:cubicBezTo>
                    <a:pt x="275" y="406"/>
                    <a:pt x="275" y="406"/>
                    <a:pt x="275" y="427"/>
                  </a:cubicBezTo>
                  <a:cubicBezTo>
                    <a:pt x="275" y="406"/>
                    <a:pt x="275" y="406"/>
                    <a:pt x="296" y="406"/>
                  </a:cubicBezTo>
                  <a:lnTo>
                    <a:pt x="317" y="406"/>
                  </a:lnTo>
                  <a:lnTo>
                    <a:pt x="296" y="427"/>
                  </a:lnTo>
                  <a:lnTo>
                    <a:pt x="296" y="448"/>
                  </a:lnTo>
                  <a:cubicBezTo>
                    <a:pt x="296" y="448"/>
                    <a:pt x="296" y="427"/>
                    <a:pt x="317" y="427"/>
                  </a:cubicBezTo>
                  <a:lnTo>
                    <a:pt x="317" y="448"/>
                  </a:lnTo>
                  <a:cubicBezTo>
                    <a:pt x="317" y="459"/>
                    <a:pt x="317" y="459"/>
                    <a:pt x="317" y="459"/>
                  </a:cubicBezTo>
                  <a:cubicBezTo>
                    <a:pt x="317" y="459"/>
                    <a:pt x="317" y="459"/>
                    <a:pt x="317" y="469"/>
                  </a:cubicBezTo>
                  <a:lnTo>
                    <a:pt x="338" y="469"/>
                  </a:lnTo>
                  <a:cubicBezTo>
                    <a:pt x="338" y="459"/>
                    <a:pt x="338" y="459"/>
                    <a:pt x="338" y="459"/>
                  </a:cubicBezTo>
                  <a:cubicBezTo>
                    <a:pt x="338" y="459"/>
                    <a:pt x="338" y="459"/>
                    <a:pt x="338" y="448"/>
                  </a:cubicBezTo>
                  <a:cubicBezTo>
                    <a:pt x="338" y="448"/>
                    <a:pt x="338" y="448"/>
                    <a:pt x="338" y="427"/>
                  </a:cubicBezTo>
                  <a:cubicBezTo>
                    <a:pt x="338" y="427"/>
                    <a:pt x="338" y="427"/>
                    <a:pt x="338" y="406"/>
                  </a:cubicBezTo>
                  <a:cubicBezTo>
                    <a:pt x="338" y="406"/>
                    <a:pt x="338" y="406"/>
                    <a:pt x="338" y="385"/>
                  </a:cubicBezTo>
                  <a:cubicBezTo>
                    <a:pt x="338" y="385"/>
                    <a:pt x="338" y="385"/>
                    <a:pt x="338" y="364"/>
                  </a:cubicBezTo>
                  <a:lnTo>
                    <a:pt x="338" y="343"/>
                  </a:lnTo>
                  <a:cubicBezTo>
                    <a:pt x="338" y="343"/>
                    <a:pt x="338" y="343"/>
                    <a:pt x="317" y="364"/>
                  </a:cubicBezTo>
                  <a:cubicBezTo>
                    <a:pt x="317" y="364"/>
                    <a:pt x="338" y="343"/>
                    <a:pt x="317" y="343"/>
                  </a:cubicBezTo>
                  <a:cubicBezTo>
                    <a:pt x="317" y="343"/>
                    <a:pt x="317" y="322"/>
                    <a:pt x="317" y="322"/>
                  </a:cubicBezTo>
                  <a:cubicBezTo>
                    <a:pt x="296" y="322"/>
                    <a:pt x="317" y="300"/>
                    <a:pt x="317" y="300"/>
                  </a:cubicBezTo>
                  <a:lnTo>
                    <a:pt x="296" y="300"/>
                  </a:lnTo>
                  <a:lnTo>
                    <a:pt x="296" y="279"/>
                  </a:lnTo>
                  <a:cubicBezTo>
                    <a:pt x="296" y="279"/>
                    <a:pt x="275" y="279"/>
                    <a:pt x="296" y="258"/>
                  </a:cubicBezTo>
                  <a:cubicBezTo>
                    <a:pt x="296" y="258"/>
                    <a:pt x="296" y="237"/>
                    <a:pt x="296" y="237"/>
                  </a:cubicBezTo>
                  <a:lnTo>
                    <a:pt x="275" y="237"/>
                  </a:lnTo>
                  <a:cubicBezTo>
                    <a:pt x="275" y="216"/>
                    <a:pt x="275" y="216"/>
                    <a:pt x="275" y="216"/>
                  </a:cubicBezTo>
                  <a:lnTo>
                    <a:pt x="254" y="216"/>
                  </a:lnTo>
                  <a:cubicBezTo>
                    <a:pt x="254" y="216"/>
                    <a:pt x="275" y="195"/>
                    <a:pt x="254" y="195"/>
                  </a:cubicBezTo>
                  <a:cubicBezTo>
                    <a:pt x="254" y="195"/>
                    <a:pt x="233" y="195"/>
                    <a:pt x="233" y="174"/>
                  </a:cubicBezTo>
                  <a:cubicBezTo>
                    <a:pt x="212" y="174"/>
                    <a:pt x="233" y="153"/>
                    <a:pt x="233" y="153"/>
                  </a:cubicBezTo>
                  <a:lnTo>
                    <a:pt x="212" y="153"/>
                  </a:lnTo>
                  <a:cubicBezTo>
                    <a:pt x="212" y="131"/>
                    <a:pt x="212" y="131"/>
                    <a:pt x="212" y="131"/>
                  </a:cubicBezTo>
                  <a:lnTo>
                    <a:pt x="191" y="131"/>
                  </a:lnTo>
                  <a:lnTo>
                    <a:pt x="191" y="110"/>
                  </a:lnTo>
                  <a:lnTo>
                    <a:pt x="169" y="110"/>
                  </a:lnTo>
                  <a:cubicBezTo>
                    <a:pt x="180" y="100"/>
                    <a:pt x="180" y="100"/>
                    <a:pt x="177" y="100"/>
                  </a:cubicBezTo>
                  <a:cubicBezTo>
                    <a:pt x="175" y="100"/>
                    <a:pt x="169" y="100"/>
                    <a:pt x="169" y="89"/>
                  </a:cubicBezTo>
                  <a:cubicBezTo>
                    <a:pt x="169" y="89"/>
                    <a:pt x="169" y="89"/>
                    <a:pt x="169" y="68"/>
                  </a:cubicBezTo>
                  <a:lnTo>
                    <a:pt x="148" y="68"/>
                  </a:lnTo>
                  <a:cubicBezTo>
                    <a:pt x="148" y="68"/>
                    <a:pt x="148" y="47"/>
                    <a:pt x="148" y="47"/>
                  </a:cubicBezTo>
                  <a:cubicBezTo>
                    <a:pt x="148" y="47"/>
                    <a:pt x="133"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4229;p67"/>
            <p:cNvSpPr/>
            <p:nvPr/>
          </p:nvSpPr>
          <p:spPr>
            <a:xfrm>
              <a:off x="7909945" y="406553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4230;p67"/>
            <p:cNvSpPr/>
            <p:nvPr/>
          </p:nvSpPr>
          <p:spPr>
            <a:xfrm>
              <a:off x="7909123" y="406389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4231;p67"/>
            <p:cNvSpPr/>
            <p:nvPr/>
          </p:nvSpPr>
          <p:spPr>
            <a:xfrm>
              <a:off x="7908302" y="4063895"/>
              <a:ext cx="861" cy="39"/>
            </a:xfrm>
            <a:custGeom>
              <a:avLst/>
              <a:gdLst/>
              <a:ahLst/>
              <a:cxnLst/>
              <a:rect l="l" t="t" r="r" b="b"/>
              <a:pathLst>
                <a:path w="22" h="1" extrusionOk="0">
                  <a:moveTo>
                    <a:pt x="0" y="1"/>
                  </a:moveTo>
                  <a:cubicBezTo>
                    <a:pt x="22" y="1"/>
                    <a:pt x="22" y="1"/>
                    <a:pt x="22" y="1"/>
                  </a:cubicBezTo>
                  <a:cubicBezTo>
                    <a:pt x="22" y="1"/>
                    <a:pt x="2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4232;p67"/>
            <p:cNvSpPr/>
            <p:nvPr/>
          </p:nvSpPr>
          <p:spPr>
            <a:xfrm>
              <a:off x="7911588" y="406636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4233;p67"/>
            <p:cNvSpPr/>
            <p:nvPr/>
          </p:nvSpPr>
          <p:spPr>
            <a:xfrm>
              <a:off x="7913270" y="40680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4234;p67"/>
            <p:cNvSpPr/>
            <p:nvPr/>
          </p:nvSpPr>
          <p:spPr>
            <a:xfrm>
              <a:off x="7913270" y="40680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4235;p67"/>
            <p:cNvSpPr/>
            <p:nvPr/>
          </p:nvSpPr>
          <p:spPr>
            <a:xfrm>
              <a:off x="7910766" y="406553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4236;p67"/>
            <p:cNvSpPr/>
            <p:nvPr/>
          </p:nvSpPr>
          <p:spPr>
            <a:xfrm>
              <a:off x="7913270" y="406804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4237;p67"/>
            <p:cNvSpPr/>
            <p:nvPr/>
          </p:nvSpPr>
          <p:spPr>
            <a:xfrm>
              <a:off x="7912449" y="4068042"/>
              <a:ext cx="861" cy="39"/>
            </a:xfrm>
            <a:custGeom>
              <a:avLst/>
              <a:gdLst/>
              <a:ahLst/>
              <a:cxnLst/>
              <a:rect l="l" t="t" r="r" b="b"/>
              <a:pathLst>
                <a:path w="22" h="1" extrusionOk="0">
                  <a:moveTo>
                    <a:pt x="21" y="0"/>
                  </a:moveTo>
                  <a:cubicBezTo>
                    <a:pt x="21" y="0"/>
                    <a:pt x="21" y="0"/>
                    <a:pt x="21"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4238;p67"/>
            <p:cNvSpPr/>
            <p:nvPr/>
          </p:nvSpPr>
          <p:spPr>
            <a:xfrm>
              <a:off x="7912449" y="4066360"/>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4239;p67"/>
            <p:cNvSpPr/>
            <p:nvPr/>
          </p:nvSpPr>
          <p:spPr>
            <a:xfrm>
              <a:off x="7912449" y="406804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4240;p67"/>
            <p:cNvSpPr/>
            <p:nvPr/>
          </p:nvSpPr>
          <p:spPr>
            <a:xfrm>
              <a:off x="7912449" y="4068042"/>
              <a:ext cx="861" cy="861"/>
            </a:xfrm>
            <a:custGeom>
              <a:avLst/>
              <a:gdLst/>
              <a:ahLst/>
              <a:cxnLst/>
              <a:rect l="l" t="t" r="r" b="b"/>
              <a:pathLst>
                <a:path w="22" h="22" extrusionOk="0">
                  <a:moveTo>
                    <a:pt x="21" y="0"/>
                  </a:moveTo>
                  <a:lnTo>
                    <a:pt x="0" y="21"/>
                  </a:lnTo>
                  <a:lnTo>
                    <a:pt x="0"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4241;p67"/>
            <p:cNvSpPr/>
            <p:nvPr/>
          </p:nvSpPr>
          <p:spPr>
            <a:xfrm>
              <a:off x="7912449" y="406722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4242;p67"/>
            <p:cNvSpPr/>
            <p:nvPr/>
          </p:nvSpPr>
          <p:spPr>
            <a:xfrm>
              <a:off x="7915735" y="412340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4243;p67"/>
            <p:cNvSpPr/>
            <p:nvPr/>
          </p:nvSpPr>
          <p:spPr>
            <a:xfrm>
              <a:off x="7914092" y="412175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4244;p67"/>
            <p:cNvSpPr/>
            <p:nvPr/>
          </p:nvSpPr>
          <p:spPr>
            <a:xfrm>
              <a:off x="7917378" y="412422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4245;p67"/>
            <p:cNvSpPr/>
            <p:nvPr/>
          </p:nvSpPr>
          <p:spPr>
            <a:xfrm>
              <a:off x="7909123" y="411843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4246;p67"/>
            <p:cNvSpPr/>
            <p:nvPr/>
          </p:nvSpPr>
          <p:spPr>
            <a:xfrm>
              <a:off x="7911588" y="412093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4247;p67"/>
            <p:cNvSpPr/>
            <p:nvPr/>
          </p:nvSpPr>
          <p:spPr>
            <a:xfrm>
              <a:off x="7916556" y="4126725"/>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4248;p67"/>
            <p:cNvSpPr/>
            <p:nvPr/>
          </p:nvSpPr>
          <p:spPr>
            <a:xfrm>
              <a:off x="7918199" y="412672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4249;p67"/>
            <p:cNvSpPr/>
            <p:nvPr/>
          </p:nvSpPr>
          <p:spPr>
            <a:xfrm>
              <a:off x="7918199" y="412586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4250;p67"/>
            <p:cNvSpPr/>
            <p:nvPr/>
          </p:nvSpPr>
          <p:spPr>
            <a:xfrm>
              <a:off x="7918199" y="412586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4251;p67"/>
            <p:cNvSpPr/>
            <p:nvPr/>
          </p:nvSpPr>
          <p:spPr>
            <a:xfrm>
              <a:off x="7890932" y="4110998"/>
              <a:ext cx="39" cy="861"/>
            </a:xfrm>
            <a:custGeom>
              <a:avLst/>
              <a:gdLst/>
              <a:ahLst/>
              <a:cxnLst/>
              <a:rect l="l" t="t" r="r" b="b"/>
              <a:pathLst>
                <a:path w="1" h="22" extrusionOk="0">
                  <a:moveTo>
                    <a:pt x="1" y="1"/>
                  </a:move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4252;p67"/>
            <p:cNvSpPr/>
            <p:nvPr/>
          </p:nvSpPr>
          <p:spPr>
            <a:xfrm>
              <a:off x="7904976" y="411678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4253;p67"/>
            <p:cNvSpPr/>
            <p:nvPr/>
          </p:nvSpPr>
          <p:spPr>
            <a:xfrm>
              <a:off x="7890932" y="411264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4254;p67"/>
            <p:cNvSpPr/>
            <p:nvPr/>
          </p:nvSpPr>
          <p:spPr>
            <a:xfrm>
              <a:off x="7915735" y="4126725"/>
              <a:ext cx="39" cy="861"/>
            </a:xfrm>
            <a:custGeom>
              <a:avLst/>
              <a:gdLst/>
              <a:ahLst/>
              <a:cxnLst/>
              <a:rect l="l" t="t" r="r" b="b"/>
              <a:pathLst>
                <a:path w="1" h="22" extrusionOk="0">
                  <a:moveTo>
                    <a:pt x="1" y="0"/>
                  </a:moveTo>
                  <a:cubicBezTo>
                    <a:pt x="1" y="21"/>
                    <a:pt x="1" y="0"/>
                    <a:pt x="1" y="0"/>
                  </a:cubicBezTo>
                  <a:cubicBezTo>
                    <a:pt x="1" y="0"/>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4255;p67"/>
            <p:cNvSpPr/>
            <p:nvPr/>
          </p:nvSpPr>
          <p:spPr>
            <a:xfrm>
              <a:off x="7901690" y="412175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4256;p67"/>
            <p:cNvSpPr/>
            <p:nvPr/>
          </p:nvSpPr>
          <p:spPr>
            <a:xfrm>
              <a:off x="7890932" y="411264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4257;p67"/>
            <p:cNvSpPr/>
            <p:nvPr/>
          </p:nvSpPr>
          <p:spPr>
            <a:xfrm>
              <a:off x="7900047" y="4114323"/>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4258;p67"/>
            <p:cNvSpPr/>
            <p:nvPr/>
          </p:nvSpPr>
          <p:spPr>
            <a:xfrm>
              <a:off x="7900047" y="411432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4259;p67"/>
            <p:cNvSpPr/>
            <p:nvPr/>
          </p:nvSpPr>
          <p:spPr>
            <a:xfrm>
              <a:off x="7890932" y="411182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4260;p67"/>
            <p:cNvSpPr/>
            <p:nvPr/>
          </p:nvSpPr>
          <p:spPr>
            <a:xfrm>
              <a:off x="7897543" y="4112641"/>
              <a:ext cx="39" cy="900"/>
            </a:xfrm>
            <a:custGeom>
              <a:avLst/>
              <a:gdLst/>
              <a:ahLst/>
              <a:cxnLst/>
              <a:rect l="l" t="t" r="r" b="b"/>
              <a:pathLst>
                <a:path w="1" h="23" extrusionOk="0">
                  <a:moveTo>
                    <a:pt x="1" y="22"/>
                  </a:moveTo>
                  <a:cubicBezTo>
                    <a:pt x="1" y="22"/>
                    <a:pt x="1" y="22"/>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4261;p67"/>
            <p:cNvSpPr/>
            <p:nvPr/>
          </p:nvSpPr>
          <p:spPr>
            <a:xfrm>
              <a:off x="7912449" y="4120935"/>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4262;p67"/>
            <p:cNvSpPr/>
            <p:nvPr/>
          </p:nvSpPr>
          <p:spPr>
            <a:xfrm>
              <a:off x="7908302" y="4124221"/>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4263;p67"/>
            <p:cNvSpPr/>
            <p:nvPr/>
          </p:nvSpPr>
          <p:spPr>
            <a:xfrm>
              <a:off x="7908302" y="4123400"/>
              <a:ext cx="39" cy="861"/>
            </a:xfrm>
            <a:custGeom>
              <a:avLst/>
              <a:gdLst/>
              <a:ahLst/>
              <a:cxnLst/>
              <a:rect l="l" t="t" r="r" b="b"/>
              <a:pathLst>
                <a:path w="1" h="22" extrusionOk="0">
                  <a:moveTo>
                    <a:pt x="0" y="1"/>
                  </a:moveTo>
                  <a:cubicBezTo>
                    <a:pt x="0" y="1"/>
                    <a:pt x="0" y="1"/>
                    <a:pt x="0" y="22"/>
                  </a:cubicBez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4264;p67"/>
            <p:cNvSpPr/>
            <p:nvPr/>
          </p:nvSpPr>
          <p:spPr>
            <a:xfrm>
              <a:off x="7908302" y="4123400"/>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4265;p67"/>
            <p:cNvSpPr/>
            <p:nvPr/>
          </p:nvSpPr>
          <p:spPr>
            <a:xfrm>
              <a:off x="7909945" y="4125043"/>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4266;p67"/>
            <p:cNvSpPr/>
            <p:nvPr/>
          </p:nvSpPr>
          <p:spPr>
            <a:xfrm>
              <a:off x="7909945" y="4124221"/>
              <a:ext cx="39" cy="861"/>
            </a:xfrm>
            <a:custGeom>
              <a:avLst/>
              <a:gdLst/>
              <a:ahLst/>
              <a:cxnLst/>
              <a:rect l="l" t="t" r="r" b="b"/>
              <a:pathLst>
                <a:path w="1" h="22" extrusionOk="0">
                  <a:moveTo>
                    <a:pt x="1" y="22"/>
                  </a:moveTo>
                  <a:lnTo>
                    <a:pt x="1" y="1"/>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4267;p67"/>
            <p:cNvSpPr/>
            <p:nvPr/>
          </p:nvSpPr>
          <p:spPr>
            <a:xfrm>
              <a:off x="7890932" y="4110920"/>
              <a:ext cx="27308" cy="17488"/>
            </a:xfrm>
            <a:custGeom>
              <a:avLst/>
              <a:gdLst/>
              <a:ahLst/>
              <a:cxnLst/>
              <a:rect l="l" t="t" r="r" b="b"/>
              <a:pathLst>
                <a:path w="698" h="447" extrusionOk="0">
                  <a:moveTo>
                    <a:pt x="236" y="265"/>
                  </a:moveTo>
                  <a:lnTo>
                    <a:pt x="236" y="265"/>
                  </a:lnTo>
                  <a:cubicBezTo>
                    <a:pt x="234" y="268"/>
                    <a:pt x="233" y="272"/>
                    <a:pt x="233" y="277"/>
                  </a:cubicBezTo>
                  <a:cubicBezTo>
                    <a:pt x="233" y="277"/>
                    <a:pt x="243" y="268"/>
                    <a:pt x="249" y="268"/>
                  </a:cubicBezTo>
                  <a:cubicBezTo>
                    <a:pt x="252" y="268"/>
                    <a:pt x="254" y="270"/>
                    <a:pt x="254" y="277"/>
                  </a:cubicBezTo>
                  <a:lnTo>
                    <a:pt x="254" y="277"/>
                  </a:lnTo>
                  <a:cubicBezTo>
                    <a:pt x="254" y="267"/>
                    <a:pt x="249" y="267"/>
                    <a:pt x="244" y="267"/>
                  </a:cubicBezTo>
                  <a:cubicBezTo>
                    <a:pt x="241" y="267"/>
                    <a:pt x="238" y="267"/>
                    <a:pt x="236" y="265"/>
                  </a:cubicBezTo>
                  <a:close/>
                  <a:moveTo>
                    <a:pt x="550" y="362"/>
                  </a:moveTo>
                  <a:cubicBezTo>
                    <a:pt x="529" y="383"/>
                    <a:pt x="550" y="383"/>
                    <a:pt x="529" y="383"/>
                  </a:cubicBezTo>
                  <a:lnTo>
                    <a:pt x="550" y="383"/>
                  </a:lnTo>
                  <a:cubicBezTo>
                    <a:pt x="550" y="383"/>
                    <a:pt x="550" y="362"/>
                    <a:pt x="550" y="362"/>
                  </a:cubicBezTo>
                  <a:close/>
                  <a:moveTo>
                    <a:pt x="656" y="404"/>
                  </a:moveTo>
                  <a:cubicBezTo>
                    <a:pt x="656" y="404"/>
                    <a:pt x="635" y="425"/>
                    <a:pt x="635" y="425"/>
                  </a:cubicBezTo>
                  <a:lnTo>
                    <a:pt x="656" y="425"/>
                  </a:lnTo>
                  <a:cubicBezTo>
                    <a:pt x="656" y="404"/>
                    <a:pt x="656" y="404"/>
                    <a:pt x="656" y="404"/>
                  </a:cubicBezTo>
                  <a:close/>
                  <a:moveTo>
                    <a:pt x="67" y="0"/>
                  </a:moveTo>
                  <a:cubicBezTo>
                    <a:pt x="50" y="0"/>
                    <a:pt x="34" y="6"/>
                    <a:pt x="22" y="24"/>
                  </a:cubicBezTo>
                  <a:lnTo>
                    <a:pt x="1" y="24"/>
                  </a:lnTo>
                  <a:cubicBezTo>
                    <a:pt x="1" y="24"/>
                    <a:pt x="1" y="45"/>
                    <a:pt x="1" y="45"/>
                  </a:cubicBezTo>
                  <a:cubicBezTo>
                    <a:pt x="1" y="45"/>
                    <a:pt x="1" y="66"/>
                    <a:pt x="1" y="66"/>
                  </a:cubicBezTo>
                  <a:lnTo>
                    <a:pt x="1" y="87"/>
                  </a:lnTo>
                  <a:lnTo>
                    <a:pt x="22" y="87"/>
                  </a:lnTo>
                  <a:cubicBezTo>
                    <a:pt x="22" y="108"/>
                    <a:pt x="22" y="129"/>
                    <a:pt x="22" y="129"/>
                  </a:cubicBezTo>
                  <a:cubicBezTo>
                    <a:pt x="22" y="129"/>
                    <a:pt x="22" y="151"/>
                    <a:pt x="22" y="151"/>
                  </a:cubicBezTo>
                  <a:cubicBezTo>
                    <a:pt x="33" y="161"/>
                    <a:pt x="38" y="161"/>
                    <a:pt x="40" y="161"/>
                  </a:cubicBezTo>
                  <a:cubicBezTo>
                    <a:pt x="43" y="161"/>
                    <a:pt x="43" y="161"/>
                    <a:pt x="43" y="172"/>
                  </a:cubicBezTo>
                  <a:lnTo>
                    <a:pt x="64" y="172"/>
                  </a:lnTo>
                  <a:cubicBezTo>
                    <a:pt x="64" y="172"/>
                    <a:pt x="85" y="193"/>
                    <a:pt x="85" y="193"/>
                  </a:cubicBezTo>
                  <a:cubicBezTo>
                    <a:pt x="106" y="193"/>
                    <a:pt x="106" y="214"/>
                    <a:pt x="128" y="214"/>
                  </a:cubicBezTo>
                  <a:cubicBezTo>
                    <a:pt x="128" y="224"/>
                    <a:pt x="133" y="224"/>
                    <a:pt x="138" y="224"/>
                  </a:cubicBezTo>
                  <a:cubicBezTo>
                    <a:pt x="143" y="224"/>
                    <a:pt x="149" y="224"/>
                    <a:pt x="149" y="235"/>
                  </a:cubicBezTo>
                  <a:lnTo>
                    <a:pt x="191" y="235"/>
                  </a:lnTo>
                  <a:cubicBezTo>
                    <a:pt x="191" y="246"/>
                    <a:pt x="191" y="246"/>
                    <a:pt x="191" y="246"/>
                  </a:cubicBezTo>
                  <a:cubicBezTo>
                    <a:pt x="191" y="246"/>
                    <a:pt x="191" y="246"/>
                    <a:pt x="191" y="256"/>
                  </a:cubicBezTo>
                  <a:lnTo>
                    <a:pt x="212" y="256"/>
                  </a:lnTo>
                  <a:cubicBezTo>
                    <a:pt x="212" y="256"/>
                    <a:pt x="233" y="256"/>
                    <a:pt x="233" y="277"/>
                  </a:cubicBezTo>
                  <a:lnTo>
                    <a:pt x="233" y="256"/>
                  </a:lnTo>
                  <a:cubicBezTo>
                    <a:pt x="233" y="261"/>
                    <a:pt x="234" y="264"/>
                    <a:pt x="236" y="265"/>
                  </a:cubicBezTo>
                  <a:lnTo>
                    <a:pt x="236" y="265"/>
                  </a:lnTo>
                  <a:cubicBezTo>
                    <a:pt x="242" y="256"/>
                    <a:pt x="254" y="256"/>
                    <a:pt x="254" y="256"/>
                  </a:cubicBezTo>
                  <a:cubicBezTo>
                    <a:pt x="254" y="277"/>
                    <a:pt x="254" y="277"/>
                    <a:pt x="254" y="277"/>
                  </a:cubicBezTo>
                  <a:lnTo>
                    <a:pt x="275" y="277"/>
                  </a:lnTo>
                  <a:cubicBezTo>
                    <a:pt x="275" y="277"/>
                    <a:pt x="275" y="298"/>
                    <a:pt x="297" y="298"/>
                  </a:cubicBezTo>
                  <a:cubicBezTo>
                    <a:pt x="297" y="288"/>
                    <a:pt x="291" y="288"/>
                    <a:pt x="289" y="288"/>
                  </a:cubicBezTo>
                  <a:cubicBezTo>
                    <a:pt x="286" y="288"/>
                    <a:pt x="286" y="288"/>
                    <a:pt x="297" y="277"/>
                  </a:cubicBezTo>
                  <a:cubicBezTo>
                    <a:pt x="297" y="277"/>
                    <a:pt x="297" y="298"/>
                    <a:pt x="297" y="298"/>
                  </a:cubicBezTo>
                  <a:lnTo>
                    <a:pt x="318" y="298"/>
                  </a:lnTo>
                  <a:cubicBezTo>
                    <a:pt x="318" y="298"/>
                    <a:pt x="297" y="320"/>
                    <a:pt x="318" y="320"/>
                  </a:cubicBezTo>
                  <a:lnTo>
                    <a:pt x="360" y="320"/>
                  </a:lnTo>
                  <a:lnTo>
                    <a:pt x="360" y="341"/>
                  </a:lnTo>
                  <a:cubicBezTo>
                    <a:pt x="360" y="341"/>
                    <a:pt x="381" y="320"/>
                    <a:pt x="381" y="320"/>
                  </a:cubicBezTo>
                  <a:cubicBezTo>
                    <a:pt x="381" y="327"/>
                    <a:pt x="383" y="329"/>
                    <a:pt x="386" y="329"/>
                  </a:cubicBezTo>
                  <a:cubicBezTo>
                    <a:pt x="390" y="329"/>
                    <a:pt x="395" y="320"/>
                    <a:pt x="381" y="320"/>
                  </a:cubicBezTo>
                  <a:lnTo>
                    <a:pt x="423" y="320"/>
                  </a:lnTo>
                  <a:cubicBezTo>
                    <a:pt x="444" y="320"/>
                    <a:pt x="444" y="320"/>
                    <a:pt x="444" y="341"/>
                  </a:cubicBezTo>
                  <a:cubicBezTo>
                    <a:pt x="444" y="341"/>
                    <a:pt x="444" y="320"/>
                    <a:pt x="444" y="320"/>
                  </a:cubicBezTo>
                  <a:lnTo>
                    <a:pt x="466" y="320"/>
                  </a:lnTo>
                  <a:cubicBezTo>
                    <a:pt x="466" y="320"/>
                    <a:pt x="466" y="320"/>
                    <a:pt x="466" y="341"/>
                  </a:cubicBezTo>
                  <a:cubicBezTo>
                    <a:pt x="466" y="341"/>
                    <a:pt x="487" y="341"/>
                    <a:pt x="487" y="362"/>
                  </a:cubicBezTo>
                  <a:cubicBezTo>
                    <a:pt x="508" y="362"/>
                    <a:pt x="508" y="341"/>
                    <a:pt x="508" y="341"/>
                  </a:cubicBezTo>
                  <a:cubicBezTo>
                    <a:pt x="508" y="341"/>
                    <a:pt x="508" y="362"/>
                    <a:pt x="508" y="362"/>
                  </a:cubicBezTo>
                  <a:cubicBezTo>
                    <a:pt x="515" y="355"/>
                    <a:pt x="520" y="352"/>
                    <a:pt x="523" y="352"/>
                  </a:cubicBezTo>
                  <a:cubicBezTo>
                    <a:pt x="529" y="352"/>
                    <a:pt x="529" y="362"/>
                    <a:pt x="529" y="362"/>
                  </a:cubicBezTo>
                  <a:lnTo>
                    <a:pt x="571" y="362"/>
                  </a:lnTo>
                  <a:cubicBezTo>
                    <a:pt x="571" y="362"/>
                    <a:pt x="550" y="383"/>
                    <a:pt x="571" y="383"/>
                  </a:cubicBezTo>
                  <a:cubicBezTo>
                    <a:pt x="578" y="376"/>
                    <a:pt x="583" y="374"/>
                    <a:pt x="586" y="374"/>
                  </a:cubicBezTo>
                  <a:cubicBezTo>
                    <a:pt x="592" y="374"/>
                    <a:pt x="592" y="383"/>
                    <a:pt x="592" y="383"/>
                  </a:cubicBezTo>
                  <a:cubicBezTo>
                    <a:pt x="592" y="393"/>
                    <a:pt x="592" y="393"/>
                    <a:pt x="592" y="393"/>
                  </a:cubicBezTo>
                  <a:cubicBezTo>
                    <a:pt x="592" y="393"/>
                    <a:pt x="592" y="393"/>
                    <a:pt x="592" y="404"/>
                  </a:cubicBezTo>
                  <a:cubicBezTo>
                    <a:pt x="592" y="383"/>
                    <a:pt x="613" y="383"/>
                    <a:pt x="613" y="383"/>
                  </a:cubicBezTo>
                  <a:cubicBezTo>
                    <a:pt x="613" y="383"/>
                    <a:pt x="613" y="404"/>
                    <a:pt x="613" y="404"/>
                  </a:cubicBezTo>
                  <a:cubicBezTo>
                    <a:pt x="613" y="393"/>
                    <a:pt x="613" y="393"/>
                    <a:pt x="616" y="393"/>
                  </a:cubicBezTo>
                  <a:cubicBezTo>
                    <a:pt x="619" y="393"/>
                    <a:pt x="624" y="393"/>
                    <a:pt x="635" y="383"/>
                  </a:cubicBezTo>
                  <a:lnTo>
                    <a:pt x="635" y="383"/>
                  </a:lnTo>
                  <a:cubicBezTo>
                    <a:pt x="634" y="384"/>
                    <a:pt x="613" y="404"/>
                    <a:pt x="613" y="404"/>
                  </a:cubicBezTo>
                  <a:cubicBezTo>
                    <a:pt x="635" y="404"/>
                    <a:pt x="635" y="404"/>
                    <a:pt x="635" y="383"/>
                  </a:cubicBezTo>
                  <a:lnTo>
                    <a:pt x="635" y="383"/>
                  </a:lnTo>
                  <a:cubicBezTo>
                    <a:pt x="635" y="383"/>
                    <a:pt x="635" y="383"/>
                    <a:pt x="635" y="383"/>
                  </a:cubicBezTo>
                  <a:lnTo>
                    <a:pt x="635" y="383"/>
                  </a:lnTo>
                  <a:cubicBezTo>
                    <a:pt x="635" y="383"/>
                    <a:pt x="635" y="383"/>
                    <a:pt x="635" y="383"/>
                  </a:cubicBezTo>
                  <a:cubicBezTo>
                    <a:pt x="635" y="383"/>
                    <a:pt x="635" y="404"/>
                    <a:pt x="635" y="404"/>
                  </a:cubicBezTo>
                  <a:cubicBezTo>
                    <a:pt x="635" y="404"/>
                    <a:pt x="635" y="404"/>
                    <a:pt x="656" y="383"/>
                  </a:cubicBezTo>
                  <a:cubicBezTo>
                    <a:pt x="656" y="383"/>
                    <a:pt x="656" y="383"/>
                    <a:pt x="656" y="404"/>
                  </a:cubicBezTo>
                  <a:cubicBezTo>
                    <a:pt x="656" y="404"/>
                    <a:pt x="677" y="404"/>
                    <a:pt x="677" y="425"/>
                  </a:cubicBezTo>
                  <a:cubicBezTo>
                    <a:pt x="687" y="415"/>
                    <a:pt x="687" y="415"/>
                    <a:pt x="687" y="415"/>
                  </a:cubicBezTo>
                  <a:cubicBezTo>
                    <a:pt x="687" y="415"/>
                    <a:pt x="687" y="415"/>
                    <a:pt x="698" y="404"/>
                  </a:cubicBezTo>
                  <a:lnTo>
                    <a:pt x="698" y="404"/>
                  </a:lnTo>
                  <a:cubicBezTo>
                    <a:pt x="698" y="404"/>
                    <a:pt x="698" y="425"/>
                    <a:pt x="677" y="425"/>
                  </a:cubicBezTo>
                  <a:cubicBezTo>
                    <a:pt x="677" y="432"/>
                    <a:pt x="679" y="435"/>
                    <a:pt x="682" y="435"/>
                  </a:cubicBezTo>
                  <a:cubicBezTo>
                    <a:pt x="688" y="435"/>
                    <a:pt x="698" y="425"/>
                    <a:pt x="698" y="425"/>
                  </a:cubicBezTo>
                  <a:lnTo>
                    <a:pt x="698" y="425"/>
                  </a:lnTo>
                  <a:cubicBezTo>
                    <a:pt x="687" y="436"/>
                    <a:pt x="687" y="436"/>
                    <a:pt x="690" y="436"/>
                  </a:cubicBezTo>
                  <a:cubicBezTo>
                    <a:pt x="691" y="436"/>
                    <a:pt x="693" y="436"/>
                    <a:pt x="695" y="437"/>
                  </a:cubicBezTo>
                  <a:lnTo>
                    <a:pt x="695" y="437"/>
                  </a:lnTo>
                  <a:cubicBezTo>
                    <a:pt x="698" y="431"/>
                    <a:pt x="698" y="425"/>
                    <a:pt x="698" y="425"/>
                  </a:cubicBezTo>
                  <a:cubicBezTo>
                    <a:pt x="698" y="425"/>
                    <a:pt x="698" y="425"/>
                    <a:pt x="698" y="404"/>
                  </a:cubicBezTo>
                  <a:cubicBezTo>
                    <a:pt x="698" y="404"/>
                    <a:pt x="698" y="383"/>
                    <a:pt x="698" y="383"/>
                  </a:cubicBezTo>
                  <a:cubicBezTo>
                    <a:pt x="698" y="383"/>
                    <a:pt x="677" y="383"/>
                    <a:pt x="677" y="362"/>
                  </a:cubicBezTo>
                  <a:cubicBezTo>
                    <a:pt x="677" y="362"/>
                    <a:pt x="677" y="341"/>
                    <a:pt x="677" y="341"/>
                  </a:cubicBezTo>
                  <a:cubicBezTo>
                    <a:pt x="677" y="362"/>
                    <a:pt x="677" y="362"/>
                    <a:pt x="656" y="362"/>
                  </a:cubicBezTo>
                  <a:cubicBezTo>
                    <a:pt x="666" y="351"/>
                    <a:pt x="666" y="351"/>
                    <a:pt x="664" y="351"/>
                  </a:cubicBezTo>
                  <a:cubicBezTo>
                    <a:pt x="661" y="351"/>
                    <a:pt x="656" y="351"/>
                    <a:pt x="656" y="341"/>
                  </a:cubicBezTo>
                  <a:lnTo>
                    <a:pt x="635" y="341"/>
                  </a:lnTo>
                  <a:cubicBezTo>
                    <a:pt x="635" y="341"/>
                    <a:pt x="635" y="341"/>
                    <a:pt x="635" y="320"/>
                  </a:cubicBezTo>
                  <a:cubicBezTo>
                    <a:pt x="635" y="320"/>
                    <a:pt x="625" y="329"/>
                    <a:pt x="619" y="329"/>
                  </a:cubicBezTo>
                  <a:cubicBezTo>
                    <a:pt x="616" y="329"/>
                    <a:pt x="613" y="327"/>
                    <a:pt x="613" y="320"/>
                  </a:cubicBezTo>
                  <a:cubicBezTo>
                    <a:pt x="613" y="320"/>
                    <a:pt x="592" y="298"/>
                    <a:pt x="592" y="298"/>
                  </a:cubicBezTo>
                  <a:cubicBezTo>
                    <a:pt x="592" y="298"/>
                    <a:pt x="592" y="277"/>
                    <a:pt x="592" y="277"/>
                  </a:cubicBezTo>
                  <a:lnTo>
                    <a:pt x="571" y="277"/>
                  </a:lnTo>
                  <a:cubicBezTo>
                    <a:pt x="571" y="277"/>
                    <a:pt x="571" y="256"/>
                    <a:pt x="550" y="256"/>
                  </a:cubicBezTo>
                  <a:lnTo>
                    <a:pt x="529" y="256"/>
                  </a:lnTo>
                  <a:cubicBezTo>
                    <a:pt x="529" y="256"/>
                    <a:pt x="529" y="235"/>
                    <a:pt x="529" y="235"/>
                  </a:cubicBezTo>
                  <a:lnTo>
                    <a:pt x="508" y="235"/>
                  </a:lnTo>
                  <a:cubicBezTo>
                    <a:pt x="487" y="235"/>
                    <a:pt x="508" y="214"/>
                    <a:pt x="487" y="214"/>
                  </a:cubicBezTo>
                  <a:lnTo>
                    <a:pt x="466" y="214"/>
                  </a:lnTo>
                  <a:cubicBezTo>
                    <a:pt x="466" y="193"/>
                    <a:pt x="466" y="193"/>
                    <a:pt x="466" y="193"/>
                  </a:cubicBezTo>
                  <a:lnTo>
                    <a:pt x="423" y="193"/>
                  </a:lnTo>
                  <a:cubicBezTo>
                    <a:pt x="423" y="193"/>
                    <a:pt x="423" y="172"/>
                    <a:pt x="402" y="172"/>
                  </a:cubicBezTo>
                  <a:cubicBezTo>
                    <a:pt x="402" y="172"/>
                    <a:pt x="402" y="151"/>
                    <a:pt x="402" y="151"/>
                  </a:cubicBezTo>
                  <a:cubicBezTo>
                    <a:pt x="388" y="151"/>
                    <a:pt x="383" y="160"/>
                    <a:pt x="382" y="160"/>
                  </a:cubicBezTo>
                  <a:cubicBezTo>
                    <a:pt x="381" y="160"/>
                    <a:pt x="381" y="158"/>
                    <a:pt x="381" y="151"/>
                  </a:cubicBezTo>
                  <a:lnTo>
                    <a:pt x="339" y="151"/>
                  </a:lnTo>
                  <a:cubicBezTo>
                    <a:pt x="339" y="151"/>
                    <a:pt x="339" y="151"/>
                    <a:pt x="339" y="129"/>
                  </a:cubicBezTo>
                  <a:lnTo>
                    <a:pt x="297" y="129"/>
                  </a:lnTo>
                  <a:cubicBezTo>
                    <a:pt x="297" y="119"/>
                    <a:pt x="297" y="119"/>
                    <a:pt x="294" y="119"/>
                  </a:cubicBezTo>
                  <a:cubicBezTo>
                    <a:pt x="291" y="119"/>
                    <a:pt x="286" y="119"/>
                    <a:pt x="275" y="108"/>
                  </a:cubicBezTo>
                  <a:lnTo>
                    <a:pt x="254" y="108"/>
                  </a:lnTo>
                  <a:cubicBezTo>
                    <a:pt x="254" y="108"/>
                    <a:pt x="254" y="87"/>
                    <a:pt x="233" y="87"/>
                  </a:cubicBezTo>
                  <a:lnTo>
                    <a:pt x="212" y="87"/>
                  </a:lnTo>
                  <a:cubicBezTo>
                    <a:pt x="212" y="87"/>
                    <a:pt x="212" y="87"/>
                    <a:pt x="212" y="66"/>
                  </a:cubicBezTo>
                  <a:lnTo>
                    <a:pt x="170" y="66"/>
                  </a:lnTo>
                  <a:cubicBezTo>
                    <a:pt x="170" y="66"/>
                    <a:pt x="170" y="45"/>
                    <a:pt x="170" y="45"/>
                  </a:cubicBezTo>
                  <a:cubicBezTo>
                    <a:pt x="170" y="45"/>
                    <a:pt x="114" y="0"/>
                    <a:pt x="67" y="0"/>
                  </a:cubicBezTo>
                  <a:close/>
                  <a:moveTo>
                    <a:pt x="695" y="437"/>
                  </a:moveTo>
                  <a:lnTo>
                    <a:pt x="695" y="437"/>
                  </a:lnTo>
                  <a:cubicBezTo>
                    <a:pt x="692" y="442"/>
                    <a:pt x="687" y="446"/>
                    <a:pt x="677" y="446"/>
                  </a:cubicBezTo>
                  <a:lnTo>
                    <a:pt x="698" y="446"/>
                  </a:lnTo>
                  <a:cubicBezTo>
                    <a:pt x="698" y="441"/>
                    <a:pt x="696" y="438"/>
                    <a:pt x="695" y="4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4268;p67"/>
            <p:cNvSpPr/>
            <p:nvPr/>
          </p:nvSpPr>
          <p:spPr>
            <a:xfrm>
              <a:off x="7909945" y="412504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4269;p67"/>
            <p:cNvSpPr/>
            <p:nvPr/>
          </p:nvSpPr>
          <p:spPr>
            <a:xfrm>
              <a:off x="7907480" y="412340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4270;p67"/>
            <p:cNvSpPr/>
            <p:nvPr/>
          </p:nvSpPr>
          <p:spPr>
            <a:xfrm>
              <a:off x="7906659" y="4123400"/>
              <a:ext cx="861" cy="861"/>
            </a:xfrm>
            <a:custGeom>
              <a:avLst/>
              <a:gdLst/>
              <a:ahLst/>
              <a:cxnLst/>
              <a:rect l="l" t="t" r="r" b="b"/>
              <a:pathLst>
                <a:path w="22" h="22" extrusionOk="0">
                  <a:moveTo>
                    <a:pt x="0" y="22"/>
                  </a:moveTo>
                  <a:cubicBezTo>
                    <a:pt x="21" y="1"/>
                    <a:pt x="21" y="1"/>
                    <a:pt x="21" y="1"/>
                  </a:cubicBezTo>
                  <a:cubicBezTo>
                    <a:pt x="21" y="1"/>
                    <a:pt x="21"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4271;p67"/>
            <p:cNvSpPr/>
            <p:nvPr/>
          </p:nvSpPr>
          <p:spPr>
            <a:xfrm>
              <a:off x="7911588" y="412504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4272;p67"/>
            <p:cNvSpPr/>
            <p:nvPr/>
          </p:nvSpPr>
          <p:spPr>
            <a:xfrm>
              <a:off x="7915735" y="4126725"/>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4273;p67"/>
            <p:cNvSpPr/>
            <p:nvPr/>
          </p:nvSpPr>
          <p:spPr>
            <a:xfrm>
              <a:off x="7914913" y="412672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4274;p67"/>
            <p:cNvSpPr/>
            <p:nvPr/>
          </p:nvSpPr>
          <p:spPr>
            <a:xfrm>
              <a:off x="7910766" y="4124221"/>
              <a:ext cx="39" cy="861"/>
            </a:xfrm>
            <a:custGeom>
              <a:avLst/>
              <a:gdLst/>
              <a:ahLst/>
              <a:cxnLst/>
              <a:rect l="l" t="t" r="r" b="b"/>
              <a:pathLst>
                <a:path w="1" h="22" extrusionOk="0">
                  <a:moveTo>
                    <a:pt x="1" y="1"/>
                  </a:moveTo>
                  <a:cubicBezTo>
                    <a:pt x="1" y="1"/>
                    <a:pt x="1" y="1"/>
                    <a:pt x="1" y="22"/>
                  </a:cubicBez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4275;p67"/>
            <p:cNvSpPr/>
            <p:nvPr/>
          </p:nvSpPr>
          <p:spPr>
            <a:xfrm>
              <a:off x="7914913" y="4126725"/>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4276;p67"/>
            <p:cNvSpPr/>
            <p:nvPr/>
          </p:nvSpPr>
          <p:spPr>
            <a:xfrm>
              <a:off x="7915735" y="412672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4277;p67"/>
            <p:cNvSpPr/>
            <p:nvPr/>
          </p:nvSpPr>
          <p:spPr>
            <a:xfrm>
              <a:off x="7913270" y="4125043"/>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4278;p67"/>
            <p:cNvSpPr/>
            <p:nvPr/>
          </p:nvSpPr>
          <p:spPr>
            <a:xfrm>
              <a:off x="7914913" y="4126725"/>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4279;p67"/>
            <p:cNvSpPr/>
            <p:nvPr/>
          </p:nvSpPr>
          <p:spPr>
            <a:xfrm>
              <a:off x="7915735" y="4126725"/>
              <a:ext cx="39" cy="861"/>
            </a:xfrm>
            <a:custGeom>
              <a:avLst/>
              <a:gdLst/>
              <a:ahLst/>
              <a:cxnLst/>
              <a:rect l="l" t="t" r="r" b="b"/>
              <a:pathLst>
                <a:path w="1" h="22" extrusionOk="0">
                  <a:moveTo>
                    <a:pt x="1" y="0"/>
                  </a:moveTo>
                  <a:lnTo>
                    <a:pt x="1" y="0"/>
                  </a:lnTo>
                  <a:lnTo>
                    <a:pt x="1"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4280;p67"/>
            <p:cNvSpPr/>
            <p:nvPr/>
          </p:nvSpPr>
          <p:spPr>
            <a:xfrm>
              <a:off x="7914092" y="412586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4281;p67"/>
            <p:cNvSpPr/>
            <p:nvPr/>
          </p:nvSpPr>
          <p:spPr>
            <a:xfrm>
              <a:off x="7812454" y="410602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4282;p67"/>
            <p:cNvSpPr/>
            <p:nvPr/>
          </p:nvSpPr>
          <p:spPr>
            <a:xfrm>
              <a:off x="7812454" y="410356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4283;p67"/>
            <p:cNvSpPr/>
            <p:nvPr/>
          </p:nvSpPr>
          <p:spPr>
            <a:xfrm>
              <a:off x="7812454" y="410771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4284;p67"/>
            <p:cNvSpPr/>
            <p:nvPr/>
          </p:nvSpPr>
          <p:spPr>
            <a:xfrm>
              <a:off x="7811593" y="409777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4285;p67"/>
            <p:cNvSpPr/>
            <p:nvPr/>
          </p:nvSpPr>
          <p:spPr>
            <a:xfrm>
              <a:off x="7811593" y="410110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4286;p67"/>
            <p:cNvSpPr/>
            <p:nvPr/>
          </p:nvSpPr>
          <p:spPr>
            <a:xfrm>
              <a:off x="7809950" y="4109355"/>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4287;p67"/>
            <p:cNvSpPr/>
            <p:nvPr/>
          </p:nvSpPr>
          <p:spPr>
            <a:xfrm>
              <a:off x="7811593" y="41101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4288;p67"/>
            <p:cNvSpPr/>
            <p:nvPr/>
          </p:nvSpPr>
          <p:spPr>
            <a:xfrm>
              <a:off x="7811593" y="410935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4289;p67"/>
            <p:cNvSpPr/>
            <p:nvPr/>
          </p:nvSpPr>
          <p:spPr>
            <a:xfrm>
              <a:off x="7811593" y="410935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4290;p67"/>
            <p:cNvSpPr/>
            <p:nvPr/>
          </p:nvSpPr>
          <p:spPr>
            <a:xfrm>
              <a:off x="7804981" y="4077940"/>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4291;p67"/>
            <p:cNvSpPr/>
            <p:nvPr/>
          </p:nvSpPr>
          <p:spPr>
            <a:xfrm>
              <a:off x="7809950" y="409280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4292;p67"/>
            <p:cNvSpPr/>
            <p:nvPr/>
          </p:nvSpPr>
          <p:spPr>
            <a:xfrm>
              <a:off x="7803338" y="4077940"/>
              <a:ext cx="861" cy="39"/>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4293;p67"/>
            <p:cNvSpPr/>
            <p:nvPr/>
          </p:nvSpPr>
          <p:spPr>
            <a:xfrm>
              <a:off x="7809128" y="410853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4294;p67"/>
            <p:cNvSpPr/>
            <p:nvPr/>
          </p:nvSpPr>
          <p:spPr>
            <a:xfrm>
              <a:off x="7804160" y="409280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4295;p67"/>
            <p:cNvSpPr/>
            <p:nvPr/>
          </p:nvSpPr>
          <p:spPr>
            <a:xfrm>
              <a:off x="7803338" y="4077940"/>
              <a:ext cx="861" cy="39"/>
            </a:xfrm>
            <a:custGeom>
              <a:avLst/>
              <a:gdLst/>
              <a:ahLst/>
              <a:cxnLst/>
              <a:rect l="l" t="t" r="r" b="b"/>
              <a:pathLst>
                <a:path w="22" h="1" extrusionOk="0">
                  <a:moveTo>
                    <a:pt x="1" y="1"/>
                  </a:moveTo>
                  <a:lnTo>
                    <a:pt x="1" y="1"/>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4296;p67"/>
            <p:cNvSpPr/>
            <p:nvPr/>
          </p:nvSpPr>
          <p:spPr>
            <a:xfrm>
              <a:off x="7809128" y="408705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4297;p67"/>
            <p:cNvSpPr/>
            <p:nvPr/>
          </p:nvSpPr>
          <p:spPr>
            <a:xfrm>
              <a:off x="7809128" y="408705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4298;p67"/>
            <p:cNvSpPr/>
            <p:nvPr/>
          </p:nvSpPr>
          <p:spPr>
            <a:xfrm>
              <a:off x="7804981" y="407794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4299;p67"/>
            <p:cNvSpPr/>
            <p:nvPr/>
          </p:nvSpPr>
          <p:spPr>
            <a:xfrm>
              <a:off x="7808307" y="4083730"/>
              <a:ext cx="39" cy="861"/>
            </a:xfrm>
            <a:custGeom>
              <a:avLst/>
              <a:gdLst/>
              <a:ahLst/>
              <a:cxnLst/>
              <a:rect l="l" t="t" r="r" b="b"/>
              <a:pathLst>
                <a:path w="1" h="22" extrusionOk="0">
                  <a:moveTo>
                    <a:pt x="0" y="1"/>
                  </a:moveTo>
                  <a:cubicBezTo>
                    <a:pt x="0" y="22"/>
                    <a:pt x="0" y="22"/>
                    <a:pt x="0" y="22"/>
                  </a:cubicBez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4300;p67"/>
            <p:cNvSpPr/>
            <p:nvPr/>
          </p:nvSpPr>
          <p:spPr>
            <a:xfrm>
              <a:off x="7811593" y="410110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4301;p67"/>
            <p:cNvSpPr/>
            <p:nvPr/>
          </p:nvSpPr>
          <p:spPr>
            <a:xfrm>
              <a:off x="7806664" y="4100279"/>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4302;p67"/>
            <p:cNvSpPr/>
            <p:nvPr/>
          </p:nvSpPr>
          <p:spPr>
            <a:xfrm>
              <a:off x="7806664" y="4100279"/>
              <a:ext cx="861" cy="39"/>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4303;p67"/>
            <p:cNvSpPr/>
            <p:nvPr/>
          </p:nvSpPr>
          <p:spPr>
            <a:xfrm>
              <a:off x="7807485" y="410027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4304;p67"/>
            <p:cNvSpPr/>
            <p:nvPr/>
          </p:nvSpPr>
          <p:spPr>
            <a:xfrm>
              <a:off x="7807485" y="4101922"/>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4305;p67"/>
            <p:cNvSpPr/>
            <p:nvPr/>
          </p:nvSpPr>
          <p:spPr>
            <a:xfrm>
              <a:off x="7807485" y="410192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4306;p67"/>
            <p:cNvSpPr/>
            <p:nvPr/>
          </p:nvSpPr>
          <p:spPr>
            <a:xfrm>
              <a:off x="7800874" y="4077940"/>
              <a:ext cx="11619" cy="33098"/>
            </a:xfrm>
            <a:custGeom>
              <a:avLst/>
              <a:gdLst/>
              <a:ahLst/>
              <a:cxnLst/>
              <a:rect l="l" t="t" r="r" b="b"/>
              <a:pathLst>
                <a:path w="297" h="846" extrusionOk="0">
                  <a:moveTo>
                    <a:pt x="296" y="677"/>
                  </a:moveTo>
                  <a:cubicBezTo>
                    <a:pt x="296" y="677"/>
                    <a:pt x="275" y="698"/>
                    <a:pt x="275" y="698"/>
                  </a:cubicBezTo>
                  <a:lnTo>
                    <a:pt x="296" y="698"/>
                  </a:lnTo>
                  <a:lnTo>
                    <a:pt x="296" y="677"/>
                  </a:lnTo>
                  <a:close/>
                  <a:moveTo>
                    <a:pt x="85" y="1"/>
                  </a:moveTo>
                  <a:cubicBezTo>
                    <a:pt x="85" y="1"/>
                    <a:pt x="85" y="1"/>
                    <a:pt x="85" y="22"/>
                  </a:cubicBezTo>
                  <a:lnTo>
                    <a:pt x="64" y="22"/>
                  </a:lnTo>
                  <a:lnTo>
                    <a:pt x="64" y="43"/>
                  </a:lnTo>
                  <a:cubicBezTo>
                    <a:pt x="53" y="54"/>
                    <a:pt x="48" y="59"/>
                    <a:pt x="45" y="59"/>
                  </a:cubicBezTo>
                  <a:cubicBezTo>
                    <a:pt x="43" y="59"/>
                    <a:pt x="43" y="54"/>
                    <a:pt x="43" y="43"/>
                  </a:cubicBezTo>
                  <a:cubicBezTo>
                    <a:pt x="43" y="64"/>
                    <a:pt x="21" y="85"/>
                    <a:pt x="21" y="85"/>
                  </a:cubicBezTo>
                  <a:cubicBezTo>
                    <a:pt x="43" y="85"/>
                    <a:pt x="21" y="106"/>
                    <a:pt x="21" y="106"/>
                  </a:cubicBezTo>
                  <a:cubicBezTo>
                    <a:pt x="0" y="106"/>
                    <a:pt x="21" y="127"/>
                    <a:pt x="21" y="127"/>
                  </a:cubicBezTo>
                  <a:cubicBezTo>
                    <a:pt x="21" y="149"/>
                    <a:pt x="21" y="170"/>
                    <a:pt x="21" y="170"/>
                  </a:cubicBezTo>
                  <a:cubicBezTo>
                    <a:pt x="21" y="191"/>
                    <a:pt x="21" y="212"/>
                    <a:pt x="43" y="233"/>
                  </a:cubicBezTo>
                  <a:cubicBezTo>
                    <a:pt x="32" y="244"/>
                    <a:pt x="32" y="244"/>
                    <a:pt x="35" y="244"/>
                  </a:cubicBezTo>
                  <a:cubicBezTo>
                    <a:pt x="37" y="244"/>
                    <a:pt x="43" y="244"/>
                    <a:pt x="43" y="254"/>
                  </a:cubicBezTo>
                  <a:cubicBezTo>
                    <a:pt x="43" y="254"/>
                    <a:pt x="21" y="275"/>
                    <a:pt x="43" y="275"/>
                  </a:cubicBezTo>
                  <a:cubicBezTo>
                    <a:pt x="43" y="296"/>
                    <a:pt x="43" y="296"/>
                    <a:pt x="43" y="296"/>
                  </a:cubicBezTo>
                  <a:lnTo>
                    <a:pt x="64" y="296"/>
                  </a:lnTo>
                  <a:cubicBezTo>
                    <a:pt x="64" y="318"/>
                    <a:pt x="64" y="318"/>
                    <a:pt x="64" y="318"/>
                  </a:cubicBezTo>
                  <a:cubicBezTo>
                    <a:pt x="64" y="318"/>
                    <a:pt x="64" y="318"/>
                    <a:pt x="64" y="339"/>
                  </a:cubicBezTo>
                  <a:cubicBezTo>
                    <a:pt x="64" y="339"/>
                    <a:pt x="64" y="339"/>
                    <a:pt x="64" y="360"/>
                  </a:cubicBezTo>
                  <a:cubicBezTo>
                    <a:pt x="64" y="360"/>
                    <a:pt x="85" y="381"/>
                    <a:pt x="85" y="381"/>
                  </a:cubicBezTo>
                  <a:cubicBezTo>
                    <a:pt x="85" y="402"/>
                    <a:pt x="64" y="402"/>
                    <a:pt x="85" y="402"/>
                  </a:cubicBezTo>
                  <a:cubicBezTo>
                    <a:pt x="85" y="402"/>
                    <a:pt x="85" y="402"/>
                    <a:pt x="85" y="423"/>
                  </a:cubicBezTo>
                  <a:cubicBezTo>
                    <a:pt x="85" y="423"/>
                    <a:pt x="85" y="423"/>
                    <a:pt x="85" y="444"/>
                  </a:cubicBezTo>
                  <a:cubicBezTo>
                    <a:pt x="85" y="444"/>
                    <a:pt x="106" y="465"/>
                    <a:pt x="106" y="487"/>
                  </a:cubicBezTo>
                  <a:lnTo>
                    <a:pt x="106" y="508"/>
                  </a:lnTo>
                  <a:cubicBezTo>
                    <a:pt x="85" y="508"/>
                    <a:pt x="127" y="508"/>
                    <a:pt x="127" y="529"/>
                  </a:cubicBezTo>
                  <a:cubicBezTo>
                    <a:pt x="127" y="518"/>
                    <a:pt x="127" y="518"/>
                    <a:pt x="127" y="518"/>
                  </a:cubicBezTo>
                  <a:cubicBezTo>
                    <a:pt x="127" y="518"/>
                    <a:pt x="127" y="518"/>
                    <a:pt x="127" y="508"/>
                  </a:cubicBezTo>
                  <a:cubicBezTo>
                    <a:pt x="127" y="508"/>
                    <a:pt x="127" y="517"/>
                    <a:pt x="133" y="517"/>
                  </a:cubicBezTo>
                  <a:cubicBezTo>
                    <a:pt x="136" y="517"/>
                    <a:pt x="141" y="515"/>
                    <a:pt x="148" y="508"/>
                  </a:cubicBezTo>
                  <a:lnTo>
                    <a:pt x="148" y="508"/>
                  </a:lnTo>
                  <a:cubicBezTo>
                    <a:pt x="127" y="529"/>
                    <a:pt x="148" y="529"/>
                    <a:pt x="148" y="529"/>
                  </a:cubicBezTo>
                  <a:cubicBezTo>
                    <a:pt x="148" y="550"/>
                    <a:pt x="148" y="550"/>
                    <a:pt x="148" y="550"/>
                  </a:cubicBezTo>
                  <a:cubicBezTo>
                    <a:pt x="169" y="550"/>
                    <a:pt x="148" y="571"/>
                    <a:pt x="148" y="571"/>
                  </a:cubicBezTo>
                  <a:lnTo>
                    <a:pt x="169" y="571"/>
                  </a:lnTo>
                  <a:cubicBezTo>
                    <a:pt x="169" y="571"/>
                    <a:pt x="169" y="571"/>
                    <a:pt x="169" y="592"/>
                  </a:cubicBezTo>
                  <a:cubicBezTo>
                    <a:pt x="169" y="592"/>
                    <a:pt x="148" y="613"/>
                    <a:pt x="148" y="613"/>
                  </a:cubicBezTo>
                  <a:lnTo>
                    <a:pt x="169" y="613"/>
                  </a:lnTo>
                  <a:cubicBezTo>
                    <a:pt x="169" y="613"/>
                    <a:pt x="169" y="634"/>
                    <a:pt x="169" y="634"/>
                  </a:cubicBezTo>
                  <a:lnTo>
                    <a:pt x="190" y="634"/>
                  </a:lnTo>
                  <a:cubicBezTo>
                    <a:pt x="190" y="634"/>
                    <a:pt x="190" y="634"/>
                    <a:pt x="190" y="656"/>
                  </a:cubicBezTo>
                  <a:lnTo>
                    <a:pt x="190" y="677"/>
                  </a:lnTo>
                  <a:lnTo>
                    <a:pt x="212" y="677"/>
                  </a:lnTo>
                  <a:cubicBezTo>
                    <a:pt x="212" y="698"/>
                    <a:pt x="190" y="698"/>
                    <a:pt x="190" y="698"/>
                  </a:cubicBezTo>
                  <a:lnTo>
                    <a:pt x="212" y="698"/>
                  </a:lnTo>
                  <a:cubicBezTo>
                    <a:pt x="212" y="719"/>
                    <a:pt x="212" y="719"/>
                    <a:pt x="212" y="719"/>
                  </a:cubicBezTo>
                  <a:lnTo>
                    <a:pt x="233" y="719"/>
                  </a:lnTo>
                  <a:cubicBezTo>
                    <a:pt x="212" y="740"/>
                    <a:pt x="233" y="740"/>
                    <a:pt x="212" y="740"/>
                  </a:cubicBezTo>
                  <a:cubicBezTo>
                    <a:pt x="212" y="740"/>
                    <a:pt x="212" y="740"/>
                    <a:pt x="212" y="761"/>
                  </a:cubicBezTo>
                  <a:cubicBezTo>
                    <a:pt x="212" y="772"/>
                    <a:pt x="212" y="772"/>
                    <a:pt x="212" y="772"/>
                  </a:cubicBezTo>
                  <a:cubicBezTo>
                    <a:pt x="212" y="772"/>
                    <a:pt x="212" y="772"/>
                    <a:pt x="212" y="782"/>
                  </a:cubicBezTo>
                  <a:cubicBezTo>
                    <a:pt x="212" y="782"/>
                    <a:pt x="233" y="803"/>
                    <a:pt x="233" y="803"/>
                  </a:cubicBezTo>
                  <a:cubicBezTo>
                    <a:pt x="233" y="803"/>
                    <a:pt x="233" y="782"/>
                    <a:pt x="233" y="782"/>
                  </a:cubicBezTo>
                  <a:cubicBezTo>
                    <a:pt x="233" y="775"/>
                    <a:pt x="233" y="773"/>
                    <a:pt x="234" y="773"/>
                  </a:cubicBezTo>
                  <a:cubicBezTo>
                    <a:pt x="235" y="773"/>
                    <a:pt x="240" y="782"/>
                    <a:pt x="254" y="782"/>
                  </a:cubicBezTo>
                  <a:lnTo>
                    <a:pt x="233" y="782"/>
                  </a:lnTo>
                  <a:lnTo>
                    <a:pt x="254" y="803"/>
                  </a:lnTo>
                  <a:cubicBezTo>
                    <a:pt x="233" y="825"/>
                    <a:pt x="254" y="825"/>
                    <a:pt x="254" y="825"/>
                  </a:cubicBezTo>
                  <a:lnTo>
                    <a:pt x="275" y="825"/>
                  </a:lnTo>
                  <a:lnTo>
                    <a:pt x="275" y="803"/>
                  </a:lnTo>
                  <a:lnTo>
                    <a:pt x="296" y="803"/>
                  </a:lnTo>
                  <a:cubicBezTo>
                    <a:pt x="296" y="803"/>
                    <a:pt x="275" y="803"/>
                    <a:pt x="296" y="782"/>
                  </a:cubicBezTo>
                  <a:lnTo>
                    <a:pt x="296" y="761"/>
                  </a:lnTo>
                  <a:cubicBezTo>
                    <a:pt x="296" y="740"/>
                    <a:pt x="275" y="740"/>
                    <a:pt x="275" y="740"/>
                  </a:cubicBezTo>
                  <a:cubicBezTo>
                    <a:pt x="296" y="740"/>
                    <a:pt x="296" y="740"/>
                    <a:pt x="296" y="719"/>
                  </a:cubicBezTo>
                  <a:lnTo>
                    <a:pt x="275" y="719"/>
                  </a:lnTo>
                  <a:cubicBezTo>
                    <a:pt x="296" y="719"/>
                    <a:pt x="275" y="719"/>
                    <a:pt x="275" y="698"/>
                  </a:cubicBezTo>
                  <a:cubicBezTo>
                    <a:pt x="275" y="677"/>
                    <a:pt x="275" y="677"/>
                    <a:pt x="275" y="677"/>
                  </a:cubicBezTo>
                  <a:cubicBezTo>
                    <a:pt x="275" y="677"/>
                    <a:pt x="275" y="677"/>
                    <a:pt x="275" y="656"/>
                  </a:cubicBezTo>
                  <a:lnTo>
                    <a:pt x="296" y="634"/>
                  </a:lnTo>
                  <a:cubicBezTo>
                    <a:pt x="275" y="634"/>
                    <a:pt x="296" y="613"/>
                    <a:pt x="275" y="613"/>
                  </a:cubicBezTo>
                  <a:cubicBezTo>
                    <a:pt x="275" y="592"/>
                    <a:pt x="275" y="592"/>
                    <a:pt x="275" y="592"/>
                  </a:cubicBezTo>
                  <a:cubicBezTo>
                    <a:pt x="275" y="571"/>
                    <a:pt x="275" y="571"/>
                    <a:pt x="275" y="571"/>
                  </a:cubicBezTo>
                  <a:cubicBezTo>
                    <a:pt x="275" y="550"/>
                    <a:pt x="254" y="550"/>
                    <a:pt x="275" y="550"/>
                  </a:cubicBezTo>
                  <a:cubicBezTo>
                    <a:pt x="275" y="529"/>
                    <a:pt x="275" y="529"/>
                    <a:pt x="275" y="529"/>
                  </a:cubicBezTo>
                  <a:cubicBezTo>
                    <a:pt x="275" y="508"/>
                    <a:pt x="275" y="508"/>
                    <a:pt x="275" y="508"/>
                  </a:cubicBezTo>
                  <a:cubicBezTo>
                    <a:pt x="275" y="487"/>
                    <a:pt x="275" y="487"/>
                    <a:pt x="275" y="487"/>
                  </a:cubicBezTo>
                  <a:lnTo>
                    <a:pt x="254" y="487"/>
                  </a:lnTo>
                  <a:cubicBezTo>
                    <a:pt x="254" y="465"/>
                    <a:pt x="275" y="465"/>
                    <a:pt x="254" y="465"/>
                  </a:cubicBezTo>
                  <a:cubicBezTo>
                    <a:pt x="254" y="455"/>
                    <a:pt x="254" y="455"/>
                    <a:pt x="254" y="455"/>
                  </a:cubicBezTo>
                  <a:cubicBezTo>
                    <a:pt x="254" y="455"/>
                    <a:pt x="254" y="455"/>
                    <a:pt x="254" y="444"/>
                  </a:cubicBezTo>
                  <a:cubicBezTo>
                    <a:pt x="254" y="444"/>
                    <a:pt x="254" y="444"/>
                    <a:pt x="254" y="423"/>
                  </a:cubicBezTo>
                  <a:cubicBezTo>
                    <a:pt x="254" y="423"/>
                    <a:pt x="254" y="402"/>
                    <a:pt x="254" y="402"/>
                  </a:cubicBezTo>
                  <a:cubicBezTo>
                    <a:pt x="233" y="402"/>
                    <a:pt x="233" y="381"/>
                    <a:pt x="233" y="381"/>
                  </a:cubicBezTo>
                  <a:lnTo>
                    <a:pt x="233" y="360"/>
                  </a:lnTo>
                  <a:cubicBezTo>
                    <a:pt x="233" y="339"/>
                    <a:pt x="233" y="339"/>
                    <a:pt x="233" y="339"/>
                  </a:cubicBezTo>
                  <a:cubicBezTo>
                    <a:pt x="212" y="339"/>
                    <a:pt x="233" y="318"/>
                    <a:pt x="212" y="318"/>
                  </a:cubicBezTo>
                  <a:cubicBezTo>
                    <a:pt x="233" y="296"/>
                    <a:pt x="212" y="296"/>
                    <a:pt x="212" y="275"/>
                  </a:cubicBezTo>
                  <a:lnTo>
                    <a:pt x="212" y="254"/>
                  </a:lnTo>
                  <a:cubicBezTo>
                    <a:pt x="212" y="254"/>
                    <a:pt x="212" y="254"/>
                    <a:pt x="212" y="233"/>
                  </a:cubicBezTo>
                  <a:lnTo>
                    <a:pt x="190" y="233"/>
                  </a:lnTo>
                  <a:cubicBezTo>
                    <a:pt x="212" y="212"/>
                    <a:pt x="190" y="212"/>
                    <a:pt x="190" y="212"/>
                  </a:cubicBezTo>
                  <a:cubicBezTo>
                    <a:pt x="190" y="212"/>
                    <a:pt x="190" y="212"/>
                    <a:pt x="190" y="191"/>
                  </a:cubicBezTo>
                  <a:cubicBezTo>
                    <a:pt x="190" y="191"/>
                    <a:pt x="190" y="191"/>
                    <a:pt x="190" y="170"/>
                  </a:cubicBezTo>
                  <a:cubicBezTo>
                    <a:pt x="190" y="170"/>
                    <a:pt x="169" y="170"/>
                    <a:pt x="169" y="149"/>
                  </a:cubicBezTo>
                  <a:lnTo>
                    <a:pt x="190" y="149"/>
                  </a:lnTo>
                  <a:cubicBezTo>
                    <a:pt x="190" y="149"/>
                    <a:pt x="169" y="1"/>
                    <a:pt x="106" y="1"/>
                  </a:cubicBezTo>
                  <a:close/>
                  <a:moveTo>
                    <a:pt x="233" y="825"/>
                  </a:moveTo>
                  <a:cubicBezTo>
                    <a:pt x="233" y="825"/>
                    <a:pt x="254" y="825"/>
                    <a:pt x="254" y="846"/>
                  </a:cubicBezTo>
                  <a:cubicBezTo>
                    <a:pt x="254" y="846"/>
                    <a:pt x="254" y="839"/>
                    <a:pt x="258" y="833"/>
                  </a:cubicBezTo>
                  <a:lnTo>
                    <a:pt x="258" y="833"/>
                  </a:lnTo>
                  <a:cubicBezTo>
                    <a:pt x="258" y="834"/>
                    <a:pt x="259" y="834"/>
                    <a:pt x="260" y="834"/>
                  </a:cubicBezTo>
                  <a:cubicBezTo>
                    <a:pt x="263" y="834"/>
                    <a:pt x="268" y="832"/>
                    <a:pt x="275" y="825"/>
                  </a:cubicBezTo>
                  <a:cubicBezTo>
                    <a:pt x="266" y="825"/>
                    <a:pt x="260" y="829"/>
                    <a:pt x="258" y="833"/>
                  </a:cubicBezTo>
                  <a:lnTo>
                    <a:pt x="258" y="833"/>
                  </a:lnTo>
                  <a:cubicBezTo>
                    <a:pt x="254" y="831"/>
                    <a:pt x="254" y="825"/>
                    <a:pt x="254" y="8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4307;p67"/>
            <p:cNvSpPr/>
            <p:nvPr/>
          </p:nvSpPr>
          <p:spPr>
            <a:xfrm>
              <a:off x="7807485" y="4101922"/>
              <a:ext cx="39" cy="861"/>
            </a:xfrm>
            <a:custGeom>
              <a:avLst/>
              <a:gdLst/>
              <a:ahLst/>
              <a:cxnLst/>
              <a:rect l="l" t="t" r="r" b="b"/>
              <a:pathLst>
                <a:path w="1" h="22" extrusionOk="0">
                  <a:moveTo>
                    <a:pt x="0" y="21"/>
                  </a:moveTo>
                  <a:lnTo>
                    <a:pt x="0" y="0"/>
                  </a:lnTo>
                  <a:cubicBezTo>
                    <a:pt x="0" y="0"/>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4308;p67"/>
            <p:cNvSpPr/>
            <p:nvPr/>
          </p:nvSpPr>
          <p:spPr>
            <a:xfrm>
              <a:off x="7806664" y="409941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4309;p67"/>
            <p:cNvSpPr/>
            <p:nvPr/>
          </p:nvSpPr>
          <p:spPr>
            <a:xfrm>
              <a:off x="7805842" y="4099418"/>
              <a:ext cx="861" cy="39"/>
            </a:xfrm>
            <a:custGeom>
              <a:avLst/>
              <a:gdLst/>
              <a:ahLst/>
              <a:cxnLst/>
              <a:rect l="l" t="t" r="r" b="b"/>
              <a:pathLst>
                <a:path w="22" h="1" extrusionOk="0">
                  <a:moveTo>
                    <a:pt x="0" y="1"/>
                  </a:moveTo>
                  <a:cubicBezTo>
                    <a:pt x="0" y="1"/>
                    <a:pt x="21" y="1"/>
                    <a:pt x="21" y="1"/>
                  </a:cubicBez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4310;p67"/>
            <p:cNvSpPr/>
            <p:nvPr/>
          </p:nvSpPr>
          <p:spPr>
            <a:xfrm>
              <a:off x="7808307" y="410356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4311;p67"/>
            <p:cNvSpPr/>
            <p:nvPr/>
          </p:nvSpPr>
          <p:spPr>
            <a:xfrm>
              <a:off x="7809128" y="410771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4312;p67"/>
            <p:cNvSpPr/>
            <p:nvPr/>
          </p:nvSpPr>
          <p:spPr>
            <a:xfrm>
              <a:off x="7809950" y="410771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4313;p67"/>
            <p:cNvSpPr/>
            <p:nvPr/>
          </p:nvSpPr>
          <p:spPr>
            <a:xfrm>
              <a:off x="7808307" y="410274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4314;p67"/>
            <p:cNvSpPr/>
            <p:nvPr/>
          </p:nvSpPr>
          <p:spPr>
            <a:xfrm>
              <a:off x="7809950" y="4107712"/>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4315;p67"/>
            <p:cNvSpPr/>
            <p:nvPr/>
          </p:nvSpPr>
          <p:spPr>
            <a:xfrm>
              <a:off x="7809128" y="410771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4316;p67"/>
            <p:cNvSpPr/>
            <p:nvPr/>
          </p:nvSpPr>
          <p:spPr>
            <a:xfrm>
              <a:off x="7809128" y="4105208"/>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4317;p67"/>
            <p:cNvSpPr/>
            <p:nvPr/>
          </p:nvSpPr>
          <p:spPr>
            <a:xfrm>
              <a:off x="7809128" y="4107712"/>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4318;p67"/>
            <p:cNvSpPr/>
            <p:nvPr/>
          </p:nvSpPr>
          <p:spPr>
            <a:xfrm>
              <a:off x="7809128" y="4108533"/>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4319;p67"/>
            <p:cNvSpPr/>
            <p:nvPr/>
          </p:nvSpPr>
          <p:spPr>
            <a:xfrm>
              <a:off x="7809128" y="410602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4320;p67"/>
            <p:cNvSpPr/>
            <p:nvPr/>
          </p:nvSpPr>
          <p:spPr>
            <a:xfrm>
              <a:off x="7858735" y="418208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4321;p67"/>
            <p:cNvSpPr/>
            <p:nvPr/>
          </p:nvSpPr>
          <p:spPr>
            <a:xfrm>
              <a:off x="7859556" y="417875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4322;p67"/>
            <p:cNvSpPr/>
            <p:nvPr/>
          </p:nvSpPr>
          <p:spPr>
            <a:xfrm>
              <a:off x="7858735" y="418454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4323;p67"/>
            <p:cNvSpPr/>
            <p:nvPr/>
          </p:nvSpPr>
          <p:spPr>
            <a:xfrm>
              <a:off x="7860378" y="417132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4324;p67"/>
            <p:cNvSpPr/>
            <p:nvPr/>
          </p:nvSpPr>
          <p:spPr>
            <a:xfrm>
              <a:off x="7859556" y="417547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4325;p67"/>
            <p:cNvSpPr/>
            <p:nvPr/>
          </p:nvSpPr>
          <p:spPr>
            <a:xfrm>
              <a:off x="7856231" y="418536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4326;p67"/>
            <p:cNvSpPr/>
            <p:nvPr/>
          </p:nvSpPr>
          <p:spPr>
            <a:xfrm>
              <a:off x="7856231" y="418787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4327;p67"/>
            <p:cNvSpPr/>
            <p:nvPr/>
          </p:nvSpPr>
          <p:spPr>
            <a:xfrm>
              <a:off x="7857052" y="418705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4328;p67"/>
            <p:cNvSpPr/>
            <p:nvPr/>
          </p:nvSpPr>
          <p:spPr>
            <a:xfrm>
              <a:off x="7857052" y="4187050"/>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4329;p67"/>
            <p:cNvSpPr/>
            <p:nvPr/>
          </p:nvSpPr>
          <p:spPr>
            <a:xfrm>
              <a:off x="7859556" y="4143234"/>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4330;p67"/>
            <p:cNvSpPr/>
            <p:nvPr/>
          </p:nvSpPr>
          <p:spPr>
            <a:xfrm>
              <a:off x="7860378" y="416389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4331;p67"/>
            <p:cNvSpPr/>
            <p:nvPr/>
          </p:nvSpPr>
          <p:spPr>
            <a:xfrm>
              <a:off x="7857874" y="414323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4332;p67"/>
            <p:cNvSpPr/>
            <p:nvPr/>
          </p:nvSpPr>
          <p:spPr>
            <a:xfrm>
              <a:off x="7855409" y="418454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4333;p67"/>
            <p:cNvSpPr/>
            <p:nvPr/>
          </p:nvSpPr>
          <p:spPr>
            <a:xfrm>
              <a:off x="7854588" y="4163069"/>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4334;p67"/>
            <p:cNvSpPr/>
            <p:nvPr/>
          </p:nvSpPr>
          <p:spPr>
            <a:xfrm>
              <a:off x="7857874" y="414323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4335;p67"/>
            <p:cNvSpPr/>
            <p:nvPr/>
          </p:nvSpPr>
          <p:spPr>
            <a:xfrm>
              <a:off x="7860378" y="4157279"/>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4336;p67"/>
            <p:cNvSpPr/>
            <p:nvPr/>
          </p:nvSpPr>
          <p:spPr>
            <a:xfrm>
              <a:off x="7860378" y="415645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4337;p67"/>
            <p:cNvSpPr/>
            <p:nvPr/>
          </p:nvSpPr>
          <p:spPr>
            <a:xfrm>
              <a:off x="7858735" y="4143234"/>
              <a:ext cx="861" cy="39"/>
            </a:xfrm>
            <a:custGeom>
              <a:avLst/>
              <a:gdLst/>
              <a:ahLst/>
              <a:cxnLst/>
              <a:rect l="l" t="t" r="r" b="b"/>
              <a:pathLst>
                <a:path w="22" h="1" extrusionOk="0">
                  <a:moveTo>
                    <a:pt x="21" y="0"/>
                  </a:moveTo>
                  <a:lnTo>
                    <a:pt x="0" y="0"/>
                  </a:ln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4338;p67"/>
            <p:cNvSpPr/>
            <p:nvPr/>
          </p:nvSpPr>
          <p:spPr>
            <a:xfrm>
              <a:off x="7860378" y="415231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4339;p67"/>
            <p:cNvSpPr/>
            <p:nvPr/>
          </p:nvSpPr>
          <p:spPr>
            <a:xfrm>
              <a:off x="7859556" y="417629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4340;p67"/>
            <p:cNvSpPr/>
            <p:nvPr/>
          </p:nvSpPr>
          <p:spPr>
            <a:xfrm>
              <a:off x="7855409" y="4172967"/>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4341;p67"/>
            <p:cNvSpPr/>
            <p:nvPr/>
          </p:nvSpPr>
          <p:spPr>
            <a:xfrm>
              <a:off x="7855409" y="417296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4342;p67"/>
            <p:cNvSpPr/>
            <p:nvPr/>
          </p:nvSpPr>
          <p:spPr>
            <a:xfrm>
              <a:off x="7855409" y="417296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4343;p67"/>
            <p:cNvSpPr/>
            <p:nvPr/>
          </p:nvSpPr>
          <p:spPr>
            <a:xfrm>
              <a:off x="7855409" y="4175470"/>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4344;p67"/>
            <p:cNvSpPr/>
            <p:nvPr/>
          </p:nvSpPr>
          <p:spPr>
            <a:xfrm>
              <a:off x="7855409" y="417547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4345;p67"/>
            <p:cNvSpPr/>
            <p:nvPr/>
          </p:nvSpPr>
          <p:spPr>
            <a:xfrm>
              <a:off x="7853766" y="4143234"/>
              <a:ext cx="8294" cy="45499"/>
            </a:xfrm>
            <a:custGeom>
              <a:avLst/>
              <a:gdLst/>
              <a:ahLst/>
              <a:cxnLst/>
              <a:rect l="l" t="t" r="r" b="b"/>
              <a:pathLst>
                <a:path w="212" h="1163" extrusionOk="0">
                  <a:moveTo>
                    <a:pt x="21" y="909"/>
                  </a:moveTo>
                  <a:cubicBezTo>
                    <a:pt x="28" y="916"/>
                    <a:pt x="31" y="918"/>
                    <a:pt x="32" y="918"/>
                  </a:cubicBezTo>
                  <a:cubicBezTo>
                    <a:pt x="33" y="918"/>
                    <a:pt x="28" y="909"/>
                    <a:pt x="43" y="909"/>
                  </a:cubicBezTo>
                  <a:close/>
                  <a:moveTo>
                    <a:pt x="53" y="1041"/>
                  </a:moveTo>
                  <a:cubicBezTo>
                    <a:pt x="48" y="1041"/>
                    <a:pt x="43" y="1046"/>
                    <a:pt x="43" y="1057"/>
                  </a:cubicBezTo>
                  <a:lnTo>
                    <a:pt x="64" y="1057"/>
                  </a:lnTo>
                  <a:cubicBezTo>
                    <a:pt x="64" y="1046"/>
                    <a:pt x="58" y="1041"/>
                    <a:pt x="53" y="1041"/>
                  </a:cubicBezTo>
                  <a:close/>
                  <a:moveTo>
                    <a:pt x="106" y="0"/>
                  </a:moveTo>
                  <a:cubicBezTo>
                    <a:pt x="106" y="0"/>
                    <a:pt x="127" y="0"/>
                    <a:pt x="127" y="22"/>
                  </a:cubicBezTo>
                  <a:lnTo>
                    <a:pt x="106" y="22"/>
                  </a:lnTo>
                  <a:cubicBezTo>
                    <a:pt x="85" y="22"/>
                    <a:pt x="106" y="22"/>
                    <a:pt x="85" y="43"/>
                  </a:cubicBezTo>
                  <a:cubicBezTo>
                    <a:pt x="74" y="53"/>
                    <a:pt x="74" y="53"/>
                    <a:pt x="77" y="53"/>
                  </a:cubicBezTo>
                  <a:cubicBezTo>
                    <a:pt x="80" y="53"/>
                    <a:pt x="85" y="53"/>
                    <a:pt x="85" y="64"/>
                  </a:cubicBezTo>
                  <a:lnTo>
                    <a:pt x="64" y="64"/>
                  </a:lnTo>
                  <a:cubicBezTo>
                    <a:pt x="64" y="64"/>
                    <a:pt x="43" y="85"/>
                    <a:pt x="43" y="85"/>
                  </a:cubicBezTo>
                  <a:cubicBezTo>
                    <a:pt x="43" y="106"/>
                    <a:pt x="21" y="106"/>
                    <a:pt x="21" y="106"/>
                  </a:cubicBezTo>
                  <a:cubicBezTo>
                    <a:pt x="21" y="127"/>
                    <a:pt x="21" y="148"/>
                    <a:pt x="21" y="148"/>
                  </a:cubicBezTo>
                  <a:cubicBezTo>
                    <a:pt x="21" y="169"/>
                    <a:pt x="21" y="191"/>
                    <a:pt x="0" y="212"/>
                  </a:cubicBezTo>
                  <a:cubicBezTo>
                    <a:pt x="21" y="233"/>
                    <a:pt x="0" y="254"/>
                    <a:pt x="0" y="296"/>
                  </a:cubicBezTo>
                  <a:cubicBezTo>
                    <a:pt x="0" y="286"/>
                    <a:pt x="6" y="280"/>
                    <a:pt x="11" y="280"/>
                  </a:cubicBezTo>
                  <a:cubicBezTo>
                    <a:pt x="16" y="280"/>
                    <a:pt x="21" y="286"/>
                    <a:pt x="21" y="296"/>
                  </a:cubicBezTo>
                  <a:cubicBezTo>
                    <a:pt x="0" y="296"/>
                    <a:pt x="21" y="296"/>
                    <a:pt x="0" y="317"/>
                  </a:cubicBezTo>
                  <a:cubicBezTo>
                    <a:pt x="0" y="317"/>
                    <a:pt x="0" y="338"/>
                    <a:pt x="0" y="360"/>
                  </a:cubicBezTo>
                  <a:lnTo>
                    <a:pt x="21" y="360"/>
                  </a:lnTo>
                  <a:cubicBezTo>
                    <a:pt x="21" y="370"/>
                    <a:pt x="16" y="370"/>
                    <a:pt x="11" y="370"/>
                  </a:cubicBezTo>
                  <a:cubicBezTo>
                    <a:pt x="6" y="370"/>
                    <a:pt x="0" y="370"/>
                    <a:pt x="0" y="381"/>
                  </a:cubicBezTo>
                  <a:cubicBezTo>
                    <a:pt x="0" y="381"/>
                    <a:pt x="21" y="402"/>
                    <a:pt x="0" y="402"/>
                  </a:cubicBezTo>
                  <a:cubicBezTo>
                    <a:pt x="0" y="402"/>
                    <a:pt x="0" y="402"/>
                    <a:pt x="0" y="423"/>
                  </a:cubicBezTo>
                  <a:cubicBezTo>
                    <a:pt x="0" y="423"/>
                    <a:pt x="0" y="444"/>
                    <a:pt x="0" y="444"/>
                  </a:cubicBezTo>
                  <a:cubicBezTo>
                    <a:pt x="0" y="444"/>
                    <a:pt x="0" y="465"/>
                    <a:pt x="0" y="465"/>
                  </a:cubicBezTo>
                  <a:cubicBezTo>
                    <a:pt x="0" y="458"/>
                    <a:pt x="3" y="456"/>
                    <a:pt x="6" y="456"/>
                  </a:cubicBezTo>
                  <a:cubicBezTo>
                    <a:pt x="12" y="456"/>
                    <a:pt x="21" y="465"/>
                    <a:pt x="21" y="465"/>
                  </a:cubicBezTo>
                  <a:lnTo>
                    <a:pt x="0" y="465"/>
                  </a:lnTo>
                  <a:cubicBezTo>
                    <a:pt x="0" y="465"/>
                    <a:pt x="21" y="486"/>
                    <a:pt x="0" y="486"/>
                  </a:cubicBezTo>
                  <a:cubicBezTo>
                    <a:pt x="0" y="497"/>
                    <a:pt x="0" y="497"/>
                    <a:pt x="3" y="497"/>
                  </a:cubicBezTo>
                  <a:cubicBezTo>
                    <a:pt x="6" y="497"/>
                    <a:pt x="11" y="497"/>
                    <a:pt x="21" y="507"/>
                  </a:cubicBezTo>
                  <a:lnTo>
                    <a:pt x="0" y="507"/>
                  </a:lnTo>
                  <a:cubicBezTo>
                    <a:pt x="21" y="507"/>
                    <a:pt x="0" y="529"/>
                    <a:pt x="0" y="529"/>
                  </a:cubicBezTo>
                  <a:cubicBezTo>
                    <a:pt x="0" y="529"/>
                    <a:pt x="21" y="550"/>
                    <a:pt x="0" y="550"/>
                  </a:cubicBezTo>
                  <a:cubicBezTo>
                    <a:pt x="0" y="550"/>
                    <a:pt x="0" y="550"/>
                    <a:pt x="0" y="571"/>
                  </a:cubicBezTo>
                  <a:cubicBezTo>
                    <a:pt x="0" y="592"/>
                    <a:pt x="0" y="613"/>
                    <a:pt x="0" y="613"/>
                  </a:cubicBezTo>
                  <a:cubicBezTo>
                    <a:pt x="21" y="634"/>
                    <a:pt x="21" y="634"/>
                    <a:pt x="21" y="634"/>
                  </a:cubicBezTo>
                  <a:cubicBezTo>
                    <a:pt x="7" y="634"/>
                    <a:pt x="3" y="644"/>
                    <a:pt x="1" y="644"/>
                  </a:cubicBezTo>
                  <a:cubicBezTo>
                    <a:pt x="0" y="644"/>
                    <a:pt x="0" y="641"/>
                    <a:pt x="0" y="634"/>
                  </a:cubicBezTo>
                  <a:lnTo>
                    <a:pt x="0" y="655"/>
                  </a:lnTo>
                  <a:cubicBezTo>
                    <a:pt x="0" y="676"/>
                    <a:pt x="21" y="676"/>
                    <a:pt x="21" y="676"/>
                  </a:cubicBezTo>
                  <a:cubicBezTo>
                    <a:pt x="21" y="676"/>
                    <a:pt x="21" y="698"/>
                    <a:pt x="43" y="698"/>
                  </a:cubicBezTo>
                  <a:lnTo>
                    <a:pt x="21" y="698"/>
                  </a:lnTo>
                  <a:cubicBezTo>
                    <a:pt x="21" y="698"/>
                    <a:pt x="43" y="719"/>
                    <a:pt x="43" y="719"/>
                  </a:cubicBezTo>
                  <a:lnTo>
                    <a:pt x="21" y="719"/>
                  </a:lnTo>
                  <a:cubicBezTo>
                    <a:pt x="21" y="719"/>
                    <a:pt x="21" y="719"/>
                    <a:pt x="21" y="740"/>
                  </a:cubicBezTo>
                  <a:lnTo>
                    <a:pt x="43" y="740"/>
                  </a:lnTo>
                  <a:cubicBezTo>
                    <a:pt x="43" y="740"/>
                    <a:pt x="43" y="740"/>
                    <a:pt x="43" y="761"/>
                  </a:cubicBezTo>
                  <a:cubicBezTo>
                    <a:pt x="43" y="772"/>
                    <a:pt x="48" y="772"/>
                    <a:pt x="53" y="772"/>
                  </a:cubicBezTo>
                  <a:cubicBezTo>
                    <a:pt x="58" y="772"/>
                    <a:pt x="64" y="772"/>
                    <a:pt x="64" y="782"/>
                  </a:cubicBezTo>
                  <a:lnTo>
                    <a:pt x="43" y="782"/>
                  </a:lnTo>
                  <a:cubicBezTo>
                    <a:pt x="53" y="793"/>
                    <a:pt x="48" y="793"/>
                    <a:pt x="40" y="793"/>
                  </a:cubicBezTo>
                  <a:cubicBezTo>
                    <a:pt x="32" y="793"/>
                    <a:pt x="21" y="793"/>
                    <a:pt x="21" y="803"/>
                  </a:cubicBezTo>
                  <a:cubicBezTo>
                    <a:pt x="36" y="803"/>
                    <a:pt x="40" y="794"/>
                    <a:pt x="42" y="794"/>
                  </a:cubicBezTo>
                  <a:cubicBezTo>
                    <a:pt x="43" y="794"/>
                    <a:pt x="43" y="796"/>
                    <a:pt x="43" y="803"/>
                  </a:cubicBezTo>
                  <a:cubicBezTo>
                    <a:pt x="43" y="803"/>
                    <a:pt x="43" y="824"/>
                    <a:pt x="43" y="824"/>
                  </a:cubicBezTo>
                  <a:cubicBezTo>
                    <a:pt x="43" y="845"/>
                    <a:pt x="43" y="845"/>
                    <a:pt x="43" y="845"/>
                  </a:cubicBezTo>
                  <a:lnTo>
                    <a:pt x="64" y="845"/>
                  </a:lnTo>
                  <a:cubicBezTo>
                    <a:pt x="43" y="867"/>
                    <a:pt x="43" y="867"/>
                    <a:pt x="43" y="867"/>
                  </a:cubicBezTo>
                  <a:cubicBezTo>
                    <a:pt x="43" y="867"/>
                    <a:pt x="43" y="888"/>
                    <a:pt x="64" y="888"/>
                  </a:cubicBezTo>
                  <a:lnTo>
                    <a:pt x="43" y="888"/>
                  </a:lnTo>
                  <a:lnTo>
                    <a:pt x="43" y="909"/>
                  </a:lnTo>
                  <a:cubicBezTo>
                    <a:pt x="43" y="930"/>
                    <a:pt x="64" y="930"/>
                    <a:pt x="64" y="930"/>
                  </a:cubicBezTo>
                  <a:cubicBezTo>
                    <a:pt x="64" y="930"/>
                    <a:pt x="43" y="930"/>
                    <a:pt x="43" y="951"/>
                  </a:cubicBezTo>
                  <a:lnTo>
                    <a:pt x="43" y="951"/>
                  </a:lnTo>
                  <a:cubicBezTo>
                    <a:pt x="43" y="951"/>
                    <a:pt x="43" y="942"/>
                    <a:pt x="49" y="942"/>
                  </a:cubicBezTo>
                  <a:cubicBezTo>
                    <a:pt x="52" y="942"/>
                    <a:pt x="57" y="944"/>
                    <a:pt x="64" y="951"/>
                  </a:cubicBezTo>
                  <a:cubicBezTo>
                    <a:pt x="64" y="972"/>
                    <a:pt x="64" y="972"/>
                    <a:pt x="43" y="972"/>
                  </a:cubicBezTo>
                  <a:cubicBezTo>
                    <a:pt x="64" y="972"/>
                    <a:pt x="64" y="993"/>
                    <a:pt x="64" y="993"/>
                  </a:cubicBezTo>
                  <a:cubicBezTo>
                    <a:pt x="64" y="1014"/>
                    <a:pt x="43" y="1014"/>
                    <a:pt x="43" y="1014"/>
                  </a:cubicBezTo>
                  <a:lnTo>
                    <a:pt x="43" y="1036"/>
                  </a:lnTo>
                  <a:lnTo>
                    <a:pt x="64" y="1036"/>
                  </a:lnTo>
                  <a:cubicBezTo>
                    <a:pt x="64" y="1036"/>
                    <a:pt x="64" y="1036"/>
                    <a:pt x="64" y="1057"/>
                  </a:cubicBezTo>
                  <a:cubicBezTo>
                    <a:pt x="64" y="1057"/>
                    <a:pt x="64" y="1078"/>
                    <a:pt x="43" y="1078"/>
                  </a:cubicBezTo>
                  <a:lnTo>
                    <a:pt x="64" y="1078"/>
                  </a:lnTo>
                  <a:cubicBezTo>
                    <a:pt x="64" y="1099"/>
                    <a:pt x="64" y="1099"/>
                    <a:pt x="64" y="1099"/>
                  </a:cubicBezTo>
                  <a:cubicBezTo>
                    <a:pt x="43" y="1099"/>
                    <a:pt x="43" y="1120"/>
                    <a:pt x="64" y="1120"/>
                  </a:cubicBezTo>
                  <a:lnTo>
                    <a:pt x="64" y="1141"/>
                  </a:lnTo>
                  <a:lnTo>
                    <a:pt x="85" y="1141"/>
                  </a:lnTo>
                  <a:cubicBezTo>
                    <a:pt x="106" y="1141"/>
                    <a:pt x="85" y="1120"/>
                    <a:pt x="85" y="1120"/>
                  </a:cubicBezTo>
                  <a:cubicBezTo>
                    <a:pt x="85" y="1120"/>
                    <a:pt x="85" y="1111"/>
                    <a:pt x="91" y="1111"/>
                  </a:cubicBezTo>
                  <a:cubicBezTo>
                    <a:pt x="94" y="1111"/>
                    <a:pt x="99" y="1113"/>
                    <a:pt x="106" y="1120"/>
                  </a:cubicBezTo>
                  <a:lnTo>
                    <a:pt x="85" y="1099"/>
                  </a:lnTo>
                  <a:lnTo>
                    <a:pt x="106" y="1099"/>
                  </a:lnTo>
                  <a:cubicBezTo>
                    <a:pt x="85" y="1099"/>
                    <a:pt x="106" y="1078"/>
                    <a:pt x="85" y="1078"/>
                  </a:cubicBezTo>
                  <a:lnTo>
                    <a:pt x="106" y="1078"/>
                  </a:lnTo>
                  <a:cubicBezTo>
                    <a:pt x="106" y="1067"/>
                    <a:pt x="106" y="1067"/>
                    <a:pt x="109" y="1067"/>
                  </a:cubicBezTo>
                  <a:cubicBezTo>
                    <a:pt x="111" y="1067"/>
                    <a:pt x="116" y="1067"/>
                    <a:pt x="127" y="1057"/>
                  </a:cubicBezTo>
                  <a:cubicBezTo>
                    <a:pt x="127" y="1057"/>
                    <a:pt x="119" y="1049"/>
                    <a:pt x="113" y="1048"/>
                  </a:cubicBezTo>
                  <a:lnTo>
                    <a:pt x="113" y="1048"/>
                  </a:lnTo>
                  <a:cubicBezTo>
                    <a:pt x="112" y="1050"/>
                    <a:pt x="110" y="1053"/>
                    <a:pt x="106" y="1057"/>
                  </a:cubicBezTo>
                  <a:cubicBezTo>
                    <a:pt x="106" y="1050"/>
                    <a:pt x="108" y="1047"/>
                    <a:pt x="111" y="1047"/>
                  </a:cubicBezTo>
                  <a:cubicBezTo>
                    <a:pt x="112" y="1047"/>
                    <a:pt x="113" y="1047"/>
                    <a:pt x="113" y="1048"/>
                  </a:cubicBezTo>
                  <a:lnTo>
                    <a:pt x="113" y="1048"/>
                  </a:lnTo>
                  <a:cubicBezTo>
                    <a:pt x="120" y="1036"/>
                    <a:pt x="106" y="1036"/>
                    <a:pt x="106" y="1036"/>
                  </a:cubicBezTo>
                  <a:lnTo>
                    <a:pt x="127" y="1036"/>
                  </a:lnTo>
                  <a:cubicBezTo>
                    <a:pt x="106" y="1036"/>
                    <a:pt x="127" y="1014"/>
                    <a:pt x="106" y="1014"/>
                  </a:cubicBezTo>
                  <a:lnTo>
                    <a:pt x="127" y="1014"/>
                  </a:lnTo>
                  <a:cubicBezTo>
                    <a:pt x="127" y="1014"/>
                    <a:pt x="127" y="993"/>
                    <a:pt x="127" y="993"/>
                  </a:cubicBezTo>
                  <a:lnTo>
                    <a:pt x="127" y="972"/>
                  </a:lnTo>
                  <a:cubicBezTo>
                    <a:pt x="127" y="962"/>
                    <a:pt x="127" y="962"/>
                    <a:pt x="127" y="962"/>
                  </a:cubicBezTo>
                  <a:cubicBezTo>
                    <a:pt x="127" y="962"/>
                    <a:pt x="127" y="962"/>
                    <a:pt x="127" y="951"/>
                  </a:cubicBezTo>
                  <a:cubicBezTo>
                    <a:pt x="127" y="951"/>
                    <a:pt x="127" y="951"/>
                    <a:pt x="127" y="930"/>
                  </a:cubicBezTo>
                  <a:cubicBezTo>
                    <a:pt x="127" y="930"/>
                    <a:pt x="148" y="930"/>
                    <a:pt x="127" y="909"/>
                  </a:cubicBezTo>
                  <a:lnTo>
                    <a:pt x="127" y="909"/>
                  </a:lnTo>
                  <a:cubicBezTo>
                    <a:pt x="127" y="909"/>
                    <a:pt x="130" y="911"/>
                    <a:pt x="148" y="930"/>
                  </a:cubicBezTo>
                  <a:cubicBezTo>
                    <a:pt x="127" y="909"/>
                    <a:pt x="148" y="909"/>
                    <a:pt x="127" y="909"/>
                  </a:cubicBezTo>
                  <a:lnTo>
                    <a:pt x="148" y="909"/>
                  </a:lnTo>
                  <a:cubicBezTo>
                    <a:pt x="148" y="909"/>
                    <a:pt x="148" y="888"/>
                    <a:pt x="148" y="888"/>
                  </a:cubicBezTo>
                  <a:cubicBezTo>
                    <a:pt x="127" y="888"/>
                    <a:pt x="148" y="867"/>
                    <a:pt x="148" y="867"/>
                  </a:cubicBezTo>
                  <a:cubicBezTo>
                    <a:pt x="148" y="856"/>
                    <a:pt x="148" y="856"/>
                    <a:pt x="148" y="856"/>
                  </a:cubicBezTo>
                  <a:cubicBezTo>
                    <a:pt x="148" y="856"/>
                    <a:pt x="148" y="856"/>
                    <a:pt x="148" y="845"/>
                  </a:cubicBezTo>
                  <a:cubicBezTo>
                    <a:pt x="148" y="845"/>
                    <a:pt x="148" y="824"/>
                    <a:pt x="148" y="824"/>
                  </a:cubicBezTo>
                  <a:cubicBezTo>
                    <a:pt x="148" y="803"/>
                    <a:pt x="148" y="803"/>
                    <a:pt x="148" y="803"/>
                  </a:cubicBezTo>
                  <a:lnTo>
                    <a:pt x="148" y="782"/>
                  </a:lnTo>
                  <a:cubicBezTo>
                    <a:pt x="148" y="761"/>
                    <a:pt x="148" y="761"/>
                    <a:pt x="148" y="761"/>
                  </a:cubicBezTo>
                  <a:lnTo>
                    <a:pt x="169" y="761"/>
                  </a:lnTo>
                  <a:lnTo>
                    <a:pt x="169" y="740"/>
                  </a:lnTo>
                  <a:cubicBezTo>
                    <a:pt x="169" y="740"/>
                    <a:pt x="169" y="740"/>
                    <a:pt x="169" y="719"/>
                  </a:cubicBezTo>
                  <a:cubicBezTo>
                    <a:pt x="169" y="719"/>
                    <a:pt x="169" y="698"/>
                    <a:pt x="169" y="698"/>
                  </a:cubicBezTo>
                  <a:cubicBezTo>
                    <a:pt x="169" y="698"/>
                    <a:pt x="169" y="698"/>
                    <a:pt x="169" y="676"/>
                  </a:cubicBezTo>
                  <a:cubicBezTo>
                    <a:pt x="169" y="655"/>
                    <a:pt x="169" y="655"/>
                    <a:pt x="169" y="655"/>
                  </a:cubicBezTo>
                  <a:lnTo>
                    <a:pt x="148" y="655"/>
                  </a:lnTo>
                  <a:cubicBezTo>
                    <a:pt x="148" y="634"/>
                    <a:pt x="169" y="634"/>
                    <a:pt x="169" y="613"/>
                  </a:cubicBezTo>
                  <a:cubicBezTo>
                    <a:pt x="169" y="613"/>
                    <a:pt x="169" y="592"/>
                    <a:pt x="169" y="592"/>
                  </a:cubicBezTo>
                  <a:cubicBezTo>
                    <a:pt x="169" y="592"/>
                    <a:pt x="169" y="571"/>
                    <a:pt x="169" y="571"/>
                  </a:cubicBezTo>
                  <a:cubicBezTo>
                    <a:pt x="169" y="571"/>
                    <a:pt x="169" y="571"/>
                    <a:pt x="169" y="550"/>
                  </a:cubicBezTo>
                  <a:cubicBezTo>
                    <a:pt x="169" y="550"/>
                    <a:pt x="169" y="529"/>
                    <a:pt x="169" y="529"/>
                  </a:cubicBezTo>
                  <a:lnTo>
                    <a:pt x="169" y="507"/>
                  </a:lnTo>
                  <a:cubicBezTo>
                    <a:pt x="169" y="486"/>
                    <a:pt x="169" y="486"/>
                    <a:pt x="148" y="486"/>
                  </a:cubicBezTo>
                  <a:lnTo>
                    <a:pt x="169" y="486"/>
                  </a:lnTo>
                  <a:cubicBezTo>
                    <a:pt x="148" y="486"/>
                    <a:pt x="169" y="465"/>
                    <a:pt x="169" y="465"/>
                  </a:cubicBezTo>
                  <a:lnTo>
                    <a:pt x="148" y="465"/>
                  </a:lnTo>
                  <a:cubicBezTo>
                    <a:pt x="169" y="444"/>
                    <a:pt x="169" y="423"/>
                    <a:pt x="169" y="423"/>
                  </a:cubicBezTo>
                  <a:cubicBezTo>
                    <a:pt x="169" y="402"/>
                    <a:pt x="169" y="402"/>
                    <a:pt x="169" y="402"/>
                  </a:cubicBezTo>
                  <a:lnTo>
                    <a:pt x="169" y="381"/>
                  </a:lnTo>
                  <a:cubicBezTo>
                    <a:pt x="169" y="381"/>
                    <a:pt x="169" y="360"/>
                    <a:pt x="169" y="360"/>
                  </a:cubicBezTo>
                  <a:cubicBezTo>
                    <a:pt x="159" y="349"/>
                    <a:pt x="164" y="349"/>
                    <a:pt x="169" y="349"/>
                  </a:cubicBezTo>
                  <a:cubicBezTo>
                    <a:pt x="175" y="349"/>
                    <a:pt x="180" y="349"/>
                    <a:pt x="169" y="338"/>
                  </a:cubicBezTo>
                  <a:cubicBezTo>
                    <a:pt x="169" y="338"/>
                    <a:pt x="169" y="338"/>
                    <a:pt x="169" y="317"/>
                  </a:cubicBezTo>
                  <a:cubicBezTo>
                    <a:pt x="169" y="317"/>
                    <a:pt x="169" y="296"/>
                    <a:pt x="169" y="296"/>
                  </a:cubicBezTo>
                  <a:cubicBezTo>
                    <a:pt x="169" y="296"/>
                    <a:pt x="169" y="275"/>
                    <a:pt x="169" y="254"/>
                  </a:cubicBezTo>
                  <a:cubicBezTo>
                    <a:pt x="169" y="254"/>
                    <a:pt x="169" y="233"/>
                    <a:pt x="169" y="233"/>
                  </a:cubicBezTo>
                  <a:cubicBezTo>
                    <a:pt x="169" y="233"/>
                    <a:pt x="169" y="212"/>
                    <a:pt x="169" y="212"/>
                  </a:cubicBezTo>
                  <a:cubicBezTo>
                    <a:pt x="169" y="212"/>
                    <a:pt x="212" y="43"/>
                    <a:pt x="148" y="0"/>
                  </a:cubicBezTo>
                  <a:close/>
                  <a:moveTo>
                    <a:pt x="43" y="1120"/>
                  </a:moveTo>
                  <a:cubicBezTo>
                    <a:pt x="43" y="1141"/>
                    <a:pt x="64" y="1141"/>
                    <a:pt x="43" y="1141"/>
                  </a:cubicBezTo>
                  <a:cubicBezTo>
                    <a:pt x="43" y="1141"/>
                    <a:pt x="43" y="1162"/>
                    <a:pt x="43" y="1162"/>
                  </a:cubicBezTo>
                  <a:cubicBezTo>
                    <a:pt x="43" y="1141"/>
                    <a:pt x="43" y="1141"/>
                    <a:pt x="64" y="1141"/>
                  </a:cubicBezTo>
                  <a:cubicBezTo>
                    <a:pt x="43" y="1141"/>
                    <a:pt x="43" y="1120"/>
                    <a:pt x="43" y="1120"/>
                  </a:cubicBezTo>
                  <a:close/>
                  <a:moveTo>
                    <a:pt x="64" y="1141"/>
                  </a:moveTo>
                  <a:cubicBezTo>
                    <a:pt x="43" y="1162"/>
                    <a:pt x="64" y="1162"/>
                    <a:pt x="64" y="1162"/>
                  </a:cubicBezTo>
                  <a:cubicBezTo>
                    <a:pt x="64" y="1162"/>
                    <a:pt x="64" y="1162"/>
                    <a:pt x="64" y="11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4346;p67"/>
            <p:cNvSpPr/>
            <p:nvPr/>
          </p:nvSpPr>
          <p:spPr>
            <a:xfrm>
              <a:off x="7854588" y="4175470"/>
              <a:ext cx="861" cy="861"/>
            </a:xfrm>
            <a:custGeom>
              <a:avLst/>
              <a:gdLst/>
              <a:ahLst/>
              <a:cxnLst/>
              <a:rect l="l" t="t" r="r" b="b"/>
              <a:pathLst>
                <a:path w="22" h="22" extrusionOk="0">
                  <a:moveTo>
                    <a:pt x="0" y="0"/>
                  </a:moveTo>
                  <a:lnTo>
                    <a:pt x="22" y="21"/>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4347;p67"/>
            <p:cNvSpPr/>
            <p:nvPr/>
          </p:nvSpPr>
          <p:spPr>
            <a:xfrm>
              <a:off x="7855409" y="417214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4348;p67"/>
            <p:cNvSpPr/>
            <p:nvPr/>
          </p:nvSpPr>
          <p:spPr>
            <a:xfrm>
              <a:off x="7854588" y="417132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4349;p67"/>
            <p:cNvSpPr/>
            <p:nvPr/>
          </p:nvSpPr>
          <p:spPr>
            <a:xfrm>
              <a:off x="7855409" y="417793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4350;p67"/>
            <p:cNvSpPr/>
            <p:nvPr/>
          </p:nvSpPr>
          <p:spPr>
            <a:xfrm>
              <a:off x="7855409" y="418372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4351;p67"/>
            <p:cNvSpPr/>
            <p:nvPr/>
          </p:nvSpPr>
          <p:spPr>
            <a:xfrm>
              <a:off x="7856231" y="418372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4352;p67"/>
            <p:cNvSpPr/>
            <p:nvPr/>
          </p:nvSpPr>
          <p:spPr>
            <a:xfrm>
              <a:off x="7855409" y="417629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4353;p67"/>
            <p:cNvSpPr/>
            <p:nvPr/>
          </p:nvSpPr>
          <p:spPr>
            <a:xfrm>
              <a:off x="7855409" y="418372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4354;p67"/>
            <p:cNvSpPr/>
            <p:nvPr/>
          </p:nvSpPr>
          <p:spPr>
            <a:xfrm>
              <a:off x="7855409" y="418372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4355;p67"/>
            <p:cNvSpPr/>
            <p:nvPr/>
          </p:nvSpPr>
          <p:spPr>
            <a:xfrm>
              <a:off x="7856231" y="4180439"/>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4356;p67"/>
            <p:cNvSpPr/>
            <p:nvPr/>
          </p:nvSpPr>
          <p:spPr>
            <a:xfrm>
              <a:off x="7855409" y="418290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4357;p67"/>
            <p:cNvSpPr/>
            <p:nvPr/>
          </p:nvSpPr>
          <p:spPr>
            <a:xfrm>
              <a:off x="7855409" y="4184547"/>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4358;p67"/>
            <p:cNvSpPr/>
            <p:nvPr/>
          </p:nvSpPr>
          <p:spPr>
            <a:xfrm>
              <a:off x="7855409" y="418126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4359;p67"/>
            <p:cNvSpPr/>
            <p:nvPr/>
          </p:nvSpPr>
          <p:spPr>
            <a:xfrm>
              <a:off x="7927315" y="4248198"/>
              <a:ext cx="39" cy="861"/>
            </a:xfrm>
            <a:custGeom>
              <a:avLst/>
              <a:gdLst/>
              <a:ahLst/>
              <a:cxnLst/>
              <a:rect l="l" t="t" r="r" b="b"/>
              <a:pathLst>
                <a:path w="1" h="22" extrusionOk="0">
                  <a:moveTo>
                    <a:pt x="0" y="21"/>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4360;p67"/>
            <p:cNvSpPr/>
            <p:nvPr/>
          </p:nvSpPr>
          <p:spPr>
            <a:xfrm>
              <a:off x="7923989" y="424819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4361;p67"/>
            <p:cNvSpPr/>
            <p:nvPr/>
          </p:nvSpPr>
          <p:spPr>
            <a:xfrm>
              <a:off x="7928958" y="4249019"/>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4362;p67"/>
            <p:cNvSpPr/>
            <p:nvPr/>
          </p:nvSpPr>
          <p:spPr>
            <a:xfrm>
              <a:off x="7918199" y="4247376"/>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4363;p67"/>
            <p:cNvSpPr/>
            <p:nvPr/>
          </p:nvSpPr>
          <p:spPr>
            <a:xfrm>
              <a:off x="7921525" y="424737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4364;p67"/>
            <p:cNvSpPr/>
            <p:nvPr/>
          </p:nvSpPr>
          <p:spPr>
            <a:xfrm>
              <a:off x="7929779" y="425148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4365;p67"/>
            <p:cNvSpPr/>
            <p:nvPr/>
          </p:nvSpPr>
          <p:spPr>
            <a:xfrm>
              <a:off x="7931423" y="425066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4366;p67"/>
            <p:cNvSpPr/>
            <p:nvPr/>
          </p:nvSpPr>
          <p:spPr>
            <a:xfrm>
              <a:off x="7930601" y="424984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4367;p67"/>
            <p:cNvSpPr/>
            <p:nvPr/>
          </p:nvSpPr>
          <p:spPr>
            <a:xfrm>
              <a:off x="7930601" y="424984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4368;p67"/>
            <p:cNvSpPr/>
            <p:nvPr/>
          </p:nvSpPr>
          <p:spPr>
            <a:xfrm>
              <a:off x="7896722" y="4248198"/>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4369;p67"/>
            <p:cNvSpPr/>
            <p:nvPr/>
          </p:nvSpPr>
          <p:spPr>
            <a:xfrm>
              <a:off x="7912449" y="4247376"/>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4370;p67"/>
            <p:cNvSpPr/>
            <p:nvPr/>
          </p:nvSpPr>
          <p:spPr>
            <a:xfrm>
              <a:off x="7896722" y="4249019"/>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4371;p67"/>
            <p:cNvSpPr/>
            <p:nvPr/>
          </p:nvSpPr>
          <p:spPr>
            <a:xfrm>
              <a:off x="7928136" y="4251953"/>
              <a:ext cx="861" cy="391"/>
            </a:xfrm>
            <a:custGeom>
              <a:avLst/>
              <a:gdLst/>
              <a:ahLst/>
              <a:cxnLst/>
              <a:rect l="l" t="t" r="r" b="b"/>
              <a:pathLst>
                <a:path w="22" h="10" extrusionOk="0">
                  <a:moveTo>
                    <a:pt x="6" y="0"/>
                  </a:moveTo>
                  <a:cubicBezTo>
                    <a:pt x="3" y="0"/>
                    <a:pt x="0" y="3"/>
                    <a:pt x="0" y="10"/>
                  </a:cubicBezTo>
                  <a:lnTo>
                    <a:pt x="22" y="10"/>
                  </a:lnTo>
                  <a:cubicBezTo>
                    <a:pt x="22" y="10"/>
                    <a:pt x="12"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4372;p67"/>
            <p:cNvSpPr/>
            <p:nvPr/>
          </p:nvSpPr>
          <p:spPr>
            <a:xfrm>
              <a:off x="7911588" y="425312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4373;p67"/>
            <p:cNvSpPr/>
            <p:nvPr/>
          </p:nvSpPr>
          <p:spPr>
            <a:xfrm>
              <a:off x="7896722" y="4249019"/>
              <a:ext cx="39" cy="861"/>
            </a:xfrm>
            <a:custGeom>
              <a:avLst/>
              <a:gdLst/>
              <a:ahLst/>
              <a:cxnLst/>
              <a:rect l="l" t="t" r="r" b="b"/>
              <a:pathLst>
                <a:path w="1" h="22" extrusionOk="0">
                  <a:moveTo>
                    <a:pt x="1" y="0"/>
                  </a:moveTo>
                  <a:lnTo>
                    <a:pt x="1" y="2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4374;p67"/>
            <p:cNvSpPr/>
            <p:nvPr/>
          </p:nvSpPr>
          <p:spPr>
            <a:xfrm>
              <a:off x="7907480" y="4246515"/>
              <a:ext cx="39" cy="900"/>
            </a:xfrm>
            <a:custGeom>
              <a:avLst/>
              <a:gdLst/>
              <a:ahLst/>
              <a:cxnLst/>
              <a:rect l="l" t="t" r="r" b="b"/>
              <a:pathLst>
                <a:path w="1" h="23" extrusionOk="0">
                  <a:moveTo>
                    <a:pt x="0" y="22"/>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4375;p67"/>
            <p:cNvSpPr/>
            <p:nvPr/>
          </p:nvSpPr>
          <p:spPr>
            <a:xfrm>
              <a:off x="7906659" y="42465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4376;p67"/>
            <p:cNvSpPr/>
            <p:nvPr/>
          </p:nvSpPr>
          <p:spPr>
            <a:xfrm>
              <a:off x="7895900" y="4248198"/>
              <a:ext cx="861" cy="39"/>
            </a:xfrm>
            <a:custGeom>
              <a:avLst/>
              <a:gdLst/>
              <a:ahLst/>
              <a:cxnLst/>
              <a:rect l="l" t="t" r="r" b="b"/>
              <a:pathLst>
                <a:path w="22" h="1" extrusionOk="0">
                  <a:moveTo>
                    <a:pt x="22" y="0"/>
                  </a:moveTo>
                  <a:lnTo>
                    <a:pt x="1" y="0"/>
                  </a:ln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4377;p67"/>
            <p:cNvSpPr/>
            <p:nvPr/>
          </p:nvSpPr>
          <p:spPr>
            <a:xfrm>
              <a:off x="7903333" y="424651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4378;p67"/>
            <p:cNvSpPr/>
            <p:nvPr/>
          </p:nvSpPr>
          <p:spPr>
            <a:xfrm>
              <a:off x="7922346" y="4247376"/>
              <a:ext cx="39" cy="861"/>
            </a:xfrm>
            <a:custGeom>
              <a:avLst/>
              <a:gdLst/>
              <a:ahLst/>
              <a:cxnLst/>
              <a:rect l="l" t="t" r="r" b="b"/>
              <a:pathLst>
                <a:path w="1" h="22" extrusionOk="0">
                  <a:moveTo>
                    <a:pt x="1" y="21"/>
                  </a:moveTo>
                  <a:cubicBezTo>
                    <a:pt x="1" y="21"/>
                    <a:pt x="1" y="21"/>
                    <a:pt x="1" y="21"/>
                  </a:cubicBezTo>
                  <a:cubicBezTo>
                    <a:pt x="1" y="21"/>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4379;p67"/>
            <p:cNvSpPr/>
            <p:nvPr/>
          </p:nvSpPr>
          <p:spPr>
            <a:xfrm>
              <a:off x="7919882" y="4251484"/>
              <a:ext cx="39" cy="861"/>
            </a:xfrm>
            <a:custGeom>
              <a:avLst/>
              <a:gdLst/>
              <a:ahLst/>
              <a:cxnLst/>
              <a:rect l="l" t="t" r="r" b="b"/>
              <a:pathLst>
                <a:path w="1" h="22" extrusionOk="0">
                  <a:moveTo>
                    <a:pt x="0" y="22"/>
                  </a:moveTo>
                  <a:cubicBezTo>
                    <a:pt x="0" y="1"/>
                    <a:pt x="0" y="22"/>
                    <a:pt x="0" y="22"/>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4380;p67"/>
            <p:cNvSpPr/>
            <p:nvPr/>
          </p:nvSpPr>
          <p:spPr>
            <a:xfrm>
              <a:off x="7919882" y="425230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4381;p67"/>
            <p:cNvSpPr/>
            <p:nvPr/>
          </p:nvSpPr>
          <p:spPr>
            <a:xfrm>
              <a:off x="7921525" y="425230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4382;p67"/>
            <p:cNvSpPr/>
            <p:nvPr/>
          </p:nvSpPr>
          <p:spPr>
            <a:xfrm>
              <a:off x="7921525" y="425230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4383;p67"/>
            <p:cNvSpPr/>
            <p:nvPr/>
          </p:nvSpPr>
          <p:spPr>
            <a:xfrm>
              <a:off x="7918199" y="425230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4384;p67"/>
            <p:cNvSpPr/>
            <p:nvPr/>
          </p:nvSpPr>
          <p:spPr>
            <a:xfrm>
              <a:off x="7895900" y="4246398"/>
              <a:ext cx="36423" cy="7629"/>
            </a:xfrm>
            <a:custGeom>
              <a:avLst/>
              <a:gdLst/>
              <a:ahLst/>
              <a:cxnLst/>
              <a:rect l="l" t="t" r="r" b="b"/>
              <a:pathLst>
                <a:path w="931" h="195" extrusionOk="0">
                  <a:moveTo>
                    <a:pt x="1" y="58"/>
                  </a:moveTo>
                  <a:cubicBezTo>
                    <a:pt x="1" y="58"/>
                    <a:pt x="1" y="60"/>
                    <a:pt x="1" y="67"/>
                  </a:cubicBezTo>
                  <a:cubicBezTo>
                    <a:pt x="22" y="67"/>
                    <a:pt x="1" y="67"/>
                    <a:pt x="1" y="88"/>
                  </a:cubicBezTo>
                  <a:lnTo>
                    <a:pt x="22" y="67"/>
                  </a:lnTo>
                  <a:cubicBezTo>
                    <a:pt x="8" y="67"/>
                    <a:pt x="3" y="58"/>
                    <a:pt x="1" y="58"/>
                  </a:cubicBezTo>
                  <a:close/>
                  <a:moveTo>
                    <a:pt x="903" y="100"/>
                  </a:moveTo>
                  <a:cubicBezTo>
                    <a:pt x="897" y="100"/>
                    <a:pt x="888" y="110"/>
                    <a:pt x="888" y="110"/>
                  </a:cubicBezTo>
                  <a:cubicBezTo>
                    <a:pt x="888" y="131"/>
                    <a:pt x="909" y="131"/>
                    <a:pt x="888" y="131"/>
                  </a:cubicBezTo>
                  <a:lnTo>
                    <a:pt x="930" y="131"/>
                  </a:lnTo>
                  <a:cubicBezTo>
                    <a:pt x="920" y="120"/>
                    <a:pt x="914" y="120"/>
                    <a:pt x="912" y="120"/>
                  </a:cubicBezTo>
                  <a:cubicBezTo>
                    <a:pt x="909" y="120"/>
                    <a:pt x="909" y="120"/>
                    <a:pt x="909" y="110"/>
                  </a:cubicBezTo>
                  <a:cubicBezTo>
                    <a:pt x="909" y="103"/>
                    <a:pt x="907" y="100"/>
                    <a:pt x="903" y="100"/>
                  </a:cubicBezTo>
                  <a:close/>
                  <a:moveTo>
                    <a:pt x="740" y="131"/>
                  </a:moveTo>
                  <a:cubicBezTo>
                    <a:pt x="740" y="131"/>
                    <a:pt x="740" y="152"/>
                    <a:pt x="761" y="152"/>
                  </a:cubicBezTo>
                  <a:cubicBezTo>
                    <a:pt x="761" y="131"/>
                    <a:pt x="740" y="131"/>
                    <a:pt x="740" y="131"/>
                  </a:cubicBezTo>
                  <a:close/>
                  <a:moveTo>
                    <a:pt x="909" y="131"/>
                  </a:moveTo>
                  <a:cubicBezTo>
                    <a:pt x="909" y="131"/>
                    <a:pt x="888" y="131"/>
                    <a:pt x="888" y="152"/>
                  </a:cubicBezTo>
                  <a:cubicBezTo>
                    <a:pt x="909" y="152"/>
                    <a:pt x="909" y="131"/>
                    <a:pt x="909" y="131"/>
                  </a:cubicBezTo>
                  <a:close/>
                  <a:moveTo>
                    <a:pt x="634" y="152"/>
                  </a:moveTo>
                  <a:cubicBezTo>
                    <a:pt x="634" y="152"/>
                    <a:pt x="634" y="152"/>
                    <a:pt x="634" y="173"/>
                  </a:cubicBezTo>
                  <a:cubicBezTo>
                    <a:pt x="655" y="173"/>
                    <a:pt x="655" y="173"/>
                    <a:pt x="655" y="152"/>
                  </a:cubicBezTo>
                  <a:lnTo>
                    <a:pt x="655" y="152"/>
                  </a:lnTo>
                  <a:cubicBezTo>
                    <a:pt x="655" y="152"/>
                    <a:pt x="655" y="161"/>
                    <a:pt x="649" y="161"/>
                  </a:cubicBezTo>
                  <a:cubicBezTo>
                    <a:pt x="646" y="161"/>
                    <a:pt x="641" y="159"/>
                    <a:pt x="634" y="152"/>
                  </a:cubicBezTo>
                  <a:close/>
                  <a:moveTo>
                    <a:pt x="137" y="1"/>
                  </a:moveTo>
                  <a:cubicBezTo>
                    <a:pt x="93" y="1"/>
                    <a:pt x="34" y="8"/>
                    <a:pt x="22" y="46"/>
                  </a:cubicBezTo>
                  <a:cubicBezTo>
                    <a:pt x="22" y="46"/>
                    <a:pt x="1" y="46"/>
                    <a:pt x="22" y="67"/>
                  </a:cubicBezTo>
                  <a:cubicBezTo>
                    <a:pt x="22" y="67"/>
                    <a:pt x="22" y="67"/>
                    <a:pt x="22" y="88"/>
                  </a:cubicBezTo>
                  <a:cubicBezTo>
                    <a:pt x="22" y="96"/>
                    <a:pt x="24" y="98"/>
                    <a:pt x="27" y="98"/>
                  </a:cubicBezTo>
                  <a:cubicBezTo>
                    <a:pt x="29" y="98"/>
                    <a:pt x="31" y="97"/>
                    <a:pt x="34" y="96"/>
                  </a:cubicBezTo>
                  <a:lnTo>
                    <a:pt x="34" y="96"/>
                  </a:lnTo>
                  <a:cubicBezTo>
                    <a:pt x="35" y="102"/>
                    <a:pt x="43" y="110"/>
                    <a:pt x="43" y="110"/>
                  </a:cubicBezTo>
                  <a:lnTo>
                    <a:pt x="64" y="110"/>
                  </a:lnTo>
                  <a:cubicBezTo>
                    <a:pt x="64" y="131"/>
                    <a:pt x="64" y="152"/>
                    <a:pt x="85" y="152"/>
                  </a:cubicBezTo>
                  <a:cubicBezTo>
                    <a:pt x="85" y="152"/>
                    <a:pt x="85" y="161"/>
                    <a:pt x="91" y="161"/>
                  </a:cubicBezTo>
                  <a:cubicBezTo>
                    <a:pt x="95" y="161"/>
                    <a:pt x="99" y="159"/>
                    <a:pt x="106" y="152"/>
                  </a:cubicBezTo>
                  <a:cubicBezTo>
                    <a:pt x="106" y="173"/>
                    <a:pt x="127" y="173"/>
                    <a:pt x="127" y="173"/>
                  </a:cubicBezTo>
                  <a:cubicBezTo>
                    <a:pt x="127" y="152"/>
                    <a:pt x="127" y="152"/>
                    <a:pt x="127" y="152"/>
                  </a:cubicBezTo>
                  <a:cubicBezTo>
                    <a:pt x="148" y="173"/>
                    <a:pt x="170" y="173"/>
                    <a:pt x="170" y="173"/>
                  </a:cubicBezTo>
                  <a:lnTo>
                    <a:pt x="233" y="173"/>
                  </a:lnTo>
                  <a:cubicBezTo>
                    <a:pt x="233" y="180"/>
                    <a:pt x="235" y="182"/>
                    <a:pt x="238" y="182"/>
                  </a:cubicBezTo>
                  <a:cubicBezTo>
                    <a:pt x="245" y="182"/>
                    <a:pt x="254" y="173"/>
                    <a:pt x="254" y="173"/>
                  </a:cubicBezTo>
                  <a:cubicBezTo>
                    <a:pt x="254" y="173"/>
                    <a:pt x="263" y="182"/>
                    <a:pt x="270" y="182"/>
                  </a:cubicBezTo>
                  <a:cubicBezTo>
                    <a:pt x="273" y="182"/>
                    <a:pt x="275" y="180"/>
                    <a:pt x="275" y="173"/>
                  </a:cubicBezTo>
                  <a:cubicBezTo>
                    <a:pt x="275" y="180"/>
                    <a:pt x="275" y="182"/>
                    <a:pt x="276" y="182"/>
                  </a:cubicBezTo>
                  <a:cubicBezTo>
                    <a:pt x="278" y="182"/>
                    <a:pt x="282" y="173"/>
                    <a:pt x="296" y="173"/>
                  </a:cubicBezTo>
                  <a:cubicBezTo>
                    <a:pt x="296" y="180"/>
                    <a:pt x="299" y="182"/>
                    <a:pt x="302" y="182"/>
                  </a:cubicBezTo>
                  <a:cubicBezTo>
                    <a:pt x="308" y="182"/>
                    <a:pt x="317" y="173"/>
                    <a:pt x="317" y="173"/>
                  </a:cubicBezTo>
                  <a:lnTo>
                    <a:pt x="360" y="173"/>
                  </a:lnTo>
                  <a:cubicBezTo>
                    <a:pt x="360" y="180"/>
                    <a:pt x="360" y="182"/>
                    <a:pt x="361" y="182"/>
                  </a:cubicBezTo>
                  <a:cubicBezTo>
                    <a:pt x="362" y="182"/>
                    <a:pt x="367" y="173"/>
                    <a:pt x="381" y="173"/>
                  </a:cubicBezTo>
                  <a:cubicBezTo>
                    <a:pt x="381" y="173"/>
                    <a:pt x="381" y="173"/>
                    <a:pt x="381" y="194"/>
                  </a:cubicBezTo>
                  <a:cubicBezTo>
                    <a:pt x="381" y="173"/>
                    <a:pt x="381" y="173"/>
                    <a:pt x="402" y="173"/>
                  </a:cubicBezTo>
                  <a:cubicBezTo>
                    <a:pt x="402" y="173"/>
                    <a:pt x="411" y="182"/>
                    <a:pt x="418" y="182"/>
                  </a:cubicBezTo>
                  <a:cubicBezTo>
                    <a:pt x="421" y="182"/>
                    <a:pt x="423" y="180"/>
                    <a:pt x="423" y="173"/>
                  </a:cubicBezTo>
                  <a:lnTo>
                    <a:pt x="444" y="173"/>
                  </a:lnTo>
                  <a:cubicBezTo>
                    <a:pt x="444" y="173"/>
                    <a:pt x="444" y="173"/>
                    <a:pt x="444" y="194"/>
                  </a:cubicBezTo>
                  <a:cubicBezTo>
                    <a:pt x="451" y="187"/>
                    <a:pt x="456" y="185"/>
                    <a:pt x="459" y="185"/>
                  </a:cubicBezTo>
                  <a:cubicBezTo>
                    <a:pt x="465" y="185"/>
                    <a:pt x="465" y="194"/>
                    <a:pt x="465" y="194"/>
                  </a:cubicBezTo>
                  <a:cubicBezTo>
                    <a:pt x="465" y="194"/>
                    <a:pt x="486" y="173"/>
                    <a:pt x="508" y="173"/>
                  </a:cubicBezTo>
                  <a:cubicBezTo>
                    <a:pt x="508" y="173"/>
                    <a:pt x="529" y="173"/>
                    <a:pt x="508" y="194"/>
                  </a:cubicBezTo>
                  <a:lnTo>
                    <a:pt x="529" y="194"/>
                  </a:lnTo>
                  <a:cubicBezTo>
                    <a:pt x="529" y="194"/>
                    <a:pt x="550" y="173"/>
                    <a:pt x="550" y="173"/>
                  </a:cubicBezTo>
                  <a:cubicBezTo>
                    <a:pt x="550" y="152"/>
                    <a:pt x="550" y="152"/>
                    <a:pt x="550" y="152"/>
                  </a:cubicBezTo>
                  <a:lnTo>
                    <a:pt x="613" y="152"/>
                  </a:lnTo>
                  <a:cubicBezTo>
                    <a:pt x="592" y="131"/>
                    <a:pt x="613" y="131"/>
                    <a:pt x="613" y="131"/>
                  </a:cubicBezTo>
                  <a:cubicBezTo>
                    <a:pt x="613" y="152"/>
                    <a:pt x="613" y="152"/>
                    <a:pt x="613" y="152"/>
                  </a:cubicBezTo>
                  <a:lnTo>
                    <a:pt x="698" y="152"/>
                  </a:lnTo>
                  <a:cubicBezTo>
                    <a:pt x="698" y="131"/>
                    <a:pt x="698" y="131"/>
                    <a:pt x="698" y="131"/>
                  </a:cubicBezTo>
                  <a:lnTo>
                    <a:pt x="719" y="131"/>
                  </a:lnTo>
                  <a:cubicBezTo>
                    <a:pt x="719" y="131"/>
                    <a:pt x="719" y="152"/>
                    <a:pt x="719" y="152"/>
                  </a:cubicBezTo>
                  <a:cubicBezTo>
                    <a:pt x="740" y="152"/>
                    <a:pt x="740" y="131"/>
                    <a:pt x="740" y="131"/>
                  </a:cubicBezTo>
                  <a:lnTo>
                    <a:pt x="782" y="131"/>
                  </a:lnTo>
                  <a:cubicBezTo>
                    <a:pt x="782" y="138"/>
                    <a:pt x="782" y="140"/>
                    <a:pt x="783" y="140"/>
                  </a:cubicBezTo>
                  <a:cubicBezTo>
                    <a:pt x="785" y="140"/>
                    <a:pt x="789" y="131"/>
                    <a:pt x="803" y="131"/>
                  </a:cubicBezTo>
                  <a:lnTo>
                    <a:pt x="824" y="131"/>
                  </a:lnTo>
                  <a:cubicBezTo>
                    <a:pt x="824" y="136"/>
                    <a:pt x="824" y="141"/>
                    <a:pt x="824" y="152"/>
                  </a:cubicBezTo>
                  <a:cubicBezTo>
                    <a:pt x="824" y="152"/>
                    <a:pt x="846" y="131"/>
                    <a:pt x="846" y="131"/>
                  </a:cubicBezTo>
                  <a:cubicBezTo>
                    <a:pt x="846" y="131"/>
                    <a:pt x="846" y="152"/>
                    <a:pt x="846" y="152"/>
                  </a:cubicBezTo>
                  <a:cubicBezTo>
                    <a:pt x="846" y="152"/>
                    <a:pt x="867" y="152"/>
                    <a:pt x="867" y="131"/>
                  </a:cubicBezTo>
                  <a:lnTo>
                    <a:pt x="888" y="131"/>
                  </a:lnTo>
                  <a:cubicBezTo>
                    <a:pt x="888" y="120"/>
                    <a:pt x="888" y="120"/>
                    <a:pt x="888" y="120"/>
                  </a:cubicBezTo>
                  <a:cubicBezTo>
                    <a:pt x="888" y="120"/>
                    <a:pt x="888" y="120"/>
                    <a:pt x="888" y="110"/>
                  </a:cubicBezTo>
                  <a:cubicBezTo>
                    <a:pt x="888" y="88"/>
                    <a:pt x="888" y="88"/>
                    <a:pt x="888" y="88"/>
                  </a:cubicBezTo>
                  <a:cubicBezTo>
                    <a:pt x="874" y="88"/>
                    <a:pt x="869" y="98"/>
                    <a:pt x="867" y="98"/>
                  </a:cubicBezTo>
                  <a:cubicBezTo>
                    <a:pt x="867" y="98"/>
                    <a:pt x="867" y="96"/>
                    <a:pt x="867" y="88"/>
                  </a:cubicBezTo>
                  <a:cubicBezTo>
                    <a:pt x="867" y="81"/>
                    <a:pt x="867" y="79"/>
                    <a:pt x="866" y="79"/>
                  </a:cubicBezTo>
                  <a:cubicBezTo>
                    <a:pt x="864" y="79"/>
                    <a:pt x="860" y="88"/>
                    <a:pt x="846" y="88"/>
                  </a:cubicBezTo>
                  <a:cubicBezTo>
                    <a:pt x="846" y="88"/>
                    <a:pt x="846" y="67"/>
                    <a:pt x="846" y="67"/>
                  </a:cubicBezTo>
                  <a:cubicBezTo>
                    <a:pt x="839" y="74"/>
                    <a:pt x="836" y="77"/>
                    <a:pt x="835" y="77"/>
                  </a:cubicBezTo>
                  <a:cubicBezTo>
                    <a:pt x="834" y="77"/>
                    <a:pt x="839" y="67"/>
                    <a:pt x="824" y="67"/>
                  </a:cubicBezTo>
                  <a:lnTo>
                    <a:pt x="803" y="67"/>
                  </a:lnTo>
                  <a:cubicBezTo>
                    <a:pt x="796" y="60"/>
                    <a:pt x="792" y="58"/>
                    <a:pt x="788" y="58"/>
                  </a:cubicBezTo>
                  <a:cubicBezTo>
                    <a:pt x="782" y="58"/>
                    <a:pt x="782" y="67"/>
                    <a:pt x="782" y="67"/>
                  </a:cubicBezTo>
                  <a:cubicBezTo>
                    <a:pt x="782" y="60"/>
                    <a:pt x="780" y="58"/>
                    <a:pt x="777" y="58"/>
                  </a:cubicBezTo>
                  <a:cubicBezTo>
                    <a:pt x="770" y="58"/>
                    <a:pt x="761" y="67"/>
                    <a:pt x="761" y="67"/>
                  </a:cubicBezTo>
                  <a:lnTo>
                    <a:pt x="761" y="46"/>
                  </a:lnTo>
                  <a:cubicBezTo>
                    <a:pt x="761" y="57"/>
                    <a:pt x="761" y="57"/>
                    <a:pt x="758" y="57"/>
                  </a:cubicBezTo>
                  <a:cubicBezTo>
                    <a:pt x="756" y="57"/>
                    <a:pt x="751" y="57"/>
                    <a:pt x="740" y="67"/>
                  </a:cubicBezTo>
                  <a:lnTo>
                    <a:pt x="740" y="46"/>
                  </a:lnTo>
                  <a:lnTo>
                    <a:pt x="719" y="46"/>
                  </a:lnTo>
                  <a:cubicBezTo>
                    <a:pt x="714" y="51"/>
                    <a:pt x="711" y="52"/>
                    <a:pt x="708" y="52"/>
                  </a:cubicBezTo>
                  <a:cubicBezTo>
                    <a:pt x="700" y="52"/>
                    <a:pt x="698" y="40"/>
                    <a:pt x="698" y="40"/>
                  </a:cubicBezTo>
                  <a:cubicBezTo>
                    <a:pt x="698" y="40"/>
                    <a:pt x="698" y="42"/>
                    <a:pt x="698" y="46"/>
                  </a:cubicBezTo>
                  <a:lnTo>
                    <a:pt x="698" y="25"/>
                  </a:lnTo>
                  <a:lnTo>
                    <a:pt x="677" y="46"/>
                  </a:lnTo>
                  <a:lnTo>
                    <a:pt x="655" y="46"/>
                  </a:lnTo>
                  <a:cubicBezTo>
                    <a:pt x="655" y="39"/>
                    <a:pt x="655" y="37"/>
                    <a:pt x="655" y="37"/>
                  </a:cubicBezTo>
                  <a:cubicBezTo>
                    <a:pt x="653" y="37"/>
                    <a:pt x="648" y="46"/>
                    <a:pt x="634" y="46"/>
                  </a:cubicBezTo>
                  <a:cubicBezTo>
                    <a:pt x="634" y="25"/>
                    <a:pt x="655" y="25"/>
                    <a:pt x="634" y="25"/>
                  </a:cubicBezTo>
                  <a:cubicBezTo>
                    <a:pt x="634" y="25"/>
                    <a:pt x="634" y="46"/>
                    <a:pt x="634" y="46"/>
                  </a:cubicBezTo>
                  <a:cubicBezTo>
                    <a:pt x="634" y="46"/>
                    <a:pt x="613" y="46"/>
                    <a:pt x="613" y="25"/>
                  </a:cubicBezTo>
                  <a:cubicBezTo>
                    <a:pt x="613" y="32"/>
                    <a:pt x="613" y="35"/>
                    <a:pt x="612" y="35"/>
                  </a:cubicBezTo>
                  <a:cubicBezTo>
                    <a:pt x="611" y="35"/>
                    <a:pt x="606" y="25"/>
                    <a:pt x="592" y="25"/>
                  </a:cubicBezTo>
                  <a:lnTo>
                    <a:pt x="550" y="25"/>
                  </a:lnTo>
                  <a:cubicBezTo>
                    <a:pt x="550" y="25"/>
                    <a:pt x="550" y="16"/>
                    <a:pt x="544" y="16"/>
                  </a:cubicBezTo>
                  <a:cubicBezTo>
                    <a:pt x="540" y="16"/>
                    <a:pt x="536" y="18"/>
                    <a:pt x="529" y="25"/>
                  </a:cubicBezTo>
                  <a:lnTo>
                    <a:pt x="508" y="25"/>
                  </a:lnTo>
                  <a:cubicBezTo>
                    <a:pt x="508" y="25"/>
                    <a:pt x="508" y="16"/>
                    <a:pt x="501" y="16"/>
                  </a:cubicBezTo>
                  <a:cubicBezTo>
                    <a:pt x="498" y="16"/>
                    <a:pt x="494" y="18"/>
                    <a:pt x="486" y="25"/>
                  </a:cubicBezTo>
                  <a:cubicBezTo>
                    <a:pt x="486" y="4"/>
                    <a:pt x="486" y="4"/>
                    <a:pt x="465" y="4"/>
                  </a:cubicBezTo>
                  <a:cubicBezTo>
                    <a:pt x="465" y="25"/>
                    <a:pt x="465" y="25"/>
                    <a:pt x="465" y="25"/>
                  </a:cubicBezTo>
                  <a:lnTo>
                    <a:pt x="381" y="25"/>
                  </a:lnTo>
                  <a:cubicBezTo>
                    <a:pt x="360" y="25"/>
                    <a:pt x="339" y="25"/>
                    <a:pt x="339" y="4"/>
                  </a:cubicBezTo>
                  <a:cubicBezTo>
                    <a:pt x="339" y="25"/>
                    <a:pt x="317" y="25"/>
                    <a:pt x="317" y="25"/>
                  </a:cubicBezTo>
                  <a:cubicBezTo>
                    <a:pt x="303" y="25"/>
                    <a:pt x="299" y="16"/>
                    <a:pt x="297" y="16"/>
                  </a:cubicBezTo>
                  <a:cubicBezTo>
                    <a:pt x="296" y="16"/>
                    <a:pt x="296" y="18"/>
                    <a:pt x="296" y="25"/>
                  </a:cubicBezTo>
                  <a:cubicBezTo>
                    <a:pt x="282" y="25"/>
                    <a:pt x="278" y="16"/>
                    <a:pt x="276" y="16"/>
                  </a:cubicBezTo>
                  <a:cubicBezTo>
                    <a:pt x="275" y="16"/>
                    <a:pt x="275" y="18"/>
                    <a:pt x="275" y="25"/>
                  </a:cubicBezTo>
                  <a:cubicBezTo>
                    <a:pt x="275" y="18"/>
                    <a:pt x="273" y="16"/>
                    <a:pt x="270" y="16"/>
                  </a:cubicBezTo>
                  <a:cubicBezTo>
                    <a:pt x="263" y="16"/>
                    <a:pt x="254" y="25"/>
                    <a:pt x="254" y="25"/>
                  </a:cubicBezTo>
                  <a:cubicBezTo>
                    <a:pt x="254" y="25"/>
                    <a:pt x="254" y="25"/>
                    <a:pt x="254" y="4"/>
                  </a:cubicBezTo>
                  <a:cubicBezTo>
                    <a:pt x="233" y="25"/>
                    <a:pt x="233" y="25"/>
                    <a:pt x="212" y="25"/>
                  </a:cubicBezTo>
                  <a:lnTo>
                    <a:pt x="212" y="4"/>
                  </a:lnTo>
                  <a:cubicBezTo>
                    <a:pt x="212" y="25"/>
                    <a:pt x="191" y="25"/>
                    <a:pt x="191" y="25"/>
                  </a:cubicBezTo>
                  <a:cubicBezTo>
                    <a:pt x="191" y="25"/>
                    <a:pt x="191" y="25"/>
                    <a:pt x="191" y="4"/>
                  </a:cubicBezTo>
                  <a:cubicBezTo>
                    <a:pt x="191" y="4"/>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4385;p67"/>
            <p:cNvSpPr/>
            <p:nvPr/>
          </p:nvSpPr>
          <p:spPr>
            <a:xfrm>
              <a:off x="7921525" y="4252305"/>
              <a:ext cx="861" cy="39"/>
            </a:xfrm>
            <a:custGeom>
              <a:avLst/>
              <a:gdLst/>
              <a:ahLst/>
              <a:cxnLst/>
              <a:rect l="l" t="t" r="r" b="b"/>
              <a:pathLst>
                <a:path w="22" h="1" extrusionOk="0">
                  <a:moveTo>
                    <a:pt x="22"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4386;p67"/>
            <p:cNvSpPr/>
            <p:nvPr/>
          </p:nvSpPr>
          <p:spPr>
            <a:xfrm>
              <a:off x="7919060" y="425230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4387;p67"/>
            <p:cNvSpPr/>
            <p:nvPr/>
          </p:nvSpPr>
          <p:spPr>
            <a:xfrm>
              <a:off x="7918199" y="425230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4388;p67"/>
            <p:cNvSpPr/>
            <p:nvPr/>
          </p:nvSpPr>
          <p:spPr>
            <a:xfrm>
              <a:off x="7923989" y="425148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4389;p67"/>
            <p:cNvSpPr/>
            <p:nvPr/>
          </p:nvSpPr>
          <p:spPr>
            <a:xfrm>
              <a:off x="7928136" y="425148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4390;p67"/>
            <p:cNvSpPr/>
            <p:nvPr/>
          </p:nvSpPr>
          <p:spPr>
            <a:xfrm>
              <a:off x="7928136" y="425148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4391;p67"/>
            <p:cNvSpPr/>
            <p:nvPr/>
          </p:nvSpPr>
          <p:spPr>
            <a:xfrm>
              <a:off x="7922346" y="425148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4392;p67"/>
            <p:cNvSpPr/>
            <p:nvPr/>
          </p:nvSpPr>
          <p:spPr>
            <a:xfrm>
              <a:off x="7928136" y="4251484"/>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4393;p67"/>
            <p:cNvSpPr/>
            <p:nvPr/>
          </p:nvSpPr>
          <p:spPr>
            <a:xfrm>
              <a:off x="7928136" y="4251484"/>
              <a:ext cx="39" cy="861"/>
            </a:xfrm>
            <a:custGeom>
              <a:avLst/>
              <a:gdLst/>
              <a:ahLst/>
              <a:cxnLst/>
              <a:rect l="l" t="t" r="r" b="b"/>
              <a:pathLst>
                <a:path w="1" h="22" extrusionOk="0">
                  <a:moveTo>
                    <a:pt x="0" y="22"/>
                  </a:moveTo>
                  <a:cubicBezTo>
                    <a:pt x="0" y="22"/>
                    <a:pt x="0" y="22"/>
                    <a:pt x="0" y="1"/>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4394;p67"/>
            <p:cNvSpPr/>
            <p:nvPr/>
          </p:nvSpPr>
          <p:spPr>
            <a:xfrm>
              <a:off x="7924811" y="4251484"/>
              <a:ext cx="900" cy="39"/>
            </a:xfrm>
            <a:custGeom>
              <a:avLst/>
              <a:gdLst/>
              <a:ahLst/>
              <a:cxnLst/>
              <a:rect l="l" t="t" r="r" b="b"/>
              <a:pathLst>
                <a:path w="23" h="1" extrusionOk="0">
                  <a:moveTo>
                    <a:pt x="22" y="1"/>
                  </a:moveTo>
                  <a:cubicBezTo>
                    <a:pt x="22" y="1"/>
                    <a:pt x="22" y="1"/>
                    <a:pt x="22"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4395;p67"/>
            <p:cNvSpPr/>
            <p:nvPr/>
          </p:nvSpPr>
          <p:spPr>
            <a:xfrm>
              <a:off x="7927315" y="4252305"/>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4396;p67"/>
            <p:cNvSpPr/>
            <p:nvPr/>
          </p:nvSpPr>
          <p:spPr>
            <a:xfrm>
              <a:off x="7928136" y="4252305"/>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4397;p67"/>
            <p:cNvSpPr/>
            <p:nvPr/>
          </p:nvSpPr>
          <p:spPr>
            <a:xfrm>
              <a:off x="7926493" y="425148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4398;p67"/>
            <p:cNvSpPr/>
            <p:nvPr/>
          </p:nvSpPr>
          <p:spPr>
            <a:xfrm>
              <a:off x="7916556" y="419366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4399;p67"/>
            <p:cNvSpPr/>
            <p:nvPr/>
          </p:nvSpPr>
          <p:spPr>
            <a:xfrm>
              <a:off x="7915735" y="419280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4400;p67"/>
            <p:cNvSpPr/>
            <p:nvPr/>
          </p:nvSpPr>
          <p:spPr>
            <a:xfrm>
              <a:off x="7917378" y="4193662"/>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4401;p67"/>
            <p:cNvSpPr/>
            <p:nvPr/>
          </p:nvSpPr>
          <p:spPr>
            <a:xfrm>
              <a:off x="7912449" y="419198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4402;p67"/>
            <p:cNvSpPr/>
            <p:nvPr/>
          </p:nvSpPr>
          <p:spPr>
            <a:xfrm>
              <a:off x="7914092" y="41928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4403;p67"/>
            <p:cNvSpPr/>
            <p:nvPr/>
          </p:nvSpPr>
          <p:spPr>
            <a:xfrm>
              <a:off x="7918199" y="419612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4404;p67"/>
            <p:cNvSpPr/>
            <p:nvPr/>
          </p:nvSpPr>
          <p:spPr>
            <a:xfrm>
              <a:off x="7919060" y="4195305"/>
              <a:ext cx="39" cy="861"/>
            </a:xfrm>
            <a:custGeom>
              <a:avLst/>
              <a:gdLst/>
              <a:ahLst/>
              <a:cxnLst/>
              <a:rect l="l" t="t" r="r" b="b"/>
              <a:pathLst>
                <a:path w="1" h="22" extrusionOk="0">
                  <a:moveTo>
                    <a:pt x="0" y="21"/>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4405;p67"/>
            <p:cNvSpPr/>
            <p:nvPr/>
          </p:nvSpPr>
          <p:spPr>
            <a:xfrm>
              <a:off x="7918199" y="419530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4406;p67"/>
            <p:cNvSpPr/>
            <p:nvPr/>
          </p:nvSpPr>
          <p:spPr>
            <a:xfrm>
              <a:off x="7918199" y="419530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4407;p67"/>
            <p:cNvSpPr/>
            <p:nvPr/>
          </p:nvSpPr>
          <p:spPr>
            <a:xfrm>
              <a:off x="7902512" y="4192801"/>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4408;p67"/>
            <p:cNvSpPr/>
            <p:nvPr/>
          </p:nvSpPr>
          <p:spPr>
            <a:xfrm>
              <a:off x="7909945" y="419198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4409;p67"/>
            <p:cNvSpPr/>
            <p:nvPr/>
          </p:nvSpPr>
          <p:spPr>
            <a:xfrm>
              <a:off x="7902512" y="419448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4410;p67"/>
            <p:cNvSpPr/>
            <p:nvPr/>
          </p:nvSpPr>
          <p:spPr>
            <a:xfrm>
              <a:off x="7917378" y="419694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4411;p67"/>
            <p:cNvSpPr/>
            <p:nvPr/>
          </p:nvSpPr>
          <p:spPr>
            <a:xfrm>
              <a:off x="7909945" y="419777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4412;p67"/>
            <p:cNvSpPr/>
            <p:nvPr/>
          </p:nvSpPr>
          <p:spPr>
            <a:xfrm>
              <a:off x="7902512" y="419448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4413;p67"/>
            <p:cNvSpPr/>
            <p:nvPr/>
          </p:nvSpPr>
          <p:spPr>
            <a:xfrm>
              <a:off x="7907480" y="419198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4414;p67"/>
            <p:cNvSpPr/>
            <p:nvPr/>
          </p:nvSpPr>
          <p:spPr>
            <a:xfrm>
              <a:off x="7907480" y="41919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4415;p67"/>
            <p:cNvSpPr/>
            <p:nvPr/>
          </p:nvSpPr>
          <p:spPr>
            <a:xfrm>
              <a:off x="7902512" y="4192801"/>
              <a:ext cx="39" cy="900"/>
            </a:xfrm>
            <a:custGeom>
              <a:avLst/>
              <a:gdLst/>
              <a:ahLst/>
              <a:cxnLst/>
              <a:rect l="l" t="t" r="r" b="b"/>
              <a:pathLst>
                <a:path w="1" h="23" extrusionOk="0">
                  <a:moveTo>
                    <a:pt x="1" y="1"/>
                  </a:moveTo>
                  <a:lnTo>
                    <a:pt x="1" y="22"/>
                  </a:ln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4416;p67"/>
            <p:cNvSpPr/>
            <p:nvPr/>
          </p:nvSpPr>
          <p:spPr>
            <a:xfrm>
              <a:off x="7905837" y="41919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4417;p67"/>
            <p:cNvSpPr/>
            <p:nvPr/>
          </p:nvSpPr>
          <p:spPr>
            <a:xfrm>
              <a:off x="7914092" y="41928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4418;p67"/>
            <p:cNvSpPr/>
            <p:nvPr/>
          </p:nvSpPr>
          <p:spPr>
            <a:xfrm>
              <a:off x="7913270" y="4196948"/>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4419;p67"/>
            <p:cNvSpPr/>
            <p:nvPr/>
          </p:nvSpPr>
          <p:spPr>
            <a:xfrm>
              <a:off x="7913270"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4420;p67"/>
            <p:cNvSpPr/>
            <p:nvPr/>
          </p:nvSpPr>
          <p:spPr>
            <a:xfrm>
              <a:off x="7913270"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4421;p67"/>
            <p:cNvSpPr/>
            <p:nvPr/>
          </p:nvSpPr>
          <p:spPr>
            <a:xfrm>
              <a:off x="7914092" y="4196948"/>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4422;p67"/>
            <p:cNvSpPr/>
            <p:nvPr/>
          </p:nvSpPr>
          <p:spPr>
            <a:xfrm>
              <a:off x="7914092"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4423;p67"/>
            <p:cNvSpPr/>
            <p:nvPr/>
          </p:nvSpPr>
          <p:spPr>
            <a:xfrm>
              <a:off x="7912449" y="4197770"/>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4424;p67"/>
            <p:cNvSpPr/>
            <p:nvPr/>
          </p:nvSpPr>
          <p:spPr>
            <a:xfrm>
              <a:off x="7902512" y="4191471"/>
              <a:ext cx="16588" cy="7159"/>
            </a:xfrm>
            <a:custGeom>
              <a:avLst/>
              <a:gdLst/>
              <a:ahLst/>
              <a:cxnLst/>
              <a:rect l="l" t="t" r="r" b="b"/>
              <a:pathLst>
                <a:path w="424" h="183" extrusionOk="0">
                  <a:moveTo>
                    <a:pt x="381" y="119"/>
                  </a:moveTo>
                  <a:cubicBezTo>
                    <a:pt x="381" y="119"/>
                    <a:pt x="402" y="141"/>
                    <a:pt x="402" y="141"/>
                  </a:cubicBezTo>
                  <a:cubicBezTo>
                    <a:pt x="402" y="119"/>
                    <a:pt x="381" y="119"/>
                    <a:pt x="381" y="119"/>
                  </a:cubicBezTo>
                  <a:close/>
                  <a:moveTo>
                    <a:pt x="275" y="141"/>
                  </a:moveTo>
                  <a:lnTo>
                    <a:pt x="254" y="162"/>
                  </a:lnTo>
                  <a:lnTo>
                    <a:pt x="275" y="162"/>
                  </a:lnTo>
                  <a:cubicBezTo>
                    <a:pt x="275" y="151"/>
                    <a:pt x="275" y="146"/>
                    <a:pt x="275" y="141"/>
                  </a:cubicBezTo>
                  <a:close/>
                  <a:moveTo>
                    <a:pt x="43" y="0"/>
                  </a:moveTo>
                  <a:cubicBezTo>
                    <a:pt x="26" y="0"/>
                    <a:pt x="10" y="8"/>
                    <a:pt x="1" y="35"/>
                  </a:cubicBezTo>
                  <a:cubicBezTo>
                    <a:pt x="1" y="35"/>
                    <a:pt x="1" y="56"/>
                    <a:pt x="1" y="56"/>
                  </a:cubicBezTo>
                  <a:cubicBezTo>
                    <a:pt x="1" y="56"/>
                    <a:pt x="1" y="77"/>
                    <a:pt x="1" y="77"/>
                  </a:cubicBezTo>
                  <a:lnTo>
                    <a:pt x="22" y="77"/>
                  </a:lnTo>
                  <a:lnTo>
                    <a:pt x="22" y="98"/>
                  </a:lnTo>
                  <a:cubicBezTo>
                    <a:pt x="22" y="98"/>
                    <a:pt x="22" y="119"/>
                    <a:pt x="22" y="119"/>
                  </a:cubicBezTo>
                  <a:cubicBezTo>
                    <a:pt x="22" y="119"/>
                    <a:pt x="43" y="141"/>
                    <a:pt x="43" y="141"/>
                  </a:cubicBezTo>
                  <a:cubicBezTo>
                    <a:pt x="43" y="141"/>
                    <a:pt x="43" y="162"/>
                    <a:pt x="43" y="162"/>
                  </a:cubicBezTo>
                  <a:lnTo>
                    <a:pt x="64" y="162"/>
                  </a:lnTo>
                  <a:cubicBezTo>
                    <a:pt x="64" y="162"/>
                    <a:pt x="85" y="162"/>
                    <a:pt x="85" y="183"/>
                  </a:cubicBezTo>
                  <a:cubicBezTo>
                    <a:pt x="85" y="176"/>
                    <a:pt x="87" y="173"/>
                    <a:pt x="91" y="173"/>
                  </a:cubicBezTo>
                  <a:cubicBezTo>
                    <a:pt x="97" y="173"/>
                    <a:pt x="106" y="183"/>
                    <a:pt x="106" y="183"/>
                  </a:cubicBezTo>
                  <a:cubicBezTo>
                    <a:pt x="113" y="176"/>
                    <a:pt x="118" y="173"/>
                    <a:pt x="121" y="173"/>
                  </a:cubicBezTo>
                  <a:cubicBezTo>
                    <a:pt x="127" y="173"/>
                    <a:pt x="127" y="183"/>
                    <a:pt x="127" y="183"/>
                  </a:cubicBezTo>
                  <a:lnTo>
                    <a:pt x="127" y="162"/>
                  </a:lnTo>
                  <a:cubicBezTo>
                    <a:pt x="148" y="162"/>
                    <a:pt x="148" y="183"/>
                    <a:pt x="148" y="183"/>
                  </a:cubicBezTo>
                  <a:lnTo>
                    <a:pt x="170" y="183"/>
                  </a:lnTo>
                  <a:cubicBezTo>
                    <a:pt x="170" y="183"/>
                    <a:pt x="170" y="162"/>
                    <a:pt x="191" y="162"/>
                  </a:cubicBezTo>
                  <a:cubicBezTo>
                    <a:pt x="191" y="183"/>
                    <a:pt x="191" y="183"/>
                    <a:pt x="191" y="183"/>
                  </a:cubicBezTo>
                  <a:lnTo>
                    <a:pt x="233" y="183"/>
                  </a:lnTo>
                  <a:cubicBezTo>
                    <a:pt x="254" y="183"/>
                    <a:pt x="254" y="162"/>
                    <a:pt x="254" y="162"/>
                  </a:cubicBezTo>
                  <a:cubicBezTo>
                    <a:pt x="254" y="162"/>
                    <a:pt x="254" y="141"/>
                    <a:pt x="275" y="141"/>
                  </a:cubicBezTo>
                  <a:cubicBezTo>
                    <a:pt x="275" y="141"/>
                    <a:pt x="285" y="131"/>
                    <a:pt x="291" y="131"/>
                  </a:cubicBezTo>
                  <a:cubicBezTo>
                    <a:pt x="294" y="131"/>
                    <a:pt x="296" y="134"/>
                    <a:pt x="296" y="141"/>
                  </a:cubicBezTo>
                  <a:lnTo>
                    <a:pt x="339" y="141"/>
                  </a:lnTo>
                  <a:cubicBezTo>
                    <a:pt x="339" y="141"/>
                    <a:pt x="339" y="119"/>
                    <a:pt x="339" y="119"/>
                  </a:cubicBezTo>
                  <a:cubicBezTo>
                    <a:pt x="339" y="119"/>
                    <a:pt x="348" y="129"/>
                    <a:pt x="354" y="129"/>
                  </a:cubicBezTo>
                  <a:cubicBezTo>
                    <a:pt x="357" y="129"/>
                    <a:pt x="360" y="126"/>
                    <a:pt x="360" y="119"/>
                  </a:cubicBezTo>
                  <a:lnTo>
                    <a:pt x="360" y="141"/>
                  </a:lnTo>
                  <a:lnTo>
                    <a:pt x="381" y="141"/>
                  </a:lnTo>
                  <a:cubicBezTo>
                    <a:pt x="381" y="119"/>
                    <a:pt x="381" y="119"/>
                    <a:pt x="381" y="119"/>
                  </a:cubicBezTo>
                  <a:cubicBezTo>
                    <a:pt x="402" y="119"/>
                    <a:pt x="402" y="119"/>
                    <a:pt x="402" y="141"/>
                  </a:cubicBezTo>
                  <a:cubicBezTo>
                    <a:pt x="402" y="141"/>
                    <a:pt x="402" y="119"/>
                    <a:pt x="402" y="119"/>
                  </a:cubicBezTo>
                  <a:cubicBezTo>
                    <a:pt x="402" y="126"/>
                    <a:pt x="402" y="129"/>
                    <a:pt x="403" y="129"/>
                  </a:cubicBezTo>
                  <a:cubicBezTo>
                    <a:pt x="404" y="129"/>
                    <a:pt x="409" y="119"/>
                    <a:pt x="423" y="119"/>
                  </a:cubicBezTo>
                  <a:cubicBezTo>
                    <a:pt x="423" y="119"/>
                    <a:pt x="423" y="98"/>
                    <a:pt x="423" y="98"/>
                  </a:cubicBezTo>
                  <a:lnTo>
                    <a:pt x="402" y="98"/>
                  </a:lnTo>
                  <a:cubicBezTo>
                    <a:pt x="402" y="98"/>
                    <a:pt x="402" y="98"/>
                    <a:pt x="402" y="77"/>
                  </a:cubicBezTo>
                  <a:cubicBezTo>
                    <a:pt x="402" y="77"/>
                    <a:pt x="402" y="77"/>
                    <a:pt x="402" y="56"/>
                  </a:cubicBezTo>
                  <a:lnTo>
                    <a:pt x="381" y="77"/>
                  </a:lnTo>
                  <a:cubicBezTo>
                    <a:pt x="381" y="77"/>
                    <a:pt x="381" y="56"/>
                    <a:pt x="381" y="56"/>
                  </a:cubicBezTo>
                  <a:lnTo>
                    <a:pt x="339" y="56"/>
                  </a:lnTo>
                  <a:cubicBezTo>
                    <a:pt x="339" y="56"/>
                    <a:pt x="339" y="35"/>
                    <a:pt x="339" y="35"/>
                  </a:cubicBezTo>
                  <a:cubicBezTo>
                    <a:pt x="332" y="42"/>
                    <a:pt x="327" y="44"/>
                    <a:pt x="324" y="44"/>
                  </a:cubicBezTo>
                  <a:cubicBezTo>
                    <a:pt x="317" y="44"/>
                    <a:pt x="317" y="35"/>
                    <a:pt x="317" y="35"/>
                  </a:cubicBezTo>
                  <a:lnTo>
                    <a:pt x="275" y="35"/>
                  </a:lnTo>
                  <a:cubicBezTo>
                    <a:pt x="275" y="14"/>
                    <a:pt x="275" y="14"/>
                    <a:pt x="275" y="14"/>
                  </a:cubicBezTo>
                  <a:cubicBezTo>
                    <a:pt x="275" y="21"/>
                    <a:pt x="275" y="23"/>
                    <a:pt x="274" y="23"/>
                  </a:cubicBezTo>
                  <a:cubicBezTo>
                    <a:pt x="273" y="23"/>
                    <a:pt x="268" y="14"/>
                    <a:pt x="254" y="14"/>
                  </a:cubicBezTo>
                  <a:lnTo>
                    <a:pt x="85" y="14"/>
                  </a:lnTo>
                  <a:cubicBezTo>
                    <a:pt x="85" y="14"/>
                    <a:pt x="64"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4425;p67"/>
            <p:cNvSpPr/>
            <p:nvPr/>
          </p:nvSpPr>
          <p:spPr>
            <a:xfrm>
              <a:off x="7914092" y="4196948"/>
              <a:ext cx="39" cy="861"/>
            </a:xfrm>
            <a:custGeom>
              <a:avLst/>
              <a:gdLst/>
              <a:ahLst/>
              <a:cxnLst/>
              <a:rect l="l" t="t" r="r" b="b"/>
              <a:pathLst>
                <a:path w="1" h="22" extrusionOk="0">
                  <a:moveTo>
                    <a:pt x="0" y="1"/>
                  </a:moveTo>
                  <a:lnTo>
                    <a:pt x="0" y="1"/>
                  </a:ln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4426;p67"/>
            <p:cNvSpPr/>
            <p:nvPr/>
          </p:nvSpPr>
          <p:spPr>
            <a:xfrm>
              <a:off x="7913270"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4427;p67"/>
            <p:cNvSpPr/>
            <p:nvPr/>
          </p:nvSpPr>
          <p:spPr>
            <a:xfrm>
              <a:off x="7912449" y="4197770"/>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4428;p67"/>
            <p:cNvSpPr/>
            <p:nvPr/>
          </p:nvSpPr>
          <p:spPr>
            <a:xfrm>
              <a:off x="7914913"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4429;p67"/>
            <p:cNvSpPr/>
            <p:nvPr/>
          </p:nvSpPr>
          <p:spPr>
            <a:xfrm>
              <a:off x="7917378" y="419694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4430;p67"/>
            <p:cNvSpPr/>
            <p:nvPr/>
          </p:nvSpPr>
          <p:spPr>
            <a:xfrm>
              <a:off x="7917378" y="419612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4431;p67"/>
            <p:cNvSpPr/>
            <p:nvPr/>
          </p:nvSpPr>
          <p:spPr>
            <a:xfrm>
              <a:off x="7914913"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4432;p67"/>
            <p:cNvSpPr/>
            <p:nvPr/>
          </p:nvSpPr>
          <p:spPr>
            <a:xfrm>
              <a:off x="7917378" y="4196127"/>
              <a:ext cx="39" cy="861"/>
            </a:xfrm>
            <a:custGeom>
              <a:avLst/>
              <a:gdLst/>
              <a:ahLst/>
              <a:cxnLst/>
              <a:rect l="l" t="t" r="r" b="b"/>
              <a:pathLst>
                <a:path w="1" h="22" extrusionOk="0">
                  <a:moveTo>
                    <a:pt x="1" y="22"/>
                  </a:moveTo>
                  <a:lnTo>
                    <a:pt x="1" y="0"/>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4433;p67"/>
            <p:cNvSpPr/>
            <p:nvPr/>
          </p:nvSpPr>
          <p:spPr>
            <a:xfrm>
              <a:off x="7917378" y="419694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4434;p67"/>
            <p:cNvSpPr/>
            <p:nvPr/>
          </p:nvSpPr>
          <p:spPr>
            <a:xfrm>
              <a:off x="7915735" y="419612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4435;p67"/>
            <p:cNvSpPr/>
            <p:nvPr/>
          </p:nvSpPr>
          <p:spPr>
            <a:xfrm>
              <a:off x="7916556" y="419694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4436;p67"/>
            <p:cNvSpPr/>
            <p:nvPr/>
          </p:nvSpPr>
          <p:spPr>
            <a:xfrm>
              <a:off x="7917378" y="419694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4437;p67"/>
            <p:cNvSpPr/>
            <p:nvPr/>
          </p:nvSpPr>
          <p:spPr>
            <a:xfrm>
              <a:off x="7916556" y="4196127"/>
              <a:ext cx="39" cy="861"/>
            </a:xfrm>
            <a:custGeom>
              <a:avLst/>
              <a:gdLst/>
              <a:ahLst/>
              <a:cxnLst/>
              <a:rect l="l" t="t" r="r" b="b"/>
              <a:pathLst>
                <a:path w="1" h="22" extrusionOk="0">
                  <a:moveTo>
                    <a:pt x="1" y="22"/>
                  </a:moveTo>
                  <a:cubicBezTo>
                    <a:pt x="1" y="22"/>
                    <a:pt x="1" y="22"/>
                    <a:pt x="1" y="0"/>
                  </a:cubicBezTo>
                  <a:cubicBezTo>
                    <a:pt x="1" y="0"/>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4438;p67"/>
            <p:cNvSpPr/>
            <p:nvPr/>
          </p:nvSpPr>
          <p:spPr>
            <a:xfrm>
              <a:off x="7966984" y="414820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4439;p67"/>
            <p:cNvSpPr/>
            <p:nvPr/>
          </p:nvSpPr>
          <p:spPr>
            <a:xfrm>
              <a:off x="7966163" y="414569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4440;p67"/>
            <p:cNvSpPr/>
            <p:nvPr/>
          </p:nvSpPr>
          <p:spPr>
            <a:xfrm>
              <a:off x="7966984" y="414984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4441;p67"/>
            <p:cNvSpPr/>
            <p:nvPr/>
          </p:nvSpPr>
          <p:spPr>
            <a:xfrm>
              <a:off x="7964480" y="4140770"/>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4442;p67"/>
            <p:cNvSpPr/>
            <p:nvPr/>
          </p:nvSpPr>
          <p:spPr>
            <a:xfrm>
              <a:off x="7965341" y="414405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4443;p67"/>
            <p:cNvSpPr/>
            <p:nvPr/>
          </p:nvSpPr>
          <p:spPr>
            <a:xfrm>
              <a:off x="7965341" y="415148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4444;p67"/>
            <p:cNvSpPr/>
            <p:nvPr/>
          </p:nvSpPr>
          <p:spPr>
            <a:xfrm>
              <a:off x="7966984" y="415313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4445;p67"/>
            <p:cNvSpPr/>
            <p:nvPr/>
          </p:nvSpPr>
          <p:spPr>
            <a:xfrm>
              <a:off x="7966984" y="415231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4446;p67"/>
            <p:cNvSpPr/>
            <p:nvPr/>
          </p:nvSpPr>
          <p:spPr>
            <a:xfrm>
              <a:off x="7966984" y="415231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4447;p67"/>
            <p:cNvSpPr/>
            <p:nvPr/>
          </p:nvSpPr>
          <p:spPr>
            <a:xfrm>
              <a:off x="7955404" y="4123400"/>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4448;p67"/>
            <p:cNvSpPr/>
            <p:nvPr/>
          </p:nvSpPr>
          <p:spPr>
            <a:xfrm>
              <a:off x="7962837" y="413662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14449;p67"/>
            <p:cNvSpPr/>
            <p:nvPr/>
          </p:nvSpPr>
          <p:spPr>
            <a:xfrm>
              <a:off x="7954583" y="4124221"/>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14450;p67"/>
            <p:cNvSpPr/>
            <p:nvPr/>
          </p:nvSpPr>
          <p:spPr>
            <a:xfrm>
              <a:off x="7964480" y="4150667"/>
              <a:ext cx="39" cy="861"/>
            </a:xfrm>
            <a:custGeom>
              <a:avLst/>
              <a:gdLst/>
              <a:ahLst/>
              <a:cxnLst/>
              <a:rect l="l" t="t" r="r" b="b"/>
              <a:pathLst>
                <a:path w="1" h="22" extrusionOk="0">
                  <a:moveTo>
                    <a:pt x="1" y="22"/>
                  </a:moveTo>
                  <a:cubicBezTo>
                    <a:pt x="1" y="22"/>
                    <a:pt x="1" y="1"/>
                    <a:pt x="1" y="22"/>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14451;p67"/>
            <p:cNvSpPr/>
            <p:nvPr/>
          </p:nvSpPr>
          <p:spPr>
            <a:xfrm>
              <a:off x="7957047" y="413826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14452;p67"/>
            <p:cNvSpPr/>
            <p:nvPr/>
          </p:nvSpPr>
          <p:spPr>
            <a:xfrm>
              <a:off x="7954583" y="4124221"/>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14453;p67"/>
            <p:cNvSpPr/>
            <p:nvPr/>
          </p:nvSpPr>
          <p:spPr>
            <a:xfrm>
              <a:off x="7960373" y="4131654"/>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14454;p67"/>
            <p:cNvSpPr/>
            <p:nvPr/>
          </p:nvSpPr>
          <p:spPr>
            <a:xfrm>
              <a:off x="7960373" y="4131654"/>
              <a:ext cx="861" cy="39"/>
            </a:xfrm>
            <a:custGeom>
              <a:avLst/>
              <a:gdLst/>
              <a:ahLst/>
              <a:cxnLst/>
              <a:rect l="l" t="t" r="r" b="b"/>
              <a:pathLst>
                <a:path w="22" h="1" extrusionOk="0">
                  <a:moveTo>
                    <a:pt x="0" y="1"/>
                  </a:moveTo>
                  <a:cubicBezTo>
                    <a:pt x="0" y="1"/>
                    <a:pt x="0" y="1"/>
                    <a:pt x="21" y="1"/>
                  </a:cubicBez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14455;p67"/>
            <p:cNvSpPr/>
            <p:nvPr/>
          </p:nvSpPr>
          <p:spPr>
            <a:xfrm>
              <a:off x="7955404" y="412340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14456;p67"/>
            <p:cNvSpPr/>
            <p:nvPr/>
          </p:nvSpPr>
          <p:spPr>
            <a:xfrm>
              <a:off x="7959551" y="412919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14457;p67"/>
            <p:cNvSpPr/>
            <p:nvPr/>
          </p:nvSpPr>
          <p:spPr>
            <a:xfrm>
              <a:off x="7965341" y="414405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14458;p67"/>
            <p:cNvSpPr/>
            <p:nvPr/>
          </p:nvSpPr>
          <p:spPr>
            <a:xfrm>
              <a:off x="7961194" y="414405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14459;p67"/>
            <p:cNvSpPr/>
            <p:nvPr/>
          </p:nvSpPr>
          <p:spPr>
            <a:xfrm>
              <a:off x="7961194" y="414405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14460;p67"/>
            <p:cNvSpPr/>
            <p:nvPr/>
          </p:nvSpPr>
          <p:spPr>
            <a:xfrm>
              <a:off x="7961194" y="4145699"/>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14461;p67"/>
            <p:cNvSpPr/>
            <p:nvPr/>
          </p:nvSpPr>
          <p:spPr>
            <a:xfrm>
              <a:off x="7961194" y="414569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14462;p67"/>
            <p:cNvSpPr/>
            <p:nvPr/>
          </p:nvSpPr>
          <p:spPr>
            <a:xfrm>
              <a:off x="7960373" y="4143234"/>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14463;p67"/>
            <p:cNvSpPr/>
            <p:nvPr/>
          </p:nvSpPr>
          <p:spPr>
            <a:xfrm>
              <a:off x="7952118" y="4123400"/>
              <a:ext cx="14906" cy="29772"/>
            </a:xfrm>
            <a:custGeom>
              <a:avLst/>
              <a:gdLst/>
              <a:ahLst/>
              <a:cxnLst/>
              <a:rect l="l" t="t" r="r" b="b"/>
              <a:pathLst>
                <a:path w="381" h="761" extrusionOk="0">
                  <a:moveTo>
                    <a:pt x="127" y="360"/>
                  </a:moveTo>
                  <a:cubicBezTo>
                    <a:pt x="106" y="360"/>
                    <a:pt x="127" y="360"/>
                    <a:pt x="106" y="381"/>
                  </a:cubicBezTo>
                  <a:cubicBezTo>
                    <a:pt x="106" y="381"/>
                    <a:pt x="127" y="360"/>
                    <a:pt x="127" y="360"/>
                  </a:cubicBezTo>
                  <a:close/>
                  <a:moveTo>
                    <a:pt x="343" y="752"/>
                  </a:moveTo>
                  <a:cubicBezTo>
                    <a:pt x="340" y="752"/>
                    <a:pt x="338" y="754"/>
                    <a:pt x="338" y="761"/>
                  </a:cubicBezTo>
                  <a:lnTo>
                    <a:pt x="359" y="761"/>
                  </a:lnTo>
                  <a:cubicBezTo>
                    <a:pt x="359" y="761"/>
                    <a:pt x="350" y="752"/>
                    <a:pt x="343" y="752"/>
                  </a:cubicBezTo>
                  <a:close/>
                  <a:moveTo>
                    <a:pt x="63" y="1"/>
                  </a:moveTo>
                  <a:lnTo>
                    <a:pt x="42" y="22"/>
                  </a:lnTo>
                  <a:lnTo>
                    <a:pt x="42" y="43"/>
                  </a:lnTo>
                  <a:cubicBezTo>
                    <a:pt x="42" y="43"/>
                    <a:pt x="42" y="64"/>
                    <a:pt x="42" y="64"/>
                  </a:cubicBezTo>
                  <a:cubicBezTo>
                    <a:pt x="42" y="85"/>
                    <a:pt x="21" y="85"/>
                    <a:pt x="21" y="106"/>
                  </a:cubicBezTo>
                  <a:cubicBezTo>
                    <a:pt x="21" y="106"/>
                    <a:pt x="0" y="106"/>
                    <a:pt x="21" y="127"/>
                  </a:cubicBezTo>
                  <a:cubicBezTo>
                    <a:pt x="0" y="127"/>
                    <a:pt x="21" y="127"/>
                    <a:pt x="21" y="148"/>
                  </a:cubicBezTo>
                  <a:cubicBezTo>
                    <a:pt x="21" y="170"/>
                    <a:pt x="21" y="170"/>
                    <a:pt x="21" y="191"/>
                  </a:cubicBezTo>
                  <a:cubicBezTo>
                    <a:pt x="42" y="212"/>
                    <a:pt x="42" y="233"/>
                    <a:pt x="42" y="233"/>
                  </a:cubicBezTo>
                  <a:lnTo>
                    <a:pt x="63" y="233"/>
                  </a:lnTo>
                  <a:cubicBezTo>
                    <a:pt x="53" y="243"/>
                    <a:pt x="53" y="243"/>
                    <a:pt x="55" y="243"/>
                  </a:cubicBezTo>
                  <a:cubicBezTo>
                    <a:pt x="58" y="243"/>
                    <a:pt x="63" y="243"/>
                    <a:pt x="63" y="254"/>
                  </a:cubicBezTo>
                  <a:cubicBezTo>
                    <a:pt x="63" y="254"/>
                    <a:pt x="63" y="275"/>
                    <a:pt x="63" y="275"/>
                  </a:cubicBezTo>
                  <a:cubicBezTo>
                    <a:pt x="63" y="296"/>
                    <a:pt x="85" y="296"/>
                    <a:pt x="85" y="296"/>
                  </a:cubicBezTo>
                  <a:cubicBezTo>
                    <a:pt x="85" y="296"/>
                    <a:pt x="85" y="296"/>
                    <a:pt x="85" y="317"/>
                  </a:cubicBezTo>
                  <a:cubicBezTo>
                    <a:pt x="85" y="317"/>
                    <a:pt x="106" y="339"/>
                    <a:pt x="106" y="339"/>
                  </a:cubicBezTo>
                  <a:cubicBezTo>
                    <a:pt x="106" y="339"/>
                    <a:pt x="106" y="339"/>
                    <a:pt x="106" y="360"/>
                  </a:cubicBezTo>
                  <a:lnTo>
                    <a:pt x="127" y="360"/>
                  </a:lnTo>
                  <a:cubicBezTo>
                    <a:pt x="127" y="360"/>
                    <a:pt x="127" y="381"/>
                    <a:pt x="127" y="381"/>
                  </a:cubicBezTo>
                  <a:cubicBezTo>
                    <a:pt x="127" y="381"/>
                    <a:pt x="127" y="402"/>
                    <a:pt x="127" y="402"/>
                  </a:cubicBezTo>
                  <a:cubicBezTo>
                    <a:pt x="127" y="402"/>
                    <a:pt x="127" y="402"/>
                    <a:pt x="127" y="423"/>
                  </a:cubicBezTo>
                  <a:cubicBezTo>
                    <a:pt x="127" y="423"/>
                    <a:pt x="148" y="444"/>
                    <a:pt x="148" y="444"/>
                  </a:cubicBezTo>
                  <a:cubicBezTo>
                    <a:pt x="169" y="444"/>
                    <a:pt x="169" y="444"/>
                    <a:pt x="169" y="465"/>
                  </a:cubicBezTo>
                  <a:lnTo>
                    <a:pt x="148" y="465"/>
                  </a:lnTo>
                  <a:lnTo>
                    <a:pt x="148" y="486"/>
                  </a:lnTo>
                  <a:cubicBezTo>
                    <a:pt x="162" y="486"/>
                    <a:pt x="167" y="477"/>
                    <a:pt x="168" y="477"/>
                  </a:cubicBezTo>
                  <a:cubicBezTo>
                    <a:pt x="169" y="477"/>
                    <a:pt x="169" y="479"/>
                    <a:pt x="169" y="486"/>
                  </a:cubicBezTo>
                  <a:lnTo>
                    <a:pt x="211" y="486"/>
                  </a:lnTo>
                  <a:cubicBezTo>
                    <a:pt x="211" y="507"/>
                    <a:pt x="211" y="507"/>
                    <a:pt x="211" y="507"/>
                  </a:cubicBezTo>
                  <a:cubicBezTo>
                    <a:pt x="232" y="507"/>
                    <a:pt x="211" y="529"/>
                    <a:pt x="211" y="529"/>
                  </a:cubicBezTo>
                  <a:lnTo>
                    <a:pt x="232" y="529"/>
                  </a:lnTo>
                  <a:cubicBezTo>
                    <a:pt x="232" y="529"/>
                    <a:pt x="232" y="529"/>
                    <a:pt x="232" y="507"/>
                  </a:cubicBezTo>
                  <a:cubicBezTo>
                    <a:pt x="232" y="518"/>
                    <a:pt x="238" y="518"/>
                    <a:pt x="240" y="518"/>
                  </a:cubicBezTo>
                  <a:cubicBezTo>
                    <a:pt x="243" y="518"/>
                    <a:pt x="243" y="518"/>
                    <a:pt x="232" y="529"/>
                  </a:cubicBezTo>
                  <a:cubicBezTo>
                    <a:pt x="232" y="550"/>
                    <a:pt x="232" y="550"/>
                    <a:pt x="232" y="550"/>
                  </a:cubicBezTo>
                  <a:cubicBezTo>
                    <a:pt x="232" y="550"/>
                    <a:pt x="232" y="550"/>
                    <a:pt x="211" y="571"/>
                  </a:cubicBezTo>
                  <a:lnTo>
                    <a:pt x="254" y="571"/>
                  </a:lnTo>
                  <a:cubicBezTo>
                    <a:pt x="254" y="578"/>
                    <a:pt x="254" y="580"/>
                    <a:pt x="254" y="580"/>
                  </a:cubicBezTo>
                  <a:cubicBezTo>
                    <a:pt x="256" y="580"/>
                    <a:pt x="261" y="571"/>
                    <a:pt x="275" y="571"/>
                  </a:cubicBezTo>
                  <a:cubicBezTo>
                    <a:pt x="275" y="592"/>
                    <a:pt x="275" y="592"/>
                    <a:pt x="254" y="592"/>
                  </a:cubicBezTo>
                  <a:lnTo>
                    <a:pt x="275" y="592"/>
                  </a:lnTo>
                  <a:cubicBezTo>
                    <a:pt x="275" y="592"/>
                    <a:pt x="275" y="613"/>
                    <a:pt x="275" y="613"/>
                  </a:cubicBezTo>
                  <a:lnTo>
                    <a:pt x="254" y="613"/>
                  </a:lnTo>
                  <a:cubicBezTo>
                    <a:pt x="254" y="634"/>
                    <a:pt x="254" y="634"/>
                    <a:pt x="254" y="634"/>
                  </a:cubicBezTo>
                  <a:lnTo>
                    <a:pt x="275" y="634"/>
                  </a:lnTo>
                  <a:cubicBezTo>
                    <a:pt x="275" y="634"/>
                    <a:pt x="284" y="625"/>
                    <a:pt x="290" y="625"/>
                  </a:cubicBezTo>
                  <a:cubicBezTo>
                    <a:pt x="293" y="625"/>
                    <a:pt x="296" y="627"/>
                    <a:pt x="296" y="634"/>
                  </a:cubicBezTo>
                  <a:lnTo>
                    <a:pt x="296" y="655"/>
                  </a:lnTo>
                  <a:lnTo>
                    <a:pt x="317" y="655"/>
                  </a:lnTo>
                  <a:cubicBezTo>
                    <a:pt x="306" y="666"/>
                    <a:pt x="306" y="666"/>
                    <a:pt x="306" y="666"/>
                  </a:cubicBezTo>
                  <a:cubicBezTo>
                    <a:pt x="306" y="666"/>
                    <a:pt x="306" y="666"/>
                    <a:pt x="296" y="676"/>
                  </a:cubicBezTo>
                  <a:lnTo>
                    <a:pt x="317" y="676"/>
                  </a:lnTo>
                  <a:cubicBezTo>
                    <a:pt x="317" y="676"/>
                    <a:pt x="317" y="676"/>
                    <a:pt x="317" y="698"/>
                  </a:cubicBezTo>
                  <a:cubicBezTo>
                    <a:pt x="317" y="698"/>
                    <a:pt x="338" y="698"/>
                    <a:pt x="338" y="676"/>
                  </a:cubicBezTo>
                  <a:cubicBezTo>
                    <a:pt x="338" y="676"/>
                    <a:pt x="338" y="676"/>
                    <a:pt x="338" y="698"/>
                  </a:cubicBezTo>
                  <a:cubicBezTo>
                    <a:pt x="338" y="698"/>
                    <a:pt x="338" y="719"/>
                    <a:pt x="338" y="719"/>
                  </a:cubicBezTo>
                  <a:cubicBezTo>
                    <a:pt x="338" y="740"/>
                    <a:pt x="338" y="740"/>
                    <a:pt x="338" y="740"/>
                  </a:cubicBezTo>
                  <a:lnTo>
                    <a:pt x="359" y="740"/>
                  </a:lnTo>
                  <a:lnTo>
                    <a:pt x="359" y="761"/>
                  </a:lnTo>
                  <a:cubicBezTo>
                    <a:pt x="359" y="740"/>
                    <a:pt x="380" y="740"/>
                    <a:pt x="380" y="740"/>
                  </a:cubicBezTo>
                  <a:cubicBezTo>
                    <a:pt x="380" y="740"/>
                    <a:pt x="380" y="740"/>
                    <a:pt x="380" y="719"/>
                  </a:cubicBezTo>
                  <a:cubicBezTo>
                    <a:pt x="380" y="719"/>
                    <a:pt x="359" y="719"/>
                    <a:pt x="380" y="698"/>
                  </a:cubicBezTo>
                  <a:cubicBezTo>
                    <a:pt x="380" y="676"/>
                    <a:pt x="380" y="676"/>
                    <a:pt x="380" y="676"/>
                  </a:cubicBezTo>
                  <a:cubicBezTo>
                    <a:pt x="380" y="666"/>
                    <a:pt x="375" y="666"/>
                    <a:pt x="372" y="666"/>
                  </a:cubicBezTo>
                  <a:cubicBezTo>
                    <a:pt x="370" y="666"/>
                    <a:pt x="370" y="666"/>
                    <a:pt x="380" y="655"/>
                  </a:cubicBezTo>
                  <a:cubicBezTo>
                    <a:pt x="380" y="634"/>
                    <a:pt x="359" y="634"/>
                    <a:pt x="380" y="634"/>
                  </a:cubicBezTo>
                  <a:lnTo>
                    <a:pt x="380" y="613"/>
                  </a:lnTo>
                  <a:lnTo>
                    <a:pt x="359" y="613"/>
                  </a:lnTo>
                  <a:cubicBezTo>
                    <a:pt x="359" y="592"/>
                    <a:pt x="359" y="592"/>
                    <a:pt x="359" y="592"/>
                  </a:cubicBezTo>
                  <a:cubicBezTo>
                    <a:pt x="359" y="571"/>
                    <a:pt x="359" y="571"/>
                    <a:pt x="359" y="571"/>
                  </a:cubicBezTo>
                  <a:cubicBezTo>
                    <a:pt x="338" y="571"/>
                    <a:pt x="359" y="550"/>
                    <a:pt x="359" y="550"/>
                  </a:cubicBezTo>
                  <a:cubicBezTo>
                    <a:pt x="359" y="529"/>
                    <a:pt x="359" y="529"/>
                    <a:pt x="359" y="529"/>
                  </a:cubicBezTo>
                  <a:cubicBezTo>
                    <a:pt x="359" y="529"/>
                    <a:pt x="350" y="538"/>
                    <a:pt x="343" y="538"/>
                  </a:cubicBezTo>
                  <a:cubicBezTo>
                    <a:pt x="340" y="538"/>
                    <a:pt x="338" y="536"/>
                    <a:pt x="338" y="529"/>
                  </a:cubicBezTo>
                  <a:cubicBezTo>
                    <a:pt x="338" y="529"/>
                    <a:pt x="338" y="507"/>
                    <a:pt x="338" y="507"/>
                  </a:cubicBezTo>
                  <a:cubicBezTo>
                    <a:pt x="338" y="486"/>
                    <a:pt x="317" y="486"/>
                    <a:pt x="338" y="486"/>
                  </a:cubicBezTo>
                  <a:cubicBezTo>
                    <a:pt x="317" y="465"/>
                    <a:pt x="338" y="465"/>
                    <a:pt x="338" y="465"/>
                  </a:cubicBezTo>
                  <a:cubicBezTo>
                    <a:pt x="338" y="444"/>
                    <a:pt x="317" y="444"/>
                    <a:pt x="317" y="444"/>
                  </a:cubicBezTo>
                  <a:cubicBezTo>
                    <a:pt x="317" y="444"/>
                    <a:pt x="338" y="423"/>
                    <a:pt x="317" y="423"/>
                  </a:cubicBezTo>
                  <a:cubicBezTo>
                    <a:pt x="303" y="423"/>
                    <a:pt x="308" y="414"/>
                    <a:pt x="312" y="414"/>
                  </a:cubicBezTo>
                  <a:lnTo>
                    <a:pt x="312" y="414"/>
                  </a:lnTo>
                  <a:cubicBezTo>
                    <a:pt x="315" y="414"/>
                    <a:pt x="317" y="416"/>
                    <a:pt x="317" y="423"/>
                  </a:cubicBezTo>
                  <a:lnTo>
                    <a:pt x="317" y="423"/>
                  </a:lnTo>
                  <a:cubicBezTo>
                    <a:pt x="317" y="402"/>
                    <a:pt x="296" y="402"/>
                    <a:pt x="317" y="402"/>
                  </a:cubicBezTo>
                  <a:lnTo>
                    <a:pt x="296" y="402"/>
                  </a:lnTo>
                  <a:cubicBezTo>
                    <a:pt x="296" y="402"/>
                    <a:pt x="296" y="381"/>
                    <a:pt x="296" y="381"/>
                  </a:cubicBezTo>
                  <a:cubicBezTo>
                    <a:pt x="296" y="360"/>
                    <a:pt x="296" y="360"/>
                    <a:pt x="296" y="360"/>
                  </a:cubicBezTo>
                  <a:lnTo>
                    <a:pt x="275" y="360"/>
                  </a:lnTo>
                  <a:cubicBezTo>
                    <a:pt x="275" y="339"/>
                    <a:pt x="275" y="339"/>
                    <a:pt x="275" y="339"/>
                  </a:cubicBezTo>
                  <a:cubicBezTo>
                    <a:pt x="275" y="339"/>
                    <a:pt x="275" y="339"/>
                    <a:pt x="275" y="317"/>
                  </a:cubicBezTo>
                  <a:lnTo>
                    <a:pt x="254" y="317"/>
                  </a:lnTo>
                  <a:cubicBezTo>
                    <a:pt x="254" y="296"/>
                    <a:pt x="254" y="296"/>
                    <a:pt x="254" y="296"/>
                  </a:cubicBezTo>
                  <a:lnTo>
                    <a:pt x="254" y="275"/>
                  </a:lnTo>
                  <a:lnTo>
                    <a:pt x="232" y="275"/>
                  </a:lnTo>
                  <a:cubicBezTo>
                    <a:pt x="254" y="275"/>
                    <a:pt x="232" y="254"/>
                    <a:pt x="232" y="254"/>
                  </a:cubicBezTo>
                  <a:cubicBezTo>
                    <a:pt x="232" y="233"/>
                    <a:pt x="232" y="233"/>
                    <a:pt x="232" y="233"/>
                  </a:cubicBezTo>
                  <a:lnTo>
                    <a:pt x="211" y="233"/>
                  </a:lnTo>
                  <a:cubicBezTo>
                    <a:pt x="232" y="233"/>
                    <a:pt x="232" y="212"/>
                    <a:pt x="211" y="212"/>
                  </a:cubicBezTo>
                  <a:cubicBezTo>
                    <a:pt x="211" y="191"/>
                    <a:pt x="211" y="191"/>
                    <a:pt x="190" y="191"/>
                  </a:cubicBezTo>
                  <a:lnTo>
                    <a:pt x="211" y="191"/>
                  </a:lnTo>
                  <a:cubicBezTo>
                    <a:pt x="211" y="191"/>
                    <a:pt x="190" y="170"/>
                    <a:pt x="211" y="170"/>
                  </a:cubicBezTo>
                  <a:cubicBezTo>
                    <a:pt x="190" y="170"/>
                    <a:pt x="190" y="148"/>
                    <a:pt x="190" y="148"/>
                  </a:cubicBezTo>
                  <a:cubicBezTo>
                    <a:pt x="190" y="148"/>
                    <a:pt x="169" y="148"/>
                    <a:pt x="190" y="127"/>
                  </a:cubicBezTo>
                  <a:cubicBezTo>
                    <a:pt x="190" y="127"/>
                    <a:pt x="148"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14464;p67"/>
            <p:cNvSpPr/>
            <p:nvPr/>
          </p:nvSpPr>
          <p:spPr>
            <a:xfrm>
              <a:off x="7961194" y="414569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14465;p67"/>
            <p:cNvSpPr/>
            <p:nvPr/>
          </p:nvSpPr>
          <p:spPr>
            <a:xfrm>
              <a:off x="7960373" y="414323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14466;p67"/>
            <p:cNvSpPr/>
            <p:nvPr/>
          </p:nvSpPr>
          <p:spPr>
            <a:xfrm>
              <a:off x="7959551" y="4143234"/>
              <a:ext cx="861" cy="39"/>
            </a:xfrm>
            <a:custGeom>
              <a:avLst/>
              <a:gdLst/>
              <a:ahLst/>
              <a:cxnLst/>
              <a:rect l="l" t="t" r="r" b="b"/>
              <a:pathLst>
                <a:path w="22" h="1" extrusionOk="0">
                  <a:moveTo>
                    <a:pt x="0" y="0"/>
                  </a:moveTo>
                  <a:cubicBezTo>
                    <a:pt x="0" y="0"/>
                    <a:pt x="21" y="0"/>
                    <a:pt x="21" y="0"/>
                  </a:cubicBez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14467;p67"/>
            <p:cNvSpPr/>
            <p:nvPr/>
          </p:nvSpPr>
          <p:spPr>
            <a:xfrm>
              <a:off x="7962837" y="414738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14468;p67"/>
            <p:cNvSpPr/>
            <p:nvPr/>
          </p:nvSpPr>
          <p:spPr>
            <a:xfrm>
              <a:off x="7964480" y="415066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14469;p67"/>
            <p:cNvSpPr/>
            <p:nvPr/>
          </p:nvSpPr>
          <p:spPr>
            <a:xfrm>
              <a:off x="7964480" y="415066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14470;p67"/>
            <p:cNvSpPr/>
            <p:nvPr/>
          </p:nvSpPr>
          <p:spPr>
            <a:xfrm>
              <a:off x="7962016" y="414652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14471;p67"/>
            <p:cNvSpPr/>
            <p:nvPr/>
          </p:nvSpPr>
          <p:spPr>
            <a:xfrm>
              <a:off x="7964480" y="4149846"/>
              <a:ext cx="39" cy="861"/>
            </a:xfrm>
            <a:custGeom>
              <a:avLst/>
              <a:gdLst/>
              <a:ahLst/>
              <a:cxnLst/>
              <a:rect l="l" t="t" r="r" b="b"/>
              <a:pathLst>
                <a:path w="1" h="22" extrusionOk="0">
                  <a:moveTo>
                    <a:pt x="1" y="22"/>
                  </a:moveTo>
                  <a:lnTo>
                    <a:pt x="1" y="0"/>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14472;p67"/>
            <p:cNvSpPr/>
            <p:nvPr/>
          </p:nvSpPr>
          <p:spPr>
            <a:xfrm>
              <a:off x="7964480" y="415066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14473;p67"/>
            <p:cNvSpPr/>
            <p:nvPr/>
          </p:nvSpPr>
          <p:spPr>
            <a:xfrm>
              <a:off x="7963659" y="414820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14474;p67"/>
            <p:cNvSpPr/>
            <p:nvPr/>
          </p:nvSpPr>
          <p:spPr>
            <a:xfrm>
              <a:off x="7963659" y="4150667"/>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14475;p67"/>
            <p:cNvSpPr/>
            <p:nvPr/>
          </p:nvSpPr>
          <p:spPr>
            <a:xfrm>
              <a:off x="7964480" y="4150667"/>
              <a:ext cx="39" cy="861"/>
            </a:xfrm>
            <a:custGeom>
              <a:avLst/>
              <a:gdLst/>
              <a:ahLst/>
              <a:cxnLst/>
              <a:rect l="l" t="t" r="r" b="b"/>
              <a:pathLst>
                <a:path w="1" h="22" extrusionOk="0">
                  <a:moveTo>
                    <a:pt x="1" y="22"/>
                  </a:moveTo>
                  <a:lnTo>
                    <a:pt x="1" y="1"/>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14476;p67"/>
            <p:cNvSpPr/>
            <p:nvPr/>
          </p:nvSpPr>
          <p:spPr>
            <a:xfrm>
              <a:off x="7963659" y="414902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14477;p67"/>
            <p:cNvSpPr/>
            <p:nvPr/>
          </p:nvSpPr>
          <p:spPr>
            <a:xfrm>
              <a:off x="8044641" y="419612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14478;p67"/>
            <p:cNvSpPr/>
            <p:nvPr/>
          </p:nvSpPr>
          <p:spPr>
            <a:xfrm>
              <a:off x="8044641" y="419280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14479;p67"/>
            <p:cNvSpPr/>
            <p:nvPr/>
          </p:nvSpPr>
          <p:spPr>
            <a:xfrm>
              <a:off x="8045501" y="419777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14480;p67"/>
            <p:cNvSpPr/>
            <p:nvPr/>
          </p:nvSpPr>
          <p:spPr>
            <a:xfrm>
              <a:off x="8042176" y="418619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14481;p67"/>
            <p:cNvSpPr/>
            <p:nvPr/>
          </p:nvSpPr>
          <p:spPr>
            <a:xfrm>
              <a:off x="8042997" y="4190337"/>
              <a:ext cx="861" cy="39"/>
            </a:xfrm>
            <a:custGeom>
              <a:avLst/>
              <a:gdLst/>
              <a:ahLst/>
              <a:cxnLst/>
              <a:rect l="l" t="t" r="r" b="b"/>
              <a:pathLst>
                <a:path w="22" h="1" extrusionOk="0">
                  <a:moveTo>
                    <a:pt x="22" y="1"/>
                  </a:moveTo>
                  <a:cubicBezTo>
                    <a:pt x="1"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14482;p67"/>
            <p:cNvSpPr/>
            <p:nvPr/>
          </p:nvSpPr>
          <p:spPr>
            <a:xfrm>
              <a:off x="8043819" y="419941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14483;p67"/>
            <p:cNvSpPr/>
            <p:nvPr/>
          </p:nvSpPr>
          <p:spPr>
            <a:xfrm>
              <a:off x="8044641" y="420109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14484;p67"/>
            <p:cNvSpPr/>
            <p:nvPr/>
          </p:nvSpPr>
          <p:spPr>
            <a:xfrm>
              <a:off x="8044641" y="4200274"/>
              <a:ext cx="900" cy="39"/>
            </a:xfrm>
            <a:custGeom>
              <a:avLst/>
              <a:gdLst/>
              <a:ahLst/>
              <a:cxnLst/>
              <a:rect l="l" t="t" r="r" b="b"/>
              <a:pathLst>
                <a:path w="23" h="1" extrusionOk="0">
                  <a:moveTo>
                    <a:pt x="22" y="0"/>
                  </a:moveTo>
                  <a:cubicBezTo>
                    <a:pt x="22" y="0"/>
                    <a:pt x="22" y="0"/>
                    <a:pt x="1" y="0"/>
                  </a:cubicBez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14485;p67"/>
            <p:cNvSpPr/>
            <p:nvPr/>
          </p:nvSpPr>
          <p:spPr>
            <a:xfrm>
              <a:off x="8044641" y="420027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14486;p67"/>
            <p:cNvSpPr/>
            <p:nvPr/>
          </p:nvSpPr>
          <p:spPr>
            <a:xfrm>
              <a:off x="8031417" y="4164712"/>
              <a:ext cx="900" cy="39"/>
            </a:xfrm>
            <a:custGeom>
              <a:avLst/>
              <a:gdLst/>
              <a:ahLst/>
              <a:cxnLst/>
              <a:rect l="l" t="t" r="r" b="b"/>
              <a:pathLst>
                <a:path w="23" h="1" extrusionOk="0">
                  <a:moveTo>
                    <a:pt x="22" y="1"/>
                  </a:move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14487;p67"/>
            <p:cNvSpPr/>
            <p:nvPr/>
          </p:nvSpPr>
          <p:spPr>
            <a:xfrm>
              <a:off x="8039711" y="418126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14488;p67"/>
            <p:cNvSpPr/>
            <p:nvPr/>
          </p:nvSpPr>
          <p:spPr>
            <a:xfrm>
              <a:off x="8030596" y="416553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14489;p67"/>
            <p:cNvSpPr/>
            <p:nvPr/>
          </p:nvSpPr>
          <p:spPr>
            <a:xfrm>
              <a:off x="8042176" y="4198591"/>
              <a:ext cx="861" cy="39"/>
            </a:xfrm>
            <a:custGeom>
              <a:avLst/>
              <a:gdLst/>
              <a:ahLst/>
              <a:cxnLst/>
              <a:rect l="l" t="t" r="r" b="b"/>
              <a:pathLst>
                <a:path w="22" h="1" extrusionOk="0">
                  <a:moveTo>
                    <a:pt x="22" y="1"/>
                  </a:moveTo>
                  <a:cubicBezTo>
                    <a:pt x="1" y="1"/>
                    <a:pt x="22"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14490;p67"/>
            <p:cNvSpPr/>
            <p:nvPr/>
          </p:nvSpPr>
          <p:spPr>
            <a:xfrm>
              <a:off x="8033921" y="418208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14491;p67"/>
            <p:cNvSpPr/>
            <p:nvPr/>
          </p:nvSpPr>
          <p:spPr>
            <a:xfrm>
              <a:off x="8030596" y="4165534"/>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14492;p67"/>
            <p:cNvSpPr/>
            <p:nvPr/>
          </p:nvSpPr>
          <p:spPr>
            <a:xfrm>
              <a:off x="8037207" y="417547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14493;p67"/>
            <p:cNvSpPr/>
            <p:nvPr/>
          </p:nvSpPr>
          <p:spPr>
            <a:xfrm>
              <a:off x="8038029" y="417464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14494;p67"/>
            <p:cNvSpPr/>
            <p:nvPr/>
          </p:nvSpPr>
          <p:spPr>
            <a:xfrm>
              <a:off x="8031417" y="416471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14495;p67"/>
            <p:cNvSpPr/>
            <p:nvPr/>
          </p:nvSpPr>
          <p:spPr>
            <a:xfrm>
              <a:off x="8036386" y="417132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14496;p67"/>
            <p:cNvSpPr/>
            <p:nvPr/>
          </p:nvSpPr>
          <p:spPr>
            <a:xfrm>
              <a:off x="8043819" y="419033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14497;p67"/>
            <p:cNvSpPr/>
            <p:nvPr/>
          </p:nvSpPr>
          <p:spPr>
            <a:xfrm>
              <a:off x="8038890" y="4189515"/>
              <a:ext cx="39" cy="861"/>
            </a:xfrm>
            <a:custGeom>
              <a:avLst/>
              <a:gdLst/>
              <a:ahLst/>
              <a:cxnLst/>
              <a:rect l="l" t="t" r="r" b="b"/>
              <a:pathLst>
                <a:path w="1" h="22" extrusionOk="0">
                  <a:moveTo>
                    <a:pt x="0" y="22"/>
                  </a:moveTo>
                  <a:cubicBezTo>
                    <a:pt x="0" y="0"/>
                    <a:pt x="0" y="0"/>
                    <a:pt x="0" y="22"/>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14498;p67"/>
            <p:cNvSpPr/>
            <p:nvPr/>
          </p:nvSpPr>
          <p:spPr>
            <a:xfrm>
              <a:off x="8038029" y="4189515"/>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14499;p67"/>
            <p:cNvSpPr/>
            <p:nvPr/>
          </p:nvSpPr>
          <p:spPr>
            <a:xfrm>
              <a:off x="8038890" y="419198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14500;p67"/>
            <p:cNvSpPr/>
            <p:nvPr/>
          </p:nvSpPr>
          <p:spPr>
            <a:xfrm>
              <a:off x="8038890" y="41919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14501;p67"/>
            <p:cNvSpPr/>
            <p:nvPr/>
          </p:nvSpPr>
          <p:spPr>
            <a:xfrm>
              <a:off x="8037207" y="4188694"/>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14502;p67"/>
            <p:cNvSpPr/>
            <p:nvPr/>
          </p:nvSpPr>
          <p:spPr>
            <a:xfrm>
              <a:off x="8028953" y="4164712"/>
              <a:ext cx="16588" cy="37245"/>
            </a:xfrm>
            <a:custGeom>
              <a:avLst/>
              <a:gdLst/>
              <a:ahLst/>
              <a:cxnLst/>
              <a:rect l="l" t="t" r="r" b="b"/>
              <a:pathLst>
                <a:path w="424" h="952" extrusionOk="0">
                  <a:moveTo>
                    <a:pt x="233" y="677"/>
                  </a:moveTo>
                  <a:cubicBezTo>
                    <a:pt x="254" y="677"/>
                    <a:pt x="233" y="698"/>
                    <a:pt x="254" y="698"/>
                  </a:cubicBezTo>
                  <a:cubicBezTo>
                    <a:pt x="254" y="687"/>
                    <a:pt x="249" y="687"/>
                    <a:pt x="246" y="687"/>
                  </a:cubicBezTo>
                  <a:cubicBezTo>
                    <a:pt x="243" y="687"/>
                    <a:pt x="243" y="687"/>
                    <a:pt x="254" y="677"/>
                  </a:cubicBezTo>
                  <a:close/>
                  <a:moveTo>
                    <a:pt x="402" y="930"/>
                  </a:moveTo>
                  <a:cubicBezTo>
                    <a:pt x="402" y="930"/>
                    <a:pt x="402" y="930"/>
                    <a:pt x="402" y="930"/>
                  </a:cubicBezTo>
                  <a:cubicBezTo>
                    <a:pt x="402" y="930"/>
                    <a:pt x="402" y="930"/>
                    <a:pt x="402" y="930"/>
                  </a:cubicBezTo>
                  <a:close/>
                  <a:moveTo>
                    <a:pt x="402" y="930"/>
                  </a:moveTo>
                  <a:cubicBezTo>
                    <a:pt x="402" y="930"/>
                    <a:pt x="402" y="930"/>
                    <a:pt x="402" y="930"/>
                  </a:cubicBezTo>
                  <a:lnTo>
                    <a:pt x="402" y="930"/>
                  </a:lnTo>
                  <a:cubicBezTo>
                    <a:pt x="402" y="930"/>
                    <a:pt x="402" y="930"/>
                    <a:pt x="402" y="930"/>
                  </a:cubicBezTo>
                  <a:close/>
                  <a:moveTo>
                    <a:pt x="64" y="1"/>
                  </a:moveTo>
                  <a:cubicBezTo>
                    <a:pt x="64" y="1"/>
                    <a:pt x="43" y="1"/>
                    <a:pt x="43" y="22"/>
                  </a:cubicBezTo>
                  <a:lnTo>
                    <a:pt x="43" y="43"/>
                  </a:lnTo>
                  <a:lnTo>
                    <a:pt x="22" y="43"/>
                  </a:lnTo>
                  <a:lnTo>
                    <a:pt x="43" y="64"/>
                  </a:lnTo>
                  <a:cubicBezTo>
                    <a:pt x="29" y="64"/>
                    <a:pt x="24" y="73"/>
                    <a:pt x="22" y="73"/>
                  </a:cubicBezTo>
                  <a:cubicBezTo>
                    <a:pt x="22" y="73"/>
                    <a:pt x="22" y="71"/>
                    <a:pt x="22" y="64"/>
                  </a:cubicBezTo>
                  <a:cubicBezTo>
                    <a:pt x="22" y="85"/>
                    <a:pt x="1" y="106"/>
                    <a:pt x="22" y="106"/>
                  </a:cubicBezTo>
                  <a:lnTo>
                    <a:pt x="1" y="106"/>
                  </a:lnTo>
                  <a:cubicBezTo>
                    <a:pt x="22" y="127"/>
                    <a:pt x="1" y="127"/>
                    <a:pt x="1" y="127"/>
                  </a:cubicBezTo>
                  <a:cubicBezTo>
                    <a:pt x="1" y="149"/>
                    <a:pt x="22" y="149"/>
                    <a:pt x="1" y="170"/>
                  </a:cubicBezTo>
                  <a:lnTo>
                    <a:pt x="22" y="170"/>
                  </a:lnTo>
                  <a:cubicBezTo>
                    <a:pt x="22" y="191"/>
                    <a:pt x="22" y="212"/>
                    <a:pt x="22" y="212"/>
                  </a:cubicBezTo>
                  <a:cubicBezTo>
                    <a:pt x="43" y="233"/>
                    <a:pt x="43" y="254"/>
                    <a:pt x="43" y="275"/>
                  </a:cubicBezTo>
                  <a:lnTo>
                    <a:pt x="64" y="275"/>
                  </a:lnTo>
                  <a:cubicBezTo>
                    <a:pt x="43" y="296"/>
                    <a:pt x="64" y="296"/>
                    <a:pt x="64" y="296"/>
                  </a:cubicBezTo>
                  <a:cubicBezTo>
                    <a:pt x="64" y="318"/>
                    <a:pt x="64" y="318"/>
                    <a:pt x="64" y="339"/>
                  </a:cubicBezTo>
                  <a:lnTo>
                    <a:pt x="85" y="339"/>
                  </a:lnTo>
                  <a:cubicBezTo>
                    <a:pt x="85" y="360"/>
                    <a:pt x="85" y="360"/>
                    <a:pt x="85" y="360"/>
                  </a:cubicBezTo>
                  <a:cubicBezTo>
                    <a:pt x="85" y="381"/>
                    <a:pt x="85" y="381"/>
                    <a:pt x="85" y="381"/>
                  </a:cubicBezTo>
                  <a:cubicBezTo>
                    <a:pt x="85" y="381"/>
                    <a:pt x="106" y="402"/>
                    <a:pt x="106" y="402"/>
                  </a:cubicBezTo>
                  <a:cubicBezTo>
                    <a:pt x="106" y="423"/>
                    <a:pt x="106" y="423"/>
                    <a:pt x="106" y="423"/>
                  </a:cubicBezTo>
                  <a:cubicBezTo>
                    <a:pt x="106" y="413"/>
                    <a:pt x="111" y="407"/>
                    <a:pt x="114" y="407"/>
                  </a:cubicBezTo>
                  <a:cubicBezTo>
                    <a:pt x="117" y="407"/>
                    <a:pt x="117" y="413"/>
                    <a:pt x="106" y="423"/>
                  </a:cubicBezTo>
                  <a:cubicBezTo>
                    <a:pt x="106" y="423"/>
                    <a:pt x="127" y="423"/>
                    <a:pt x="127" y="444"/>
                  </a:cubicBezTo>
                  <a:cubicBezTo>
                    <a:pt x="127" y="465"/>
                    <a:pt x="127" y="465"/>
                    <a:pt x="127" y="465"/>
                  </a:cubicBezTo>
                  <a:lnTo>
                    <a:pt x="148" y="465"/>
                  </a:lnTo>
                  <a:lnTo>
                    <a:pt x="127" y="487"/>
                  </a:lnTo>
                  <a:cubicBezTo>
                    <a:pt x="127" y="487"/>
                    <a:pt x="137" y="477"/>
                    <a:pt x="143" y="477"/>
                  </a:cubicBezTo>
                  <a:cubicBezTo>
                    <a:pt x="146" y="477"/>
                    <a:pt x="148" y="480"/>
                    <a:pt x="148" y="487"/>
                  </a:cubicBezTo>
                  <a:cubicBezTo>
                    <a:pt x="148" y="487"/>
                    <a:pt x="148" y="487"/>
                    <a:pt x="148" y="508"/>
                  </a:cubicBezTo>
                  <a:cubicBezTo>
                    <a:pt x="148" y="529"/>
                    <a:pt x="170" y="529"/>
                    <a:pt x="170" y="550"/>
                  </a:cubicBezTo>
                  <a:cubicBezTo>
                    <a:pt x="170" y="550"/>
                    <a:pt x="170" y="571"/>
                    <a:pt x="170" y="571"/>
                  </a:cubicBezTo>
                  <a:cubicBezTo>
                    <a:pt x="170" y="582"/>
                    <a:pt x="175" y="582"/>
                    <a:pt x="180" y="582"/>
                  </a:cubicBezTo>
                  <a:cubicBezTo>
                    <a:pt x="185" y="582"/>
                    <a:pt x="191" y="582"/>
                    <a:pt x="191" y="592"/>
                  </a:cubicBezTo>
                  <a:lnTo>
                    <a:pt x="212" y="592"/>
                  </a:lnTo>
                  <a:cubicBezTo>
                    <a:pt x="212" y="592"/>
                    <a:pt x="212" y="592"/>
                    <a:pt x="212" y="613"/>
                  </a:cubicBezTo>
                  <a:cubicBezTo>
                    <a:pt x="212" y="613"/>
                    <a:pt x="221" y="604"/>
                    <a:pt x="227" y="604"/>
                  </a:cubicBezTo>
                  <a:cubicBezTo>
                    <a:pt x="231" y="604"/>
                    <a:pt x="233" y="606"/>
                    <a:pt x="233" y="613"/>
                  </a:cubicBezTo>
                  <a:cubicBezTo>
                    <a:pt x="226" y="620"/>
                    <a:pt x="221" y="623"/>
                    <a:pt x="218" y="623"/>
                  </a:cubicBezTo>
                  <a:cubicBezTo>
                    <a:pt x="212" y="623"/>
                    <a:pt x="212" y="614"/>
                    <a:pt x="212" y="613"/>
                  </a:cubicBezTo>
                  <a:lnTo>
                    <a:pt x="212" y="613"/>
                  </a:lnTo>
                  <a:cubicBezTo>
                    <a:pt x="212" y="624"/>
                    <a:pt x="217" y="624"/>
                    <a:pt x="222" y="624"/>
                  </a:cubicBezTo>
                  <a:cubicBezTo>
                    <a:pt x="228" y="624"/>
                    <a:pt x="233" y="624"/>
                    <a:pt x="233" y="634"/>
                  </a:cubicBezTo>
                  <a:cubicBezTo>
                    <a:pt x="233" y="634"/>
                    <a:pt x="233" y="634"/>
                    <a:pt x="254" y="656"/>
                  </a:cubicBezTo>
                  <a:cubicBezTo>
                    <a:pt x="275" y="656"/>
                    <a:pt x="233" y="677"/>
                    <a:pt x="254" y="677"/>
                  </a:cubicBezTo>
                  <a:cubicBezTo>
                    <a:pt x="254" y="677"/>
                    <a:pt x="254" y="677"/>
                    <a:pt x="254" y="698"/>
                  </a:cubicBezTo>
                  <a:lnTo>
                    <a:pt x="275" y="698"/>
                  </a:lnTo>
                  <a:cubicBezTo>
                    <a:pt x="275" y="719"/>
                    <a:pt x="275" y="719"/>
                    <a:pt x="296" y="719"/>
                  </a:cubicBezTo>
                  <a:cubicBezTo>
                    <a:pt x="296" y="719"/>
                    <a:pt x="287" y="728"/>
                    <a:pt x="281" y="728"/>
                  </a:cubicBezTo>
                  <a:cubicBezTo>
                    <a:pt x="278" y="728"/>
                    <a:pt x="275" y="726"/>
                    <a:pt x="275" y="719"/>
                  </a:cubicBezTo>
                  <a:lnTo>
                    <a:pt x="275" y="719"/>
                  </a:lnTo>
                  <a:cubicBezTo>
                    <a:pt x="275" y="740"/>
                    <a:pt x="275" y="740"/>
                    <a:pt x="296" y="740"/>
                  </a:cubicBezTo>
                  <a:cubicBezTo>
                    <a:pt x="296" y="740"/>
                    <a:pt x="296" y="761"/>
                    <a:pt x="296" y="761"/>
                  </a:cubicBezTo>
                  <a:lnTo>
                    <a:pt x="317" y="761"/>
                  </a:lnTo>
                  <a:cubicBezTo>
                    <a:pt x="317" y="761"/>
                    <a:pt x="317" y="782"/>
                    <a:pt x="317" y="782"/>
                  </a:cubicBezTo>
                  <a:lnTo>
                    <a:pt x="339" y="782"/>
                  </a:lnTo>
                  <a:cubicBezTo>
                    <a:pt x="339" y="803"/>
                    <a:pt x="339" y="803"/>
                    <a:pt x="317" y="803"/>
                  </a:cubicBezTo>
                  <a:cubicBezTo>
                    <a:pt x="339" y="803"/>
                    <a:pt x="339" y="803"/>
                    <a:pt x="339" y="825"/>
                  </a:cubicBezTo>
                  <a:cubicBezTo>
                    <a:pt x="339" y="825"/>
                    <a:pt x="339" y="846"/>
                    <a:pt x="339" y="846"/>
                  </a:cubicBezTo>
                  <a:lnTo>
                    <a:pt x="360" y="846"/>
                  </a:lnTo>
                  <a:cubicBezTo>
                    <a:pt x="360" y="846"/>
                    <a:pt x="360" y="867"/>
                    <a:pt x="360" y="867"/>
                  </a:cubicBezTo>
                  <a:lnTo>
                    <a:pt x="360" y="888"/>
                  </a:lnTo>
                  <a:lnTo>
                    <a:pt x="381" y="888"/>
                  </a:lnTo>
                  <a:cubicBezTo>
                    <a:pt x="381" y="909"/>
                    <a:pt x="381" y="909"/>
                    <a:pt x="381" y="909"/>
                  </a:cubicBezTo>
                  <a:cubicBezTo>
                    <a:pt x="360" y="909"/>
                    <a:pt x="381" y="909"/>
                    <a:pt x="381" y="930"/>
                  </a:cubicBezTo>
                  <a:cubicBezTo>
                    <a:pt x="381" y="937"/>
                    <a:pt x="381" y="940"/>
                    <a:pt x="382" y="940"/>
                  </a:cubicBezTo>
                  <a:cubicBezTo>
                    <a:pt x="383" y="940"/>
                    <a:pt x="388" y="930"/>
                    <a:pt x="402" y="930"/>
                  </a:cubicBezTo>
                  <a:cubicBezTo>
                    <a:pt x="402" y="930"/>
                    <a:pt x="402" y="930"/>
                    <a:pt x="402" y="909"/>
                  </a:cubicBezTo>
                  <a:lnTo>
                    <a:pt x="423" y="909"/>
                  </a:lnTo>
                  <a:lnTo>
                    <a:pt x="402" y="888"/>
                  </a:lnTo>
                  <a:lnTo>
                    <a:pt x="423" y="888"/>
                  </a:lnTo>
                  <a:cubicBezTo>
                    <a:pt x="402" y="867"/>
                    <a:pt x="402" y="867"/>
                    <a:pt x="402" y="867"/>
                  </a:cubicBezTo>
                  <a:lnTo>
                    <a:pt x="423" y="867"/>
                  </a:lnTo>
                  <a:lnTo>
                    <a:pt x="423" y="846"/>
                  </a:lnTo>
                  <a:lnTo>
                    <a:pt x="402" y="846"/>
                  </a:lnTo>
                  <a:cubicBezTo>
                    <a:pt x="402" y="846"/>
                    <a:pt x="423" y="846"/>
                    <a:pt x="423" y="825"/>
                  </a:cubicBezTo>
                  <a:lnTo>
                    <a:pt x="423" y="825"/>
                  </a:lnTo>
                  <a:lnTo>
                    <a:pt x="402" y="846"/>
                  </a:lnTo>
                  <a:cubicBezTo>
                    <a:pt x="423" y="825"/>
                    <a:pt x="402" y="825"/>
                    <a:pt x="402" y="825"/>
                  </a:cubicBezTo>
                  <a:cubicBezTo>
                    <a:pt x="402" y="803"/>
                    <a:pt x="402" y="803"/>
                    <a:pt x="402" y="803"/>
                  </a:cubicBezTo>
                  <a:cubicBezTo>
                    <a:pt x="402" y="782"/>
                    <a:pt x="381" y="782"/>
                    <a:pt x="402" y="782"/>
                  </a:cubicBezTo>
                  <a:cubicBezTo>
                    <a:pt x="402" y="782"/>
                    <a:pt x="381" y="782"/>
                    <a:pt x="381" y="761"/>
                  </a:cubicBezTo>
                  <a:lnTo>
                    <a:pt x="402" y="761"/>
                  </a:lnTo>
                  <a:cubicBezTo>
                    <a:pt x="381" y="740"/>
                    <a:pt x="402" y="740"/>
                    <a:pt x="381" y="740"/>
                  </a:cubicBezTo>
                  <a:cubicBezTo>
                    <a:pt x="381" y="740"/>
                    <a:pt x="402" y="719"/>
                    <a:pt x="381" y="719"/>
                  </a:cubicBezTo>
                  <a:cubicBezTo>
                    <a:pt x="402" y="698"/>
                    <a:pt x="381" y="698"/>
                    <a:pt x="402" y="698"/>
                  </a:cubicBezTo>
                  <a:lnTo>
                    <a:pt x="381" y="698"/>
                  </a:lnTo>
                  <a:cubicBezTo>
                    <a:pt x="360" y="698"/>
                    <a:pt x="381" y="677"/>
                    <a:pt x="381" y="677"/>
                  </a:cubicBezTo>
                  <a:cubicBezTo>
                    <a:pt x="381" y="677"/>
                    <a:pt x="360" y="656"/>
                    <a:pt x="360" y="656"/>
                  </a:cubicBezTo>
                  <a:cubicBezTo>
                    <a:pt x="360" y="634"/>
                    <a:pt x="360" y="634"/>
                    <a:pt x="360" y="634"/>
                  </a:cubicBezTo>
                  <a:lnTo>
                    <a:pt x="360" y="613"/>
                  </a:lnTo>
                  <a:lnTo>
                    <a:pt x="339" y="613"/>
                  </a:lnTo>
                  <a:cubicBezTo>
                    <a:pt x="339" y="613"/>
                    <a:pt x="339" y="592"/>
                    <a:pt x="339" y="592"/>
                  </a:cubicBezTo>
                  <a:lnTo>
                    <a:pt x="360" y="592"/>
                  </a:lnTo>
                  <a:lnTo>
                    <a:pt x="360" y="571"/>
                  </a:lnTo>
                  <a:lnTo>
                    <a:pt x="339" y="571"/>
                  </a:lnTo>
                  <a:cubicBezTo>
                    <a:pt x="339" y="550"/>
                    <a:pt x="339" y="550"/>
                    <a:pt x="339" y="550"/>
                  </a:cubicBezTo>
                  <a:cubicBezTo>
                    <a:pt x="339" y="539"/>
                    <a:pt x="339" y="539"/>
                    <a:pt x="339" y="539"/>
                  </a:cubicBezTo>
                  <a:cubicBezTo>
                    <a:pt x="339" y="539"/>
                    <a:pt x="339" y="539"/>
                    <a:pt x="339" y="529"/>
                  </a:cubicBezTo>
                  <a:cubicBezTo>
                    <a:pt x="324" y="529"/>
                    <a:pt x="329" y="519"/>
                    <a:pt x="328" y="519"/>
                  </a:cubicBezTo>
                  <a:lnTo>
                    <a:pt x="328" y="519"/>
                  </a:lnTo>
                  <a:cubicBezTo>
                    <a:pt x="327" y="519"/>
                    <a:pt x="324" y="522"/>
                    <a:pt x="317" y="529"/>
                  </a:cubicBezTo>
                  <a:cubicBezTo>
                    <a:pt x="317" y="508"/>
                    <a:pt x="317" y="508"/>
                    <a:pt x="317" y="508"/>
                  </a:cubicBezTo>
                  <a:cubicBezTo>
                    <a:pt x="317" y="487"/>
                    <a:pt x="317" y="487"/>
                    <a:pt x="317" y="465"/>
                  </a:cubicBezTo>
                  <a:cubicBezTo>
                    <a:pt x="317" y="465"/>
                    <a:pt x="317" y="444"/>
                    <a:pt x="296" y="444"/>
                  </a:cubicBezTo>
                  <a:cubicBezTo>
                    <a:pt x="296" y="444"/>
                    <a:pt x="275" y="423"/>
                    <a:pt x="296" y="423"/>
                  </a:cubicBezTo>
                  <a:lnTo>
                    <a:pt x="275" y="423"/>
                  </a:lnTo>
                  <a:lnTo>
                    <a:pt x="275" y="402"/>
                  </a:lnTo>
                  <a:cubicBezTo>
                    <a:pt x="275" y="402"/>
                    <a:pt x="254" y="381"/>
                    <a:pt x="254" y="381"/>
                  </a:cubicBezTo>
                  <a:lnTo>
                    <a:pt x="275" y="381"/>
                  </a:lnTo>
                  <a:cubicBezTo>
                    <a:pt x="259" y="381"/>
                    <a:pt x="255" y="369"/>
                    <a:pt x="263" y="363"/>
                  </a:cubicBezTo>
                  <a:lnTo>
                    <a:pt x="263" y="363"/>
                  </a:lnTo>
                  <a:cubicBezTo>
                    <a:pt x="265" y="366"/>
                    <a:pt x="264" y="369"/>
                    <a:pt x="265" y="369"/>
                  </a:cubicBezTo>
                  <a:cubicBezTo>
                    <a:pt x="266" y="369"/>
                    <a:pt x="268" y="367"/>
                    <a:pt x="275" y="360"/>
                  </a:cubicBezTo>
                  <a:cubicBezTo>
                    <a:pt x="270" y="360"/>
                    <a:pt x="266" y="361"/>
                    <a:pt x="263" y="363"/>
                  </a:cubicBezTo>
                  <a:lnTo>
                    <a:pt x="263" y="363"/>
                  </a:lnTo>
                  <a:cubicBezTo>
                    <a:pt x="262" y="361"/>
                    <a:pt x="260" y="360"/>
                    <a:pt x="254" y="360"/>
                  </a:cubicBezTo>
                  <a:cubicBezTo>
                    <a:pt x="254" y="339"/>
                    <a:pt x="233" y="339"/>
                    <a:pt x="254" y="318"/>
                  </a:cubicBezTo>
                  <a:cubicBezTo>
                    <a:pt x="233" y="318"/>
                    <a:pt x="233" y="296"/>
                    <a:pt x="233" y="296"/>
                  </a:cubicBezTo>
                  <a:cubicBezTo>
                    <a:pt x="233" y="275"/>
                    <a:pt x="233" y="275"/>
                    <a:pt x="212" y="275"/>
                  </a:cubicBezTo>
                  <a:cubicBezTo>
                    <a:pt x="212" y="275"/>
                    <a:pt x="233" y="254"/>
                    <a:pt x="212" y="254"/>
                  </a:cubicBezTo>
                  <a:cubicBezTo>
                    <a:pt x="212" y="233"/>
                    <a:pt x="212" y="233"/>
                    <a:pt x="212" y="233"/>
                  </a:cubicBezTo>
                  <a:cubicBezTo>
                    <a:pt x="212" y="233"/>
                    <a:pt x="191" y="233"/>
                    <a:pt x="212" y="212"/>
                  </a:cubicBezTo>
                  <a:cubicBezTo>
                    <a:pt x="191" y="212"/>
                    <a:pt x="191" y="212"/>
                    <a:pt x="191" y="191"/>
                  </a:cubicBezTo>
                  <a:cubicBezTo>
                    <a:pt x="191" y="191"/>
                    <a:pt x="170" y="191"/>
                    <a:pt x="170" y="170"/>
                  </a:cubicBezTo>
                  <a:lnTo>
                    <a:pt x="191" y="170"/>
                  </a:lnTo>
                  <a:cubicBezTo>
                    <a:pt x="170" y="170"/>
                    <a:pt x="170" y="149"/>
                    <a:pt x="170" y="149"/>
                  </a:cubicBezTo>
                  <a:cubicBezTo>
                    <a:pt x="170" y="149"/>
                    <a:pt x="148" y="22"/>
                    <a:pt x="85" y="1"/>
                  </a:cubicBezTo>
                  <a:close/>
                  <a:moveTo>
                    <a:pt x="402" y="930"/>
                  </a:moveTo>
                  <a:cubicBezTo>
                    <a:pt x="402" y="940"/>
                    <a:pt x="398" y="945"/>
                    <a:pt x="393" y="948"/>
                  </a:cubicBezTo>
                  <a:lnTo>
                    <a:pt x="393" y="948"/>
                  </a:lnTo>
                  <a:cubicBezTo>
                    <a:pt x="391" y="945"/>
                    <a:pt x="393" y="940"/>
                    <a:pt x="402" y="930"/>
                  </a:cubicBezTo>
                  <a:lnTo>
                    <a:pt x="402" y="930"/>
                  </a:lnTo>
                  <a:cubicBezTo>
                    <a:pt x="381" y="951"/>
                    <a:pt x="381" y="951"/>
                    <a:pt x="381" y="951"/>
                  </a:cubicBezTo>
                  <a:cubicBezTo>
                    <a:pt x="381" y="951"/>
                    <a:pt x="387" y="951"/>
                    <a:pt x="393" y="948"/>
                  </a:cubicBezTo>
                  <a:lnTo>
                    <a:pt x="393" y="948"/>
                  </a:lnTo>
                  <a:cubicBezTo>
                    <a:pt x="395" y="951"/>
                    <a:pt x="402" y="951"/>
                    <a:pt x="402" y="951"/>
                  </a:cubicBezTo>
                  <a:cubicBezTo>
                    <a:pt x="402" y="941"/>
                    <a:pt x="402" y="941"/>
                    <a:pt x="402" y="941"/>
                  </a:cubicBezTo>
                  <a:cubicBezTo>
                    <a:pt x="402" y="941"/>
                    <a:pt x="402" y="941"/>
                    <a:pt x="402" y="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14503;p67"/>
            <p:cNvSpPr/>
            <p:nvPr/>
          </p:nvSpPr>
          <p:spPr>
            <a:xfrm>
              <a:off x="8038890" y="419198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14504;p67"/>
            <p:cNvSpPr/>
            <p:nvPr/>
          </p:nvSpPr>
          <p:spPr>
            <a:xfrm>
              <a:off x="8038029" y="418951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14505;p67"/>
            <p:cNvSpPr/>
            <p:nvPr/>
          </p:nvSpPr>
          <p:spPr>
            <a:xfrm>
              <a:off x="8037207" y="418869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14506;p67"/>
            <p:cNvSpPr/>
            <p:nvPr/>
          </p:nvSpPr>
          <p:spPr>
            <a:xfrm>
              <a:off x="8040533" y="419366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14507;p67"/>
            <p:cNvSpPr/>
            <p:nvPr/>
          </p:nvSpPr>
          <p:spPr>
            <a:xfrm>
              <a:off x="8042176" y="41985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14508;p67"/>
            <p:cNvSpPr/>
            <p:nvPr/>
          </p:nvSpPr>
          <p:spPr>
            <a:xfrm>
              <a:off x="8042997" y="419777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14509;p67"/>
            <p:cNvSpPr/>
            <p:nvPr/>
          </p:nvSpPr>
          <p:spPr>
            <a:xfrm>
              <a:off x="8039711" y="41928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14510;p67"/>
            <p:cNvSpPr/>
            <p:nvPr/>
          </p:nvSpPr>
          <p:spPr>
            <a:xfrm>
              <a:off x="8042176" y="4197770"/>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14511;p67"/>
            <p:cNvSpPr/>
            <p:nvPr/>
          </p:nvSpPr>
          <p:spPr>
            <a:xfrm>
              <a:off x="8042176" y="41985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14512;p67"/>
            <p:cNvSpPr/>
            <p:nvPr/>
          </p:nvSpPr>
          <p:spPr>
            <a:xfrm>
              <a:off x="8041354" y="4195305"/>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14513;p67"/>
            <p:cNvSpPr/>
            <p:nvPr/>
          </p:nvSpPr>
          <p:spPr>
            <a:xfrm>
              <a:off x="8042176" y="4197770"/>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14514;p67"/>
            <p:cNvSpPr/>
            <p:nvPr/>
          </p:nvSpPr>
          <p:spPr>
            <a:xfrm>
              <a:off x="8042176" y="419859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14515;p67"/>
            <p:cNvSpPr/>
            <p:nvPr/>
          </p:nvSpPr>
          <p:spPr>
            <a:xfrm>
              <a:off x="8041354" y="4196127"/>
              <a:ext cx="861" cy="39"/>
            </a:xfrm>
            <a:custGeom>
              <a:avLst/>
              <a:gdLst/>
              <a:ahLst/>
              <a:cxnLst/>
              <a:rect l="l" t="t" r="r" b="b"/>
              <a:pathLst>
                <a:path w="22" h="1" extrusionOk="0">
                  <a:moveTo>
                    <a:pt x="0" y="0"/>
                  </a:moveTo>
                  <a:cubicBezTo>
                    <a:pt x="22" y="0"/>
                    <a:pt x="22" y="0"/>
                    <a:pt x="22" y="0"/>
                  </a:cubicBezTo>
                  <a:cubicBezTo>
                    <a:pt x="22"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14516;p67"/>
            <p:cNvSpPr/>
            <p:nvPr/>
          </p:nvSpPr>
          <p:spPr>
            <a:xfrm>
              <a:off x="8002507" y="420191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14517;p67"/>
            <p:cNvSpPr/>
            <p:nvPr/>
          </p:nvSpPr>
          <p:spPr>
            <a:xfrm>
              <a:off x="8000042" y="420027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14518;p67"/>
            <p:cNvSpPr/>
            <p:nvPr/>
          </p:nvSpPr>
          <p:spPr>
            <a:xfrm>
              <a:off x="8004150" y="420273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14519;p67"/>
            <p:cNvSpPr/>
            <p:nvPr/>
          </p:nvSpPr>
          <p:spPr>
            <a:xfrm>
              <a:off x="7995895" y="419612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14520;p67"/>
            <p:cNvSpPr/>
            <p:nvPr/>
          </p:nvSpPr>
          <p:spPr>
            <a:xfrm>
              <a:off x="7998360" y="41985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14521;p67"/>
            <p:cNvSpPr/>
            <p:nvPr/>
          </p:nvSpPr>
          <p:spPr>
            <a:xfrm>
              <a:off x="8003328" y="420520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14522;p67"/>
            <p:cNvSpPr/>
            <p:nvPr/>
          </p:nvSpPr>
          <p:spPr>
            <a:xfrm>
              <a:off x="8005832" y="420520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14523;p67"/>
            <p:cNvSpPr/>
            <p:nvPr/>
          </p:nvSpPr>
          <p:spPr>
            <a:xfrm>
              <a:off x="8004971" y="420438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14524;p67"/>
            <p:cNvSpPr/>
            <p:nvPr/>
          </p:nvSpPr>
          <p:spPr>
            <a:xfrm>
              <a:off x="8004971" y="4204381"/>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14525;p67"/>
            <p:cNvSpPr/>
            <p:nvPr/>
          </p:nvSpPr>
          <p:spPr>
            <a:xfrm>
              <a:off x="7978564" y="4183725"/>
              <a:ext cx="0" cy="861"/>
            </a:xfrm>
            <a:custGeom>
              <a:avLst/>
              <a:gdLst/>
              <a:ahLst/>
              <a:cxnLst/>
              <a:rect l="l" t="t" r="r" b="b"/>
              <a:pathLst>
                <a:path h="22" extrusionOk="0">
                  <a:moveTo>
                    <a:pt x="0" y="1"/>
                  </a:move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14526;p67"/>
            <p:cNvSpPr/>
            <p:nvPr/>
          </p:nvSpPr>
          <p:spPr>
            <a:xfrm>
              <a:off x="7990927" y="419366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14527;p67"/>
            <p:cNvSpPr/>
            <p:nvPr/>
          </p:nvSpPr>
          <p:spPr>
            <a:xfrm>
              <a:off x="7977703" y="418536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14528;p67"/>
            <p:cNvSpPr/>
            <p:nvPr/>
          </p:nvSpPr>
          <p:spPr>
            <a:xfrm>
              <a:off x="8002507" y="420520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14529;p67"/>
            <p:cNvSpPr/>
            <p:nvPr/>
          </p:nvSpPr>
          <p:spPr>
            <a:xfrm>
              <a:off x="7986819" y="419777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14530;p67"/>
            <p:cNvSpPr/>
            <p:nvPr/>
          </p:nvSpPr>
          <p:spPr>
            <a:xfrm>
              <a:off x="7977703" y="418536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14531;p67"/>
            <p:cNvSpPr/>
            <p:nvPr/>
          </p:nvSpPr>
          <p:spPr>
            <a:xfrm>
              <a:off x="7986819" y="419033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14532;p67"/>
            <p:cNvSpPr/>
            <p:nvPr/>
          </p:nvSpPr>
          <p:spPr>
            <a:xfrm>
              <a:off x="7986819" y="419033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14533;p67"/>
            <p:cNvSpPr/>
            <p:nvPr/>
          </p:nvSpPr>
          <p:spPr>
            <a:xfrm>
              <a:off x="7978564" y="4184547"/>
              <a:ext cx="0" cy="39"/>
            </a:xfrm>
            <a:custGeom>
              <a:avLst/>
              <a:gdLst/>
              <a:ahLst/>
              <a:cxnLst/>
              <a:rect l="l" t="t" r="r" b="b"/>
              <a:pathLst>
                <a:path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14534;p67"/>
            <p:cNvSpPr/>
            <p:nvPr/>
          </p:nvSpPr>
          <p:spPr>
            <a:xfrm>
              <a:off x="7984315" y="418787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14535;p67"/>
            <p:cNvSpPr/>
            <p:nvPr/>
          </p:nvSpPr>
          <p:spPr>
            <a:xfrm>
              <a:off x="7998360" y="4198591"/>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14536;p67"/>
            <p:cNvSpPr/>
            <p:nvPr/>
          </p:nvSpPr>
          <p:spPr>
            <a:xfrm>
              <a:off x="7994252" y="4201917"/>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14537;p67"/>
            <p:cNvSpPr/>
            <p:nvPr/>
          </p:nvSpPr>
          <p:spPr>
            <a:xfrm>
              <a:off x="7994252" y="4201095"/>
              <a:ext cx="39" cy="861"/>
            </a:xfrm>
            <a:custGeom>
              <a:avLst/>
              <a:gdLst/>
              <a:ahLst/>
              <a:cxnLst/>
              <a:rect l="l" t="t" r="r" b="b"/>
              <a:pathLst>
                <a:path w="1" h="22" extrusionOk="0">
                  <a:moveTo>
                    <a:pt x="0" y="0"/>
                  </a:moveTo>
                  <a:cubicBezTo>
                    <a:pt x="0" y="0"/>
                    <a:pt x="0" y="21"/>
                    <a:pt x="0" y="21"/>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14538;p67"/>
            <p:cNvSpPr/>
            <p:nvPr/>
          </p:nvSpPr>
          <p:spPr>
            <a:xfrm>
              <a:off x="7994252" y="420109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14539;p67"/>
            <p:cNvSpPr/>
            <p:nvPr/>
          </p:nvSpPr>
          <p:spPr>
            <a:xfrm>
              <a:off x="7995895" y="420273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14540;p67"/>
            <p:cNvSpPr/>
            <p:nvPr/>
          </p:nvSpPr>
          <p:spPr>
            <a:xfrm>
              <a:off x="7995895" y="420273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14541;p67"/>
            <p:cNvSpPr/>
            <p:nvPr/>
          </p:nvSpPr>
          <p:spPr>
            <a:xfrm>
              <a:off x="7992609" y="420109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14542;p67"/>
            <p:cNvSpPr/>
            <p:nvPr/>
          </p:nvSpPr>
          <p:spPr>
            <a:xfrm>
              <a:off x="7977703" y="4184429"/>
              <a:ext cx="28168" cy="22026"/>
            </a:xfrm>
            <a:custGeom>
              <a:avLst/>
              <a:gdLst/>
              <a:ahLst/>
              <a:cxnLst/>
              <a:rect l="l" t="t" r="r" b="b"/>
              <a:pathLst>
                <a:path w="720" h="563" extrusionOk="0">
                  <a:moveTo>
                    <a:pt x="444" y="299"/>
                  </a:moveTo>
                  <a:cubicBezTo>
                    <a:pt x="459" y="299"/>
                    <a:pt x="454" y="309"/>
                    <a:pt x="455" y="309"/>
                  </a:cubicBezTo>
                  <a:cubicBezTo>
                    <a:pt x="456" y="309"/>
                    <a:pt x="459" y="306"/>
                    <a:pt x="466" y="299"/>
                  </a:cubicBezTo>
                  <a:close/>
                  <a:moveTo>
                    <a:pt x="44" y="1"/>
                  </a:moveTo>
                  <a:cubicBezTo>
                    <a:pt x="37" y="1"/>
                    <a:pt x="30" y="2"/>
                    <a:pt x="22" y="4"/>
                  </a:cubicBezTo>
                  <a:cubicBezTo>
                    <a:pt x="22" y="4"/>
                    <a:pt x="1" y="4"/>
                    <a:pt x="1" y="25"/>
                  </a:cubicBezTo>
                  <a:cubicBezTo>
                    <a:pt x="1" y="25"/>
                    <a:pt x="10" y="15"/>
                    <a:pt x="17" y="15"/>
                  </a:cubicBezTo>
                  <a:cubicBezTo>
                    <a:pt x="20" y="15"/>
                    <a:pt x="22" y="18"/>
                    <a:pt x="22" y="25"/>
                  </a:cubicBezTo>
                  <a:lnTo>
                    <a:pt x="1" y="25"/>
                  </a:lnTo>
                  <a:cubicBezTo>
                    <a:pt x="1" y="35"/>
                    <a:pt x="1" y="35"/>
                    <a:pt x="1" y="35"/>
                  </a:cubicBezTo>
                  <a:cubicBezTo>
                    <a:pt x="1" y="35"/>
                    <a:pt x="1" y="35"/>
                    <a:pt x="1" y="46"/>
                  </a:cubicBezTo>
                  <a:cubicBezTo>
                    <a:pt x="1" y="67"/>
                    <a:pt x="1" y="67"/>
                    <a:pt x="1" y="67"/>
                  </a:cubicBezTo>
                  <a:cubicBezTo>
                    <a:pt x="1" y="88"/>
                    <a:pt x="1" y="109"/>
                    <a:pt x="1" y="109"/>
                  </a:cubicBezTo>
                  <a:cubicBezTo>
                    <a:pt x="1" y="109"/>
                    <a:pt x="1" y="130"/>
                    <a:pt x="1" y="130"/>
                  </a:cubicBezTo>
                  <a:cubicBezTo>
                    <a:pt x="1" y="152"/>
                    <a:pt x="22" y="152"/>
                    <a:pt x="22" y="173"/>
                  </a:cubicBezTo>
                  <a:lnTo>
                    <a:pt x="22" y="152"/>
                  </a:lnTo>
                  <a:cubicBezTo>
                    <a:pt x="22" y="173"/>
                    <a:pt x="43" y="194"/>
                    <a:pt x="43" y="194"/>
                  </a:cubicBezTo>
                  <a:cubicBezTo>
                    <a:pt x="64" y="215"/>
                    <a:pt x="85" y="236"/>
                    <a:pt x="106" y="236"/>
                  </a:cubicBezTo>
                  <a:cubicBezTo>
                    <a:pt x="96" y="247"/>
                    <a:pt x="96" y="247"/>
                    <a:pt x="99" y="247"/>
                  </a:cubicBezTo>
                  <a:cubicBezTo>
                    <a:pt x="101" y="247"/>
                    <a:pt x="106" y="247"/>
                    <a:pt x="106" y="257"/>
                  </a:cubicBezTo>
                  <a:cubicBezTo>
                    <a:pt x="128" y="257"/>
                    <a:pt x="128" y="278"/>
                    <a:pt x="128" y="278"/>
                  </a:cubicBezTo>
                  <a:cubicBezTo>
                    <a:pt x="128" y="278"/>
                    <a:pt x="149" y="278"/>
                    <a:pt x="149" y="299"/>
                  </a:cubicBezTo>
                  <a:lnTo>
                    <a:pt x="149" y="278"/>
                  </a:lnTo>
                  <a:cubicBezTo>
                    <a:pt x="149" y="299"/>
                    <a:pt x="170" y="299"/>
                    <a:pt x="149" y="299"/>
                  </a:cubicBezTo>
                  <a:lnTo>
                    <a:pt x="170" y="299"/>
                  </a:lnTo>
                  <a:cubicBezTo>
                    <a:pt x="170" y="299"/>
                    <a:pt x="170" y="321"/>
                    <a:pt x="170" y="321"/>
                  </a:cubicBezTo>
                  <a:lnTo>
                    <a:pt x="212" y="321"/>
                  </a:lnTo>
                  <a:cubicBezTo>
                    <a:pt x="202" y="331"/>
                    <a:pt x="202" y="331"/>
                    <a:pt x="204" y="331"/>
                  </a:cubicBezTo>
                  <a:cubicBezTo>
                    <a:pt x="207" y="331"/>
                    <a:pt x="212" y="331"/>
                    <a:pt x="212" y="342"/>
                  </a:cubicBezTo>
                  <a:lnTo>
                    <a:pt x="233" y="342"/>
                  </a:lnTo>
                  <a:cubicBezTo>
                    <a:pt x="233" y="342"/>
                    <a:pt x="233" y="342"/>
                    <a:pt x="233" y="363"/>
                  </a:cubicBezTo>
                  <a:lnTo>
                    <a:pt x="254" y="363"/>
                  </a:lnTo>
                  <a:cubicBezTo>
                    <a:pt x="275" y="363"/>
                    <a:pt x="254" y="384"/>
                    <a:pt x="254" y="384"/>
                  </a:cubicBezTo>
                  <a:lnTo>
                    <a:pt x="275" y="384"/>
                  </a:lnTo>
                  <a:cubicBezTo>
                    <a:pt x="275" y="405"/>
                    <a:pt x="297" y="405"/>
                    <a:pt x="318" y="405"/>
                  </a:cubicBezTo>
                  <a:cubicBezTo>
                    <a:pt x="318" y="405"/>
                    <a:pt x="339" y="426"/>
                    <a:pt x="318" y="426"/>
                  </a:cubicBezTo>
                  <a:lnTo>
                    <a:pt x="339" y="426"/>
                  </a:lnTo>
                  <a:cubicBezTo>
                    <a:pt x="339" y="433"/>
                    <a:pt x="341" y="436"/>
                    <a:pt x="344" y="436"/>
                  </a:cubicBezTo>
                  <a:cubicBezTo>
                    <a:pt x="351" y="436"/>
                    <a:pt x="360" y="426"/>
                    <a:pt x="360" y="426"/>
                  </a:cubicBezTo>
                  <a:cubicBezTo>
                    <a:pt x="360" y="416"/>
                    <a:pt x="360" y="416"/>
                    <a:pt x="360" y="416"/>
                  </a:cubicBezTo>
                  <a:cubicBezTo>
                    <a:pt x="360" y="416"/>
                    <a:pt x="360" y="416"/>
                    <a:pt x="360" y="405"/>
                  </a:cubicBezTo>
                  <a:cubicBezTo>
                    <a:pt x="360" y="412"/>
                    <a:pt x="362" y="414"/>
                    <a:pt x="365" y="414"/>
                  </a:cubicBezTo>
                  <a:cubicBezTo>
                    <a:pt x="372" y="414"/>
                    <a:pt x="381" y="405"/>
                    <a:pt x="381" y="405"/>
                  </a:cubicBezTo>
                  <a:cubicBezTo>
                    <a:pt x="381" y="426"/>
                    <a:pt x="381" y="426"/>
                    <a:pt x="381" y="426"/>
                  </a:cubicBezTo>
                  <a:lnTo>
                    <a:pt x="402" y="426"/>
                  </a:lnTo>
                  <a:cubicBezTo>
                    <a:pt x="423" y="426"/>
                    <a:pt x="423" y="426"/>
                    <a:pt x="423" y="447"/>
                  </a:cubicBezTo>
                  <a:cubicBezTo>
                    <a:pt x="423" y="447"/>
                    <a:pt x="423" y="426"/>
                    <a:pt x="423" y="426"/>
                  </a:cubicBezTo>
                  <a:cubicBezTo>
                    <a:pt x="423" y="433"/>
                    <a:pt x="426" y="436"/>
                    <a:pt x="428" y="436"/>
                  </a:cubicBezTo>
                  <a:cubicBezTo>
                    <a:pt x="433" y="436"/>
                    <a:pt x="437" y="426"/>
                    <a:pt x="423" y="426"/>
                  </a:cubicBezTo>
                  <a:lnTo>
                    <a:pt x="444" y="426"/>
                  </a:lnTo>
                  <a:cubicBezTo>
                    <a:pt x="444" y="426"/>
                    <a:pt x="444" y="426"/>
                    <a:pt x="444" y="447"/>
                  </a:cubicBezTo>
                  <a:cubicBezTo>
                    <a:pt x="444" y="447"/>
                    <a:pt x="444" y="468"/>
                    <a:pt x="444" y="468"/>
                  </a:cubicBezTo>
                  <a:lnTo>
                    <a:pt x="529" y="468"/>
                  </a:lnTo>
                  <a:cubicBezTo>
                    <a:pt x="529" y="468"/>
                    <a:pt x="529" y="468"/>
                    <a:pt x="529" y="490"/>
                  </a:cubicBezTo>
                  <a:lnTo>
                    <a:pt x="571" y="490"/>
                  </a:lnTo>
                  <a:lnTo>
                    <a:pt x="571" y="511"/>
                  </a:lnTo>
                  <a:cubicBezTo>
                    <a:pt x="571" y="490"/>
                    <a:pt x="571" y="490"/>
                    <a:pt x="592" y="490"/>
                  </a:cubicBezTo>
                  <a:cubicBezTo>
                    <a:pt x="582" y="500"/>
                    <a:pt x="582" y="500"/>
                    <a:pt x="584" y="500"/>
                  </a:cubicBezTo>
                  <a:cubicBezTo>
                    <a:pt x="587" y="500"/>
                    <a:pt x="592" y="500"/>
                    <a:pt x="592" y="511"/>
                  </a:cubicBezTo>
                  <a:lnTo>
                    <a:pt x="635" y="511"/>
                  </a:lnTo>
                  <a:cubicBezTo>
                    <a:pt x="635" y="511"/>
                    <a:pt x="635" y="532"/>
                    <a:pt x="635" y="532"/>
                  </a:cubicBezTo>
                  <a:cubicBezTo>
                    <a:pt x="635" y="521"/>
                    <a:pt x="640" y="521"/>
                    <a:pt x="645" y="521"/>
                  </a:cubicBezTo>
                  <a:cubicBezTo>
                    <a:pt x="650" y="521"/>
                    <a:pt x="656" y="521"/>
                    <a:pt x="656" y="511"/>
                  </a:cubicBezTo>
                  <a:cubicBezTo>
                    <a:pt x="656" y="511"/>
                    <a:pt x="656" y="532"/>
                    <a:pt x="656" y="532"/>
                  </a:cubicBezTo>
                  <a:lnTo>
                    <a:pt x="677" y="532"/>
                  </a:lnTo>
                  <a:cubicBezTo>
                    <a:pt x="677" y="553"/>
                    <a:pt x="698" y="553"/>
                    <a:pt x="698" y="553"/>
                  </a:cubicBezTo>
                  <a:cubicBezTo>
                    <a:pt x="698" y="560"/>
                    <a:pt x="698" y="562"/>
                    <a:pt x="699" y="562"/>
                  </a:cubicBezTo>
                  <a:cubicBezTo>
                    <a:pt x="700" y="562"/>
                    <a:pt x="705" y="553"/>
                    <a:pt x="719" y="553"/>
                  </a:cubicBezTo>
                  <a:cubicBezTo>
                    <a:pt x="719" y="542"/>
                    <a:pt x="719" y="542"/>
                    <a:pt x="719" y="542"/>
                  </a:cubicBezTo>
                  <a:cubicBezTo>
                    <a:pt x="719" y="542"/>
                    <a:pt x="719" y="542"/>
                    <a:pt x="719" y="532"/>
                  </a:cubicBezTo>
                  <a:lnTo>
                    <a:pt x="698" y="532"/>
                  </a:lnTo>
                  <a:cubicBezTo>
                    <a:pt x="719" y="532"/>
                    <a:pt x="719" y="511"/>
                    <a:pt x="719" y="511"/>
                  </a:cubicBezTo>
                  <a:lnTo>
                    <a:pt x="719" y="511"/>
                  </a:lnTo>
                  <a:cubicBezTo>
                    <a:pt x="719" y="511"/>
                    <a:pt x="698" y="511"/>
                    <a:pt x="698" y="532"/>
                  </a:cubicBezTo>
                  <a:lnTo>
                    <a:pt x="698" y="511"/>
                  </a:lnTo>
                  <a:cubicBezTo>
                    <a:pt x="698" y="511"/>
                    <a:pt x="698" y="511"/>
                    <a:pt x="698" y="490"/>
                  </a:cubicBezTo>
                  <a:lnTo>
                    <a:pt x="677" y="490"/>
                  </a:lnTo>
                  <a:cubicBezTo>
                    <a:pt x="677" y="490"/>
                    <a:pt x="677" y="468"/>
                    <a:pt x="677" y="468"/>
                  </a:cubicBezTo>
                  <a:lnTo>
                    <a:pt x="656" y="468"/>
                  </a:lnTo>
                  <a:cubicBezTo>
                    <a:pt x="656" y="468"/>
                    <a:pt x="656" y="459"/>
                    <a:pt x="649" y="459"/>
                  </a:cubicBezTo>
                  <a:cubicBezTo>
                    <a:pt x="646" y="459"/>
                    <a:pt x="642" y="461"/>
                    <a:pt x="635" y="468"/>
                  </a:cubicBezTo>
                  <a:cubicBezTo>
                    <a:pt x="635" y="447"/>
                    <a:pt x="635" y="447"/>
                    <a:pt x="635" y="447"/>
                  </a:cubicBezTo>
                  <a:cubicBezTo>
                    <a:pt x="635" y="440"/>
                    <a:pt x="632" y="438"/>
                    <a:pt x="629" y="438"/>
                  </a:cubicBezTo>
                  <a:cubicBezTo>
                    <a:pt x="623" y="438"/>
                    <a:pt x="613" y="447"/>
                    <a:pt x="613" y="447"/>
                  </a:cubicBezTo>
                  <a:cubicBezTo>
                    <a:pt x="613" y="447"/>
                    <a:pt x="613" y="447"/>
                    <a:pt x="613" y="426"/>
                  </a:cubicBezTo>
                  <a:lnTo>
                    <a:pt x="592" y="426"/>
                  </a:lnTo>
                  <a:lnTo>
                    <a:pt x="592" y="405"/>
                  </a:lnTo>
                  <a:lnTo>
                    <a:pt x="571" y="405"/>
                  </a:lnTo>
                  <a:cubicBezTo>
                    <a:pt x="571" y="394"/>
                    <a:pt x="571" y="394"/>
                    <a:pt x="571" y="394"/>
                  </a:cubicBezTo>
                  <a:cubicBezTo>
                    <a:pt x="571" y="394"/>
                    <a:pt x="571" y="394"/>
                    <a:pt x="571" y="384"/>
                  </a:cubicBezTo>
                  <a:cubicBezTo>
                    <a:pt x="564" y="391"/>
                    <a:pt x="559" y="393"/>
                    <a:pt x="556" y="393"/>
                  </a:cubicBezTo>
                  <a:cubicBezTo>
                    <a:pt x="550" y="393"/>
                    <a:pt x="550" y="384"/>
                    <a:pt x="550" y="384"/>
                  </a:cubicBezTo>
                  <a:cubicBezTo>
                    <a:pt x="550" y="384"/>
                    <a:pt x="550" y="384"/>
                    <a:pt x="550" y="363"/>
                  </a:cubicBezTo>
                  <a:cubicBezTo>
                    <a:pt x="550" y="380"/>
                    <a:pt x="550" y="383"/>
                    <a:pt x="540" y="384"/>
                  </a:cubicBezTo>
                  <a:lnTo>
                    <a:pt x="540" y="384"/>
                  </a:lnTo>
                  <a:cubicBezTo>
                    <a:pt x="529" y="383"/>
                    <a:pt x="529" y="380"/>
                    <a:pt x="529" y="363"/>
                  </a:cubicBezTo>
                  <a:lnTo>
                    <a:pt x="508" y="363"/>
                  </a:lnTo>
                  <a:cubicBezTo>
                    <a:pt x="508" y="352"/>
                    <a:pt x="503" y="352"/>
                    <a:pt x="497" y="352"/>
                  </a:cubicBezTo>
                  <a:cubicBezTo>
                    <a:pt x="492" y="352"/>
                    <a:pt x="487" y="352"/>
                    <a:pt x="487" y="342"/>
                  </a:cubicBezTo>
                  <a:cubicBezTo>
                    <a:pt x="487" y="342"/>
                    <a:pt x="487" y="321"/>
                    <a:pt x="487" y="321"/>
                  </a:cubicBezTo>
                  <a:lnTo>
                    <a:pt x="466" y="321"/>
                  </a:lnTo>
                  <a:lnTo>
                    <a:pt x="444" y="299"/>
                  </a:lnTo>
                  <a:cubicBezTo>
                    <a:pt x="430" y="299"/>
                    <a:pt x="435" y="290"/>
                    <a:pt x="434" y="290"/>
                  </a:cubicBezTo>
                  <a:lnTo>
                    <a:pt x="434" y="290"/>
                  </a:lnTo>
                  <a:cubicBezTo>
                    <a:pt x="433" y="290"/>
                    <a:pt x="430" y="292"/>
                    <a:pt x="423" y="299"/>
                  </a:cubicBezTo>
                  <a:cubicBezTo>
                    <a:pt x="423" y="289"/>
                    <a:pt x="418" y="289"/>
                    <a:pt x="415" y="289"/>
                  </a:cubicBezTo>
                  <a:cubicBezTo>
                    <a:pt x="413" y="289"/>
                    <a:pt x="413" y="289"/>
                    <a:pt x="423" y="278"/>
                  </a:cubicBezTo>
                  <a:lnTo>
                    <a:pt x="402" y="278"/>
                  </a:lnTo>
                  <a:cubicBezTo>
                    <a:pt x="402" y="257"/>
                    <a:pt x="381" y="257"/>
                    <a:pt x="381" y="257"/>
                  </a:cubicBezTo>
                  <a:cubicBezTo>
                    <a:pt x="360" y="257"/>
                    <a:pt x="360" y="257"/>
                    <a:pt x="360" y="236"/>
                  </a:cubicBezTo>
                  <a:lnTo>
                    <a:pt x="339" y="236"/>
                  </a:lnTo>
                  <a:cubicBezTo>
                    <a:pt x="339" y="236"/>
                    <a:pt x="339" y="215"/>
                    <a:pt x="339" y="215"/>
                  </a:cubicBezTo>
                  <a:cubicBezTo>
                    <a:pt x="339" y="236"/>
                    <a:pt x="339" y="236"/>
                    <a:pt x="318" y="236"/>
                  </a:cubicBezTo>
                  <a:cubicBezTo>
                    <a:pt x="318" y="236"/>
                    <a:pt x="318" y="215"/>
                    <a:pt x="318" y="215"/>
                  </a:cubicBezTo>
                  <a:cubicBezTo>
                    <a:pt x="304" y="215"/>
                    <a:pt x="308" y="206"/>
                    <a:pt x="307" y="206"/>
                  </a:cubicBezTo>
                  <a:lnTo>
                    <a:pt x="307" y="206"/>
                  </a:lnTo>
                  <a:cubicBezTo>
                    <a:pt x="306" y="206"/>
                    <a:pt x="304" y="208"/>
                    <a:pt x="297" y="215"/>
                  </a:cubicBezTo>
                  <a:cubicBezTo>
                    <a:pt x="297" y="194"/>
                    <a:pt x="275" y="194"/>
                    <a:pt x="275" y="173"/>
                  </a:cubicBezTo>
                  <a:lnTo>
                    <a:pt x="254" y="173"/>
                  </a:lnTo>
                  <a:cubicBezTo>
                    <a:pt x="254" y="173"/>
                    <a:pt x="254" y="152"/>
                    <a:pt x="233" y="152"/>
                  </a:cubicBezTo>
                  <a:lnTo>
                    <a:pt x="212" y="152"/>
                  </a:lnTo>
                  <a:cubicBezTo>
                    <a:pt x="212" y="152"/>
                    <a:pt x="212" y="130"/>
                    <a:pt x="212" y="130"/>
                  </a:cubicBezTo>
                  <a:cubicBezTo>
                    <a:pt x="191" y="130"/>
                    <a:pt x="191" y="109"/>
                    <a:pt x="191" y="109"/>
                  </a:cubicBezTo>
                  <a:lnTo>
                    <a:pt x="170" y="109"/>
                  </a:lnTo>
                  <a:cubicBezTo>
                    <a:pt x="170" y="88"/>
                    <a:pt x="170" y="88"/>
                    <a:pt x="170" y="88"/>
                  </a:cubicBezTo>
                  <a:cubicBezTo>
                    <a:pt x="170" y="88"/>
                    <a:pt x="117"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14543;p67"/>
            <p:cNvSpPr/>
            <p:nvPr/>
          </p:nvSpPr>
          <p:spPr>
            <a:xfrm>
              <a:off x="7995895" y="420273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14544;p67"/>
            <p:cNvSpPr/>
            <p:nvPr/>
          </p:nvSpPr>
          <p:spPr>
            <a:xfrm>
              <a:off x="7993430" y="420109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14545;p67"/>
            <p:cNvSpPr/>
            <p:nvPr/>
          </p:nvSpPr>
          <p:spPr>
            <a:xfrm>
              <a:off x="7992609" y="420109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14546;p67"/>
            <p:cNvSpPr/>
            <p:nvPr/>
          </p:nvSpPr>
          <p:spPr>
            <a:xfrm>
              <a:off x="7998360" y="420273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14547;p67"/>
            <p:cNvSpPr/>
            <p:nvPr/>
          </p:nvSpPr>
          <p:spPr>
            <a:xfrm>
              <a:off x="8002507" y="420520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14548;p67"/>
            <p:cNvSpPr/>
            <p:nvPr/>
          </p:nvSpPr>
          <p:spPr>
            <a:xfrm>
              <a:off x="8001685" y="4204381"/>
              <a:ext cx="861" cy="39"/>
            </a:xfrm>
            <a:custGeom>
              <a:avLst/>
              <a:gdLst/>
              <a:ahLst/>
              <a:cxnLst/>
              <a:rect l="l" t="t" r="r" b="b"/>
              <a:pathLst>
                <a:path w="22" h="1" extrusionOk="0">
                  <a:moveTo>
                    <a:pt x="22"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14549;p67"/>
            <p:cNvSpPr/>
            <p:nvPr/>
          </p:nvSpPr>
          <p:spPr>
            <a:xfrm>
              <a:off x="7996717" y="4202738"/>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14550;p67"/>
            <p:cNvSpPr/>
            <p:nvPr/>
          </p:nvSpPr>
          <p:spPr>
            <a:xfrm>
              <a:off x="8001685" y="4204381"/>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14551;p67"/>
            <p:cNvSpPr/>
            <p:nvPr/>
          </p:nvSpPr>
          <p:spPr>
            <a:xfrm>
              <a:off x="8002507" y="420520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14552;p67"/>
            <p:cNvSpPr/>
            <p:nvPr/>
          </p:nvSpPr>
          <p:spPr>
            <a:xfrm>
              <a:off x="8000042" y="4203560"/>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14553;p67"/>
            <p:cNvSpPr/>
            <p:nvPr/>
          </p:nvSpPr>
          <p:spPr>
            <a:xfrm>
              <a:off x="8001685" y="420520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14554;p67"/>
            <p:cNvSpPr/>
            <p:nvPr/>
          </p:nvSpPr>
          <p:spPr>
            <a:xfrm>
              <a:off x="8002507" y="4205203"/>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14555;p67"/>
            <p:cNvSpPr/>
            <p:nvPr/>
          </p:nvSpPr>
          <p:spPr>
            <a:xfrm>
              <a:off x="8000863" y="420438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14556;p67"/>
            <p:cNvSpPr/>
            <p:nvPr/>
          </p:nvSpPr>
          <p:spPr>
            <a:xfrm>
              <a:off x="7990927" y="426306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14557;p67"/>
            <p:cNvSpPr/>
            <p:nvPr/>
          </p:nvSpPr>
          <p:spPr>
            <a:xfrm>
              <a:off x="7990105" y="425973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14558;p67"/>
            <p:cNvSpPr/>
            <p:nvPr/>
          </p:nvSpPr>
          <p:spPr>
            <a:xfrm>
              <a:off x="7991748" y="426552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14559;p67"/>
            <p:cNvSpPr/>
            <p:nvPr/>
          </p:nvSpPr>
          <p:spPr>
            <a:xfrm>
              <a:off x="7985997" y="4251484"/>
              <a:ext cx="39" cy="861"/>
            </a:xfrm>
            <a:custGeom>
              <a:avLst/>
              <a:gdLst/>
              <a:ahLst/>
              <a:cxnLst/>
              <a:rect l="l" t="t" r="r" b="b"/>
              <a:pathLst>
                <a:path w="1" h="22" extrusionOk="0">
                  <a:moveTo>
                    <a:pt x="0" y="1"/>
                  </a:move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14560;p67"/>
            <p:cNvSpPr/>
            <p:nvPr/>
          </p:nvSpPr>
          <p:spPr>
            <a:xfrm>
              <a:off x="7988462" y="425645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14561;p67"/>
            <p:cNvSpPr/>
            <p:nvPr/>
          </p:nvSpPr>
          <p:spPr>
            <a:xfrm>
              <a:off x="7990927" y="426721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14562;p67"/>
            <p:cNvSpPr/>
            <p:nvPr/>
          </p:nvSpPr>
          <p:spPr>
            <a:xfrm>
              <a:off x="7992609" y="426885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14563;p67"/>
            <p:cNvSpPr/>
            <p:nvPr/>
          </p:nvSpPr>
          <p:spPr>
            <a:xfrm>
              <a:off x="7992609" y="426803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14564;p67"/>
            <p:cNvSpPr/>
            <p:nvPr/>
          </p:nvSpPr>
          <p:spPr>
            <a:xfrm>
              <a:off x="7992609" y="4268032"/>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14565;p67"/>
            <p:cNvSpPr/>
            <p:nvPr/>
          </p:nvSpPr>
          <p:spPr>
            <a:xfrm>
              <a:off x="7975239" y="4244051"/>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14566;p67"/>
            <p:cNvSpPr/>
            <p:nvPr/>
          </p:nvSpPr>
          <p:spPr>
            <a:xfrm>
              <a:off x="7982672" y="424569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14567;p67"/>
            <p:cNvSpPr/>
            <p:nvPr/>
          </p:nvSpPr>
          <p:spPr>
            <a:xfrm>
              <a:off x="7976882" y="4243229"/>
              <a:ext cx="39" cy="861"/>
            </a:xfrm>
            <a:custGeom>
              <a:avLst/>
              <a:gdLst/>
              <a:ahLst/>
              <a:cxnLst/>
              <a:rect l="l" t="t" r="r" b="b"/>
              <a:pathLst>
                <a:path w="1" h="22" extrusionOk="0">
                  <a:moveTo>
                    <a:pt x="1" y="1"/>
                  </a:move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14568;p67"/>
            <p:cNvSpPr/>
            <p:nvPr/>
          </p:nvSpPr>
          <p:spPr>
            <a:xfrm>
              <a:off x="7989283" y="4266350"/>
              <a:ext cx="39" cy="900"/>
            </a:xfrm>
            <a:custGeom>
              <a:avLst/>
              <a:gdLst/>
              <a:ahLst/>
              <a:cxnLst/>
              <a:rect l="l" t="t" r="r" b="b"/>
              <a:pathLst>
                <a:path w="1" h="23" extrusionOk="0">
                  <a:moveTo>
                    <a:pt x="1" y="1"/>
                  </a:moveTo>
                  <a:cubicBezTo>
                    <a:pt x="1" y="1"/>
                    <a:pt x="1" y="1"/>
                    <a:pt x="1" y="1"/>
                  </a:cubicBezTo>
                  <a:cubicBezTo>
                    <a:pt x="1" y="1"/>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14569;p67"/>
            <p:cNvSpPr/>
            <p:nvPr/>
          </p:nvSpPr>
          <p:spPr>
            <a:xfrm>
              <a:off x="7976060" y="4247376"/>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14570;p67"/>
            <p:cNvSpPr/>
            <p:nvPr/>
          </p:nvSpPr>
          <p:spPr>
            <a:xfrm>
              <a:off x="7976060" y="4243229"/>
              <a:ext cx="861" cy="39"/>
            </a:xfrm>
            <a:custGeom>
              <a:avLst/>
              <a:gdLst/>
              <a:ahLst/>
              <a:cxnLst/>
              <a:rect l="l" t="t" r="r" b="b"/>
              <a:pathLst>
                <a:path w="22" h="1" extrusionOk="0">
                  <a:moveTo>
                    <a:pt x="22" y="1"/>
                  </a:moveTo>
                  <a:lnTo>
                    <a:pt x="22"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14571;p67"/>
            <p:cNvSpPr/>
            <p:nvPr/>
          </p:nvSpPr>
          <p:spPr>
            <a:xfrm>
              <a:off x="7978564" y="4239082"/>
              <a:ext cx="0" cy="39"/>
            </a:xfrm>
            <a:custGeom>
              <a:avLst/>
              <a:gdLst/>
              <a:ahLst/>
              <a:cxnLst/>
              <a:rect l="l" t="t" r="r" b="b"/>
              <a:pathLst>
                <a:path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14572;p67"/>
            <p:cNvSpPr/>
            <p:nvPr/>
          </p:nvSpPr>
          <p:spPr>
            <a:xfrm>
              <a:off x="7978564" y="4238261"/>
              <a:ext cx="0" cy="39"/>
            </a:xfrm>
            <a:custGeom>
              <a:avLst/>
              <a:gdLst/>
              <a:ahLst/>
              <a:cxnLst/>
              <a:rect l="l" t="t" r="r" b="b"/>
              <a:pathLst>
                <a:path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14573;p67"/>
            <p:cNvSpPr/>
            <p:nvPr/>
          </p:nvSpPr>
          <p:spPr>
            <a:xfrm>
              <a:off x="7975239" y="4244051"/>
              <a:ext cx="861" cy="39"/>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14574;p67"/>
            <p:cNvSpPr/>
            <p:nvPr/>
          </p:nvSpPr>
          <p:spPr>
            <a:xfrm>
              <a:off x="7976060" y="423497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14575;p67"/>
            <p:cNvSpPr/>
            <p:nvPr/>
          </p:nvSpPr>
          <p:spPr>
            <a:xfrm>
              <a:off x="7988462" y="425645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14576;p67"/>
            <p:cNvSpPr/>
            <p:nvPr/>
          </p:nvSpPr>
          <p:spPr>
            <a:xfrm>
              <a:off x="7983493" y="425645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14577;p67"/>
            <p:cNvSpPr/>
            <p:nvPr/>
          </p:nvSpPr>
          <p:spPr>
            <a:xfrm>
              <a:off x="7982672" y="425563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14578;p67"/>
            <p:cNvSpPr/>
            <p:nvPr/>
          </p:nvSpPr>
          <p:spPr>
            <a:xfrm>
              <a:off x="7984315" y="425891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14579;p67"/>
            <p:cNvSpPr/>
            <p:nvPr/>
          </p:nvSpPr>
          <p:spPr>
            <a:xfrm>
              <a:off x="7984315" y="425809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14580;p67"/>
            <p:cNvSpPr/>
            <p:nvPr/>
          </p:nvSpPr>
          <p:spPr>
            <a:xfrm>
              <a:off x="7981850" y="4254809"/>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14581;p67"/>
            <p:cNvSpPr/>
            <p:nvPr/>
          </p:nvSpPr>
          <p:spPr>
            <a:xfrm>
              <a:off x="7970270" y="4233331"/>
              <a:ext cx="22378" cy="37010"/>
            </a:xfrm>
            <a:custGeom>
              <a:avLst/>
              <a:gdLst/>
              <a:ahLst/>
              <a:cxnLst/>
              <a:rect l="l" t="t" r="r" b="b"/>
              <a:pathLst>
                <a:path w="572" h="946" extrusionOk="0">
                  <a:moveTo>
                    <a:pt x="163" y="202"/>
                  </a:moveTo>
                  <a:cubicBezTo>
                    <a:pt x="164" y="202"/>
                    <a:pt x="164" y="202"/>
                    <a:pt x="164" y="202"/>
                  </a:cubicBezTo>
                  <a:lnTo>
                    <a:pt x="164" y="202"/>
                  </a:lnTo>
                  <a:cubicBezTo>
                    <a:pt x="163" y="202"/>
                    <a:pt x="162" y="202"/>
                    <a:pt x="161" y="203"/>
                  </a:cubicBezTo>
                  <a:lnTo>
                    <a:pt x="161" y="203"/>
                  </a:lnTo>
                  <a:lnTo>
                    <a:pt x="161" y="202"/>
                  </a:lnTo>
                  <a:lnTo>
                    <a:pt x="161" y="202"/>
                  </a:lnTo>
                  <a:cubicBezTo>
                    <a:pt x="162" y="202"/>
                    <a:pt x="163" y="202"/>
                    <a:pt x="163" y="202"/>
                  </a:cubicBezTo>
                  <a:close/>
                  <a:moveTo>
                    <a:pt x="423" y="528"/>
                  </a:moveTo>
                  <a:lnTo>
                    <a:pt x="429" y="534"/>
                  </a:lnTo>
                  <a:lnTo>
                    <a:pt x="429" y="534"/>
                  </a:lnTo>
                  <a:cubicBezTo>
                    <a:pt x="435" y="528"/>
                    <a:pt x="444" y="528"/>
                    <a:pt x="444" y="528"/>
                  </a:cubicBezTo>
                  <a:close/>
                  <a:moveTo>
                    <a:pt x="149" y="0"/>
                  </a:moveTo>
                  <a:lnTo>
                    <a:pt x="1" y="85"/>
                  </a:lnTo>
                  <a:cubicBezTo>
                    <a:pt x="1" y="98"/>
                    <a:pt x="28" y="175"/>
                    <a:pt x="64" y="227"/>
                  </a:cubicBezTo>
                  <a:lnTo>
                    <a:pt x="64" y="227"/>
                  </a:lnTo>
                  <a:lnTo>
                    <a:pt x="64" y="232"/>
                  </a:lnTo>
                  <a:lnTo>
                    <a:pt x="68" y="232"/>
                  </a:lnTo>
                  <a:cubicBezTo>
                    <a:pt x="74" y="240"/>
                    <a:pt x="79" y="247"/>
                    <a:pt x="85" y="252"/>
                  </a:cubicBezTo>
                  <a:lnTo>
                    <a:pt x="85" y="252"/>
                  </a:lnTo>
                  <a:cubicBezTo>
                    <a:pt x="85" y="254"/>
                    <a:pt x="85" y="254"/>
                    <a:pt x="85" y="254"/>
                  </a:cubicBezTo>
                  <a:cubicBezTo>
                    <a:pt x="85" y="254"/>
                    <a:pt x="86" y="254"/>
                    <a:pt x="86" y="254"/>
                  </a:cubicBezTo>
                  <a:lnTo>
                    <a:pt x="86" y="254"/>
                  </a:lnTo>
                  <a:cubicBezTo>
                    <a:pt x="93" y="260"/>
                    <a:pt x="99" y="265"/>
                    <a:pt x="106" y="268"/>
                  </a:cubicBezTo>
                  <a:lnTo>
                    <a:pt x="106" y="268"/>
                  </a:lnTo>
                  <a:cubicBezTo>
                    <a:pt x="106" y="270"/>
                    <a:pt x="106" y="272"/>
                    <a:pt x="106" y="275"/>
                  </a:cubicBezTo>
                  <a:cubicBezTo>
                    <a:pt x="106" y="296"/>
                    <a:pt x="128" y="296"/>
                    <a:pt x="128" y="317"/>
                  </a:cubicBezTo>
                  <a:cubicBezTo>
                    <a:pt x="128" y="338"/>
                    <a:pt x="149" y="338"/>
                    <a:pt x="149" y="338"/>
                  </a:cubicBezTo>
                  <a:cubicBezTo>
                    <a:pt x="149" y="338"/>
                    <a:pt x="149" y="359"/>
                    <a:pt x="149" y="359"/>
                  </a:cubicBezTo>
                  <a:cubicBezTo>
                    <a:pt x="170" y="359"/>
                    <a:pt x="149" y="380"/>
                    <a:pt x="170" y="380"/>
                  </a:cubicBezTo>
                  <a:lnTo>
                    <a:pt x="170" y="401"/>
                  </a:lnTo>
                  <a:lnTo>
                    <a:pt x="191" y="401"/>
                  </a:lnTo>
                  <a:cubicBezTo>
                    <a:pt x="191" y="401"/>
                    <a:pt x="191" y="422"/>
                    <a:pt x="191" y="422"/>
                  </a:cubicBezTo>
                  <a:cubicBezTo>
                    <a:pt x="191" y="444"/>
                    <a:pt x="212" y="465"/>
                    <a:pt x="212" y="465"/>
                  </a:cubicBezTo>
                  <a:lnTo>
                    <a:pt x="233" y="465"/>
                  </a:lnTo>
                  <a:lnTo>
                    <a:pt x="233" y="486"/>
                  </a:lnTo>
                  <a:lnTo>
                    <a:pt x="233" y="507"/>
                  </a:lnTo>
                  <a:cubicBezTo>
                    <a:pt x="233" y="518"/>
                    <a:pt x="238" y="518"/>
                    <a:pt x="246" y="518"/>
                  </a:cubicBezTo>
                  <a:cubicBezTo>
                    <a:pt x="254" y="518"/>
                    <a:pt x="265" y="518"/>
                    <a:pt x="275" y="528"/>
                  </a:cubicBezTo>
                  <a:lnTo>
                    <a:pt x="296" y="528"/>
                  </a:lnTo>
                  <a:cubicBezTo>
                    <a:pt x="296" y="549"/>
                    <a:pt x="296" y="549"/>
                    <a:pt x="296" y="549"/>
                  </a:cubicBezTo>
                  <a:cubicBezTo>
                    <a:pt x="296" y="549"/>
                    <a:pt x="296" y="549"/>
                    <a:pt x="296" y="570"/>
                  </a:cubicBezTo>
                  <a:cubicBezTo>
                    <a:pt x="296" y="570"/>
                    <a:pt x="296" y="549"/>
                    <a:pt x="318" y="549"/>
                  </a:cubicBezTo>
                  <a:cubicBezTo>
                    <a:pt x="318" y="549"/>
                    <a:pt x="318" y="549"/>
                    <a:pt x="318" y="570"/>
                  </a:cubicBezTo>
                  <a:lnTo>
                    <a:pt x="339" y="570"/>
                  </a:lnTo>
                  <a:cubicBezTo>
                    <a:pt x="339" y="591"/>
                    <a:pt x="318" y="591"/>
                    <a:pt x="318" y="591"/>
                  </a:cubicBezTo>
                  <a:lnTo>
                    <a:pt x="339" y="591"/>
                  </a:lnTo>
                  <a:cubicBezTo>
                    <a:pt x="339" y="613"/>
                    <a:pt x="339" y="613"/>
                    <a:pt x="339" y="613"/>
                  </a:cubicBezTo>
                  <a:cubicBezTo>
                    <a:pt x="339" y="613"/>
                    <a:pt x="339" y="634"/>
                    <a:pt x="339" y="634"/>
                  </a:cubicBezTo>
                  <a:lnTo>
                    <a:pt x="360" y="634"/>
                  </a:lnTo>
                  <a:cubicBezTo>
                    <a:pt x="360" y="655"/>
                    <a:pt x="360" y="655"/>
                    <a:pt x="360" y="655"/>
                  </a:cubicBezTo>
                  <a:cubicBezTo>
                    <a:pt x="367" y="662"/>
                    <a:pt x="372" y="664"/>
                    <a:pt x="376" y="664"/>
                  </a:cubicBezTo>
                  <a:cubicBezTo>
                    <a:pt x="383" y="664"/>
                    <a:pt x="388" y="655"/>
                    <a:pt x="402" y="655"/>
                  </a:cubicBezTo>
                  <a:cubicBezTo>
                    <a:pt x="381" y="676"/>
                    <a:pt x="381" y="676"/>
                    <a:pt x="381" y="676"/>
                  </a:cubicBezTo>
                  <a:cubicBezTo>
                    <a:pt x="381" y="676"/>
                    <a:pt x="402" y="697"/>
                    <a:pt x="402" y="697"/>
                  </a:cubicBezTo>
                  <a:lnTo>
                    <a:pt x="423" y="697"/>
                  </a:lnTo>
                  <a:cubicBezTo>
                    <a:pt x="402" y="718"/>
                    <a:pt x="402" y="718"/>
                    <a:pt x="402" y="718"/>
                  </a:cubicBezTo>
                  <a:cubicBezTo>
                    <a:pt x="413" y="729"/>
                    <a:pt x="418" y="729"/>
                    <a:pt x="421" y="729"/>
                  </a:cubicBezTo>
                  <a:cubicBezTo>
                    <a:pt x="423" y="729"/>
                    <a:pt x="423" y="729"/>
                    <a:pt x="423" y="739"/>
                  </a:cubicBezTo>
                  <a:lnTo>
                    <a:pt x="423" y="718"/>
                  </a:lnTo>
                  <a:cubicBezTo>
                    <a:pt x="444" y="739"/>
                    <a:pt x="444" y="739"/>
                    <a:pt x="444" y="739"/>
                  </a:cubicBezTo>
                  <a:cubicBezTo>
                    <a:pt x="444" y="739"/>
                    <a:pt x="444" y="760"/>
                    <a:pt x="444" y="760"/>
                  </a:cubicBezTo>
                  <a:lnTo>
                    <a:pt x="465" y="760"/>
                  </a:lnTo>
                  <a:cubicBezTo>
                    <a:pt x="444" y="760"/>
                    <a:pt x="465" y="782"/>
                    <a:pt x="465" y="782"/>
                  </a:cubicBezTo>
                  <a:cubicBezTo>
                    <a:pt x="465" y="792"/>
                    <a:pt x="465" y="792"/>
                    <a:pt x="465" y="792"/>
                  </a:cubicBezTo>
                  <a:cubicBezTo>
                    <a:pt x="465" y="792"/>
                    <a:pt x="465" y="792"/>
                    <a:pt x="465" y="803"/>
                  </a:cubicBezTo>
                  <a:cubicBezTo>
                    <a:pt x="465" y="803"/>
                    <a:pt x="465" y="824"/>
                    <a:pt x="465" y="824"/>
                  </a:cubicBezTo>
                  <a:lnTo>
                    <a:pt x="508" y="824"/>
                  </a:lnTo>
                  <a:cubicBezTo>
                    <a:pt x="508" y="824"/>
                    <a:pt x="487" y="845"/>
                    <a:pt x="487" y="845"/>
                  </a:cubicBezTo>
                  <a:lnTo>
                    <a:pt x="508" y="845"/>
                  </a:lnTo>
                  <a:cubicBezTo>
                    <a:pt x="508" y="845"/>
                    <a:pt x="508" y="866"/>
                    <a:pt x="508" y="866"/>
                  </a:cubicBezTo>
                  <a:lnTo>
                    <a:pt x="529" y="866"/>
                  </a:lnTo>
                  <a:cubicBezTo>
                    <a:pt x="529" y="866"/>
                    <a:pt x="529" y="866"/>
                    <a:pt x="529" y="887"/>
                  </a:cubicBezTo>
                  <a:cubicBezTo>
                    <a:pt x="529" y="908"/>
                    <a:pt x="529" y="908"/>
                    <a:pt x="550" y="908"/>
                  </a:cubicBezTo>
                  <a:lnTo>
                    <a:pt x="571" y="887"/>
                  </a:lnTo>
                  <a:lnTo>
                    <a:pt x="571" y="887"/>
                  </a:lnTo>
                  <a:cubicBezTo>
                    <a:pt x="564" y="894"/>
                    <a:pt x="559" y="897"/>
                    <a:pt x="556" y="897"/>
                  </a:cubicBezTo>
                  <a:cubicBezTo>
                    <a:pt x="550" y="897"/>
                    <a:pt x="550" y="887"/>
                    <a:pt x="550" y="887"/>
                  </a:cubicBezTo>
                  <a:lnTo>
                    <a:pt x="571" y="887"/>
                  </a:lnTo>
                  <a:cubicBezTo>
                    <a:pt x="571" y="887"/>
                    <a:pt x="571" y="866"/>
                    <a:pt x="571" y="866"/>
                  </a:cubicBezTo>
                  <a:cubicBezTo>
                    <a:pt x="550" y="866"/>
                    <a:pt x="550" y="845"/>
                    <a:pt x="550" y="845"/>
                  </a:cubicBezTo>
                  <a:cubicBezTo>
                    <a:pt x="550" y="845"/>
                    <a:pt x="550" y="824"/>
                    <a:pt x="571" y="824"/>
                  </a:cubicBezTo>
                  <a:lnTo>
                    <a:pt x="550" y="824"/>
                  </a:lnTo>
                  <a:cubicBezTo>
                    <a:pt x="550" y="803"/>
                    <a:pt x="550" y="803"/>
                    <a:pt x="550" y="803"/>
                  </a:cubicBezTo>
                  <a:cubicBezTo>
                    <a:pt x="550" y="782"/>
                    <a:pt x="550" y="782"/>
                    <a:pt x="529" y="782"/>
                  </a:cubicBezTo>
                  <a:cubicBezTo>
                    <a:pt x="529" y="782"/>
                    <a:pt x="550" y="782"/>
                    <a:pt x="550" y="760"/>
                  </a:cubicBezTo>
                  <a:lnTo>
                    <a:pt x="529" y="760"/>
                  </a:lnTo>
                  <a:cubicBezTo>
                    <a:pt x="529" y="750"/>
                    <a:pt x="524" y="750"/>
                    <a:pt x="521" y="750"/>
                  </a:cubicBezTo>
                  <a:cubicBezTo>
                    <a:pt x="518" y="750"/>
                    <a:pt x="518" y="750"/>
                    <a:pt x="529" y="739"/>
                  </a:cubicBezTo>
                  <a:lnTo>
                    <a:pt x="508" y="739"/>
                  </a:lnTo>
                  <a:cubicBezTo>
                    <a:pt x="529" y="739"/>
                    <a:pt x="508" y="718"/>
                    <a:pt x="508" y="718"/>
                  </a:cubicBezTo>
                  <a:cubicBezTo>
                    <a:pt x="508" y="697"/>
                    <a:pt x="508" y="697"/>
                    <a:pt x="508" y="697"/>
                  </a:cubicBezTo>
                  <a:cubicBezTo>
                    <a:pt x="487" y="676"/>
                    <a:pt x="508" y="676"/>
                    <a:pt x="487" y="676"/>
                  </a:cubicBezTo>
                  <a:lnTo>
                    <a:pt x="487" y="655"/>
                  </a:lnTo>
                  <a:cubicBezTo>
                    <a:pt x="465" y="655"/>
                    <a:pt x="487" y="634"/>
                    <a:pt x="465" y="613"/>
                  </a:cubicBezTo>
                  <a:cubicBezTo>
                    <a:pt x="465" y="613"/>
                    <a:pt x="465" y="613"/>
                    <a:pt x="465" y="591"/>
                  </a:cubicBezTo>
                  <a:cubicBezTo>
                    <a:pt x="465" y="570"/>
                    <a:pt x="444" y="570"/>
                    <a:pt x="465" y="570"/>
                  </a:cubicBezTo>
                  <a:lnTo>
                    <a:pt x="444" y="570"/>
                  </a:lnTo>
                  <a:lnTo>
                    <a:pt x="444" y="549"/>
                  </a:lnTo>
                  <a:lnTo>
                    <a:pt x="429" y="534"/>
                  </a:lnTo>
                  <a:lnTo>
                    <a:pt x="429" y="534"/>
                  </a:lnTo>
                  <a:cubicBezTo>
                    <a:pt x="426" y="537"/>
                    <a:pt x="423" y="542"/>
                    <a:pt x="423" y="549"/>
                  </a:cubicBezTo>
                  <a:cubicBezTo>
                    <a:pt x="423" y="528"/>
                    <a:pt x="423" y="528"/>
                    <a:pt x="423" y="528"/>
                  </a:cubicBezTo>
                  <a:cubicBezTo>
                    <a:pt x="423" y="528"/>
                    <a:pt x="444" y="507"/>
                    <a:pt x="423" y="507"/>
                  </a:cubicBezTo>
                  <a:cubicBezTo>
                    <a:pt x="423" y="486"/>
                    <a:pt x="423" y="486"/>
                    <a:pt x="402" y="486"/>
                  </a:cubicBezTo>
                  <a:lnTo>
                    <a:pt x="423" y="486"/>
                  </a:lnTo>
                  <a:cubicBezTo>
                    <a:pt x="402" y="486"/>
                    <a:pt x="423" y="486"/>
                    <a:pt x="402" y="465"/>
                  </a:cubicBezTo>
                  <a:cubicBezTo>
                    <a:pt x="402" y="444"/>
                    <a:pt x="402" y="444"/>
                    <a:pt x="402" y="444"/>
                  </a:cubicBezTo>
                  <a:cubicBezTo>
                    <a:pt x="388" y="444"/>
                    <a:pt x="393" y="434"/>
                    <a:pt x="391" y="434"/>
                  </a:cubicBezTo>
                  <a:lnTo>
                    <a:pt x="391" y="434"/>
                  </a:lnTo>
                  <a:cubicBezTo>
                    <a:pt x="390" y="434"/>
                    <a:pt x="388" y="437"/>
                    <a:pt x="381" y="444"/>
                  </a:cubicBezTo>
                  <a:cubicBezTo>
                    <a:pt x="381" y="422"/>
                    <a:pt x="381" y="422"/>
                    <a:pt x="381" y="422"/>
                  </a:cubicBezTo>
                  <a:lnTo>
                    <a:pt x="360" y="422"/>
                  </a:lnTo>
                  <a:cubicBezTo>
                    <a:pt x="360" y="401"/>
                    <a:pt x="360" y="380"/>
                    <a:pt x="360" y="380"/>
                  </a:cubicBezTo>
                  <a:cubicBezTo>
                    <a:pt x="360" y="380"/>
                    <a:pt x="360" y="359"/>
                    <a:pt x="339" y="359"/>
                  </a:cubicBezTo>
                  <a:cubicBezTo>
                    <a:pt x="339" y="359"/>
                    <a:pt x="339" y="359"/>
                    <a:pt x="339" y="338"/>
                  </a:cubicBezTo>
                  <a:cubicBezTo>
                    <a:pt x="339" y="338"/>
                    <a:pt x="318" y="338"/>
                    <a:pt x="318" y="317"/>
                  </a:cubicBezTo>
                  <a:lnTo>
                    <a:pt x="318" y="296"/>
                  </a:lnTo>
                  <a:lnTo>
                    <a:pt x="296" y="296"/>
                  </a:lnTo>
                  <a:cubicBezTo>
                    <a:pt x="296" y="296"/>
                    <a:pt x="296" y="275"/>
                    <a:pt x="296" y="275"/>
                  </a:cubicBezTo>
                  <a:cubicBezTo>
                    <a:pt x="275" y="275"/>
                    <a:pt x="275" y="254"/>
                    <a:pt x="296" y="254"/>
                  </a:cubicBezTo>
                  <a:lnTo>
                    <a:pt x="275" y="254"/>
                  </a:lnTo>
                  <a:cubicBezTo>
                    <a:pt x="275" y="232"/>
                    <a:pt x="254" y="211"/>
                    <a:pt x="254" y="190"/>
                  </a:cubicBezTo>
                  <a:cubicBezTo>
                    <a:pt x="254" y="190"/>
                    <a:pt x="233" y="190"/>
                    <a:pt x="233" y="169"/>
                  </a:cubicBezTo>
                  <a:cubicBezTo>
                    <a:pt x="233" y="169"/>
                    <a:pt x="233" y="148"/>
                    <a:pt x="212" y="148"/>
                  </a:cubicBezTo>
                  <a:cubicBezTo>
                    <a:pt x="191" y="148"/>
                    <a:pt x="233" y="127"/>
                    <a:pt x="212" y="127"/>
                  </a:cubicBezTo>
                  <a:lnTo>
                    <a:pt x="191" y="127"/>
                  </a:lnTo>
                  <a:cubicBezTo>
                    <a:pt x="212" y="106"/>
                    <a:pt x="191" y="106"/>
                    <a:pt x="191" y="106"/>
                  </a:cubicBezTo>
                  <a:cubicBezTo>
                    <a:pt x="191" y="106"/>
                    <a:pt x="191" y="85"/>
                    <a:pt x="191" y="85"/>
                  </a:cubicBezTo>
                  <a:cubicBezTo>
                    <a:pt x="170" y="85"/>
                    <a:pt x="170" y="63"/>
                    <a:pt x="170" y="42"/>
                  </a:cubicBezTo>
                  <a:lnTo>
                    <a:pt x="153" y="42"/>
                  </a:lnTo>
                  <a:cubicBezTo>
                    <a:pt x="151" y="35"/>
                    <a:pt x="149" y="28"/>
                    <a:pt x="149" y="21"/>
                  </a:cubicBezTo>
                  <a:cubicBezTo>
                    <a:pt x="149" y="21"/>
                    <a:pt x="149" y="21"/>
                    <a:pt x="149" y="0"/>
                  </a:cubicBezTo>
                  <a:close/>
                  <a:moveTo>
                    <a:pt x="570" y="899"/>
                  </a:moveTo>
                  <a:cubicBezTo>
                    <a:pt x="569" y="899"/>
                    <a:pt x="564" y="908"/>
                    <a:pt x="550" y="908"/>
                  </a:cubicBezTo>
                  <a:lnTo>
                    <a:pt x="571" y="908"/>
                  </a:lnTo>
                  <a:cubicBezTo>
                    <a:pt x="571" y="901"/>
                    <a:pt x="571" y="899"/>
                    <a:pt x="570" y="899"/>
                  </a:cubicBezTo>
                  <a:close/>
                  <a:moveTo>
                    <a:pt x="550" y="908"/>
                  </a:moveTo>
                  <a:cubicBezTo>
                    <a:pt x="550" y="919"/>
                    <a:pt x="545" y="919"/>
                    <a:pt x="539" y="919"/>
                  </a:cubicBezTo>
                  <a:cubicBezTo>
                    <a:pt x="534" y="919"/>
                    <a:pt x="529" y="919"/>
                    <a:pt x="529" y="929"/>
                  </a:cubicBezTo>
                  <a:cubicBezTo>
                    <a:pt x="529" y="937"/>
                    <a:pt x="531" y="939"/>
                    <a:pt x="534" y="939"/>
                  </a:cubicBezTo>
                  <a:cubicBezTo>
                    <a:pt x="541" y="939"/>
                    <a:pt x="550" y="929"/>
                    <a:pt x="550" y="929"/>
                  </a:cubicBezTo>
                  <a:cubicBezTo>
                    <a:pt x="571" y="929"/>
                    <a:pt x="571" y="929"/>
                    <a:pt x="571" y="908"/>
                  </a:cubicBezTo>
                  <a:lnTo>
                    <a:pt x="571" y="908"/>
                  </a:lnTo>
                  <a:cubicBezTo>
                    <a:pt x="564" y="915"/>
                    <a:pt x="562" y="918"/>
                    <a:pt x="561" y="918"/>
                  </a:cubicBezTo>
                  <a:cubicBezTo>
                    <a:pt x="559" y="918"/>
                    <a:pt x="564" y="908"/>
                    <a:pt x="550" y="908"/>
                  </a:cubicBezTo>
                  <a:close/>
                  <a:moveTo>
                    <a:pt x="550" y="929"/>
                  </a:moveTo>
                  <a:cubicBezTo>
                    <a:pt x="550" y="940"/>
                    <a:pt x="555" y="945"/>
                    <a:pt x="561" y="945"/>
                  </a:cubicBezTo>
                  <a:cubicBezTo>
                    <a:pt x="566" y="945"/>
                    <a:pt x="571" y="940"/>
                    <a:pt x="571"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14582;p67"/>
            <p:cNvSpPr/>
            <p:nvPr/>
          </p:nvSpPr>
          <p:spPr>
            <a:xfrm>
              <a:off x="7984315" y="425891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14583;p67"/>
            <p:cNvSpPr/>
            <p:nvPr/>
          </p:nvSpPr>
          <p:spPr>
            <a:xfrm>
              <a:off x="7982672" y="425563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14584;p67"/>
            <p:cNvSpPr/>
            <p:nvPr/>
          </p:nvSpPr>
          <p:spPr>
            <a:xfrm>
              <a:off x="7981850" y="425480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14585;p67"/>
            <p:cNvSpPr/>
            <p:nvPr/>
          </p:nvSpPr>
          <p:spPr>
            <a:xfrm>
              <a:off x="7985997" y="426059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14586;p67"/>
            <p:cNvSpPr/>
            <p:nvPr/>
          </p:nvSpPr>
          <p:spPr>
            <a:xfrm>
              <a:off x="7989283" y="426635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14587;p67"/>
            <p:cNvSpPr/>
            <p:nvPr/>
          </p:nvSpPr>
          <p:spPr>
            <a:xfrm>
              <a:off x="7989283" y="4265528"/>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14588;p67"/>
            <p:cNvSpPr/>
            <p:nvPr/>
          </p:nvSpPr>
          <p:spPr>
            <a:xfrm>
              <a:off x="7985137" y="4259738"/>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14589;p67"/>
            <p:cNvSpPr/>
            <p:nvPr/>
          </p:nvSpPr>
          <p:spPr>
            <a:xfrm>
              <a:off x="7989283" y="426552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14590;p67"/>
            <p:cNvSpPr/>
            <p:nvPr/>
          </p:nvSpPr>
          <p:spPr>
            <a:xfrm>
              <a:off x="7989283" y="426635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14591;p67"/>
            <p:cNvSpPr/>
            <p:nvPr/>
          </p:nvSpPr>
          <p:spPr>
            <a:xfrm>
              <a:off x="7987640" y="4262242"/>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14592;p67"/>
            <p:cNvSpPr/>
            <p:nvPr/>
          </p:nvSpPr>
          <p:spPr>
            <a:xfrm>
              <a:off x="7988462" y="4265528"/>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14593;p67"/>
            <p:cNvSpPr/>
            <p:nvPr/>
          </p:nvSpPr>
          <p:spPr>
            <a:xfrm>
              <a:off x="7989283" y="4266350"/>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14594;p67"/>
            <p:cNvSpPr/>
            <p:nvPr/>
          </p:nvSpPr>
          <p:spPr>
            <a:xfrm>
              <a:off x="7987640" y="4263885"/>
              <a:ext cx="861" cy="39"/>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14595;p67"/>
            <p:cNvSpPr/>
            <p:nvPr/>
          </p:nvSpPr>
          <p:spPr>
            <a:xfrm>
              <a:off x="8015730" y="430026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14596;p67"/>
            <p:cNvSpPr/>
            <p:nvPr/>
          </p:nvSpPr>
          <p:spPr>
            <a:xfrm>
              <a:off x="8014087" y="429940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14597;p67"/>
            <p:cNvSpPr/>
            <p:nvPr/>
          </p:nvSpPr>
          <p:spPr>
            <a:xfrm>
              <a:off x="8017373" y="4301090"/>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14598;p67"/>
            <p:cNvSpPr/>
            <p:nvPr/>
          </p:nvSpPr>
          <p:spPr>
            <a:xfrm>
              <a:off x="8009118" y="429858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14599;p67"/>
            <p:cNvSpPr/>
            <p:nvPr/>
          </p:nvSpPr>
          <p:spPr>
            <a:xfrm>
              <a:off x="8011583" y="429940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14600;p67"/>
            <p:cNvSpPr/>
            <p:nvPr/>
          </p:nvSpPr>
          <p:spPr>
            <a:xfrm>
              <a:off x="8017373" y="4302733"/>
              <a:ext cx="39" cy="861"/>
            </a:xfrm>
            <a:custGeom>
              <a:avLst/>
              <a:gdLst/>
              <a:ahLst/>
              <a:cxnLst/>
              <a:rect l="l" t="t" r="r" b="b"/>
              <a:pathLst>
                <a:path w="1" h="22" extrusionOk="0">
                  <a:moveTo>
                    <a:pt x="1" y="22"/>
                  </a:moveTo>
                  <a:lnTo>
                    <a:pt x="1" y="0"/>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14601;p67"/>
            <p:cNvSpPr/>
            <p:nvPr/>
          </p:nvSpPr>
          <p:spPr>
            <a:xfrm>
              <a:off x="8019055" y="430273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14602;p67"/>
            <p:cNvSpPr/>
            <p:nvPr/>
          </p:nvSpPr>
          <p:spPr>
            <a:xfrm>
              <a:off x="8018194" y="430191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14603;p67"/>
            <p:cNvSpPr/>
            <p:nvPr/>
          </p:nvSpPr>
          <p:spPr>
            <a:xfrm>
              <a:off x="8018194" y="430191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14604;p67"/>
            <p:cNvSpPr/>
            <p:nvPr/>
          </p:nvSpPr>
          <p:spPr>
            <a:xfrm>
              <a:off x="7993430" y="4299408"/>
              <a:ext cx="39" cy="900"/>
            </a:xfrm>
            <a:custGeom>
              <a:avLst/>
              <a:gdLst/>
              <a:ahLst/>
              <a:cxnLst/>
              <a:rect l="l" t="t" r="r" b="b"/>
              <a:pathLst>
                <a:path w="1" h="23" extrusionOk="0">
                  <a:moveTo>
                    <a:pt x="0" y="1"/>
                  </a:move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14605;p67"/>
            <p:cNvSpPr/>
            <p:nvPr/>
          </p:nvSpPr>
          <p:spPr>
            <a:xfrm>
              <a:off x="8005832" y="429858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14606;p67"/>
            <p:cNvSpPr/>
            <p:nvPr/>
          </p:nvSpPr>
          <p:spPr>
            <a:xfrm>
              <a:off x="7993430" y="430109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14607;p67"/>
            <p:cNvSpPr/>
            <p:nvPr/>
          </p:nvSpPr>
          <p:spPr>
            <a:xfrm>
              <a:off x="8016551" y="4303555"/>
              <a:ext cx="861" cy="39"/>
            </a:xfrm>
            <a:custGeom>
              <a:avLst/>
              <a:gdLst/>
              <a:ahLst/>
              <a:cxnLst/>
              <a:rect l="l" t="t" r="r" b="b"/>
              <a:pathLst>
                <a:path w="22" h="1" extrusionOk="0">
                  <a:moveTo>
                    <a:pt x="22" y="1"/>
                  </a:moveTo>
                  <a:cubicBezTo>
                    <a:pt x="1"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14608;p67"/>
            <p:cNvSpPr/>
            <p:nvPr/>
          </p:nvSpPr>
          <p:spPr>
            <a:xfrm>
              <a:off x="8004150" y="4305198"/>
              <a:ext cx="861" cy="39"/>
            </a:xfrm>
            <a:custGeom>
              <a:avLst/>
              <a:gdLst/>
              <a:ahLst/>
              <a:cxnLst/>
              <a:rect l="l" t="t" r="r" b="b"/>
              <a:pathLst>
                <a:path w="22" h="1" extrusionOk="0">
                  <a:moveTo>
                    <a:pt x="22" y="1"/>
                  </a:moveTo>
                  <a:lnTo>
                    <a:pt x="22" y="1"/>
                  </a:ln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14609;p67"/>
            <p:cNvSpPr/>
            <p:nvPr/>
          </p:nvSpPr>
          <p:spPr>
            <a:xfrm>
              <a:off x="7993430" y="4301090"/>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14610;p67"/>
            <p:cNvSpPr/>
            <p:nvPr/>
          </p:nvSpPr>
          <p:spPr>
            <a:xfrm>
              <a:off x="8001685" y="429858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14611;p67"/>
            <p:cNvSpPr/>
            <p:nvPr/>
          </p:nvSpPr>
          <p:spPr>
            <a:xfrm>
              <a:off x="8000863" y="429858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14612;p67"/>
            <p:cNvSpPr/>
            <p:nvPr/>
          </p:nvSpPr>
          <p:spPr>
            <a:xfrm>
              <a:off x="7993430" y="430026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14613;p67"/>
            <p:cNvSpPr/>
            <p:nvPr/>
          </p:nvSpPr>
          <p:spPr>
            <a:xfrm>
              <a:off x="7998360" y="429858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14614;p67"/>
            <p:cNvSpPr/>
            <p:nvPr/>
          </p:nvSpPr>
          <p:spPr>
            <a:xfrm>
              <a:off x="8012443" y="429940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14615;p67"/>
            <p:cNvSpPr/>
            <p:nvPr/>
          </p:nvSpPr>
          <p:spPr>
            <a:xfrm>
              <a:off x="8010761" y="4303555"/>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14616;p67"/>
            <p:cNvSpPr/>
            <p:nvPr/>
          </p:nvSpPr>
          <p:spPr>
            <a:xfrm>
              <a:off x="8010761" y="430355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14617;p67"/>
            <p:cNvSpPr/>
            <p:nvPr/>
          </p:nvSpPr>
          <p:spPr>
            <a:xfrm>
              <a:off x="8009940" y="430355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14618;p67"/>
            <p:cNvSpPr/>
            <p:nvPr/>
          </p:nvSpPr>
          <p:spPr>
            <a:xfrm>
              <a:off x="8012443" y="430437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14619;p67"/>
            <p:cNvSpPr/>
            <p:nvPr/>
          </p:nvSpPr>
          <p:spPr>
            <a:xfrm>
              <a:off x="8011583" y="43043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14620;p67"/>
            <p:cNvSpPr/>
            <p:nvPr/>
          </p:nvSpPr>
          <p:spPr>
            <a:xfrm>
              <a:off x="8009118" y="4304376"/>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14621;p67"/>
            <p:cNvSpPr/>
            <p:nvPr/>
          </p:nvSpPr>
          <p:spPr>
            <a:xfrm>
              <a:off x="7993430" y="4298469"/>
              <a:ext cx="26486" cy="7159"/>
            </a:xfrm>
            <a:custGeom>
              <a:avLst/>
              <a:gdLst/>
              <a:ahLst/>
              <a:cxnLst/>
              <a:rect l="l" t="t" r="r" b="b"/>
              <a:pathLst>
                <a:path w="677" h="183" extrusionOk="0">
                  <a:moveTo>
                    <a:pt x="42" y="88"/>
                  </a:moveTo>
                  <a:cubicBezTo>
                    <a:pt x="42" y="99"/>
                    <a:pt x="37" y="99"/>
                    <a:pt x="32" y="99"/>
                  </a:cubicBezTo>
                  <a:cubicBezTo>
                    <a:pt x="28" y="99"/>
                    <a:pt x="24" y="99"/>
                    <a:pt x="22" y="103"/>
                  </a:cubicBezTo>
                  <a:lnTo>
                    <a:pt x="22" y="103"/>
                  </a:lnTo>
                  <a:cubicBezTo>
                    <a:pt x="24" y="97"/>
                    <a:pt x="29" y="88"/>
                    <a:pt x="42" y="88"/>
                  </a:cubicBezTo>
                  <a:close/>
                  <a:moveTo>
                    <a:pt x="444" y="131"/>
                  </a:moveTo>
                  <a:cubicBezTo>
                    <a:pt x="444" y="131"/>
                    <a:pt x="444" y="152"/>
                    <a:pt x="423" y="152"/>
                  </a:cubicBezTo>
                  <a:lnTo>
                    <a:pt x="444" y="152"/>
                  </a:lnTo>
                  <a:lnTo>
                    <a:pt x="444" y="131"/>
                  </a:lnTo>
                  <a:close/>
                  <a:moveTo>
                    <a:pt x="88" y="0"/>
                  </a:moveTo>
                  <a:cubicBezTo>
                    <a:pt x="56" y="0"/>
                    <a:pt x="13" y="8"/>
                    <a:pt x="0" y="46"/>
                  </a:cubicBezTo>
                  <a:cubicBezTo>
                    <a:pt x="0" y="46"/>
                    <a:pt x="0" y="67"/>
                    <a:pt x="0" y="67"/>
                  </a:cubicBezTo>
                  <a:cubicBezTo>
                    <a:pt x="0" y="67"/>
                    <a:pt x="0" y="88"/>
                    <a:pt x="0" y="88"/>
                  </a:cubicBezTo>
                  <a:lnTo>
                    <a:pt x="21" y="88"/>
                  </a:lnTo>
                  <a:cubicBezTo>
                    <a:pt x="21" y="88"/>
                    <a:pt x="21" y="88"/>
                    <a:pt x="21" y="109"/>
                  </a:cubicBezTo>
                  <a:lnTo>
                    <a:pt x="42" y="109"/>
                  </a:lnTo>
                  <a:cubicBezTo>
                    <a:pt x="42" y="109"/>
                    <a:pt x="42" y="131"/>
                    <a:pt x="64" y="131"/>
                  </a:cubicBezTo>
                  <a:cubicBezTo>
                    <a:pt x="64" y="131"/>
                    <a:pt x="42" y="131"/>
                    <a:pt x="42" y="152"/>
                  </a:cubicBezTo>
                  <a:cubicBezTo>
                    <a:pt x="50" y="145"/>
                    <a:pt x="54" y="142"/>
                    <a:pt x="57" y="142"/>
                  </a:cubicBezTo>
                  <a:cubicBezTo>
                    <a:pt x="64" y="142"/>
                    <a:pt x="64" y="152"/>
                    <a:pt x="64" y="152"/>
                  </a:cubicBezTo>
                  <a:cubicBezTo>
                    <a:pt x="64" y="159"/>
                    <a:pt x="66" y="161"/>
                    <a:pt x="69" y="161"/>
                  </a:cubicBezTo>
                  <a:cubicBezTo>
                    <a:pt x="75" y="161"/>
                    <a:pt x="85" y="152"/>
                    <a:pt x="85" y="152"/>
                  </a:cubicBezTo>
                  <a:cubicBezTo>
                    <a:pt x="106" y="173"/>
                    <a:pt x="106" y="173"/>
                    <a:pt x="127" y="173"/>
                  </a:cubicBezTo>
                  <a:lnTo>
                    <a:pt x="169" y="173"/>
                  </a:lnTo>
                  <a:cubicBezTo>
                    <a:pt x="183" y="173"/>
                    <a:pt x="188" y="182"/>
                    <a:pt x="190" y="182"/>
                  </a:cubicBezTo>
                  <a:cubicBezTo>
                    <a:pt x="190" y="182"/>
                    <a:pt x="190" y="180"/>
                    <a:pt x="190" y="173"/>
                  </a:cubicBezTo>
                  <a:lnTo>
                    <a:pt x="254" y="173"/>
                  </a:lnTo>
                  <a:lnTo>
                    <a:pt x="275" y="152"/>
                  </a:lnTo>
                  <a:cubicBezTo>
                    <a:pt x="275" y="173"/>
                    <a:pt x="275" y="173"/>
                    <a:pt x="275" y="173"/>
                  </a:cubicBezTo>
                  <a:cubicBezTo>
                    <a:pt x="296" y="173"/>
                    <a:pt x="275" y="173"/>
                    <a:pt x="296" y="152"/>
                  </a:cubicBezTo>
                  <a:cubicBezTo>
                    <a:pt x="296" y="173"/>
                    <a:pt x="296" y="173"/>
                    <a:pt x="296" y="173"/>
                  </a:cubicBezTo>
                  <a:cubicBezTo>
                    <a:pt x="296" y="166"/>
                    <a:pt x="296" y="163"/>
                    <a:pt x="297" y="163"/>
                  </a:cubicBezTo>
                  <a:cubicBezTo>
                    <a:pt x="298" y="163"/>
                    <a:pt x="303" y="173"/>
                    <a:pt x="317" y="173"/>
                  </a:cubicBezTo>
                  <a:lnTo>
                    <a:pt x="380" y="173"/>
                  </a:lnTo>
                  <a:cubicBezTo>
                    <a:pt x="386" y="168"/>
                    <a:pt x="390" y="164"/>
                    <a:pt x="393" y="161"/>
                  </a:cubicBezTo>
                  <a:lnTo>
                    <a:pt x="393" y="161"/>
                  </a:lnTo>
                  <a:cubicBezTo>
                    <a:pt x="394" y="161"/>
                    <a:pt x="395" y="161"/>
                    <a:pt x="395" y="161"/>
                  </a:cubicBezTo>
                  <a:cubicBezTo>
                    <a:pt x="402" y="161"/>
                    <a:pt x="402" y="152"/>
                    <a:pt x="402" y="152"/>
                  </a:cubicBezTo>
                  <a:lnTo>
                    <a:pt x="402" y="152"/>
                  </a:lnTo>
                  <a:cubicBezTo>
                    <a:pt x="402" y="152"/>
                    <a:pt x="401" y="152"/>
                    <a:pt x="393" y="161"/>
                  </a:cubicBezTo>
                  <a:lnTo>
                    <a:pt x="393" y="161"/>
                  </a:lnTo>
                  <a:cubicBezTo>
                    <a:pt x="390" y="160"/>
                    <a:pt x="386" y="157"/>
                    <a:pt x="380" y="152"/>
                  </a:cubicBezTo>
                  <a:lnTo>
                    <a:pt x="423" y="152"/>
                  </a:lnTo>
                  <a:cubicBezTo>
                    <a:pt x="423" y="152"/>
                    <a:pt x="423" y="152"/>
                    <a:pt x="423" y="131"/>
                  </a:cubicBezTo>
                  <a:cubicBezTo>
                    <a:pt x="437" y="131"/>
                    <a:pt x="441" y="121"/>
                    <a:pt x="443" y="121"/>
                  </a:cubicBezTo>
                  <a:cubicBezTo>
                    <a:pt x="444" y="121"/>
                    <a:pt x="444" y="124"/>
                    <a:pt x="444" y="131"/>
                  </a:cubicBezTo>
                  <a:cubicBezTo>
                    <a:pt x="448" y="126"/>
                    <a:pt x="451" y="125"/>
                    <a:pt x="452" y="125"/>
                  </a:cubicBezTo>
                  <a:lnTo>
                    <a:pt x="452" y="125"/>
                  </a:lnTo>
                  <a:cubicBezTo>
                    <a:pt x="457" y="125"/>
                    <a:pt x="444" y="152"/>
                    <a:pt x="444" y="152"/>
                  </a:cubicBezTo>
                  <a:cubicBezTo>
                    <a:pt x="465" y="152"/>
                    <a:pt x="444" y="152"/>
                    <a:pt x="465" y="131"/>
                  </a:cubicBezTo>
                  <a:cubicBezTo>
                    <a:pt x="465" y="138"/>
                    <a:pt x="465" y="140"/>
                    <a:pt x="466" y="140"/>
                  </a:cubicBezTo>
                  <a:cubicBezTo>
                    <a:pt x="467" y="140"/>
                    <a:pt x="472" y="131"/>
                    <a:pt x="486" y="131"/>
                  </a:cubicBezTo>
                  <a:cubicBezTo>
                    <a:pt x="486" y="141"/>
                    <a:pt x="481" y="141"/>
                    <a:pt x="476" y="141"/>
                  </a:cubicBezTo>
                  <a:cubicBezTo>
                    <a:pt x="470" y="141"/>
                    <a:pt x="465" y="141"/>
                    <a:pt x="465" y="152"/>
                  </a:cubicBezTo>
                  <a:lnTo>
                    <a:pt x="486" y="152"/>
                  </a:lnTo>
                  <a:cubicBezTo>
                    <a:pt x="486" y="152"/>
                    <a:pt x="486" y="131"/>
                    <a:pt x="486" y="131"/>
                  </a:cubicBezTo>
                  <a:lnTo>
                    <a:pt x="507" y="131"/>
                  </a:lnTo>
                  <a:cubicBezTo>
                    <a:pt x="507" y="131"/>
                    <a:pt x="507" y="152"/>
                    <a:pt x="507" y="152"/>
                  </a:cubicBezTo>
                  <a:cubicBezTo>
                    <a:pt x="528" y="131"/>
                    <a:pt x="507" y="131"/>
                    <a:pt x="528" y="131"/>
                  </a:cubicBezTo>
                  <a:cubicBezTo>
                    <a:pt x="528" y="109"/>
                    <a:pt x="528" y="109"/>
                    <a:pt x="528" y="109"/>
                  </a:cubicBezTo>
                  <a:cubicBezTo>
                    <a:pt x="528" y="131"/>
                    <a:pt x="528" y="131"/>
                    <a:pt x="549" y="131"/>
                  </a:cubicBezTo>
                  <a:lnTo>
                    <a:pt x="549" y="109"/>
                  </a:lnTo>
                  <a:cubicBezTo>
                    <a:pt x="549" y="131"/>
                    <a:pt x="571" y="131"/>
                    <a:pt x="571" y="131"/>
                  </a:cubicBezTo>
                  <a:lnTo>
                    <a:pt x="592" y="131"/>
                  </a:lnTo>
                  <a:cubicBezTo>
                    <a:pt x="592" y="152"/>
                    <a:pt x="613" y="152"/>
                    <a:pt x="613" y="152"/>
                  </a:cubicBezTo>
                  <a:lnTo>
                    <a:pt x="613" y="131"/>
                  </a:lnTo>
                  <a:cubicBezTo>
                    <a:pt x="613" y="131"/>
                    <a:pt x="613" y="131"/>
                    <a:pt x="613" y="109"/>
                  </a:cubicBezTo>
                  <a:lnTo>
                    <a:pt x="634" y="131"/>
                  </a:lnTo>
                  <a:lnTo>
                    <a:pt x="655" y="131"/>
                  </a:lnTo>
                  <a:cubicBezTo>
                    <a:pt x="655" y="131"/>
                    <a:pt x="676" y="131"/>
                    <a:pt x="676" y="109"/>
                  </a:cubicBezTo>
                  <a:lnTo>
                    <a:pt x="655" y="109"/>
                  </a:lnTo>
                  <a:cubicBezTo>
                    <a:pt x="634" y="109"/>
                    <a:pt x="655" y="88"/>
                    <a:pt x="655" y="88"/>
                  </a:cubicBezTo>
                  <a:lnTo>
                    <a:pt x="613" y="88"/>
                  </a:lnTo>
                  <a:cubicBezTo>
                    <a:pt x="634" y="88"/>
                    <a:pt x="613" y="67"/>
                    <a:pt x="613" y="67"/>
                  </a:cubicBezTo>
                  <a:lnTo>
                    <a:pt x="592" y="67"/>
                  </a:lnTo>
                  <a:cubicBezTo>
                    <a:pt x="592" y="67"/>
                    <a:pt x="592" y="67"/>
                    <a:pt x="592" y="46"/>
                  </a:cubicBezTo>
                  <a:cubicBezTo>
                    <a:pt x="592" y="46"/>
                    <a:pt x="571" y="46"/>
                    <a:pt x="571" y="67"/>
                  </a:cubicBezTo>
                  <a:lnTo>
                    <a:pt x="571" y="46"/>
                  </a:lnTo>
                  <a:cubicBezTo>
                    <a:pt x="556" y="46"/>
                    <a:pt x="552" y="55"/>
                    <a:pt x="550" y="55"/>
                  </a:cubicBezTo>
                  <a:cubicBezTo>
                    <a:pt x="549" y="55"/>
                    <a:pt x="549" y="53"/>
                    <a:pt x="549" y="46"/>
                  </a:cubicBezTo>
                  <a:lnTo>
                    <a:pt x="528" y="46"/>
                  </a:lnTo>
                  <a:cubicBezTo>
                    <a:pt x="518" y="35"/>
                    <a:pt x="512" y="35"/>
                    <a:pt x="510" y="35"/>
                  </a:cubicBezTo>
                  <a:cubicBezTo>
                    <a:pt x="507" y="35"/>
                    <a:pt x="507" y="35"/>
                    <a:pt x="507" y="25"/>
                  </a:cubicBezTo>
                  <a:lnTo>
                    <a:pt x="444" y="25"/>
                  </a:lnTo>
                  <a:cubicBezTo>
                    <a:pt x="444" y="25"/>
                    <a:pt x="444" y="16"/>
                    <a:pt x="438" y="16"/>
                  </a:cubicBezTo>
                  <a:cubicBezTo>
                    <a:pt x="434" y="16"/>
                    <a:pt x="430" y="18"/>
                    <a:pt x="423" y="25"/>
                  </a:cubicBezTo>
                  <a:cubicBezTo>
                    <a:pt x="423" y="25"/>
                    <a:pt x="423" y="16"/>
                    <a:pt x="416" y="16"/>
                  </a:cubicBezTo>
                  <a:cubicBezTo>
                    <a:pt x="413" y="16"/>
                    <a:pt x="409" y="18"/>
                    <a:pt x="402" y="25"/>
                  </a:cubicBezTo>
                  <a:lnTo>
                    <a:pt x="402" y="4"/>
                  </a:lnTo>
                  <a:cubicBezTo>
                    <a:pt x="391" y="14"/>
                    <a:pt x="386" y="14"/>
                    <a:pt x="383" y="14"/>
                  </a:cubicBezTo>
                  <a:cubicBezTo>
                    <a:pt x="380" y="14"/>
                    <a:pt x="380" y="14"/>
                    <a:pt x="380" y="25"/>
                  </a:cubicBezTo>
                  <a:cubicBezTo>
                    <a:pt x="359" y="25"/>
                    <a:pt x="359" y="4"/>
                    <a:pt x="359" y="4"/>
                  </a:cubicBezTo>
                  <a:lnTo>
                    <a:pt x="338" y="4"/>
                  </a:lnTo>
                  <a:cubicBezTo>
                    <a:pt x="328" y="14"/>
                    <a:pt x="322" y="20"/>
                    <a:pt x="320" y="20"/>
                  </a:cubicBezTo>
                  <a:cubicBezTo>
                    <a:pt x="317" y="20"/>
                    <a:pt x="317" y="14"/>
                    <a:pt x="317" y="4"/>
                  </a:cubicBezTo>
                  <a:cubicBezTo>
                    <a:pt x="317" y="4"/>
                    <a:pt x="296" y="4"/>
                    <a:pt x="296" y="25"/>
                  </a:cubicBezTo>
                  <a:cubicBezTo>
                    <a:pt x="296" y="25"/>
                    <a:pt x="296" y="4"/>
                    <a:pt x="275" y="4"/>
                  </a:cubicBezTo>
                  <a:cubicBezTo>
                    <a:pt x="275" y="4"/>
                    <a:pt x="275" y="4"/>
                    <a:pt x="275" y="25"/>
                  </a:cubicBezTo>
                  <a:cubicBezTo>
                    <a:pt x="264" y="14"/>
                    <a:pt x="259" y="14"/>
                    <a:pt x="254" y="14"/>
                  </a:cubicBezTo>
                  <a:cubicBezTo>
                    <a:pt x="248" y="14"/>
                    <a:pt x="243" y="14"/>
                    <a:pt x="233" y="4"/>
                  </a:cubicBezTo>
                  <a:cubicBezTo>
                    <a:pt x="233" y="4"/>
                    <a:pt x="211" y="25"/>
                    <a:pt x="211" y="25"/>
                  </a:cubicBezTo>
                  <a:cubicBezTo>
                    <a:pt x="211" y="4"/>
                    <a:pt x="211" y="4"/>
                    <a:pt x="211" y="4"/>
                  </a:cubicBezTo>
                  <a:cubicBezTo>
                    <a:pt x="204" y="11"/>
                    <a:pt x="200" y="13"/>
                    <a:pt x="197" y="13"/>
                  </a:cubicBezTo>
                  <a:cubicBezTo>
                    <a:pt x="190" y="13"/>
                    <a:pt x="190" y="4"/>
                    <a:pt x="190" y="4"/>
                  </a:cubicBezTo>
                  <a:cubicBezTo>
                    <a:pt x="176" y="4"/>
                    <a:pt x="172" y="13"/>
                    <a:pt x="170" y="13"/>
                  </a:cubicBezTo>
                  <a:cubicBezTo>
                    <a:pt x="169" y="13"/>
                    <a:pt x="169" y="11"/>
                    <a:pt x="169" y="4"/>
                  </a:cubicBezTo>
                  <a:lnTo>
                    <a:pt x="148" y="4"/>
                  </a:lnTo>
                  <a:cubicBezTo>
                    <a:pt x="148" y="4"/>
                    <a:pt x="148" y="13"/>
                    <a:pt x="142" y="13"/>
                  </a:cubicBezTo>
                  <a:cubicBezTo>
                    <a:pt x="139" y="13"/>
                    <a:pt x="134" y="11"/>
                    <a:pt x="127" y="4"/>
                  </a:cubicBezTo>
                  <a:cubicBezTo>
                    <a:pt x="127" y="4"/>
                    <a:pt x="110"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14622;p67"/>
            <p:cNvSpPr/>
            <p:nvPr/>
          </p:nvSpPr>
          <p:spPr>
            <a:xfrm>
              <a:off x="8012443" y="430437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14623;p67"/>
            <p:cNvSpPr/>
            <p:nvPr/>
          </p:nvSpPr>
          <p:spPr>
            <a:xfrm>
              <a:off x="8009940" y="43043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14624;p67"/>
            <p:cNvSpPr/>
            <p:nvPr/>
          </p:nvSpPr>
          <p:spPr>
            <a:xfrm>
              <a:off x="8009118" y="43043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14625;p67"/>
            <p:cNvSpPr/>
            <p:nvPr/>
          </p:nvSpPr>
          <p:spPr>
            <a:xfrm>
              <a:off x="8013265" y="430355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14626;p67"/>
            <p:cNvSpPr/>
            <p:nvPr/>
          </p:nvSpPr>
          <p:spPr>
            <a:xfrm>
              <a:off x="8016551" y="430355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14627;p67"/>
            <p:cNvSpPr/>
            <p:nvPr/>
          </p:nvSpPr>
          <p:spPr>
            <a:xfrm>
              <a:off x="8016551" y="430355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14628;p67"/>
            <p:cNvSpPr/>
            <p:nvPr/>
          </p:nvSpPr>
          <p:spPr>
            <a:xfrm>
              <a:off x="8012443" y="430355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14629;p67"/>
            <p:cNvSpPr/>
            <p:nvPr/>
          </p:nvSpPr>
          <p:spPr>
            <a:xfrm>
              <a:off x="8016551" y="430355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14630;p67"/>
            <p:cNvSpPr/>
            <p:nvPr/>
          </p:nvSpPr>
          <p:spPr>
            <a:xfrm>
              <a:off x="8016551" y="430355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14631;p67"/>
            <p:cNvSpPr/>
            <p:nvPr/>
          </p:nvSpPr>
          <p:spPr>
            <a:xfrm>
              <a:off x="8014087" y="4303555"/>
              <a:ext cx="861" cy="39"/>
            </a:xfrm>
            <a:custGeom>
              <a:avLst/>
              <a:gdLst/>
              <a:ahLst/>
              <a:cxnLst/>
              <a:rect l="l" t="t" r="r" b="b"/>
              <a:pathLst>
                <a:path w="22" h="1" extrusionOk="0">
                  <a:moveTo>
                    <a:pt x="21" y="1"/>
                  </a:moveTo>
                  <a:lnTo>
                    <a:pt x="21" y="1"/>
                  </a:ln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14632;p67"/>
            <p:cNvSpPr/>
            <p:nvPr/>
          </p:nvSpPr>
          <p:spPr>
            <a:xfrm>
              <a:off x="8015730" y="4303555"/>
              <a:ext cx="861" cy="39"/>
            </a:xfrm>
            <a:custGeom>
              <a:avLst/>
              <a:gdLst/>
              <a:ahLst/>
              <a:cxnLst/>
              <a:rect l="l" t="t" r="r" b="b"/>
              <a:pathLst>
                <a:path w="22" h="1" extrusionOk="0">
                  <a:moveTo>
                    <a:pt x="22" y="1"/>
                  </a:moveTo>
                  <a:lnTo>
                    <a:pt x="22"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14633;p67"/>
            <p:cNvSpPr/>
            <p:nvPr/>
          </p:nvSpPr>
          <p:spPr>
            <a:xfrm>
              <a:off x="8016551" y="430355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14634;p67"/>
            <p:cNvSpPr/>
            <p:nvPr/>
          </p:nvSpPr>
          <p:spPr>
            <a:xfrm>
              <a:off x="8014908" y="430355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14635;p67"/>
            <p:cNvSpPr/>
            <p:nvPr/>
          </p:nvSpPr>
          <p:spPr>
            <a:xfrm>
              <a:off x="8042997" y="4254809"/>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14636;p67"/>
            <p:cNvSpPr/>
            <p:nvPr/>
          </p:nvSpPr>
          <p:spPr>
            <a:xfrm>
              <a:off x="8043819" y="425230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14637;p67"/>
            <p:cNvSpPr/>
            <p:nvPr/>
          </p:nvSpPr>
          <p:spPr>
            <a:xfrm>
              <a:off x="8042997" y="425645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14638;p67"/>
            <p:cNvSpPr/>
            <p:nvPr/>
          </p:nvSpPr>
          <p:spPr>
            <a:xfrm>
              <a:off x="8044641" y="424651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14639;p67"/>
            <p:cNvSpPr/>
            <p:nvPr/>
          </p:nvSpPr>
          <p:spPr>
            <a:xfrm>
              <a:off x="8043819" y="4249841"/>
              <a:ext cx="861" cy="39"/>
            </a:xfrm>
            <a:custGeom>
              <a:avLst/>
              <a:gdLst/>
              <a:ahLst/>
              <a:cxnLst/>
              <a:rect l="l" t="t" r="r" b="b"/>
              <a:pathLst>
                <a:path w="22" h="1" extrusionOk="0">
                  <a:moveTo>
                    <a:pt x="22" y="0"/>
                  </a:moveTo>
                  <a:cubicBezTo>
                    <a:pt x="1" y="0"/>
                    <a:pt x="1"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14640;p67"/>
            <p:cNvSpPr/>
            <p:nvPr/>
          </p:nvSpPr>
          <p:spPr>
            <a:xfrm>
              <a:off x="8040533" y="425727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14641;p67"/>
            <p:cNvSpPr/>
            <p:nvPr/>
          </p:nvSpPr>
          <p:spPr>
            <a:xfrm>
              <a:off x="8041354" y="425891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14642;p67"/>
            <p:cNvSpPr/>
            <p:nvPr/>
          </p:nvSpPr>
          <p:spPr>
            <a:xfrm>
              <a:off x="8042176" y="4258095"/>
              <a:ext cx="39" cy="861"/>
            </a:xfrm>
            <a:custGeom>
              <a:avLst/>
              <a:gdLst/>
              <a:ahLst/>
              <a:cxnLst/>
              <a:rect l="l" t="t" r="r" b="b"/>
              <a:pathLst>
                <a:path w="1" h="22" extrusionOk="0">
                  <a:moveTo>
                    <a:pt x="1" y="22"/>
                  </a:moveTo>
                  <a:cubicBezTo>
                    <a:pt x="1" y="22"/>
                    <a:pt x="1" y="1"/>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14643;p67"/>
            <p:cNvSpPr/>
            <p:nvPr/>
          </p:nvSpPr>
          <p:spPr>
            <a:xfrm>
              <a:off x="8041354" y="4258095"/>
              <a:ext cx="861" cy="39"/>
            </a:xfrm>
            <a:custGeom>
              <a:avLst/>
              <a:gdLst/>
              <a:ahLst/>
              <a:cxnLst/>
              <a:rect l="l" t="t" r="r" b="b"/>
              <a:pathLst>
                <a:path w="22" h="1" extrusionOk="0">
                  <a:moveTo>
                    <a:pt x="0" y="1"/>
                  </a:moveTo>
                  <a:cubicBezTo>
                    <a:pt x="0" y="1"/>
                    <a:pt x="22" y="1"/>
                    <a:pt x="22" y="1"/>
                  </a:cubicBezTo>
                  <a:cubicBezTo>
                    <a:pt x="22" y="1"/>
                    <a:pt x="2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14644;p67"/>
            <p:cNvSpPr/>
            <p:nvPr/>
          </p:nvSpPr>
          <p:spPr>
            <a:xfrm>
              <a:off x="8043819" y="4224216"/>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14645;p67"/>
            <p:cNvSpPr/>
            <p:nvPr/>
          </p:nvSpPr>
          <p:spPr>
            <a:xfrm>
              <a:off x="8044641" y="424076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14646;p67"/>
            <p:cNvSpPr/>
            <p:nvPr/>
          </p:nvSpPr>
          <p:spPr>
            <a:xfrm>
              <a:off x="8042176" y="4224216"/>
              <a:ext cx="861" cy="39"/>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14647;p67"/>
            <p:cNvSpPr/>
            <p:nvPr/>
          </p:nvSpPr>
          <p:spPr>
            <a:xfrm>
              <a:off x="8039711" y="425645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14648;p67"/>
            <p:cNvSpPr/>
            <p:nvPr/>
          </p:nvSpPr>
          <p:spPr>
            <a:xfrm>
              <a:off x="8038890" y="4239943"/>
              <a:ext cx="39" cy="0"/>
            </a:xfrm>
            <a:custGeom>
              <a:avLst/>
              <a:gdLst/>
              <a:ahLst/>
              <a:cxnLst/>
              <a:rect l="l" t="t" r="r" b="b"/>
              <a:pathLst>
                <a:path w="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14649;p67"/>
            <p:cNvSpPr/>
            <p:nvPr/>
          </p:nvSpPr>
          <p:spPr>
            <a:xfrm>
              <a:off x="8042176" y="4224216"/>
              <a:ext cx="861" cy="39"/>
            </a:xfrm>
            <a:custGeom>
              <a:avLst/>
              <a:gdLst/>
              <a:ahLst/>
              <a:cxnLst/>
              <a:rect l="l" t="t" r="r" b="b"/>
              <a:pathLst>
                <a:path w="22" h="1" extrusionOk="0">
                  <a:moveTo>
                    <a:pt x="1" y="1"/>
                  </a:moveTo>
                  <a:lnTo>
                    <a:pt x="1" y="1"/>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14650;p67"/>
            <p:cNvSpPr/>
            <p:nvPr/>
          </p:nvSpPr>
          <p:spPr>
            <a:xfrm>
              <a:off x="8044641" y="423497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14651;p67"/>
            <p:cNvSpPr/>
            <p:nvPr/>
          </p:nvSpPr>
          <p:spPr>
            <a:xfrm>
              <a:off x="8045501" y="423497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14652;p67"/>
            <p:cNvSpPr/>
            <p:nvPr/>
          </p:nvSpPr>
          <p:spPr>
            <a:xfrm>
              <a:off x="8043819" y="422421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14653;p67"/>
            <p:cNvSpPr/>
            <p:nvPr/>
          </p:nvSpPr>
          <p:spPr>
            <a:xfrm>
              <a:off x="8044641" y="423164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14654;p67"/>
            <p:cNvSpPr/>
            <p:nvPr/>
          </p:nvSpPr>
          <p:spPr>
            <a:xfrm>
              <a:off x="8043819" y="424984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14655;p67"/>
            <p:cNvSpPr/>
            <p:nvPr/>
          </p:nvSpPr>
          <p:spPr>
            <a:xfrm>
              <a:off x="8039711" y="4247376"/>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14656;p67"/>
            <p:cNvSpPr/>
            <p:nvPr/>
          </p:nvSpPr>
          <p:spPr>
            <a:xfrm>
              <a:off x="8039711" y="4247376"/>
              <a:ext cx="39" cy="861"/>
            </a:xfrm>
            <a:custGeom>
              <a:avLst/>
              <a:gdLst/>
              <a:ahLst/>
              <a:cxnLst/>
              <a:rect l="l" t="t" r="r" b="b"/>
              <a:pathLst>
                <a:path w="1" h="22" extrusionOk="0">
                  <a:moveTo>
                    <a:pt x="0" y="21"/>
                  </a:moveTo>
                  <a:cubicBezTo>
                    <a:pt x="0" y="21"/>
                    <a:pt x="0" y="0"/>
                    <a:pt x="0" y="0"/>
                  </a:cubicBezTo>
                  <a:cubicBezTo>
                    <a:pt x="0" y="0"/>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14657;p67"/>
            <p:cNvSpPr/>
            <p:nvPr/>
          </p:nvSpPr>
          <p:spPr>
            <a:xfrm>
              <a:off x="8039711" y="424737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14658;p67"/>
            <p:cNvSpPr/>
            <p:nvPr/>
          </p:nvSpPr>
          <p:spPr>
            <a:xfrm>
              <a:off x="8039711" y="4249841"/>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14659;p67"/>
            <p:cNvSpPr/>
            <p:nvPr/>
          </p:nvSpPr>
          <p:spPr>
            <a:xfrm>
              <a:off x="8039711" y="424901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14660;p67"/>
            <p:cNvSpPr/>
            <p:nvPr/>
          </p:nvSpPr>
          <p:spPr>
            <a:xfrm>
              <a:off x="8038029" y="4224216"/>
              <a:ext cx="8333" cy="35562"/>
            </a:xfrm>
            <a:custGeom>
              <a:avLst/>
              <a:gdLst/>
              <a:ahLst/>
              <a:cxnLst/>
              <a:rect l="l" t="t" r="r" b="b"/>
              <a:pathLst>
                <a:path w="213" h="909" extrusionOk="0">
                  <a:moveTo>
                    <a:pt x="1" y="381"/>
                  </a:moveTo>
                  <a:cubicBezTo>
                    <a:pt x="8" y="388"/>
                    <a:pt x="13" y="390"/>
                    <a:pt x="16" y="390"/>
                  </a:cubicBezTo>
                  <a:cubicBezTo>
                    <a:pt x="22" y="390"/>
                    <a:pt x="22" y="381"/>
                    <a:pt x="22" y="381"/>
                  </a:cubicBezTo>
                  <a:close/>
                  <a:moveTo>
                    <a:pt x="22" y="529"/>
                  </a:moveTo>
                  <a:cubicBezTo>
                    <a:pt x="22" y="529"/>
                    <a:pt x="22" y="550"/>
                    <a:pt x="22" y="550"/>
                  </a:cubicBezTo>
                  <a:cubicBezTo>
                    <a:pt x="43" y="550"/>
                    <a:pt x="22" y="550"/>
                    <a:pt x="22" y="529"/>
                  </a:cubicBezTo>
                  <a:close/>
                  <a:moveTo>
                    <a:pt x="128" y="1"/>
                  </a:moveTo>
                  <a:cubicBezTo>
                    <a:pt x="128" y="22"/>
                    <a:pt x="128" y="22"/>
                    <a:pt x="128" y="22"/>
                  </a:cubicBezTo>
                  <a:lnTo>
                    <a:pt x="85" y="22"/>
                  </a:lnTo>
                  <a:cubicBezTo>
                    <a:pt x="85" y="22"/>
                    <a:pt x="85" y="43"/>
                    <a:pt x="85" y="43"/>
                  </a:cubicBezTo>
                  <a:cubicBezTo>
                    <a:pt x="64" y="64"/>
                    <a:pt x="43" y="64"/>
                    <a:pt x="43" y="64"/>
                  </a:cubicBezTo>
                  <a:cubicBezTo>
                    <a:pt x="43" y="85"/>
                    <a:pt x="22" y="85"/>
                    <a:pt x="43" y="85"/>
                  </a:cubicBezTo>
                  <a:cubicBezTo>
                    <a:pt x="22" y="106"/>
                    <a:pt x="22" y="106"/>
                    <a:pt x="22" y="127"/>
                  </a:cubicBezTo>
                  <a:lnTo>
                    <a:pt x="43" y="127"/>
                  </a:lnTo>
                  <a:cubicBezTo>
                    <a:pt x="22" y="127"/>
                    <a:pt x="22" y="149"/>
                    <a:pt x="22" y="170"/>
                  </a:cubicBezTo>
                  <a:cubicBezTo>
                    <a:pt x="22" y="191"/>
                    <a:pt x="22" y="212"/>
                    <a:pt x="22" y="233"/>
                  </a:cubicBezTo>
                  <a:cubicBezTo>
                    <a:pt x="22" y="254"/>
                    <a:pt x="1" y="254"/>
                    <a:pt x="22" y="275"/>
                  </a:cubicBezTo>
                  <a:cubicBezTo>
                    <a:pt x="1" y="275"/>
                    <a:pt x="22" y="296"/>
                    <a:pt x="22" y="296"/>
                  </a:cubicBezTo>
                  <a:cubicBezTo>
                    <a:pt x="22" y="296"/>
                    <a:pt x="22" y="318"/>
                    <a:pt x="22" y="318"/>
                  </a:cubicBezTo>
                  <a:lnTo>
                    <a:pt x="1" y="318"/>
                  </a:lnTo>
                  <a:cubicBezTo>
                    <a:pt x="22" y="339"/>
                    <a:pt x="22" y="339"/>
                    <a:pt x="22" y="360"/>
                  </a:cubicBezTo>
                  <a:lnTo>
                    <a:pt x="1" y="360"/>
                  </a:lnTo>
                  <a:cubicBezTo>
                    <a:pt x="22" y="381"/>
                    <a:pt x="22" y="381"/>
                    <a:pt x="22" y="381"/>
                  </a:cubicBezTo>
                  <a:cubicBezTo>
                    <a:pt x="22" y="402"/>
                    <a:pt x="22" y="402"/>
                    <a:pt x="22" y="402"/>
                  </a:cubicBezTo>
                  <a:cubicBezTo>
                    <a:pt x="22" y="402"/>
                    <a:pt x="1" y="402"/>
                    <a:pt x="22" y="423"/>
                  </a:cubicBezTo>
                  <a:cubicBezTo>
                    <a:pt x="22" y="444"/>
                    <a:pt x="22" y="444"/>
                    <a:pt x="22" y="444"/>
                  </a:cubicBezTo>
                  <a:lnTo>
                    <a:pt x="1" y="444"/>
                  </a:lnTo>
                  <a:cubicBezTo>
                    <a:pt x="1" y="465"/>
                    <a:pt x="22" y="487"/>
                    <a:pt x="22" y="487"/>
                  </a:cubicBezTo>
                  <a:cubicBezTo>
                    <a:pt x="22" y="487"/>
                    <a:pt x="22" y="487"/>
                    <a:pt x="22" y="508"/>
                  </a:cubicBezTo>
                  <a:lnTo>
                    <a:pt x="1" y="508"/>
                  </a:lnTo>
                  <a:cubicBezTo>
                    <a:pt x="1" y="518"/>
                    <a:pt x="6" y="518"/>
                    <a:pt x="11" y="518"/>
                  </a:cubicBezTo>
                  <a:cubicBezTo>
                    <a:pt x="17" y="518"/>
                    <a:pt x="22" y="518"/>
                    <a:pt x="22" y="529"/>
                  </a:cubicBezTo>
                  <a:cubicBezTo>
                    <a:pt x="43" y="529"/>
                    <a:pt x="43" y="550"/>
                    <a:pt x="43" y="550"/>
                  </a:cubicBezTo>
                  <a:cubicBezTo>
                    <a:pt x="43" y="560"/>
                    <a:pt x="43" y="560"/>
                    <a:pt x="43" y="560"/>
                  </a:cubicBezTo>
                  <a:cubicBezTo>
                    <a:pt x="43" y="560"/>
                    <a:pt x="43" y="560"/>
                    <a:pt x="43" y="571"/>
                  </a:cubicBezTo>
                  <a:cubicBezTo>
                    <a:pt x="43" y="571"/>
                    <a:pt x="43" y="571"/>
                    <a:pt x="43" y="592"/>
                  </a:cubicBezTo>
                  <a:lnTo>
                    <a:pt x="64" y="592"/>
                  </a:lnTo>
                  <a:cubicBezTo>
                    <a:pt x="64" y="613"/>
                    <a:pt x="43" y="613"/>
                    <a:pt x="64" y="613"/>
                  </a:cubicBezTo>
                  <a:lnTo>
                    <a:pt x="43" y="613"/>
                  </a:lnTo>
                  <a:cubicBezTo>
                    <a:pt x="43" y="624"/>
                    <a:pt x="43" y="624"/>
                    <a:pt x="43" y="624"/>
                  </a:cubicBezTo>
                  <a:cubicBezTo>
                    <a:pt x="43" y="624"/>
                    <a:pt x="43" y="624"/>
                    <a:pt x="43" y="634"/>
                  </a:cubicBezTo>
                  <a:cubicBezTo>
                    <a:pt x="43" y="655"/>
                    <a:pt x="64" y="655"/>
                    <a:pt x="64" y="655"/>
                  </a:cubicBezTo>
                  <a:lnTo>
                    <a:pt x="43" y="655"/>
                  </a:lnTo>
                  <a:cubicBezTo>
                    <a:pt x="43" y="677"/>
                    <a:pt x="64" y="677"/>
                    <a:pt x="64" y="677"/>
                  </a:cubicBezTo>
                  <a:lnTo>
                    <a:pt x="43" y="677"/>
                  </a:lnTo>
                  <a:cubicBezTo>
                    <a:pt x="43" y="677"/>
                    <a:pt x="43" y="698"/>
                    <a:pt x="64" y="698"/>
                  </a:cubicBezTo>
                  <a:lnTo>
                    <a:pt x="64" y="719"/>
                  </a:lnTo>
                  <a:lnTo>
                    <a:pt x="43" y="719"/>
                  </a:lnTo>
                  <a:cubicBezTo>
                    <a:pt x="43" y="719"/>
                    <a:pt x="64" y="719"/>
                    <a:pt x="64" y="740"/>
                  </a:cubicBezTo>
                  <a:lnTo>
                    <a:pt x="43" y="761"/>
                  </a:lnTo>
                  <a:cubicBezTo>
                    <a:pt x="64" y="761"/>
                    <a:pt x="64" y="782"/>
                    <a:pt x="64" y="782"/>
                  </a:cubicBezTo>
                  <a:cubicBezTo>
                    <a:pt x="43" y="803"/>
                    <a:pt x="43" y="803"/>
                    <a:pt x="43" y="803"/>
                  </a:cubicBezTo>
                  <a:cubicBezTo>
                    <a:pt x="57" y="803"/>
                    <a:pt x="62" y="813"/>
                    <a:pt x="70" y="813"/>
                  </a:cubicBezTo>
                  <a:cubicBezTo>
                    <a:pt x="74" y="813"/>
                    <a:pt x="78" y="810"/>
                    <a:pt x="85" y="803"/>
                  </a:cubicBezTo>
                  <a:cubicBezTo>
                    <a:pt x="85" y="803"/>
                    <a:pt x="85" y="824"/>
                    <a:pt x="85" y="824"/>
                  </a:cubicBezTo>
                  <a:lnTo>
                    <a:pt x="64" y="824"/>
                  </a:lnTo>
                  <a:cubicBezTo>
                    <a:pt x="85" y="824"/>
                    <a:pt x="85" y="846"/>
                    <a:pt x="64" y="846"/>
                  </a:cubicBezTo>
                  <a:cubicBezTo>
                    <a:pt x="64" y="867"/>
                    <a:pt x="64" y="867"/>
                    <a:pt x="64" y="867"/>
                  </a:cubicBezTo>
                  <a:cubicBezTo>
                    <a:pt x="43" y="867"/>
                    <a:pt x="64" y="888"/>
                    <a:pt x="64" y="888"/>
                  </a:cubicBezTo>
                  <a:lnTo>
                    <a:pt x="85" y="888"/>
                  </a:lnTo>
                  <a:cubicBezTo>
                    <a:pt x="85" y="888"/>
                    <a:pt x="85" y="888"/>
                    <a:pt x="85" y="867"/>
                  </a:cubicBezTo>
                  <a:lnTo>
                    <a:pt x="107" y="867"/>
                  </a:lnTo>
                  <a:cubicBezTo>
                    <a:pt x="107" y="867"/>
                    <a:pt x="107" y="846"/>
                    <a:pt x="107" y="846"/>
                  </a:cubicBezTo>
                  <a:lnTo>
                    <a:pt x="128" y="846"/>
                  </a:lnTo>
                  <a:cubicBezTo>
                    <a:pt x="128" y="846"/>
                    <a:pt x="128" y="846"/>
                    <a:pt x="107" y="824"/>
                  </a:cubicBezTo>
                  <a:lnTo>
                    <a:pt x="128" y="824"/>
                  </a:lnTo>
                  <a:cubicBezTo>
                    <a:pt x="128" y="824"/>
                    <a:pt x="107" y="824"/>
                    <a:pt x="128" y="803"/>
                  </a:cubicBezTo>
                  <a:cubicBezTo>
                    <a:pt x="128" y="782"/>
                    <a:pt x="128" y="782"/>
                    <a:pt x="128" y="782"/>
                  </a:cubicBezTo>
                  <a:lnTo>
                    <a:pt x="149" y="761"/>
                  </a:lnTo>
                  <a:lnTo>
                    <a:pt x="128" y="761"/>
                  </a:lnTo>
                  <a:cubicBezTo>
                    <a:pt x="128" y="761"/>
                    <a:pt x="128" y="740"/>
                    <a:pt x="128" y="740"/>
                  </a:cubicBezTo>
                  <a:lnTo>
                    <a:pt x="149" y="740"/>
                  </a:lnTo>
                  <a:cubicBezTo>
                    <a:pt x="149" y="719"/>
                    <a:pt x="149" y="719"/>
                    <a:pt x="149" y="719"/>
                  </a:cubicBezTo>
                  <a:cubicBezTo>
                    <a:pt x="170" y="719"/>
                    <a:pt x="149" y="698"/>
                    <a:pt x="170" y="698"/>
                  </a:cubicBezTo>
                  <a:lnTo>
                    <a:pt x="149" y="698"/>
                  </a:lnTo>
                  <a:cubicBezTo>
                    <a:pt x="128" y="698"/>
                    <a:pt x="170" y="698"/>
                    <a:pt x="149" y="677"/>
                  </a:cubicBezTo>
                  <a:cubicBezTo>
                    <a:pt x="149" y="677"/>
                    <a:pt x="149" y="655"/>
                    <a:pt x="149" y="655"/>
                  </a:cubicBezTo>
                  <a:lnTo>
                    <a:pt x="170" y="655"/>
                  </a:lnTo>
                  <a:cubicBezTo>
                    <a:pt x="170" y="655"/>
                    <a:pt x="149" y="634"/>
                    <a:pt x="170" y="634"/>
                  </a:cubicBezTo>
                  <a:lnTo>
                    <a:pt x="149" y="613"/>
                  </a:lnTo>
                  <a:lnTo>
                    <a:pt x="170" y="613"/>
                  </a:lnTo>
                  <a:cubicBezTo>
                    <a:pt x="149" y="592"/>
                    <a:pt x="170" y="592"/>
                    <a:pt x="170" y="592"/>
                  </a:cubicBezTo>
                  <a:cubicBezTo>
                    <a:pt x="170" y="571"/>
                    <a:pt x="170" y="571"/>
                    <a:pt x="170" y="571"/>
                  </a:cubicBezTo>
                  <a:lnTo>
                    <a:pt x="170" y="550"/>
                  </a:lnTo>
                  <a:cubicBezTo>
                    <a:pt x="170" y="529"/>
                    <a:pt x="170" y="529"/>
                    <a:pt x="170" y="529"/>
                  </a:cubicBezTo>
                  <a:cubicBezTo>
                    <a:pt x="170" y="529"/>
                    <a:pt x="170" y="508"/>
                    <a:pt x="170" y="508"/>
                  </a:cubicBezTo>
                  <a:cubicBezTo>
                    <a:pt x="170" y="508"/>
                    <a:pt x="170" y="487"/>
                    <a:pt x="170" y="487"/>
                  </a:cubicBezTo>
                  <a:cubicBezTo>
                    <a:pt x="170" y="487"/>
                    <a:pt x="191" y="465"/>
                    <a:pt x="191" y="465"/>
                  </a:cubicBezTo>
                  <a:cubicBezTo>
                    <a:pt x="170" y="465"/>
                    <a:pt x="170" y="465"/>
                    <a:pt x="170" y="444"/>
                  </a:cubicBezTo>
                  <a:cubicBezTo>
                    <a:pt x="170" y="444"/>
                    <a:pt x="170" y="423"/>
                    <a:pt x="170" y="423"/>
                  </a:cubicBezTo>
                  <a:lnTo>
                    <a:pt x="170" y="402"/>
                  </a:lnTo>
                  <a:cubicBezTo>
                    <a:pt x="170" y="402"/>
                    <a:pt x="170" y="402"/>
                    <a:pt x="170" y="381"/>
                  </a:cubicBezTo>
                  <a:lnTo>
                    <a:pt x="170" y="360"/>
                  </a:lnTo>
                  <a:cubicBezTo>
                    <a:pt x="170" y="360"/>
                    <a:pt x="170" y="339"/>
                    <a:pt x="191" y="318"/>
                  </a:cubicBezTo>
                  <a:lnTo>
                    <a:pt x="170" y="318"/>
                  </a:lnTo>
                  <a:lnTo>
                    <a:pt x="191" y="296"/>
                  </a:lnTo>
                  <a:lnTo>
                    <a:pt x="170" y="296"/>
                  </a:lnTo>
                  <a:cubicBezTo>
                    <a:pt x="170" y="296"/>
                    <a:pt x="191" y="296"/>
                    <a:pt x="170" y="275"/>
                  </a:cubicBezTo>
                  <a:lnTo>
                    <a:pt x="191" y="275"/>
                  </a:lnTo>
                  <a:cubicBezTo>
                    <a:pt x="170" y="275"/>
                    <a:pt x="170" y="254"/>
                    <a:pt x="170" y="254"/>
                  </a:cubicBezTo>
                  <a:cubicBezTo>
                    <a:pt x="170" y="233"/>
                    <a:pt x="170" y="233"/>
                    <a:pt x="191" y="233"/>
                  </a:cubicBezTo>
                  <a:cubicBezTo>
                    <a:pt x="170" y="233"/>
                    <a:pt x="170" y="212"/>
                    <a:pt x="170" y="212"/>
                  </a:cubicBezTo>
                  <a:cubicBezTo>
                    <a:pt x="170" y="212"/>
                    <a:pt x="170" y="191"/>
                    <a:pt x="170" y="191"/>
                  </a:cubicBezTo>
                  <a:cubicBezTo>
                    <a:pt x="170" y="170"/>
                    <a:pt x="170" y="170"/>
                    <a:pt x="191" y="170"/>
                  </a:cubicBezTo>
                  <a:cubicBezTo>
                    <a:pt x="191" y="170"/>
                    <a:pt x="212" y="43"/>
                    <a:pt x="149" y="1"/>
                  </a:cubicBezTo>
                  <a:close/>
                  <a:moveTo>
                    <a:pt x="43" y="888"/>
                  </a:moveTo>
                  <a:cubicBezTo>
                    <a:pt x="43" y="888"/>
                    <a:pt x="43" y="888"/>
                    <a:pt x="43" y="909"/>
                  </a:cubicBezTo>
                  <a:cubicBezTo>
                    <a:pt x="48" y="909"/>
                    <a:pt x="51" y="908"/>
                    <a:pt x="52" y="906"/>
                  </a:cubicBezTo>
                  <a:lnTo>
                    <a:pt x="52" y="906"/>
                  </a:lnTo>
                  <a:cubicBezTo>
                    <a:pt x="58" y="909"/>
                    <a:pt x="64" y="909"/>
                    <a:pt x="64" y="909"/>
                  </a:cubicBezTo>
                  <a:lnTo>
                    <a:pt x="85" y="909"/>
                  </a:lnTo>
                  <a:cubicBezTo>
                    <a:pt x="64" y="909"/>
                    <a:pt x="85" y="888"/>
                    <a:pt x="64" y="888"/>
                  </a:cubicBezTo>
                  <a:cubicBezTo>
                    <a:pt x="48" y="888"/>
                    <a:pt x="56" y="900"/>
                    <a:pt x="52" y="906"/>
                  </a:cubicBezTo>
                  <a:lnTo>
                    <a:pt x="52" y="906"/>
                  </a:lnTo>
                  <a:cubicBezTo>
                    <a:pt x="48" y="903"/>
                    <a:pt x="43" y="898"/>
                    <a:pt x="43" y="88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14661;p67"/>
            <p:cNvSpPr/>
            <p:nvPr/>
          </p:nvSpPr>
          <p:spPr>
            <a:xfrm>
              <a:off x="8039711" y="424984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14662;p67"/>
            <p:cNvSpPr/>
            <p:nvPr/>
          </p:nvSpPr>
          <p:spPr>
            <a:xfrm>
              <a:off x="8039711" y="424737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14663;p67"/>
            <p:cNvSpPr/>
            <p:nvPr/>
          </p:nvSpPr>
          <p:spPr>
            <a:xfrm>
              <a:off x="8039711" y="42465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14664;p67"/>
            <p:cNvSpPr/>
            <p:nvPr/>
          </p:nvSpPr>
          <p:spPr>
            <a:xfrm>
              <a:off x="8040533" y="425148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14665;p67"/>
            <p:cNvSpPr/>
            <p:nvPr/>
          </p:nvSpPr>
          <p:spPr>
            <a:xfrm>
              <a:off x="8039711" y="425645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14666;p67"/>
            <p:cNvSpPr/>
            <p:nvPr/>
          </p:nvSpPr>
          <p:spPr>
            <a:xfrm>
              <a:off x="8040533" y="425563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14667;p67"/>
            <p:cNvSpPr/>
            <p:nvPr/>
          </p:nvSpPr>
          <p:spPr>
            <a:xfrm>
              <a:off x="8039711" y="4250662"/>
              <a:ext cx="861" cy="39"/>
            </a:xfrm>
            <a:custGeom>
              <a:avLst/>
              <a:gdLst/>
              <a:ahLst/>
              <a:cxnLst/>
              <a:rect l="l" t="t" r="r" b="b"/>
              <a:pathLst>
                <a:path w="22" h="1" extrusionOk="0">
                  <a:moveTo>
                    <a:pt x="21" y="1"/>
                  </a:moveTo>
                  <a:cubicBezTo>
                    <a:pt x="21" y="1"/>
                    <a:pt x="21" y="1"/>
                    <a:pt x="0" y="1"/>
                  </a:cubicBez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14668;p67"/>
            <p:cNvSpPr/>
            <p:nvPr/>
          </p:nvSpPr>
          <p:spPr>
            <a:xfrm>
              <a:off x="8040533" y="4255631"/>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14669;p67"/>
            <p:cNvSpPr/>
            <p:nvPr/>
          </p:nvSpPr>
          <p:spPr>
            <a:xfrm>
              <a:off x="8039711" y="425645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14670;p67"/>
            <p:cNvSpPr/>
            <p:nvPr/>
          </p:nvSpPr>
          <p:spPr>
            <a:xfrm>
              <a:off x="8040533" y="4253127"/>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14671;p67"/>
            <p:cNvSpPr/>
            <p:nvPr/>
          </p:nvSpPr>
          <p:spPr>
            <a:xfrm>
              <a:off x="8039711" y="4255631"/>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14672;p67"/>
            <p:cNvSpPr/>
            <p:nvPr/>
          </p:nvSpPr>
          <p:spPr>
            <a:xfrm>
              <a:off x="8039711" y="425645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14673;p67"/>
            <p:cNvSpPr/>
            <p:nvPr/>
          </p:nvSpPr>
          <p:spPr>
            <a:xfrm>
              <a:off x="8040533" y="425398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14674;p67"/>
            <p:cNvSpPr/>
            <p:nvPr/>
          </p:nvSpPr>
          <p:spPr>
            <a:xfrm>
              <a:off x="8088457" y="4233331"/>
              <a:ext cx="39"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14675;p67"/>
            <p:cNvSpPr/>
            <p:nvPr/>
          </p:nvSpPr>
          <p:spPr>
            <a:xfrm>
              <a:off x="8088457" y="423164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14676;p67"/>
            <p:cNvSpPr/>
            <p:nvPr/>
          </p:nvSpPr>
          <p:spPr>
            <a:xfrm>
              <a:off x="8088457" y="4234974"/>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14677;p67"/>
            <p:cNvSpPr/>
            <p:nvPr/>
          </p:nvSpPr>
          <p:spPr>
            <a:xfrm>
              <a:off x="8087635" y="422754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14678;p67"/>
            <p:cNvSpPr/>
            <p:nvPr/>
          </p:nvSpPr>
          <p:spPr>
            <a:xfrm>
              <a:off x="8087635" y="4230006"/>
              <a:ext cx="861" cy="39"/>
            </a:xfrm>
            <a:custGeom>
              <a:avLst/>
              <a:gdLst/>
              <a:ahLst/>
              <a:cxnLst/>
              <a:rect l="l" t="t" r="r" b="b"/>
              <a:pathLst>
                <a:path w="22" h="1" extrusionOk="0">
                  <a:moveTo>
                    <a:pt x="21" y="1"/>
                  </a:moveTo>
                  <a:cubicBezTo>
                    <a:pt x="0" y="1"/>
                    <a:pt x="0" y="1"/>
                    <a:pt x="0"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14679;p67"/>
            <p:cNvSpPr/>
            <p:nvPr/>
          </p:nvSpPr>
          <p:spPr>
            <a:xfrm>
              <a:off x="8085992" y="423579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14680;p67"/>
            <p:cNvSpPr/>
            <p:nvPr/>
          </p:nvSpPr>
          <p:spPr>
            <a:xfrm>
              <a:off x="8086814" y="423661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14681;p67"/>
            <p:cNvSpPr/>
            <p:nvPr/>
          </p:nvSpPr>
          <p:spPr>
            <a:xfrm>
              <a:off x="8087635" y="423661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14682;p67"/>
            <p:cNvSpPr/>
            <p:nvPr/>
          </p:nvSpPr>
          <p:spPr>
            <a:xfrm>
              <a:off x="8087635" y="423661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14683;p67"/>
            <p:cNvSpPr/>
            <p:nvPr/>
          </p:nvSpPr>
          <p:spPr>
            <a:xfrm>
              <a:off x="8082667" y="4213497"/>
              <a:ext cx="861" cy="861"/>
            </a:xfrm>
            <a:custGeom>
              <a:avLst/>
              <a:gdLst/>
              <a:ahLst/>
              <a:cxnLst/>
              <a:rect l="l" t="t" r="r" b="b"/>
              <a:pathLst>
                <a:path w="22" h="22" extrusionOk="0">
                  <a:moveTo>
                    <a:pt x="1" y="0"/>
                  </a:moveTo>
                  <a:lnTo>
                    <a:pt x="22" y="21"/>
                  </a:ln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14684;p67"/>
            <p:cNvSpPr/>
            <p:nvPr/>
          </p:nvSpPr>
          <p:spPr>
            <a:xfrm>
              <a:off x="8086814" y="422421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14685;p67"/>
            <p:cNvSpPr/>
            <p:nvPr/>
          </p:nvSpPr>
          <p:spPr>
            <a:xfrm>
              <a:off x="8081845" y="421431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14686;p67"/>
            <p:cNvSpPr/>
            <p:nvPr/>
          </p:nvSpPr>
          <p:spPr>
            <a:xfrm>
              <a:off x="8085131" y="423579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14687;p67"/>
            <p:cNvSpPr/>
            <p:nvPr/>
          </p:nvSpPr>
          <p:spPr>
            <a:xfrm>
              <a:off x="8081024" y="422503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14688;p67"/>
            <p:cNvSpPr/>
            <p:nvPr/>
          </p:nvSpPr>
          <p:spPr>
            <a:xfrm>
              <a:off x="8081845" y="4214318"/>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14689;p67"/>
            <p:cNvSpPr/>
            <p:nvPr/>
          </p:nvSpPr>
          <p:spPr>
            <a:xfrm>
              <a:off x="8085992" y="4220108"/>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14690;p67"/>
            <p:cNvSpPr/>
            <p:nvPr/>
          </p:nvSpPr>
          <p:spPr>
            <a:xfrm>
              <a:off x="8085992" y="4220108"/>
              <a:ext cx="861" cy="39"/>
            </a:xfrm>
            <a:custGeom>
              <a:avLst/>
              <a:gdLst/>
              <a:ahLst/>
              <a:cxnLst/>
              <a:rect l="l" t="t" r="r" b="b"/>
              <a:pathLst>
                <a:path w="22" h="1" extrusionOk="0">
                  <a:moveTo>
                    <a:pt x="0" y="0"/>
                  </a:moveTo>
                  <a:cubicBezTo>
                    <a:pt x="0" y="0"/>
                    <a:pt x="0" y="0"/>
                    <a:pt x="0" y="0"/>
                  </a:cubicBez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14691;p67"/>
            <p:cNvSpPr/>
            <p:nvPr/>
          </p:nvSpPr>
          <p:spPr>
            <a:xfrm>
              <a:off x="8082667" y="421349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14692;p67"/>
            <p:cNvSpPr/>
            <p:nvPr/>
          </p:nvSpPr>
          <p:spPr>
            <a:xfrm>
              <a:off x="8085131" y="421842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14693;p67"/>
            <p:cNvSpPr/>
            <p:nvPr/>
          </p:nvSpPr>
          <p:spPr>
            <a:xfrm>
              <a:off x="8087635" y="4230006"/>
              <a:ext cx="861" cy="39"/>
            </a:xfrm>
            <a:custGeom>
              <a:avLst/>
              <a:gdLst/>
              <a:ahLst/>
              <a:cxnLst/>
              <a:rect l="l" t="t" r="r" b="b"/>
              <a:pathLst>
                <a:path w="22" h="1" extrusionOk="0">
                  <a:moveTo>
                    <a:pt x="0" y="1"/>
                  </a:moveTo>
                  <a:cubicBezTo>
                    <a:pt x="0" y="1"/>
                    <a:pt x="0" y="1"/>
                    <a:pt x="0"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14694;p67"/>
            <p:cNvSpPr/>
            <p:nvPr/>
          </p:nvSpPr>
          <p:spPr>
            <a:xfrm>
              <a:off x="8083488" y="423000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14695;p67"/>
            <p:cNvSpPr/>
            <p:nvPr/>
          </p:nvSpPr>
          <p:spPr>
            <a:xfrm>
              <a:off x="8083488" y="423000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14696;p67"/>
            <p:cNvSpPr/>
            <p:nvPr/>
          </p:nvSpPr>
          <p:spPr>
            <a:xfrm>
              <a:off x="8083488" y="423164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14697;p67"/>
            <p:cNvSpPr/>
            <p:nvPr/>
          </p:nvSpPr>
          <p:spPr>
            <a:xfrm>
              <a:off x="8083488" y="423082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14698;p67"/>
            <p:cNvSpPr/>
            <p:nvPr/>
          </p:nvSpPr>
          <p:spPr>
            <a:xfrm>
              <a:off x="8079381" y="4213497"/>
              <a:ext cx="9116" cy="23982"/>
            </a:xfrm>
            <a:custGeom>
              <a:avLst/>
              <a:gdLst/>
              <a:ahLst/>
              <a:cxnLst/>
              <a:rect l="l" t="t" r="r" b="b"/>
              <a:pathLst>
                <a:path w="233" h="613" extrusionOk="0">
                  <a:moveTo>
                    <a:pt x="127" y="465"/>
                  </a:moveTo>
                  <a:cubicBezTo>
                    <a:pt x="127" y="465"/>
                    <a:pt x="127" y="474"/>
                    <a:pt x="133" y="474"/>
                  </a:cubicBezTo>
                  <a:cubicBezTo>
                    <a:pt x="136" y="474"/>
                    <a:pt x="141" y="472"/>
                    <a:pt x="148" y="465"/>
                  </a:cubicBezTo>
                  <a:lnTo>
                    <a:pt x="148" y="465"/>
                  </a:lnTo>
                  <a:lnTo>
                    <a:pt x="130" y="483"/>
                  </a:lnTo>
                  <a:lnTo>
                    <a:pt x="130" y="483"/>
                  </a:lnTo>
                  <a:cubicBezTo>
                    <a:pt x="127" y="481"/>
                    <a:pt x="127" y="475"/>
                    <a:pt x="127" y="465"/>
                  </a:cubicBezTo>
                  <a:close/>
                  <a:moveTo>
                    <a:pt x="127" y="486"/>
                  </a:moveTo>
                  <a:lnTo>
                    <a:pt x="127" y="486"/>
                  </a:lnTo>
                  <a:cubicBezTo>
                    <a:pt x="106" y="507"/>
                    <a:pt x="106" y="507"/>
                    <a:pt x="106" y="507"/>
                  </a:cubicBezTo>
                  <a:cubicBezTo>
                    <a:pt x="127" y="507"/>
                    <a:pt x="127" y="507"/>
                    <a:pt x="127" y="486"/>
                  </a:cubicBezTo>
                  <a:close/>
                  <a:moveTo>
                    <a:pt x="85" y="0"/>
                  </a:moveTo>
                  <a:cubicBezTo>
                    <a:pt x="85" y="0"/>
                    <a:pt x="63" y="0"/>
                    <a:pt x="63" y="21"/>
                  </a:cubicBezTo>
                  <a:cubicBezTo>
                    <a:pt x="53" y="32"/>
                    <a:pt x="53" y="32"/>
                    <a:pt x="53" y="32"/>
                  </a:cubicBezTo>
                  <a:cubicBezTo>
                    <a:pt x="53" y="32"/>
                    <a:pt x="53" y="32"/>
                    <a:pt x="42" y="42"/>
                  </a:cubicBezTo>
                  <a:lnTo>
                    <a:pt x="42" y="63"/>
                  </a:lnTo>
                  <a:cubicBezTo>
                    <a:pt x="21" y="63"/>
                    <a:pt x="0" y="85"/>
                    <a:pt x="21" y="85"/>
                  </a:cubicBezTo>
                  <a:lnTo>
                    <a:pt x="0" y="85"/>
                  </a:lnTo>
                  <a:cubicBezTo>
                    <a:pt x="0" y="106"/>
                    <a:pt x="0" y="106"/>
                    <a:pt x="0" y="106"/>
                  </a:cubicBezTo>
                  <a:cubicBezTo>
                    <a:pt x="0" y="127"/>
                    <a:pt x="0" y="127"/>
                    <a:pt x="0" y="148"/>
                  </a:cubicBezTo>
                  <a:cubicBezTo>
                    <a:pt x="0" y="169"/>
                    <a:pt x="0" y="169"/>
                    <a:pt x="0" y="190"/>
                  </a:cubicBezTo>
                  <a:cubicBezTo>
                    <a:pt x="21" y="211"/>
                    <a:pt x="0" y="211"/>
                    <a:pt x="21" y="211"/>
                  </a:cubicBezTo>
                  <a:cubicBezTo>
                    <a:pt x="21" y="232"/>
                    <a:pt x="21" y="232"/>
                    <a:pt x="21" y="232"/>
                  </a:cubicBezTo>
                  <a:cubicBezTo>
                    <a:pt x="21" y="254"/>
                    <a:pt x="21" y="254"/>
                    <a:pt x="21" y="254"/>
                  </a:cubicBezTo>
                  <a:cubicBezTo>
                    <a:pt x="21" y="254"/>
                    <a:pt x="21" y="254"/>
                    <a:pt x="21" y="275"/>
                  </a:cubicBezTo>
                  <a:cubicBezTo>
                    <a:pt x="21" y="275"/>
                    <a:pt x="42" y="275"/>
                    <a:pt x="42" y="296"/>
                  </a:cubicBezTo>
                  <a:cubicBezTo>
                    <a:pt x="63" y="296"/>
                    <a:pt x="42" y="317"/>
                    <a:pt x="42" y="317"/>
                  </a:cubicBezTo>
                  <a:cubicBezTo>
                    <a:pt x="42" y="338"/>
                    <a:pt x="42" y="338"/>
                    <a:pt x="42" y="338"/>
                  </a:cubicBezTo>
                  <a:cubicBezTo>
                    <a:pt x="42" y="338"/>
                    <a:pt x="63" y="338"/>
                    <a:pt x="63" y="359"/>
                  </a:cubicBezTo>
                  <a:lnTo>
                    <a:pt x="42" y="359"/>
                  </a:lnTo>
                  <a:lnTo>
                    <a:pt x="42" y="380"/>
                  </a:lnTo>
                  <a:lnTo>
                    <a:pt x="85" y="380"/>
                  </a:lnTo>
                  <a:cubicBezTo>
                    <a:pt x="85" y="380"/>
                    <a:pt x="85" y="380"/>
                    <a:pt x="85" y="401"/>
                  </a:cubicBezTo>
                  <a:lnTo>
                    <a:pt x="106" y="401"/>
                  </a:lnTo>
                  <a:cubicBezTo>
                    <a:pt x="106" y="401"/>
                    <a:pt x="106" y="423"/>
                    <a:pt x="106" y="423"/>
                  </a:cubicBezTo>
                  <a:cubicBezTo>
                    <a:pt x="106" y="423"/>
                    <a:pt x="106" y="423"/>
                    <a:pt x="126" y="402"/>
                  </a:cubicBezTo>
                  <a:lnTo>
                    <a:pt x="126" y="402"/>
                  </a:lnTo>
                  <a:cubicBezTo>
                    <a:pt x="116" y="412"/>
                    <a:pt x="116" y="412"/>
                    <a:pt x="119" y="412"/>
                  </a:cubicBezTo>
                  <a:cubicBezTo>
                    <a:pt x="122" y="412"/>
                    <a:pt x="127" y="412"/>
                    <a:pt x="127" y="423"/>
                  </a:cubicBezTo>
                  <a:lnTo>
                    <a:pt x="106" y="423"/>
                  </a:lnTo>
                  <a:cubicBezTo>
                    <a:pt x="127" y="423"/>
                    <a:pt x="106" y="444"/>
                    <a:pt x="106" y="444"/>
                  </a:cubicBezTo>
                  <a:cubicBezTo>
                    <a:pt x="106" y="444"/>
                    <a:pt x="106" y="444"/>
                    <a:pt x="106" y="465"/>
                  </a:cubicBezTo>
                  <a:lnTo>
                    <a:pt x="127" y="465"/>
                  </a:lnTo>
                  <a:cubicBezTo>
                    <a:pt x="127" y="475"/>
                    <a:pt x="127" y="475"/>
                    <a:pt x="127" y="475"/>
                  </a:cubicBezTo>
                  <a:cubicBezTo>
                    <a:pt x="127" y="475"/>
                    <a:pt x="127" y="475"/>
                    <a:pt x="127" y="486"/>
                  </a:cubicBezTo>
                  <a:lnTo>
                    <a:pt x="130" y="483"/>
                  </a:lnTo>
                  <a:lnTo>
                    <a:pt x="130" y="483"/>
                  </a:lnTo>
                  <a:cubicBezTo>
                    <a:pt x="132" y="486"/>
                    <a:pt x="137" y="486"/>
                    <a:pt x="148" y="486"/>
                  </a:cubicBezTo>
                  <a:lnTo>
                    <a:pt x="127" y="486"/>
                  </a:lnTo>
                  <a:cubicBezTo>
                    <a:pt x="127" y="496"/>
                    <a:pt x="132" y="496"/>
                    <a:pt x="137" y="496"/>
                  </a:cubicBezTo>
                  <a:cubicBezTo>
                    <a:pt x="143" y="496"/>
                    <a:pt x="148" y="496"/>
                    <a:pt x="148" y="507"/>
                  </a:cubicBezTo>
                  <a:cubicBezTo>
                    <a:pt x="148" y="507"/>
                    <a:pt x="148" y="507"/>
                    <a:pt x="148" y="528"/>
                  </a:cubicBezTo>
                  <a:lnTo>
                    <a:pt x="169" y="528"/>
                  </a:lnTo>
                  <a:cubicBezTo>
                    <a:pt x="169" y="528"/>
                    <a:pt x="148" y="528"/>
                    <a:pt x="148" y="549"/>
                  </a:cubicBezTo>
                  <a:cubicBezTo>
                    <a:pt x="148" y="560"/>
                    <a:pt x="148" y="560"/>
                    <a:pt x="148" y="560"/>
                  </a:cubicBezTo>
                  <a:cubicBezTo>
                    <a:pt x="148" y="560"/>
                    <a:pt x="148" y="560"/>
                    <a:pt x="148" y="570"/>
                  </a:cubicBezTo>
                  <a:cubicBezTo>
                    <a:pt x="159" y="560"/>
                    <a:pt x="164" y="560"/>
                    <a:pt x="166" y="560"/>
                  </a:cubicBezTo>
                  <a:cubicBezTo>
                    <a:pt x="169" y="560"/>
                    <a:pt x="169" y="560"/>
                    <a:pt x="169" y="549"/>
                  </a:cubicBezTo>
                  <a:cubicBezTo>
                    <a:pt x="169" y="549"/>
                    <a:pt x="169" y="570"/>
                    <a:pt x="169" y="570"/>
                  </a:cubicBezTo>
                  <a:cubicBezTo>
                    <a:pt x="169" y="592"/>
                    <a:pt x="169" y="592"/>
                    <a:pt x="169" y="592"/>
                  </a:cubicBezTo>
                  <a:cubicBezTo>
                    <a:pt x="169" y="602"/>
                    <a:pt x="169" y="602"/>
                    <a:pt x="169" y="602"/>
                  </a:cubicBezTo>
                  <a:cubicBezTo>
                    <a:pt x="169" y="602"/>
                    <a:pt x="169" y="602"/>
                    <a:pt x="169" y="613"/>
                  </a:cubicBezTo>
                  <a:lnTo>
                    <a:pt x="190" y="613"/>
                  </a:lnTo>
                  <a:cubicBezTo>
                    <a:pt x="190" y="613"/>
                    <a:pt x="190" y="592"/>
                    <a:pt x="190" y="592"/>
                  </a:cubicBezTo>
                  <a:cubicBezTo>
                    <a:pt x="211" y="592"/>
                    <a:pt x="211" y="592"/>
                    <a:pt x="211" y="570"/>
                  </a:cubicBezTo>
                  <a:cubicBezTo>
                    <a:pt x="211" y="570"/>
                    <a:pt x="211" y="549"/>
                    <a:pt x="211" y="549"/>
                  </a:cubicBezTo>
                  <a:cubicBezTo>
                    <a:pt x="232" y="528"/>
                    <a:pt x="211" y="528"/>
                    <a:pt x="211" y="528"/>
                  </a:cubicBezTo>
                  <a:cubicBezTo>
                    <a:pt x="211" y="507"/>
                    <a:pt x="211" y="507"/>
                    <a:pt x="211" y="507"/>
                  </a:cubicBezTo>
                  <a:cubicBezTo>
                    <a:pt x="232" y="507"/>
                    <a:pt x="211" y="486"/>
                    <a:pt x="211" y="486"/>
                  </a:cubicBezTo>
                  <a:lnTo>
                    <a:pt x="211" y="465"/>
                  </a:lnTo>
                  <a:cubicBezTo>
                    <a:pt x="232" y="465"/>
                    <a:pt x="232" y="465"/>
                    <a:pt x="232" y="444"/>
                  </a:cubicBezTo>
                  <a:cubicBezTo>
                    <a:pt x="232" y="437"/>
                    <a:pt x="230" y="434"/>
                    <a:pt x="227" y="434"/>
                  </a:cubicBezTo>
                  <a:cubicBezTo>
                    <a:pt x="221" y="434"/>
                    <a:pt x="211" y="444"/>
                    <a:pt x="211" y="444"/>
                  </a:cubicBezTo>
                  <a:cubicBezTo>
                    <a:pt x="211" y="423"/>
                    <a:pt x="211" y="423"/>
                    <a:pt x="232" y="423"/>
                  </a:cubicBezTo>
                  <a:cubicBezTo>
                    <a:pt x="232" y="423"/>
                    <a:pt x="211" y="423"/>
                    <a:pt x="232" y="401"/>
                  </a:cubicBezTo>
                  <a:lnTo>
                    <a:pt x="232" y="401"/>
                  </a:lnTo>
                  <a:cubicBezTo>
                    <a:pt x="211" y="423"/>
                    <a:pt x="211" y="423"/>
                    <a:pt x="211" y="423"/>
                  </a:cubicBezTo>
                  <a:cubicBezTo>
                    <a:pt x="232" y="401"/>
                    <a:pt x="211" y="401"/>
                    <a:pt x="211" y="401"/>
                  </a:cubicBezTo>
                  <a:cubicBezTo>
                    <a:pt x="211" y="380"/>
                    <a:pt x="211" y="380"/>
                    <a:pt x="211" y="380"/>
                  </a:cubicBezTo>
                  <a:cubicBezTo>
                    <a:pt x="232" y="359"/>
                    <a:pt x="211" y="359"/>
                    <a:pt x="211" y="359"/>
                  </a:cubicBezTo>
                  <a:cubicBezTo>
                    <a:pt x="211" y="359"/>
                    <a:pt x="211" y="359"/>
                    <a:pt x="211" y="338"/>
                  </a:cubicBezTo>
                  <a:cubicBezTo>
                    <a:pt x="211" y="338"/>
                    <a:pt x="211" y="338"/>
                    <a:pt x="211" y="317"/>
                  </a:cubicBezTo>
                  <a:lnTo>
                    <a:pt x="211" y="296"/>
                  </a:lnTo>
                  <a:cubicBezTo>
                    <a:pt x="190" y="275"/>
                    <a:pt x="190" y="275"/>
                    <a:pt x="190" y="275"/>
                  </a:cubicBezTo>
                  <a:cubicBezTo>
                    <a:pt x="190" y="254"/>
                    <a:pt x="190" y="254"/>
                    <a:pt x="190" y="254"/>
                  </a:cubicBezTo>
                  <a:cubicBezTo>
                    <a:pt x="190" y="254"/>
                    <a:pt x="190" y="232"/>
                    <a:pt x="190" y="232"/>
                  </a:cubicBezTo>
                  <a:lnTo>
                    <a:pt x="169" y="232"/>
                  </a:lnTo>
                  <a:cubicBezTo>
                    <a:pt x="190" y="211"/>
                    <a:pt x="169" y="211"/>
                    <a:pt x="190" y="211"/>
                  </a:cubicBezTo>
                  <a:cubicBezTo>
                    <a:pt x="190" y="190"/>
                    <a:pt x="169" y="190"/>
                    <a:pt x="169" y="190"/>
                  </a:cubicBezTo>
                  <a:cubicBezTo>
                    <a:pt x="169" y="190"/>
                    <a:pt x="169" y="169"/>
                    <a:pt x="169" y="169"/>
                  </a:cubicBezTo>
                  <a:cubicBezTo>
                    <a:pt x="169" y="169"/>
                    <a:pt x="169" y="148"/>
                    <a:pt x="169" y="148"/>
                  </a:cubicBezTo>
                  <a:cubicBezTo>
                    <a:pt x="169" y="148"/>
                    <a:pt x="169" y="127"/>
                    <a:pt x="169" y="127"/>
                  </a:cubicBezTo>
                  <a:lnTo>
                    <a:pt x="148" y="127"/>
                  </a:lnTo>
                  <a:cubicBezTo>
                    <a:pt x="148" y="106"/>
                    <a:pt x="148" y="106"/>
                    <a:pt x="148" y="106"/>
                  </a:cubicBezTo>
                  <a:lnTo>
                    <a:pt x="169" y="106"/>
                  </a:lnTo>
                  <a:cubicBezTo>
                    <a:pt x="169" y="106"/>
                    <a:pt x="169" y="21"/>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14699;p67"/>
            <p:cNvSpPr/>
            <p:nvPr/>
          </p:nvSpPr>
          <p:spPr>
            <a:xfrm>
              <a:off x="8083488" y="423164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14700;p67"/>
            <p:cNvSpPr/>
            <p:nvPr/>
          </p:nvSpPr>
          <p:spPr>
            <a:xfrm>
              <a:off x="8083488" y="422918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14701;p67"/>
            <p:cNvSpPr/>
            <p:nvPr/>
          </p:nvSpPr>
          <p:spPr>
            <a:xfrm>
              <a:off x="8082667" y="422918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14702;p67"/>
            <p:cNvSpPr/>
            <p:nvPr/>
          </p:nvSpPr>
          <p:spPr>
            <a:xfrm>
              <a:off x="8084310" y="423247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14703;p67"/>
            <p:cNvSpPr/>
            <p:nvPr/>
          </p:nvSpPr>
          <p:spPr>
            <a:xfrm>
              <a:off x="8085131" y="423497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14704;p67"/>
            <p:cNvSpPr/>
            <p:nvPr/>
          </p:nvSpPr>
          <p:spPr>
            <a:xfrm>
              <a:off x="8085131" y="423497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14705;p67"/>
            <p:cNvSpPr/>
            <p:nvPr/>
          </p:nvSpPr>
          <p:spPr>
            <a:xfrm>
              <a:off x="8084310" y="423164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14706;p67"/>
            <p:cNvSpPr/>
            <p:nvPr/>
          </p:nvSpPr>
          <p:spPr>
            <a:xfrm>
              <a:off x="8085131" y="423497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14707;p67"/>
            <p:cNvSpPr/>
            <p:nvPr/>
          </p:nvSpPr>
          <p:spPr>
            <a:xfrm>
              <a:off x="8085131" y="423497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14708;p67"/>
            <p:cNvSpPr/>
            <p:nvPr/>
          </p:nvSpPr>
          <p:spPr>
            <a:xfrm>
              <a:off x="8085131" y="4233331"/>
              <a:ext cx="39" cy="0"/>
            </a:xfrm>
            <a:custGeom>
              <a:avLst/>
              <a:gdLst/>
              <a:ahLst/>
              <a:cxnLst/>
              <a:rect l="l" t="t" r="r" b="b"/>
              <a:pathLst>
                <a:path w="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14709;p67"/>
            <p:cNvSpPr/>
            <p:nvPr/>
          </p:nvSpPr>
          <p:spPr>
            <a:xfrm>
              <a:off x="8085131" y="423497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14710;p67"/>
            <p:cNvSpPr/>
            <p:nvPr/>
          </p:nvSpPr>
          <p:spPr>
            <a:xfrm>
              <a:off x="8085131" y="423579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14711;p67"/>
            <p:cNvSpPr/>
            <p:nvPr/>
          </p:nvSpPr>
          <p:spPr>
            <a:xfrm>
              <a:off x="8085131" y="423415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14712;p67"/>
            <p:cNvSpPr/>
            <p:nvPr/>
          </p:nvSpPr>
          <p:spPr>
            <a:xfrm>
              <a:off x="7206694" y="2838762"/>
              <a:ext cx="430582" cy="321665"/>
            </a:xfrm>
            <a:custGeom>
              <a:avLst/>
              <a:gdLst/>
              <a:ahLst/>
              <a:cxnLst/>
              <a:rect l="l" t="t" r="r" b="b"/>
              <a:pathLst>
                <a:path w="11006" h="8222" extrusionOk="0">
                  <a:moveTo>
                    <a:pt x="4861" y="1"/>
                  </a:moveTo>
                  <a:cubicBezTo>
                    <a:pt x="4679" y="1"/>
                    <a:pt x="4500" y="28"/>
                    <a:pt x="4331" y="95"/>
                  </a:cubicBezTo>
                  <a:cubicBezTo>
                    <a:pt x="3908" y="243"/>
                    <a:pt x="3612" y="602"/>
                    <a:pt x="3253" y="877"/>
                  </a:cubicBezTo>
                  <a:cubicBezTo>
                    <a:pt x="2725" y="1299"/>
                    <a:pt x="2049" y="1553"/>
                    <a:pt x="1352" y="1574"/>
                  </a:cubicBezTo>
                  <a:cubicBezTo>
                    <a:pt x="1162" y="1574"/>
                    <a:pt x="972" y="1574"/>
                    <a:pt x="782" y="1616"/>
                  </a:cubicBezTo>
                  <a:cubicBezTo>
                    <a:pt x="402" y="1743"/>
                    <a:pt x="148" y="2123"/>
                    <a:pt x="85" y="2503"/>
                  </a:cubicBezTo>
                  <a:cubicBezTo>
                    <a:pt x="0" y="2905"/>
                    <a:pt x="85" y="3306"/>
                    <a:pt x="169" y="3686"/>
                  </a:cubicBezTo>
                  <a:cubicBezTo>
                    <a:pt x="254" y="4088"/>
                    <a:pt x="338" y="4468"/>
                    <a:pt x="317" y="4869"/>
                  </a:cubicBezTo>
                  <a:cubicBezTo>
                    <a:pt x="296" y="5123"/>
                    <a:pt x="233" y="5376"/>
                    <a:pt x="212" y="5651"/>
                  </a:cubicBezTo>
                  <a:cubicBezTo>
                    <a:pt x="169" y="6433"/>
                    <a:pt x="719" y="7172"/>
                    <a:pt x="1437" y="7489"/>
                  </a:cubicBezTo>
                  <a:cubicBezTo>
                    <a:pt x="1740" y="7626"/>
                    <a:pt x="2074" y="7688"/>
                    <a:pt x="2413" y="7688"/>
                  </a:cubicBezTo>
                  <a:cubicBezTo>
                    <a:pt x="2855" y="7688"/>
                    <a:pt x="3303" y="7583"/>
                    <a:pt x="3697" y="7404"/>
                  </a:cubicBezTo>
                  <a:lnTo>
                    <a:pt x="7647" y="8080"/>
                  </a:lnTo>
                  <a:cubicBezTo>
                    <a:pt x="7950" y="8159"/>
                    <a:pt x="8270" y="8222"/>
                    <a:pt x="8585" y="8222"/>
                  </a:cubicBezTo>
                  <a:cubicBezTo>
                    <a:pt x="8776" y="8222"/>
                    <a:pt x="8964" y="8199"/>
                    <a:pt x="9147" y="8144"/>
                  </a:cubicBezTo>
                  <a:cubicBezTo>
                    <a:pt x="9633" y="7996"/>
                    <a:pt x="10076" y="7531"/>
                    <a:pt x="10013" y="7024"/>
                  </a:cubicBezTo>
                  <a:cubicBezTo>
                    <a:pt x="9992" y="6855"/>
                    <a:pt x="9907" y="6665"/>
                    <a:pt x="9971" y="6496"/>
                  </a:cubicBezTo>
                  <a:cubicBezTo>
                    <a:pt x="9992" y="6390"/>
                    <a:pt x="10098" y="6327"/>
                    <a:pt x="10182" y="6242"/>
                  </a:cubicBezTo>
                  <a:cubicBezTo>
                    <a:pt x="10626" y="5799"/>
                    <a:pt x="11006" y="5186"/>
                    <a:pt x="10942" y="4552"/>
                  </a:cubicBezTo>
                  <a:cubicBezTo>
                    <a:pt x="10879" y="3729"/>
                    <a:pt x="10119" y="3137"/>
                    <a:pt x="9907" y="2334"/>
                  </a:cubicBezTo>
                  <a:cubicBezTo>
                    <a:pt x="9781" y="1870"/>
                    <a:pt x="9823" y="1321"/>
                    <a:pt x="9548" y="940"/>
                  </a:cubicBezTo>
                  <a:cubicBezTo>
                    <a:pt x="9274" y="581"/>
                    <a:pt x="8788" y="454"/>
                    <a:pt x="8344" y="454"/>
                  </a:cubicBezTo>
                  <a:cubicBezTo>
                    <a:pt x="7989" y="454"/>
                    <a:pt x="7634" y="509"/>
                    <a:pt x="7280" y="509"/>
                  </a:cubicBezTo>
                  <a:cubicBezTo>
                    <a:pt x="7191" y="509"/>
                    <a:pt x="7102" y="505"/>
                    <a:pt x="7013" y="497"/>
                  </a:cubicBezTo>
                  <a:cubicBezTo>
                    <a:pt x="6570" y="454"/>
                    <a:pt x="6126" y="285"/>
                    <a:pt x="5683" y="138"/>
                  </a:cubicBezTo>
                  <a:cubicBezTo>
                    <a:pt x="5416" y="62"/>
                    <a:pt x="5135" y="1"/>
                    <a:pt x="48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14713;p67"/>
            <p:cNvSpPr/>
            <p:nvPr/>
          </p:nvSpPr>
          <p:spPr>
            <a:xfrm>
              <a:off x="7386028" y="2971385"/>
              <a:ext cx="5829" cy="11619"/>
            </a:xfrm>
            <a:custGeom>
              <a:avLst/>
              <a:gdLst/>
              <a:ahLst/>
              <a:cxnLst/>
              <a:rect l="l" t="t" r="r" b="b"/>
              <a:pathLst>
                <a:path w="149" h="297" extrusionOk="0">
                  <a:moveTo>
                    <a:pt x="148" y="1"/>
                  </a:moveTo>
                  <a:cubicBezTo>
                    <a:pt x="0" y="85"/>
                    <a:pt x="0" y="296"/>
                    <a:pt x="0" y="296"/>
                  </a:cubicBezTo>
                  <a:lnTo>
                    <a:pt x="148"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14714;p67"/>
            <p:cNvSpPr/>
            <p:nvPr/>
          </p:nvSpPr>
          <p:spPr>
            <a:xfrm>
              <a:off x="7294288" y="2973028"/>
              <a:ext cx="5008" cy="11619"/>
            </a:xfrm>
            <a:custGeom>
              <a:avLst/>
              <a:gdLst/>
              <a:ahLst/>
              <a:cxnLst/>
              <a:rect l="l" t="t" r="r" b="b"/>
              <a:pathLst>
                <a:path w="128" h="297" extrusionOk="0">
                  <a:moveTo>
                    <a:pt x="0" y="1"/>
                  </a:moveTo>
                  <a:lnTo>
                    <a:pt x="127" y="297"/>
                  </a:lnTo>
                  <a:cubicBezTo>
                    <a:pt x="127" y="297"/>
                    <a:pt x="127" y="85"/>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14715;p67"/>
            <p:cNvSpPr/>
            <p:nvPr/>
          </p:nvSpPr>
          <p:spPr>
            <a:xfrm>
              <a:off x="7381059" y="3065590"/>
              <a:ext cx="166153" cy="339701"/>
            </a:xfrm>
            <a:custGeom>
              <a:avLst/>
              <a:gdLst/>
              <a:ahLst/>
              <a:cxnLst/>
              <a:rect l="l" t="t" r="r" b="b"/>
              <a:pathLst>
                <a:path w="4247" h="8683" extrusionOk="0">
                  <a:moveTo>
                    <a:pt x="148" y="1"/>
                  </a:moveTo>
                  <a:lnTo>
                    <a:pt x="22" y="6591"/>
                  </a:lnTo>
                  <a:cubicBezTo>
                    <a:pt x="0" y="7732"/>
                    <a:pt x="930" y="8683"/>
                    <a:pt x="2071" y="8683"/>
                  </a:cubicBezTo>
                  <a:cubicBezTo>
                    <a:pt x="3190" y="8683"/>
                    <a:pt x="4098" y="7796"/>
                    <a:pt x="4120" y="6676"/>
                  </a:cubicBezTo>
                  <a:lnTo>
                    <a:pt x="42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14716;p67"/>
            <p:cNvSpPr/>
            <p:nvPr/>
          </p:nvSpPr>
          <p:spPr>
            <a:xfrm>
              <a:off x="7247185" y="2875458"/>
              <a:ext cx="319866" cy="338371"/>
            </a:xfrm>
            <a:custGeom>
              <a:avLst/>
              <a:gdLst/>
              <a:ahLst/>
              <a:cxnLst/>
              <a:rect l="l" t="t" r="r" b="b"/>
              <a:pathLst>
                <a:path w="8176" h="8649" extrusionOk="0">
                  <a:moveTo>
                    <a:pt x="4060" y="1"/>
                  </a:moveTo>
                  <a:cubicBezTo>
                    <a:pt x="2393" y="1"/>
                    <a:pt x="718" y="990"/>
                    <a:pt x="254" y="3002"/>
                  </a:cubicBezTo>
                  <a:cubicBezTo>
                    <a:pt x="148" y="3509"/>
                    <a:pt x="64" y="4058"/>
                    <a:pt x="43" y="4713"/>
                  </a:cubicBezTo>
                  <a:cubicBezTo>
                    <a:pt x="0" y="6994"/>
                    <a:pt x="866" y="8135"/>
                    <a:pt x="2282" y="8494"/>
                  </a:cubicBezTo>
                  <a:cubicBezTo>
                    <a:pt x="2666" y="8600"/>
                    <a:pt x="3059" y="8649"/>
                    <a:pt x="3451" y="8649"/>
                  </a:cubicBezTo>
                  <a:cubicBezTo>
                    <a:pt x="3921" y="8649"/>
                    <a:pt x="4389" y="8579"/>
                    <a:pt x="4838" y="8452"/>
                  </a:cubicBezTo>
                  <a:cubicBezTo>
                    <a:pt x="6718" y="7924"/>
                    <a:pt x="8175" y="5748"/>
                    <a:pt x="7901" y="3424"/>
                  </a:cubicBezTo>
                  <a:cubicBezTo>
                    <a:pt x="7901" y="3340"/>
                    <a:pt x="7880" y="3277"/>
                    <a:pt x="7880" y="3213"/>
                  </a:cubicBezTo>
                  <a:cubicBezTo>
                    <a:pt x="7545" y="1085"/>
                    <a:pt x="5806" y="1"/>
                    <a:pt x="40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14717;p67"/>
            <p:cNvSpPr/>
            <p:nvPr/>
          </p:nvSpPr>
          <p:spPr>
            <a:xfrm>
              <a:off x="7251293" y="2884222"/>
              <a:ext cx="306642" cy="329372"/>
            </a:xfrm>
            <a:custGeom>
              <a:avLst/>
              <a:gdLst/>
              <a:ahLst/>
              <a:cxnLst/>
              <a:rect l="l" t="t" r="r" b="b"/>
              <a:pathLst>
                <a:path w="7838" h="8419" extrusionOk="0">
                  <a:moveTo>
                    <a:pt x="3739" y="0"/>
                  </a:moveTo>
                  <a:cubicBezTo>
                    <a:pt x="2148" y="0"/>
                    <a:pt x="597" y="861"/>
                    <a:pt x="149" y="2778"/>
                  </a:cubicBezTo>
                  <a:cubicBezTo>
                    <a:pt x="85" y="3053"/>
                    <a:pt x="43" y="3348"/>
                    <a:pt x="1" y="3665"/>
                  </a:cubicBezTo>
                  <a:cubicBezTo>
                    <a:pt x="719" y="4172"/>
                    <a:pt x="1205" y="4996"/>
                    <a:pt x="1205" y="5925"/>
                  </a:cubicBezTo>
                  <a:cubicBezTo>
                    <a:pt x="1205" y="6475"/>
                    <a:pt x="1036" y="6982"/>
                    <a:pt x="761" y="7425"/>
                  </a:cubicBezTo>
                  <a:cubicBezTo>
                    <a:pt x="1121" y="7848"/>
                    <a:pt x="1606" y="8122"/>
                    <a:pt x="2177" y="8270"/>
                  </a:cubicBezTo>
                  <a:cubicBezTo>
                    <a:pt x="2558" y="8371"/>
                    <a:pt x="2946" y="8418"/>
                    <a:pt x="3333" y="8418"/>
                  </a:cubicBezTo>
                  <a:cubicBezTo>
                    <a:pt x="3675" y="8418"/>
                    <a:pt x="4016" y="8382"/>
                    <a:pt x="4353" y="8312"/>
                  </a:cubicBezTo>
                  <a:cubicBezTo>
                    <a:pt x="3803" y="7827"/>
                    <a:pt x="3465" y="7087"/>
                    <a:pt x="3465" y="6306"/>
                  </a:cubicBezTo>
                  <a:cubicBezTo>
                    <a:pt x="3465" y="4785"/>
                    <a:pt x="4690" y="3559"/>
                    <a:pt x="6190" y="3559"/>
                  </a:cubicBezTo>
                  <a:cubicBezTo>
                    <a:pt x="6803" y="3559"/>
                    <a:pt x="7373" y="3771"/>
                    <a:pt x="7817" y="4109"/>
                  </a:cubicBezTo>
                  <a:cubicBezTo>
                    <a:pt x="7838" y="3813"/>
                    <a:pt x="7838" y="3496"/>
                    <a:pt x="7796" y="3200"/>
                  </a:cubicBezTo>
                  <a:cubicBezTo>
                    <a:pt x="7796" y="3116"/>
                    <a:pt x="7775" y="3053"/>
                    <a:pt x="7775" y="2989"/>
                  </a:cubicBezTo>
                  <a:cubicBezTo>
                    <a:pt x="7584" y="1764"/>
                    <a:pt x="6930" y="1172"/>
                    <a:pt x="6064" y="644"/>
                  </a:cubicBezTo>
                  <a:cubicBezTo>
                    <a:pt x="5372" y="224"/>
                    <a:pt x="4550" y="0"/>
                    <a:pt x="37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14718;p67"/>
            <p:cNvSpPr/>
            <p:nvPr/>
          </p:nvSpPr>
          <p:spPr>
            <a:xfrm>
              <a:off x="7386849" y="3023456"/>
              <a:ext cx="170261" cy="185988"/>
            </a:xfrm>
            <a:custGeom>
              <a:avLst/>
              <a:gdLst/>
              <a:ahLst/>
              <a:cxnLst/>
              <a:rect l="l" t="t" r="r" b="b"/>
              <a:pathLst>
                <a:path w="4352" h="4754" extrusionOk="0">
                  <a:moveTo>
                    <a:pt x="2725" y="0"/>
                  </a:moveTo>
                  <a:cubicBezTo>
                    <a:pt x="1225" y="0"/>
                    <a:pt x="0" y="1226"/>
                    <a:pt x="0" y="2747"/>
                  </a:cubicBezTo>
                  <a:cubicBezTo>
                    <a:pt x="0" y="3528"/>
                    <a:pt x="338" y="4268"/>
                    <a:pt x="888" y="4753"/>
                  </a:cubicBezTo>
                  <a:lnTo>
                    <a:pt x="1268" y="4669"/>
                  </a:lnTo>
                  <a:cubicBezTo>
                    <a:pt x="2894" y="4204"/>
                    <a:pt x="4204" y="2514"/>
                    <a:pt x="4352" y="550"/>
                  </a:cubicBezTo>
                  <a:cubicBezTo>
                    <a:pt x="3908" y="212"/>
                    <a:pt x="3338" y="0"/>
                    <a:pt x="2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14719;p67"/>
            <p:cNvSpPr/>
            <p:nvPr/>
          </p:nvSpPr>
          <p:spPr>
            <a:xfrm>
              <a:off x="7248007" y="3027603"/>
              <a:ext cx="50468" cy="147140"/>
            </a:xfrm>
            <a:custGeom>
              <a:avLst/>
              <a:gdLst/>
              <a:ahLst/>
              <a:cxnLst/>
              <a:rect l="l" t="t" r="r" b="b"/>
              <a:pathLst>
                <a:path w="1290" h="3761" extrusionOk="0">
                  <a:moveTo>
                    <a:pt x="85" y="0"/>
                  </a:moveTo>
                  <a:lnTo>
                    <a:pt x="22" y="824"/>
                  </a:lnTo>
                  <a:cubicBezTo>
                    <a:pt x="1" y="2176"/>
                    <a:pt x="296" y="3126"/>
                    <a:pt x="845" y="3760"/>
                  </a:cubicBezTo>
                  <a:cubicBezTo>
                    <a:pt x="1120" y="3317"/>
                    <a:pt x="1289" y="2810"/>
                    <a:pt x="1289" y="2260"/>
                  </a:cubicBezTo>
                  <a:cubicBezTo>
                    <a:pt x="1289" y="1331"/>
                    <a:pt x="803" y="507"/>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14720;p67"/>
            <p:cNvSpPr/>
            <p:nvPr/>
          </p:nvSpPr>
          <p:spPr>
            <a:xfrm>
              <a:off x="7533947" y="2977996"/>
              <a:ext cx="65335" cy="65335"/>
            </a:xfrm>
            <a:custGeom>
              <a:avLst/>
              <a:gdLst/>
              <a:ahLst/>
              <a:cxnLst/>
              <a:rect l="l" t="t" r="r" b="b"/>
              <a:pathLst>
                <a:path w="1670" h="1670" extrusionOk="0">
                  <a:moveTo>
                    <a:pt x="845" y="1"/>
                  </a:moveTo>
                  <a:cubicBezTo>
                    <a:pt x="381" y="1"/>
                    <a:pt x="0" y="381"/>
                    <a:pt x="0" y="825"/>
                  </a:cubicBezTo>
                  <a:cubicBezTo>
                    <a:pt x="0" y="1289"/>
                    <a:pt x="381" y="1669"/>
                    <a:pt x="845" y="1669"/>
                  </a:cubicBezTo>
                  <a:cubicBezTo>
                    <a:pt x="1310" y="1669"/>
                    <a:pt x="1669" y="1289"/>
                    <a:pt x="1669" y="825"/>
                  </a:cubicBezTo>
                  <a:cubicBezTo>
                    <a:pt x="1669" y="381"/>
                    <a:pt x="1310" y="1"/>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14721;p67"/>
            <p:cNvSpPr/>
            <p:nvPr/>
          </p:nvSpPr>
          <p:spPr>
            <a:xfrm>
              <a:off x="7557889" y="3017666"/>
              <a:ext cx="900" cy="39"/>
            </a:xfrm>
            <a:custGeom>
              <a:avLst/>
              <a:gdLst/>
              <a:ahLst/>
              <a:cxnLst/>
              <a:rect l="l" t="t" r="r" b="b"/>
              <a:pathLst>
                <a:path w="23" h="1" extrusionOk="0">
                  <a:moveTo>
                    <a:pt x="1" y="1"/>
                  </a:moveTo>
                  <a:cubicBezTo>
                    <a:pt x="1" y="1"/>
                    <a:pt x="22" y="1"/>
                    <a:pt x="22" y="1"/>
                  </a:cubicBezTo>
                  <a:cubicBezTo>
                    <a:pt x="22"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14722;p67"/>
            <p:cNvSpPr/>
            <p:nvPr/>
          </p:nvSpPr>
          <p:spPr>
            <a:xfrm>
              <a:off x="7560393" y="3016023"/>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14723;p67"/>
            <p:cNvSpPr/>
            <p:nvPr/>
          </p:nvSpPr>
          <p:spPr>
            <a:xfrm>
              <a:off x="7557068" y="3018487"/>
              <a:ext cx="39" cy="39"/>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14724;p67"/>
            <p:cNvSpPr/>
            <p:nvPr/>
          </p:nvSpPr>
          <p:spPr>
            <a:xfrm>
              <a:off x="7563679" y="3013519"/>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14725;p67"/>
            <p:cNvSpPr/>
            <p:nvPr/>
          </p:nvSpPr>
          <p:spPr>
            <a:xfrm>
              <a:off x="7562036" y="3014379"/>
              <a:ext cx="39" cy="861"/>
            </a:xfrm>
            <a:custGeom>
              <a:avLst/>
              <a:gdLst/>
              <a:ahLst/>
              <a:cxnLst/>
              <a:rect l="l" t="t" r="r" b="b"/>
              <a:pathLst>
                <a:path w="1" h="22" extrusionOk="0">
                  <a:moveTo>
                    <a:pt x="1" y="21"/>
                  </a:moveTo>
                  <a:cubicBezTo>
                    <a:pt x="1" y="0"/>
                    <a:pt x="1" y="0"/>
                    <a:pt x="1" y="0"/>
                  </a:cubicBezTo>
                  <a:cubicBezTo>
                    <a:pt x="1" y="0"/>
                    <a:pt x="1" y="0"/>
                    <a:pt x="1" y="2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14726;p67"/>
            <p:cNvSpPr/>
            <p:nvPr/>
          </p:nvSpPr>
          <p:spPr>
            <a:xfrm>
              <a:off x="7553781" y="3017666"/>
              <a:ext cx="861" cy="39"/>
            </a:xfrm>
            <a:custGeom>
              <a:avLst/>
              <a:gdLst/>
              <a:ahLst/>
              <a:cxnLst/>
              <a:rect l="l" t="t" r="r" b="b"/>
              <a:pathLst>
                <a:path w="22" h="1" extrusionOk="0">
                  <a:moveTo>
                    <a:pt x="0" y="1"/>
                  </a:moveTo>
                  <a:lnTo>
                    <a:pt x="21" y="1"/>
                  </a:lnTo>
                  <a:cubicBezTo>
                    <a:pt x="21"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14727;p67"/>
            <p:cNvSpPr/>
            <p:nvPr/>
          </p:nvSpPr>
          <p:spPr>
            <a:xfrm>
              <a:off x="7553781" y="3019309"/>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14728;p67"/>
            <p:cNvSpPr/>
            <p:nvPr/>
          </p:nvSpPr>
          <p:spPr>
            <a:xfrm>
              <a:off x="7555425" y="3019309"/>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14729;p67"/>
            <p:cNvSpPr/>
            <p:nvPr/>
          </p:nvSpPr>
          <p:spPr>
            <a:xfrm>
              <a:off x="7555425" y="3019309"/>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14730;p67"/>
            <p:cNvSpPr/>
            <p:nvPr/>
          </p:nvSpPr>
          <p:spPr>
            <a:xfrm>
              <a:off x="7576081" y="3012697"/>
              <a:ext cx="861" cy="39"/>
            </a:xfrm>
            <a:custGeom>
              <a:avLst/>
              <a:gdLst/>
              <a:ahLst/>
              <a:cxnLst/>
              <a:rect l="l" t="t" r="r" b="b"/>
              <a:pathLst>
                <a:path w="22" h="1" extrusionOk="0">
                  <a:moveTo>
                    <a:pt x="1" y="1"/>
                  </a:moveTo>
                  <a:cubicBezTo>
                    <a:pt x="1" y="1"/>
                    <a:pt x="1"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14731;p67"/>
            <p:cNvSpPr/>
            <p:nvPr/>
          </p:nvSpPr>
          <p:spPr>
            <a:xfrm>
              <a:off x="7567005" y="3011054"/>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14732;p67"/>
            <p:cNvSpPr/>
            <p:nvPr/>
          </p:nvSpPr>
          <p:spPr>
            <a:xfrm>
              <a:off x="7577724" y="3011054"/>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14733;p67"/>
            <p:cNvSpPr/>
            <p:nvPr/>
          </p:nvSpPr>
          <p:spPr>
            <a:xfrm>
              <a:off x="7553781" y="301684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14734;p67"/>
            <p:cNvSpPr/>
            <p:nvPr/>
          </p:nvSpPr>
          <p:spPr>
            <a:xfrm>
              <a:off x="7564501" y="3003621"/>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14735;p67"/>
            <p:cNvSpPr/>
            <p:nvPr/>
          </p:nvSpPr>
          <p:spPr>
            <a:xfrm>
              <a:off x="7577724" y="3011054"/>
              <a:ext cx="39" cy="39"/>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14736;p67"/>
            <p:cNvSpPr/>
            <p:nvPr/>
          </p:nvSpPr>
          <p:spPr>
            <a:xfrm>
              <a:off x="7570291" y="3011054"/>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14737;p67"/>
            <p:cNvSpPr/>
            <p:nvPr/>
          </p:nvSpPr>
          <p:spPr>
            <a:xfrm>
              <a:off x="7570291" y="3011054"/>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14738;p67"/>
            <p:cNvSpPr/>
            <p:nvPr/>
          </p:nvSpPr>
          <p:spPr>
            <a:xfrm>
              <a:off x="7576902" y="3011876"/>
              <a:ext cx="39" cy="861"/>
            </a:xfrm>
            <a:custGeom>
              <a:avLst/>
              <a:gdLst/>
              <a:ahLst/>
              <a:cxnLst/>
              <a:rect l="l" t="t" r="r" b="b"/>
              <a:pathLst>
                <a:path w="1" h="22" extrusionOk="0">
                  <a:moveTo>
                    <a:pt x="1" y="22"/>
                  </a:moveTo>
                  <a:lnTo>
                    <a:pt x="1" y="1"/>
                  </a:lnTo>
                  <a:cubicBezTo>
                    <a:pt x="1" y="1"/>
                    <a:pt x="1" y="1"/>
                    <a:pt x="1"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14739;p67"/>
            <p:cNvSpPr/>
            <p:nvPr/>
          </p:nvSpPr>
          <p:spPr>
            <a:xfrm>
              <a:off x="7571973" y="3011054"/>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14740;p67"/>
            <p:cNvSpPr/>
            <p:nvPr/>
          </p:nvSpPr>
          <p:spPr>
            <a:xfrm>
              <a:off x="7561215" y="3015201"/>
              <a:ext cx="39" cy="39"/>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14741;p67"/>
            <p:cNvSpPr/>
            <p:nvPr/>
          </p:nvSpPr>
          <p:spPr>
            <a:xfrm>
              <a:off x="7558750" y="3009411"/>
              <a:ext cx="39" cy="39"/>
            </a:xfrm>
            <a:custGeom>
              <a:avLst/>
              <a:gdLst/>
              <a:ahLst/>
              <a:cxnLst/>
              <a:rect l="l" t="t" r="r" b="b"/>
              <a:pathLst>
                <a:path w="1" h="1" extrusionOk="0">
                  <a:moveTo>
                    <a:pt x="0" y="0"/>
                  </a:move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14742;p67"/>
            <p:cNvSpPr/>
            <p:nvPr/>
          </p:nvSpPr>
          <p:spPr>
            <a:xfrm>
              <a:off x="7558750" y="3009411"/>
              <a:ext cx="39" cy="861"/>
            </a:xfrm>
            <a:custGeom>
              <a:avLst/>
              <a:gdLst/>
              <a:ahLst/>
              <a:cxnLst/>
              <a:rect l="l" t="t" r="r" b="b"/>
              <a:pathLst>
                <a:path w="1" h="22" extrusionOk="0">
                  <a:moveTo>
                    <a:pt x="0" y="22"/>
                  </a:moveTo>
                  <a:cubicBezTo>
                    <a:pt x="0" y="22"/>
                    <a:pt x="0" y="22"/>
                    <a:pt x="0" y="0"/>
                  </a:cubicBezTo>
                  <a:cubicBezTo>
                    <a:pt x="0" y="0"/>
                    <a:pt x="0" y="22"/>
                    <a:pt x="0"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14743;p67"/>
            <p:cNvSpPr/>
            <p:nvPr/>
          </p:nvSpPr>
          <p:spPr>
            <a:xfrm>
              <a:off x="7558750" y="3009411"/>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14744;p67"/>
            <p:cNvSpPr/>
            <p:nvPr/>
          </p:nvSpPr>
          <p:spPr>
            <a:xfrm>
              <a:off x="7557068" y="3011054"/>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14745;p67"/>
            <p:cNvSpPr/>
            <p:nvPr/>
          </p:nvSpPr>
          <p:spPr>
            <a:xfrm>
              <a:off x="7557068" y="3011054"/>
              <a:ext cx="39" cy="39"/>
            </a:xfrm>
            <a:custGeom>
              <a:avLst/>
              <a:gdLst/>
              <a:ahLst/>
              <a:cxnLst/>
              <a:rect l="l" t="t" r="r" b="b"/>
              <a:pathLst>
                <a:path w="1" h="1" extrusionOk="0">
                  <a:moveTo>
                    <a:pt x="1" y="1"/>
                  </a:move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14746;p67"/>
            <p:cNvSpPr/>
            <p:nvPr/>
          </p:nvSpPr>
          <p:spPr>
            <a:xfrm>
              <a:off x="7559571" y="3008589"/>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14747;p67"/>
            <p:cNvSpPr/>
            <p:nvPr/>
          </p:nvSpPr>
          <p:spPr>
            <a:xfrm>
              <a:off x="7552138" y="3002408"/>
              <a:ext cx="26486" cy="16940"/>
            </a:xfrm>
            <a:custGeom>
              <a:avLst/>
              <a:gdLst/>
              <a:ahLst/>
              <a:cxnLst/>
              <a:rect l="l" t="t" r="r" b="b"/>
              <a:pathLst>
                <a:path w="677" h="433" extrusionOk="0">
                  <a:moveTo>
                    <a:pt x="159" y="191"/>
                  </a:moveTo>
                  <a:cubicBezTo>
                    <a:pt x="157" y="191"/>
                    <a:pt x="162" y="201"/>
                    <a:pt x="148" y="201"/>
                  </a:cubicBezTo>
                  <a:lnTo>
                    <a:pt x="169" y="201"/>
                  </a:lnTo>
                  <a:cubicBezTo>
                    <a:pt x="162" y="193"/>
                    <a:pt x="160" y="191"/>
                    <a:pt x="159" y="191"/>
                  </a:cubicBezTo>
                  <a:close/>
                  <a:moveTo>
                    <a:pt x="406" y="212"/>
                  </a:moveTo>
                  <a:lnTo>
                    <a:pt x="406" y="212"/>
                  </a:lnTo>
                  <a:cubicBezTo>
                    <a:pt x="404" y="212"/>
                    <a:pt x="401" y="215"/>
                    <a:pt x="401" y="222"/>
                  </a:cubicBezTo>
                  <a:cubicBezTo>
                    <a:pt x="416" y="222"/>
                    <a:pt x="411" y="212"/>
                    <a:pt x="406" y="212"/>
                  </a:cubicBezTo>
                  <a:close/>
                  <a:moveTo>
                    <a:pt x="655" y="222"/>
                  </a:moveTo>
                  <a:lnTo>
                    <a:pt x="655" y="222"/>
                  </a:lnTo>
                  <a:cubicBezTo>
                    <a:pt x="655" y="222"/>
                    <a:pt x="634" y="243"/>
                    <a:pt x="634" y="243"/>
                  </a:cubicBezTo>
                  <a:cubicBezTo>
                    <a:pt x="634" y="243"/>
                    <a:pt x="655" y="243"/>
                    <a:pt x="655" y="222"/>
                  </a:cubicBezTo>
                  <a:close/>
                  <a:moveTo>
                    <a:pt x="122" y="254"/>
                  </a:moveTo>
                  <a:lnTo>
                    <a:pt x="122" y="254"/>
                  </a:lnTo>
                  <a:cubicBezTo>
                    <a:pt x="117" y="254"/>
                    <a:pt x="113" y="264"/>
                    <a:pt x="127" y="264"/>
                  </a:cubicBezTo>
                  <a:cubicBezTo>
                    <a:pt x="127" y="257"/>
                    <a:pt x="124" y="254"/>
                    <a:pt x="122" y="254"/>
                  </a:cubicBezTo>
                  <a:close/>
                  <a:moveTo>
                    <a:pt x="106" y="264"/>
                  </a:moveTo>
                  <a:cubicBezTo>
                    <a:pt x="106" y="264"/>
                    <a:pt x="127" y="264"/>
                    <a:pt x="127" y="285"/>
                  </a:cubicBezTo>
                  <a:cubicBezTo>
                    <a:pt x="106" y="285"/>
                    <a:pt x="106" y="264"/>
                    <a:pt x="106" y="264"/>
                  </a:cubicBezTo>
                  <a:close/>
                  <a:moveTo>
                    <a:pt x="42" y="348"/>
                  </a:moveTo>
                  <a:cubicBezTo>
                    <a:pt x="42" y="348"/>
                    <a:pt x="42" y="348"/>
                    <a:pt x="42" y="369"/>
                  </a:cubicBezTo>
                  <a:lnTo>
                    <a:pt x="63" y="369"/>
                  </a:lnTo>
                  <a:cubicBezTo>
                    <a:pt x="63" y="369"/>
                    <a:pt x="63" y="348"/>
                    <a:pt x="42" y="348"/>
                  </a:cubicBezTo>
                  <a:close/>
                  <a:moveTo>
                    <a:pt x="42" y="369"/>
                  </a:moveTo>
                  <a:cubicBezTo>
                    <a:pt x="42" y="369"/>
                    <a:pt x="63" y="369"/>
                    <a:pt x="63" y="391"/>
                  </a:cubicBezTo>
                  <a:cubicBezTo>
                    <a:pt x="63" y="369"/>
                    <a:pt x="63" y="369"/>
                    <a:pt x="42" y="369"/>
                  </a:cubicBezTo>
                  <a:close/>
                  <a:moveTo>
                    <a:pt x="438" y="1"/>
                  </a:moveTo>
                  <a:cubicBezTo>
                    <a:pt x="432" y="1"/>
                    <a:pt x="423" y="10"/>
                    <a:pt x="423" y="10"/>
                  </a:cubicBezTo>
                  <a:lnTo>
                    <a:pt x="359" y="10"/>
                  </a:lnTo>
                  <a:cubicBezTo>
                    <a:pt x="338" y="10"/>
                    <a:pt x="338" y="32"/>
                    <a:pt x="338" y="32"/>
                  </a:cubicBezTo>
                  <a:lnTo>
                    <a:pt x="317" y="32"/>
                  </a:lnTo>
                  <a:cubicBezTo>
                    <a:pt x="317" y="32"/>
                    <a:pt x="338" y="32"/>
                    <a:pt x="338" y="53"/>
                  </a:cubicBezTo>
                  <a:lnTo>
                    <a:pt x="317" y="53"/>
                  </a:lnTo>
                  <a:cubicBezTo>
                    <a:pt x="317" y="32"/>
                    <a:pt x="317" y="32"/>
                    <a:pt x="317" y="32"/>
                  </a:cubicBezTo>
                  <a:cubicBezTo>
                    <a:pt x="317" y="39"/>
                    <a:pt x="315" y="41"/>
                    <a:pt x="311" y="41"/>
                  </a:cubicBezTo>
                  <a:cubicBezTo>
                    <a:pt x="305" y="41"/>
                    <a:pt x="296" y="32"/>
                    <a:pt x="296" y="32"/>
                  </a:cubicBezTo>
                  <a:lnTo>
                    <a:pt x="296" y="53"/>
                  </a:lnTo>
                  <a:cubicBezTo>
                    <a:pt x="275" y="32"/>
                    <a:pt x="296" y="32"/>
                    <a:pt x="296" y="32"/>
                  </a:cubicBezTo>
                  <a:cubicBezTo>
                    <a:pt x="275" y="32"/>
                    <a:pt x="275" y="32"/>
                    <a:pt x="275" y="53"/>
                  </a:cubicBezTo>
                  <a:lnTo>
                    <a:pt x="254" y="53"/>
                  </a:lnTo>
                  <a:cubicBezTo>
                    <a:pt x="254" y="53"/>
                    <a:pt x="232" y="74"/>
                    <a:pt x="232" y="74"/>
                  </a:cubicBezTo>
                  <a:cubicBezTo>
                    <a:pt x="232" y="95"/>
                    <a:pt x="232" y="95"/>
                    <a:pt x="232" y="95"/>
                  </a:cubicBezTo>
                  <a:lnTo>
                    <a:pt x="190" y="95"/>
                  </a:lnTo>
                  <a:cubicBezTo>
                    <a:pt x="190" y="95"/>
                    <a:pt x="211" y="116"/>
                    <a:pt x="190" y="116"/>
                  </a:cubicBezTo>
                  <a:cubicBezTo>
                    <a:pt x="190" y="137"/>
                    <a:pt x="190" y="137"/>
                    <a:pt x="190" y="137"/>
                  </a:cubicBezTo>
                  <a:lnTo>
                    <a:pt x="211" y="137"/>
                  </a:lnTo>
                  <a:cubicBezTo>
                    <a:pt x="197" y="137"/>
                    <a:pt x="193" y="147"/>
                    <a:pt x="191" y="147"/>
                  </a:cubicBezTo>
                  <a:cubicBezTo>
                    <a:pt x="190" y="147"/>
                    <a:pt x="190" y="144"/>
                    <a:pt x="190" y="137"/>
                  </a:cubicBezTo>
                  <a:cubicBezTo>
                    <a:pt x="190" y="158"/>
                    <a:pt x="190" y="158"/>
                    <a:pt x="190" y="158"/>
                  </a:cubicBezTo>
                  <a:lnTo>
                    <a:pt x="169" y="158"/>
                  </a:lnTo>
                  <a:cubicBezTo>
                    <a:pt x="169" y="158"/>
                    <a:pt x="190" y="158"/>
                    <a:pt x="190" y="179"/>
                  </a:cubicBezTo>
                  <a:lnTo>
                    <a:pt x="170" y="159"/>
                  </a:lnTo>
                  <a:lnTo>
                    <a:pt x="170" y="159"/>
                  </a:lnTo>
                  <a:cubicBezTo>
                    <a:pt x="190" y="179"/>
                    <a:pt x="190" y="179"/>
                    <a:pt x="169" y="179"/>
                  </a:cubicBezTo>
                  <a:cubicBezTo>
                    <a:pt x="169" y="179"/>
                    <a:pt x="169" y="179"/>
                    <a:pt x="169" y="179"/>
                  </a:cubicBezTo>
                  <a:lnTo>
                    <a:pt x="169" y="179"/>
                  </a:lnTo>
                  <a:cubicBezTo>
                    <a:pt x="169" y="179"/>
                    <a:pt x="190" y="179"/>
                    <a:pt x="190" y="201"/>
                  </a:cubicBezTo>
                  <a:cubicBezTo>
                    <a:pt x="169" y="201"/>
                    <a:pt x="169" y="179"/>
                    <a:pt x="169" y="179"/>
                  </a:cubicBezTo>
                  <a:cubicBezTo>
                    <a:pt x="169" y="201"/>
                    <a:pt x="169" y="201"/>
                    <a:pt x="169" y="201"/>
                  </a:cubicBezTo>
                  <a:cubicBezTo>
                    <a:pt x="169" y="208"/>
                    <a:pt x="167" y="210"/>
                    <a:pt x="164" y="210"/>
                  </a:cubicBezTo>
                  <a:cubicBezTo>
                    <a:pt x="157" y="210"/>
                    <a:pt x="148" y="201"/>
                    <a:pt x="148" y="201"/>
                  </a:cubicBezTo>
                  <a:cubicBezTo>
                    <a:pt x="148" y="201"/>
                    <a:pt x="148" y="222"/>
                    <a:pt x="127" y="222"/>
                  </a:cubicBezTo>
                  <a:cubicBezTo>
                    <a:pt x="127" y="243"/>
                    <a:pt x="127" y="243"/>
                    <a:pt x="148" y="264"/>
                  </a:cubicBezTo>
                  <a:cubicBezTo>
                    <a:pt x="127" y="243"/>
                    <a:pt x="127" y="243"/>
                    <a:pt x="127" y="243"/>
                  </a:cubicBezTo>
                  <a:cubicBezTo>
                    <a:pt x="127" y="243"/>
                    <a:pt x="127" y="243"/>
                    <a:pt x="127" y="264"/>
                  </a:cubicBezTo>
                  <a:lnTo>
                    <a:pt x="85" y="264"/>
                  </a:lnTo>
                  <a:cubicBezTo>
                    <a:pt x="106" y="264"/>
                    <a:pt x="106" y="264"/>
                    <a:pt x="106" y="285"/>
                  </a:cubicBezTo>
                  <a:lnTo>
                    <a:pt x="106" y="301"/>
                  </a:lnTo>
                  <a:lnTo>
                    <a:pt x="106" y="301"/>
                  </a:lnTo>
                  <a:cubicBezTo>
                    <a:pt x="100" y="299"/>
                    <a:pt x="95" y="297"/>
                    <a:pt x="91" y="297"/>
                  </a:cubicBezTo>
                  <a:cubicBezTo>
                    <a:pt x="87" y="297"/>
                    <a:pt x="85" y="299"/>
                    <a:pt x="85" y="306"/>
                  </a:cubicBezTo>
                  <a:lnTo>
                    <a:pt x="106" y="306"/>
                  </a:lnTo>
                  <a:cubicBezTo>
                    <a:pt x="106" y="314"/>
                    <a:pt x="103" y="319"/>
                    <a:pt x="99" y="321"/>
                  </a:cubicBezTo>
                  <a:lnTo>
                    <a:pt x="99" y="321"/>
                  </a:lnTo>
                  <a:cubicBezTo>
                    <a:pt x="95" y="319"/>
                    <a:pt x="93" y="318"/>
                    <a:pt x="91" y="318"/>
                  </a:cubicBezTo>
                  <a:cubicBezTo>
                    <a:pt x="90" y="318"/>
                    <a:pt x="89" y="318"/>
                    <a:pt x="88" y="319"/>
                  </a:cubicBezTo>
                  <a:lnTo>
                    <a:pt x="88" y="319"/>
                  </a:lnTo>
                  <a:cubicBezTo>
                    <a:pt x="86" y="316"/>
                    <a:pt x="85" y="313"/>
                    <a:pt x="85" y="308"/>
                  </a:cubicBezTo>
                  <a:lnTo>
                    <a:pt x="85" y="308"/>
                  </a:lnTo>
                  <a:cubicBezTo>
                    <a:pt x="85" y="312"/>
                    <a:pt x="86" y="316"/>
                    <a:pt x="88" y="319"/>
                  </a:cubicBezTo>
                  <a:lnTo>
                    <a:pt x="88" y="319"/>
                  </a:lnTo>
                  <a:cubicBezTo>
                    <a:pt x="85" y="321"/>
                    <a:pt x="85" y="327"/>
                    <a:pt x="85" y="327"/>
                  </a:cubicBezTo>
                  <a:lnTo>
                    <a:pt x="63" y="327"/>
                  </a:lnTo>
                  <a:cubicBezTo>
                    <a:pt x="85" y="327"/>
                    <a:pt x="63" y="327"/>
                    <a:pt x="85" y="348"/>
                  </a:cubicBezTo>
                  <a:cubicBezTo>
                    <a:pt x="85" y="348"/>
                    <a:pt x="63" y="327"/>
                    <a:pt x="63" y="327"/>
                  </a:cubicBezTo>
                  <a:lnTo>
                    <a:pt x="63" y="348"/>
                  </a:lnTo>
                  <a:cubicBezTo>
                    <a:pt x="77" y="348"/>
                    <a:pt x="73" y="348"/>
                    <a:pt x="69" y="354"/>
                  </a:cubicBezTo>
                  <a:lnTo>
                    <a:pt x="69" y="354"/>
                  </a:lnTo>
                  <a:cubicBezTo>
                    <a:pt x="66" y="351"/>
                    <a:pt x="63" y="348"/>
                    <a:pt x="63" y="348"/>
                  </a:cubicBezTo>
                  <a:cubicBezTo>
                    <a:pt x="63" y="348"/>
                    <a:pt x="63" y="348"/>
                    <a:pt x="63" y="369"/>
                  </a:cubicBezTo>
                  <a:cubicBezTo>
                    <a:pt x="63" y="362"/>
                    <a:pt x="66" y="357"/>
                    <a:pt x="69" y="354"/>
                  </a:cubicBezTo>
                  <a:lnTo>
                    <a:pt x="69" y="354"/>
                  </a:lnTo>
                  <a:cubicBezTo>
                    <a:pt x="75" y="360"/>
                    <a:pt x="85" y="369"/>
                    <a:pt x="85" y="369"/>
                  </a:cubicBezTo>
                  <a:lnTo>
                    <a:pt x="63" y="369"/>
                  </a:lnTo>
                  <a:cubicBezTo>
                    <a:pt x="63" y="369"/>
                    <a:pt x="63" y="369"/>
                    <a:pt x="63" y="391"/>
                  </a:cubicBezTo>
                  <a:lnTo>
                    <a:pt x="42" y="391"/>
                  </a:lnTo>
                  <a:cubicBezTo>
                    <a:pt x="42" y="401"/>
                    <a:pt x="42" y="401"/>
                    <a:pt x="42" y="401"/>
                  </a:cubicBezTo>
                  <a:cubicBezTo>
                    <a:pt x="42" y="401"/>
                    <a:pt x="42" y="401"/>
                    <a:pt x="42" y="412"/>
                  </a:cubicBezTo>
                  <a:lnTo>
                    <a:pt x="21" y="412"/>
                  </a:lnTo>
                  <a:cubicBezTo>
                    <a:pt x="0" y="412"/>
                    <a:pt x="21" y="412"/>
                    <a:pt x="21" y="433"/>
                  </a:cubicBezTo>
                  <a:cubicBezTo>
                    <a:pt x="21" y="426"/>
                    <a:pt x="21" y="423"/>
                    <a:pt x="22" y="423"/>
                  </a:cubicBezTo>
                  <a:cubicBezTo>
                    <a:pt x="24" y="423"/>
                    <a:pt x="28" y="433"/>
                    <a:pt x="42" y="433"/>
                  </a:cubicBezTo>
                  <a:lnTo>
                    <a:pt x="85" y="433"/>
                  </a:lnTo>
                  <a:cubicBezTo>
                    <a:pt x="99" y="433"/>
                    <a:pt x="94" y="423"/>
                    <a:pt x="96" y="423"/>
                  </a:cubicBezTo>
                  <a:lnTo>
                    <a:pt x="96" y="423"/>
                  </a:lnTo>
                  <a:cubicBezTo>
                    <a:pt x="96" y="423"/>
                    <a:pt x="99" y="426"/>
                    <a:pt x="106" y="433"/>
                  </a:cubicBezTo>
                  <a:cubicBezTo>
                    <a:pt x="85" y="412"/>
                    <a:pt x="106" y="412"/>
                    <a:pt x="106" y="412"/>
                  </a:cubicBezTo>
                  <a:lnTo>
                    <a:pt x="127" y="412"/>
                  </a:lnTo>
                  <a:cubicBezTo>
                    <a:pt x="148" y="412"/>
                    <a:pt x="127" y="391"/>
                    <a:pt x="127" y="391"/>
                  </a:cubicBezTo>
                  <a:lnTo>
                    <a:pt x="127" y="391"/>
                  </a:lnTo>
                  <a:cubicBezTo>
                    <a:pt x="127" y="391"/>
                    <a:pt x="136" y="400"/>
                    <a:pt x="142" y="400"/>
                  </a:cubicBezTo>
                  <a:cubicBezTo>
                    <a:pt x="146" y="400"/>
                    <a:pt x="148" y="398"/>
                    <a:pt x="148" y="391"/>
                  </a:cubicBezTo>
                  <a:lnTo>
                    <a:pt x="148" y="369"/>
                  </a:lnTo>
                  <a:cubicBezTo>
                    <a:pt x="155" y="377"/>
                    <a:pt x="157" y="379"/>
                    <a:pt x="158" y="379"/>
                  </a:cubicBezTo>
                  <a:cubicBezTo>
                    <a:pt x="160" y="379"/>
                    <a:pt x="155" y="369"/>
                    <a:pt x="169" y="369"/>
                  </a:cubicBezTo>
                  <a:cubicBezTo>
                    <a:pt x="169" y="369"/>
                    <a:pt x="169" y="369"/>
                    <a:pt x="169" y="348"/>
                  </a:cubicBezTo>
                  <a:cubicBezTo>
                    <a:pt x="169" y="348"/>
                    <a:pt x="190" y="369"/>
                    <a:pt x="190" y="369"/>
                  </a:cubicBezTo>
                  <a:cubicBezTo>
                    <a:pt x="190" y="359"/>
                    <a:pt x="190" y="359"/>
                    <a:pt x="190" y="359"/>
                  </a:cubicBezTo>
                  <a:cubicBezTo>
                    <a:pt x="190" y="359"/>
                    <a:pt x="190" y="359"/>
                    <a:pt x="190" y="348"/>
                  </a:cubicBezTo>
                  <a:lnTo>
                    <a:pt x="211" y="348"/>
                  </a:lnTo>
                  <a:cubicBezTo>
                    <a:pt x="211" y="338"/>
                    <a:pt x="217" y="338"/>
                    <a:pt x="222" y="338"/>
                  </a:cubicBezTo>
                  <a:cubicBezTo>
                    <a:pt x="227" y="338"/>
                    <a:pt x="232" y="338"/>
                    <a:pt x="232" y="327"/>
                  </a:cubicBezTo>
                  <a:cubicBezTo>
                    <a:pt x="232" y="306"/>
                    <a:pt x="232" y="306"/>
                    <a:pt x="232" y="306"/>
                  </a:cubicBezTo>
                  <a:lnTo>
                    <a:pt x="254" y="306"/>
                  </a:lnTo>
                  <a:cubicBezTo>
                    <a:pt x="268" y="306"/>
                    <a:pt x="263" y="297"/>
                    <a:pt x="265" y="297"/>
                  </a:cubicBezTo>
                  <a:lnTo>
                    <a:pt x="265" y="297"/>
                  </a:lnTo>
                  <a:cubicBezTo>
                    <a:pt x="265" y="297"/>
                    <a:pt x="268" y="299"/>
                    <a:pt x="275" y="306"/>
                  </a:cubicBezTo>
                  <a:lnTo>
                    <a:pt x="275" y="306"/>
                  </a:lnTo>
                  <a:cubicBezTo>
                    <a:pt x="275" y="306"/>
                    <a:pt x="254" y="285"/>
                    <a:pt x="254" y="285"/>
                  </a:cubicBezTo>
                  <a:cubicBezTo>
                    <a:pt x="275" y="285"/>
                    <a:pt x="275" y="306"/>
                    <a:pt x="275" y="306"/>
                  </a:cubicBezTo>
                  <a:lnTo>
                    <a:pt x="275" y="285"/>
                  </a:lnTo>
                  <a:cubicBezTo>
                    <a:pt x="275" y="285"/>
                    <a:pt x="284" y="294"/>
                    <a:pt x="290" y="294"/>
                  </a:cubicBezTo>
                  <a:cubicBezTo>
                    <a:pt x="293" y="294"/>
                    <a:pt x="296" y="292"/>
                    <a:pt x="296" y="285"/>
                  </a:cubicBezTo>
                  <a:lnTo>
                    <a:pt x="317" y="285"/>
                  </a:lnTo>
                  <a:cubicBezTo>
                    <a:pt x="317" y="285"/>
                    <a:pt x="317" y="264"/>
                    <a:pt x="317" y="264"/>
                  </a:cubicBezTo>
                  <a:lnTo>
                    <a:pt x="338" y="264"/>
                  </a:lnTo>
                  <a:cubicBezTo>
                    <a:pt x="338" y="264"/>
                    <a:pt x="338" y="264"/>
                    <a:pt x="338" y="243"/>
                  </a:cubicBezTo>
                  <a:cubicBezTo>
                    <a:pt x="338" y="243"/>
                    <a:pt x="338" y="252"/>
                    <a:pt x="344" y="252"/>
                  </a:cubicBezTo>
                  <a:cubicBezTo>
                    <a:pt x="347" y="252"/>
                    <a:pt x="352" y="250"/>
                    <a:pt x="359" y="243"/>
                  </a:cubicBezTo>
                  <a:cubicBezTo>
                    <a:pt x="359" y="222"/>
                    <a:pt x="380" y="222"/>
                    <a:pt x="380" y="222"/>
                  </a:cubicBezTo>
                  <a:lnTo>
                    <a:pt x="401" y="222"/>
                  </a:lnTo>
                  <a:cubicBezTo>
                    <a:pt x="387" y="222"/>
                    <a:pt x="392" y="212"/>
                    <a:pt x="397" y="212"/>
                  </a:cubicBezTo>
                  <a:lnTo>
                    <a:pt x="397" y="212"/>
                  </a:lnTo>
                  <a:cubicBezTo>
                    <a:pt x="399" y="212"/>
                    <a:pt x="401" y="215"/>
                    <a:pt x="401" y="222"/>
                  </a:cubicBezTo>
                  <a:cubicBezTo>
                    <a:pt x="401" y="222"/>
                    <a:pt x="401" y="222"/>
                    <a:pt x="401" y="201"/>
                  </a:cubicBezTo>
                  <a:cubicBezTo>
                    <a:pt x="401" y="201"/>
                    <a:pt x="401" y="201"/>
                    <a:pt x="401" y="201"/>
                  </a:cubicBezTo>
                  <a:lnTo>
                    <a:pt x="401" y="201"/>
                  </a:lnTo>
                  <a:cubicBezTo>
                    <a:pt x="412" y="211"/>
                    <a:pt x="417" y="211"/>
                    <a:pt x="423" y="211"/>
                  </a:cubicBezTo>
                  <a:cubicBezTo>
                    <a:pt x="428" y="211"/>
                    <a:pt x="433" y="211"/>
                    <a:pt x="444" y="222"/>
                  </a:cubicBezTo>
                  <a:cubicBezTo>
                    <a:pt x="444" y="222"/>
                    <a:pt x="444" y="201"/>
                    <a:pt x="444" y="201"/>
                  </a:cubicBezTo>
                  <a:cubicBezTo>
                    <a:pt x="444" y="201"/>
                    <a:pt x="444" y="210"/>
                    <a:pt x="450" y="210"/>
                  </a:cubicBezTo>
                  <a:cubicBezTo>
                    <a:pt x="453" y="210"/>
                    <a:pt x="458" y="208"/>
                    <a:pt x="465" y="201"/>
                  </a:cubicBezTo>
                  <a:cubicBezTo>
                    <a:pt x="465" y="201"/>
                    <a:pt x="465" y="222"/>
                    <a:pt x="465" y="222"/>
                  </a:cubicBezTo>
                  <a:cubicBezTo>
                    <a:pt x="465" y="222"/>
                    <a:pt x="474" y="212"/>
                    <a:pt x="480" y="212"/>
                  </a:cubicBezTo>
                  <a:cubicBezTo>
                    <a:pt x="484" y="212"/>
                    <a:pt x="486" y="215"/>
                    <a:pt x="486" y="222"/>
                  </a:cubicBezTo>
                  <a:lnTo>
                    <a:pt x="507" y="222"/>
                  </a:lnTo>
                  <a:cubicBezTo>
                    <a:pt x="507" y="222"/>
                    <a:pt x="507" y="243"/>
                    <a:pt x="507" y="243"/>
                  </a:cubicBezTo>
                  <a:cubicBezTo>
                    <a:pt x="507" y="240"/>
                    <a:pt x="508" y="238"/>
                    <a:pt x="510" y="238"/>
                  </a:cubicBezTo>
                  <a:cubicBezTo>
                    <a:pt x="518" y="238"/>
                    <a:pt x="546" y="268"/>
                    <a:pt x="586" y="268"/>
                  </a:cubicBezTo>
                  <a:cubicBezTo>
                    <a:pt x="595" y="268"/>
                    <a:pt x="603" y="267"/>
                    <a:pt x="613" y="264"/>
                  </a:cubicBezTo>
                  <a:cubicBezTo>
                    <a:pt x="613" y="243"/>
                    <a:pt x="634" y="243"/>
                    <a:pt x="634" y="243"/>
                  </a:cubicBezTo>
                  <a:cubicBezTo>
                    <a:pt x="634" y="222"/>
                    <a:pt x="634" y="222"/>
                    <a:pt x="634" y="222"/>
                  </a:cubicBezTo>
                  <a:lnTo>
                    <a:pt x="655" y="222"/>
                  </a:lnTo>
                  <a:lnTo>
                    <a:pt x="655" y="201"/>
                  </a:lnTo>
                  <a:lnTo>
                    <a:pt x="655" y="179"/>
                  </a:lnTo>
                  <a:cubicBezTo>
                    <a:pt x="655" y="179"/>
                    <a:pt x="655" y="158"/>
                    <a:pt x="655" y="158"/>
                  </a:cubicBezTo>
                  <a:cubicBezTo>
                    <a:pt x="655" y="158"/>
                    <a:pt x="676" y="116"/>
                    <a:pt x="655" y="116"/>
                  </a:cubicBezTo>
                  <a:lnTo>
                    <a:pt x="676" y="116"/>
                  </a:lnTo>
                  <a:cubicBezTo>
                    <a:pt x="655" y="116"/>
                    <a:pt x="676" y="95"/>
                    <a:pt x="655" y="95"/>
                  </a:cubicBezTo>
                  <a:cubicBezTo>
                    <a:pt x="655" y="74"/>
                    <a:pt x="634" y="74"/>
                    <a:pt x="634" y="74"/>
                  </a:cubicBezTo>
                  <a:cubicBezTo>
                    <a:pt x="634" y="53"/>
                    <a:pt x="613" y="53"/>
                    <a:pt x="592" y="32"/>
                  </a:cubicBezTo>
                  <a:cubicBezTo>
                    <a:pt x="570" y="32"/>
                    <a:pt x="549" y="10"/>
                    <a:pt x="528" y="10"/>
                  </a:cubicBezTo>
                  <a:cubicBezTo>
                    <a:pt x="528" y="10"/>
                    <a:pt x="528" y="32"/>
                    <a:pt x="528" y="32"/>
                  </a:cubicBezTo>
                  <a:cubicBezTo>
                    <a:pt x="528" y="16"/>
                    <a:pt x="525" y="12"/>
                    <a:pt x="522" y="12"/>
                  </a:cubicBezTo>
                  <a:cubicBezTo>
                    <a:pt x="518" y="12"/>
                    <a:pt x="513" y="17"/>
                    <a:pt x="510" y="17"/>
                  </a:cubicBezTo>
                  <a:cubicBezTo>
                    <a:pt x="508" y="17"/>
                    <a:pt x="507" y="15"/>
                    <a:pt x="507" y="10"/>
                  </a:cubicBezTo>
                  <a:cubicBezTo>
                    <a:pt x="493" y="10"/>
                    <a:pt x="488" y="1"/>
                    <a:pt x="480" y="1"/>
                  </a:cubicBezTo>
                  <a:cubicBezTo>
                    <a:pt x="477" y="1"/>
                    <a:pt x="472" y="3"/>
                    <a:pt x="465" y="10"/>
                  </a:cubicBezTo>
                  <a:cubicBezTo>
                    <a:pt x="465" y="3"/>
                    <a:pt x="462" y="1"/>
                    <a:pt x="459" y="1"/>
                  </a:cubicBezTo>
                  <a:cubicBezTo>
                    <a:pt x="453" y="1"/>
                    <a:pt x="444" y="10"/>
                    <a:pt x="444" y="10"/>
                  </a:cubicBezTo>
                  <a:cubicBezTo>
                    <a:pt x="444" y="3"/>
                    <a:pt x="441"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14748;p67"/>
            <p:cNvSpPr/>
            <p:nvPr/>
          </p:nvSpPr>
          <p:spPr>
            <a:xfrm>
              <a:off x="7557068" y="3011054"/>
              <a:ext cx="39" cy="39"/>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14749;p67"/>
            <p:cNvSpPr/>
            <p:nvPr/>
          </p:nvSpPr>
          <p:spPr>
            <a:xfrm>
              <a:off x="7558750" y="3009411"/>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14750;p67"/>
            <p:cNvSpPr/>
            <p:nvPr/>
          </p:nvSpPr>
          <p:spPr>
            <a:xfrm>
              <a:off x="7558750" y="3008589"/>
              <a:ext cx="861" cy="39"/>
            </a:xfrm>
            <a:custGeom>
              <a:avLst/>
              <a:gdLst/>
              <a:ahLst/>
              <a:cxnLst/>
              <a:rect l="l" t="t" r="r" b="b"/>
              <a:pathLst>
                <a:path w="22" h="1" extrusionOk="0">
                  <a:moveTo>
                    <a:pt x="0" y="0"/>
                  </a:moveTo>
                  <a:cubicBezTo>
                    <a:pt x="0" y="0"/>
                    <a:pt x="21" y="0"/>
                    <a:pt x="2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14751;p67"/>
            <p:cNvSpPr/>
            <p:nvPr/>
          </p:nvSpPr>
          <p:spPr>
            <a:xfrm>
              <a:off x="7556246" y="3012697"/>
              <a:ext cx="861" cy="39"/>
            </a:xfrm>
            <a:custGeom>
              <a:avLst/>
              <a:gdLst/>
              <a:ahLst/>
              <a:cxnLst/>
              <a:rect l="l" t="t" r="r" b="b"/>
              <a:pathLst>
                <a:path w="22" h="1" extrusionOk="0">
                  <a:moveTo>
                    <a:pt x="22" y="1"/>
                  </a:moveTo>
                  <a:cubicBezTo>
                    <a:pt x="22" y="1"/>
                    <a:pt x="22" y="1"/>
                    <a:pt x="1" y="1"/>
                  </a:cubicBezTo>
                  <a:cubicBezTo>
                    <a:pt x="22" y="1"/>
                    <a:pt x="22"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14752;p67"/>
            <p:cNvSpPr/>
            <p:nvPr/>
          </p:nvSpPr>
          <p:spPr>
            <a:xfrm>
              <a:off x="7554603" y="3016023"/>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14753;p67"/>
            <p:cNvSpPr/>
            <p:nvPr/>
          </p:nvSpPr>
          <p:spPr>
            <a:xfrm>
              <a:off x="7554603" y="3016023"/>
              <a:ext cx="39" cy="39"/>
            </a:xfrm>
            <a:custGeom>
              <a:avLst/>
              <a:gdLst/>
              <a:ahLst/>
              <a:cxnLst/>
              <a:rect l="l" t="t" r="r" b="b"/>
              <a:pathLst>
                <a:path w="1" h="1" extrusionOk="0">
                  <a:moveTo>
                    <a:pt x="0" y="0"/>
                  </a:move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14754;p67"/>
            <p:cNvSpPr/>
            <p:nvPr/>
          </p:nvSpPr>
          <p:spPr>
            <a:xfrm>
              <a:off x="7557068" y="30118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14755;p67"/>
            <p:cNvSpPr/>
            <p:nvPr/>
          </p:nvSpPr>
          <p:spPr>
            <a:xfrm>
              <a:off x="7554603" y="3016023"/>
              <a:ext cx="39" cy="39"/>
            </a:xfrm>
            <a:custGeom>
              <a:avLst/>
              <a:gdLst/>
              <a:ahLst/>
              <a:cxnLst/>
              <a:rect l="l" t="t" r="r" b="b"/>
              <a:pathLst>
                <a:path w="1" h="1" extrusionOk="0">
                  <a:moveTo>
                    <a:pt x="0" y="0"/>
                  </a:moveTo>
                  <a:lnTo>
                    <a:pt x="0" y="0"/>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14756;p67"/>
            <p:cNvSpPr/>
            <p:nvPr/>
          </p:nvSpPr>
          <p:spPr>
            <a:xfrm>
              <a:off x="7553781" y="3016023"/>
              <a:ext cx="861" cy="39"/>
            </a:xfrm>
            <a:custGeom>
              <a:avLst/>
              <a:gdLst/>
              <a:ahLst/>
              <a:cxnLst/>
              <a:rect l="l" t="t" r="r" b="b"/>
              <a:pathLst>
                <a:path w="22" h="1" extrusionOk="0">
                  <a:moveTo>
                    <a:pt x="21" y="0"/>
                  </a:moveTo>
                  <a:lnTo>
                    <a:pt x="21" y="0"/>
                  </a:lnTo>
                  <a:cubicBezTo>
                    <a:pt x="0" y="0"/>
                    <a:pt x="0" y="0"/>
                    <a:pt x="2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14757;p67"/>
            <p:cNvSpPr/>
            <p:nvPr/>
          </p:nvSpPr>
          <p:spPr>
            <a:xfrm>
              <a:off x="7556246" y="3014379"/>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14758;p67"/>
            <p:cNvSpPr/>
            <p:nvPr/>
          </p:nvSpPr>
          <p:spPr>
            <a:xfrm>
              <a:off x="7554603" y="3015201"/>
              <a:ext cx="39" cy="861"/>
            </a:xfrm>
            <a:custGeom>
              <a:avLst/>
              <a:gdLst/>
              <a:ahLst/>
              <a:cxnLst/>
              <a:rect l="l" t="t" r="r" b="b"/>
              <a:pathLst>
                <a:path w="1" h="22" extrusionOk="0">
                  <a:moveTo>
                    <a:pt x="0" y="21"/>
                  </a:moveTo>
                  <a:lnTo>
                    <a:pt x="0" y="21"/>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14759;p67"/>
            <p:cNvSpPr/>
            <p:nvPr/>
          </p:nvSpPr>
          <p:spPr>
            <a:xfrm>
              <a:off x="7553781" y="3016023"/>
              <a:ext cx="39" cy="861"/>
            </a:xfrm>
            <a:custGeom>
              <a:avLst/>
              <a:gdLst/>
              <a:ahLst/>
              <a:cxnLst/>
              <a:rect l="l" t="t" r="r" b="b"/>
              <a:pathLst>
                <a:path w="1" h="22" extrusionOk="0">
                  <a:moveTo>
                    <a:pt x="0" y="21"/>
                  </a:moveTo>
                  <a:lnTo>
                    <a:pt x="0" y="0"/>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14760;p67"/>
            <p:cNvSpPr/>
            <p:nvPr/>
          </p:nvSpPr>
          <p:spPr>
            <a:xfrm>
              <a:off x="7555425" y="301520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14761;p67"/>
            <p:cNvSpPr/>
            <p:nvPr/>
          </p:nvSpPr>
          <p:spPr>
            <a:xfrm>
              <a:off x="7383524" y="2972402"/>
              <a:ext cx="40531" cy="17214"/>
            </a:xfrm>
            <a:custGeom>
              <a:avLst/>
              <a:gdLst/>
              <a:ahLst/>
              <a:cxnLst/>
              <a:rect l="l" t="t" r="r" b="b"/>
              <a:pathLst>
                <a:path w="1036" h="440" extrusionOk="0">
                  <a:moveTo>
                    <a:pt x="394" y="1"/>
                  </a:moveTo>
                  <a:cubicBezTo>
                    <a:pt x="288" y="1"/>
                    <a:pt x="190" y="44"/>
                    <a:pt x="128" y="123"/>
                  </a:cubicBezTo>
                  <a:cubicBezTo>
                    <a:pt x="106" y="144"/>
                    <a:pt x="85" y="144"/>
                    <a:pt x="85" y="165"/>
                  </a:cubicBezTo>
                  <a:cubicBezTo>
                    <a:pt x="1" y="292"/>
                    <a:pt x="106" y="292"/>
                    <a:pt x="149" y="313"/>
                  </a:cubicBezTo>
                  <a:cubicBezTo>
                    <a:pt x="254" y="313"/>
                    <a:pt x="466" y="313"/>
                    <a:pt x="550" y="334"/>
                  </a:cubicBezTo>
                  <a:cubicBezTo>
                    <a:pt x="635" y="334"/>
                    <a:pt x="909" y="418"/>
                    <a:pt x="1015" y="439"/>
                  </a:cubicBezTo>
                  <a:cubicBezTo>
                    <a:pt x="1036" y="439"/>
                    <a:pt x="1036" y="418"/>
                    <a:pt x="1036" y="418"/>
                  </a:cubicBezTo>
                  <a:cubicBezTo>
                    <a:pt x="994" y="334"/>
                    <a:pt x="804" y="80"/>
                    <a:pt x="508" y="17"/>
                  </a:cubicBezTo>
                  <a:cubicBezTo>
                    <a:pt x="470" y="6"/>
                    <a:pt x="431" y="1"/>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14762;p67"/>
            <p:cNvSpPr/>
            <p:nvPr/>
          </p:nvSpPr>
          <p:spPr>
            <a:xfrm>
              <a:off x="7261230" y="2973654"/>
              <a:ext cx="40531" cy="15962"/>
            </a:xfrm>
            <a:custGeom>
              <a:avLst/>
              <a:gdLst/>
              <a:ahLst/>
              <a:cxnLst/>
              <a:rect l="l" t="t" r="r" b="b"/>
              <a:pathLst>
                <a:path w="1036" h="408" extrusionOk="0">
                  <a:moveTo>
                    <a:pt x="602" y="1"/>
                  </a:moveTo>
                  <a:cubicBezTo>
                    <a:pt x="578" y="1"/>
                    <a:pt x="553" y="3"/>
                    <a:pt x="529" y="6"/>
                  </a:cubicBezTo>
                  <a:cubicBezTo>
                    <a:pt x="233" y="48"/>
                    <a:pt x="64" y="302"/>
                    <a:pt x="0" y="386"/>
                  </a:cubicBezTo>
                  <a:cubicBezTo>
                    <a:pt x="0" y="386"/>
                    <a:pt x="0" y="407"/>
                    <a:pt x="22" y="407"/>
                  </a:cubicBezTo>
                  <a:cubicBezTo>
                    <a:pt x="127" y="386"/>
                    <a:pt x="402" y="323"/>
                    <a:pt x="486" y="323"/>
                  </a:cubicBezTo>
                  <a:cubicBezTo>
                    <a:pt x="592" y="323"/>
                    <a:pt x="782" y="302"/>
                    <a:pt x="888" y="302"/>
                  </a:cubicBezTo>
                  <a:cubicBezTo>
                    <a:pt x="930" y="302"/>
                    <a:pt x="1036" y="302"/>
                    <a:pt x="972" y="175"/>
                  </a:cubicBezTo>
                  <a:cubicBezTo>
                    <a:pt x="951" y="154"/>
                    <a:pt x="951" y="133"/>
                    <a:pt x="930" y="133"/>
                  </a:cubicBezTo>
                  <a:cubicBezTo>
                    <a:pt x="842" y="45"/>
                    <a:pt x="725"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14763;p67"/>
            <p:cNvSpPr/>
            <p:nvPr/>
          </p:nvSpPr>
          <p:spPr>
            <a:xfrm>
              <a:off x="7275274" y="3025099"/>
              <a:ext cx="17410" cy="24099"/>
            </a:xfrm>
            <a:custGeom>
              <a:avLst/>
              <a:gdLst/>
              <a:ahLst/>
              <a:cxnLst/>
              <a:rect l="l" t="t" r="r" b="b"/>
              <a:pathLst>
                <a:path w="445" h="616" extrusionOk="0">
                  <a:moveTo>
                    <a:pt x="254" y="1"/>
                  </a:moveTo>
                  <a:cubicBezTo>
                    <a:pt x="127" y="1"/>
                    <a:pt x="22" y="127"/>
                    <a:pt x="1" y="296"/>
                  </a:cubicBezTo>
                  <a:cubicBezTo>
                    <a:pt x="1" y="465"/>
                    <a:pt x="64" y="613"/>
                    <a:pt x="191" y="613"/>
                  </a:cubicBezTo>
                  <a:cubicBezTo>
                    <a:pt x="198" y="615"/>
                    <a:pt x="206" y="616"/>
                    <a:pt x="214" y="616"/>
                  </a:cubicBezTo>
                  <a:cubicBezTo>
                    <a:pt x="314" y="616"/>
                    <a:pt x="423" y="495"/>
                    <a:pt x="423" y="339"/>
                  </a:cubicBezTo>
                  <a:cubicBezTo>
                    <a:pt x="444" y="170"/>
                    <a:pt x="360" y="22"/>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14764;p67"/>
            <p:cNvSpPr/>
            <p:nvPr/>
          </p:nvSpPr>
          <p:spPr>
            <a:xfrm>
              <a:off x="7376091" y="3027485"/>
              <a:ext cx="18231" cy="24099"/>
            </a:xfrm>
            <a:custGeom>
              <a:avLst/>
              <a:gdLst/>
              <a:ahLst/>
              <a:cxnLst/>
              <a:rect l="l" t="t" r="r" b="b"/>
              <a:pathLst>
                <a:path w="466" h="616" extrusionOk="0">
                  <a:moveTo>
                    <a:pt x="231" y="1"/>
                  </a:moveTo>
                  <a:cubicBezTo>
                    <a:pt x="134" y="1"/>
                    <a:pt x="41" y="121"/>
                    <a:pt x="22" y="278"/>
                  </a:cubicBezTo>
                  <a:cubicBezTo>
                    <a:pt x="1" y="447"/>
                    <a:pt x="85" y="595"/>
                    <a:pt x="212" y="616"/>
                  </a:cubicBezTo>
                  <a:cubicBezTo>
                    <a:pt x="318" y="616"/>
                    <a:pt x="423" y="489"/>
                    <a:pt x="444" y="320"/>
                  </a:cubicBezTo>
                  <a:cubicBezTo>
                    <a:pt x="465" y="151"/>
                    <a:pt x="381" y="3"/>
                    <a:pt x="254" y="3"/>
                  </a:cubicBezTo>
                  <a:cubicBezTo>
                    <a:pt x="246" y="2"/>
                    <a:pt x="239"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14765;p67"/>
            <p:cNvSpPr/>
            <p:nvPr/>
          </p:nvSpPr>
          <p:spPr>
            <a:xfrm>
              <a:off x="7338925" y="3059800"/>
              <a:ext cx="861" cy="39"/>
            </a:xfrm>
            <a:custGeom>
              <a:avLst/>
              <a:gdLst/>
              <a:ahLst/>
              <a:cxnLst/>
              <a:rect l="l" t="t" r="r" b="b"/>
              <a:pathLst>
                <a:path w="22" h="1" extrusionOk="0">
                  <a:moveTo>
                    <a:pt x="0" y="1"/>
                  </a:moveTo>
                  <a:cubicBezTo>
                    <a:pt x="0" y="1"/>
                    <a:pt x="21" y="1"/>
                    <a:pt x="21" y="1"/>
                  </a:cubicBezTo>
                  <a:cubicBezTo>
                    <a:pt x="21"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14766;p67"/>
            <p:cNvSpPr/>
            <p:nvPr/>
          </p:nvSpPr>
          <p:spPr>
            <a:xfrm>
              <a:off x="7334778" y="3056513"/>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14767;p67"/>
            <p:cNvSpPr/>
            <p:nvPr/>
          </p:nvSpPr>
          <p:spPr>
            <a:xfrm>
              <a:off x="7342212" y="3062303"/>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14768;p67"/>
            <p:cNvSpPr/>
            <p:nvPr/>
          </p:nvSpPr>
          <p:spPr>
            <a:xfrm>
              <a:off x="7324881" y="3049902"/>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14769;p67"/>
            <p:cNvSpPr/>
            <p:nvPr/>
          </p:nvSpPr>
          <p:spPr>
            <a:xfrm>
              <a:off x="7330632" y="305404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14770;p67"/>
            <p:cNvSpPr/>
            <p:nvPr/>
          </p:nvSpPr>
          <p:spPr>
            <a:xfrm>
              <a:off x="7342212" y="3065590"/>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14771;p67"/>
            <p:cNvSpPr/>
            <p:nvPr/>
          </p:nvSpPr>
          <p:spPr>
            <a:xfrm>
              <a:off x="7345537" y="3066411"/>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14772;p67"/>
            <p:cNvSpPr/>
            <p:nvPr/>
          </p:nvSpPr>
          <p:spPr>
            <a:xfrm>
              <a:off x="7344676" y="306476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14773;p67"/>
            <p:cNvSpPr/>
            <p:nvPr/>
          </p:nvSpPr>
          <p:spPr>
            <a:xfrm>
              <a:off x="7344676" y="3064768"/>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14774;p67"/>
            <p:cNvSpPr/>
            <p:nvPr/>
          </p:nvSpPr>
          <p:spPr>
            <a:xfrm>
              <a:off x="7333957" y="3013519"/>
              <a:ext cx="39" cy="900"/>
            </a:xfrm>
            <a:custGeom>
              <a:avLst/>
              <a:gdLst/>
              <a:ahLst/>
              <a:cxnLst/>
              <a:rect l="l" t="t" r="r" b="b"/>
              <a:pathLst>
                <a:path w="1" h="23" extrusionOk="0">
                  <a:moveTo>
                    <a:pt x="0" y="22"/>
                  </a:moveTo>
                  <a:cubicBezTo>
                    <a:pt x="0" y="22"/>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14775;p67"/>
            <p:cNvSpPr/>
            <p:nvPr/>
          </p:nvSpPr>
          <p:spPr>
            <a:xfrm>
              <a:off x="7324881" y="3045755"/>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14776;p67"/>
            <p:cNvSpPr/>
            <p:nvPr/>
          </p:nvSpPr>
          <p:spPr>
            <a:xfrm>
              <a:off x="7332314" y="3013519"/>
              <a:ext cx="39" cy="39"/>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14777;p67"/>
            <p:cNvSpPr/>
            <p:nvPr/>
          </p:nvSpPr>
          <p:spPr>
            <a:xfrm>
              <a:off x="7339747" y="3065238"/>
              <a:ext cx="861" cy="391"/>
            </a:xfrm>
            <a:custGeom>
              <a:avLst/>
              <a:gdLst/>
              <a:ahLst/>
              <a:cxnLst/>
              <a:rect l="l" t="t" r="r" b="b"/>
              <a:pathLst>
                <a:path w="22" h="10" extrusionOk="0">
                  <a:moveTo>
                    <a:pt x="1" y="0"/>
                  </a:moveTo>
                  <a:cubicBezTo>
                    <a:pt x="0" y="0"/>
                    <a:pt x="0" y="3"/>
                    <a:pt x="0" y="10"/>
                  </a:cubicBezTo>
                  <a:lnTo>
                    <a:pt x="21" y="10"/>
                  </a:lnTo>
                  <a:cubicBezTo>
                    <a:pt x="7" y="10"/>
                    <a:pt x="3"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14778;p67"/>
            <p:cNvSpPr/>
            <p:nvPr/>
          </p:nvSpPr>
          <p:spPr>
            <a:xfrm>
              <a:off x="7318269" y="3040826"/>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14779;p67"/>
            <p:cNvSpPr/>
            <p:nvPr/>
          </p:nvSpPr>
          <p:spPr>
            <a:xfrm>
              <a:off x="7332314" y="3013519"/>
              <a:ext cx="39" cy="39"/>
            </a:xfrm>
            <a:custGeom>
              <a:avLst/>
              <a:gdLst/>
              <a:ahLst/>
              <a:cxnLst/>
              <a:rect l="l" t="t" r="r" b="b"/>
              <a:pathLst>
                <a:path w="1"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14780;p67"/>
            <p:cNvSpPr/>
            <p:nvPr/>
          </p:nvSpPr>
          <p:spPr>
            <a:xfrm>
              <a:off x="7328988" y="3035036"/>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14781;p67"/>
            <p:cNvSpPr/>
            <p:nvPr/>
          </p:nvSpPr>
          <p:spPr>
            <a:xfrm>
              <a:off x="7328988" y="3034214"/>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14782;p67"/>
            <p:cNvSpPr/>
            <p:nvPr/>
          </p:nvSpPr>
          <p:spPr>
            <a:xfrm>
              <a:off x="7333957" y="3013519"/>
              <a:ext cx="39" cy="39"/>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14783;p67"/>
            <p:cNvSpPr/>
            <p:nvPr/>
          </p:nvSpPr>
          <p:spPr>
            <a:xfrm>
              <a:off x="7330632" y="3028424"/>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14784;p67"/>
            <p:cNvSpPr/>
            <p:nvPr/>
          </p:nvSpPr>
          <p:spPr>
            <a:xfrm>
              <a:off x="7330632" y="3054049"/>
              <a:ext cx="861" cy="39"/>
            </a:xfrm>
            <a:custGeom>
              <a:avLst/>
              <a:gdLst/>
              <a:ahLst/>
              <a:cxnLst/>
              <a:rect l="l" t="t" r="r" b="b"/>
              <a:pathLst>
                <a:path w="22" h="1" extrusionOk="0">
                  <a:moveTo>
                    <a:pt x="1" y="0"/>
                  </a:moveTo>
                  <a:lnTo>
                    <a:pt x="1" y="0"/>
                  </a:lnTo>
                  <a:cubicBezTo>
                    <a:pt x="22" y="0"/>
                    <a:pt x="22"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14785;p67"/>
            <p:cNvSpPr/>
            <p:nvPr/>
          </p:nvSpPr>
          <p:spPr>
            <a:xfrm>
              <a:off x="7324020" y="3056513"/>
              <a:ext cx="900" cy="39"/>
            </a:xfrm>
            <a:custGeom>
              <a:avLst/>
              <a:gdLst/>
              <a:ahLst/>
              <a:cxnLst/>
              <a:rect l="l" t="t" r="r" b="b"/>
              <a:pathLst>
                <a:path w="23" h="1" extrusionOk="0">
                  <a:moveTo>
                    <a:pt x="22" y="0"/>
                  </a:moveTo>
                  <a:cubicBezTo>
                    <a:pt x="22" y="0"/>
                    <a:pt x="22" y="0"/>
                    <a:pt x="1" y="0"/>
                  </a:cubicBezTo>
                  <a:cubicBezTo>
                    <a:pt x="22" y="0"/>
                    <a:pt x="22" y="0"/>
                    <a:pt x="22"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14786;p67"/>
            <p:cNvSpPr/>
            <p:nvPr/>
          </p:nvSpPr>
          <p:spPr>
            <a:xfrm>
              <a:off x="7324020" y="3056513"/>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14787;p67"/>
            <p:cNvSpPr/>
            <p:nvPr/>
          </p:nvSpPr>
          <p:spPr>
            <a:xfrm>
              <a:off x="7328167" y="3058978"/>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14788;p67"/>
            <p:cNvSpPr/>
            <p:nvPr/>
          </p:nvSpPr>
          <p:spPr>
            <a:xfrm>
              <a:off x="7327345" y="3058157"/>
              <a:ext cx="39" cy="861"/>
            </a:xfrm>
            <a:custGeom>
              <a:avLst/>
              <a:gdLst/>
              <a:ahLst/>
              <a:cxnLst/>
              <a:rect l="l" t="t" r="r" b="b"/>
              <a:pathLst>
                <a:path w="1" h="22" extrusionOk="0">
                  <a:moveTo>
                    <a:pt x="0" y="22"/>
                  </a:moveTo>
                  <a:cubicBezTo>
                    <a:pt x="0" y="22"/>
                    <a:pt x="0" y="1"/>
                    <a:pt x="0" y="1"/>
                  </a:cubicBezTo>
                  <a:cubicBezTo>
                    <a:pt x="0" y="1"/>
                    <a:pt x="0" y="22"/>
                    <a:pt x="0"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14789;p67"/>
            <p:cNvSpPr/>
            <p:nvPr/>
          </p:nvSpPr>
          <p:spPr>
            <a:xfrm>
              <a:off x="7321555" y="3055692"/>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14790;p67"/>
            <p:cNvSpPr/>
            <p:nvPr/>
          </p:nvSpPr>
          <p:spPr>
            <a:xfrm>
              <a:off x="7313301" y="3012697"/>
              <a:ext cx="33098" cy="55437"/>
            </a:xfrm>
            <a:custGeom>
              <a:avLst/>
              <a:gdLst/>
              <a:ahLst/>
              <a:cxnLst/>
              <a:rect l="l" t="t" r="r" b="b"/>
              <a:pathLst>
                <a:path w="846" h="1417" extrusionOk="0">
                  <a:moveTo>
                    <a:pt x="323" y="1149"/>
                  </a:moveTo>
                  <a:cubicBezTo>
                    <a:pt x="321" y="1156"/>
                    <a:pt x="317" y="1163"/>
                    <a:pt x="317" y="1163"/>
                  </a:cubicBezTo>
                  <a:cubicBezTo>
                    <a:pt x="330" y="1163"/>
                    <a:pt x="327" y="1155"/>
                    <a:pt x="323" y="1149"/>
                  </a:cubicBezTo>
                  <a:close/>
                  <a:moveTo>
                    <a:pt x="423" y="1184"/>
                  </a:moveTo>
                  <a:cubicBezTo>
                    <a:pt x="423" y="1184"/>
                    <a:pt x="423" y="1205"/>
                    <a:pt x="402" y="1205"/>
                  </a:cubicBezTo>
                  <a:lnTo>
                    <a:pt x="423" y="1205"/>
                  </a:lnTo>
                  <a:cubicBezTo>
                    <a:pt x="423" y="1184"/>
                    <a:pt x="423" y="1184"/>
                    <a:pt x="423" y="1184"/>
                  </a:cubicBezTo>
                  <a:close/>
                  <a:moveTo>
                    <a:pt x="676" y="1205"/>
                  </a:moveTo>
                  <a:cubicBezTo>
                    <a:pt x="676" y="1205"/>
                    <a:pt x="676" y="1205"/>
                    <a:pt x="676" y="1226"/>
                  </a:cubicBezTo>
                  <a:cubicBezTo>
                    <a:pt x="676" y="1226"/>
                    <a:pt x="697" y="1226"/>
                    <a:pt x="676" y="1205"/>
                  </a:cubicBezTo>
                  <a:close/>
                  <a:moveTo>
                    <a:pt x="697" y="1311"/>
                  </a:moveTo>
                  <a:cubicBezTo>
                    <a:pt x="697" y="1311"/>
                    <a:pt x="676" y="1332"/>
                    <a:pt x="676" y="1332"/>
                  </a:cubicBezTo>
                  <a:lnTo>
                    <a:pt x="697" y="1332"/>
                  </a:lnTo>
                  <a:cubicBezTo>
                    <a:pt x="697" y="1321"/>
                    <a:pt x="697" y="1321"/>
                    <a:pt x="697" y="1321"/>
                  </a:cubicBezTo>
                  <a:cubicBezTo>
                    <a:pt x="697" y="1321"/>
                    <a:pt x="697" y="1321"/>
                    <a:pt x="697" y="1311"/>
                  </a:cubicBezTo>
                  <a:close/>
                  <a:moveTo>
                    <a:pt x="819" y="1343"/>
                  </a:moveTo>
                  <a:cubicBezTo>
                    <a:pt x="812" y="1343"/>
                    <a:pt x="803" y="1353"/>
                    <a:pt x="803" y="1353"/>
                  </a:cubicBezTo>
                  <a:lnTo>
                    <a:pt x="824" y="1353"/>
                  </a:lnTo>
                  <a:cubicBezTo>
                    <a:pt x="824" y="1346"/>
                    <a:pt x="822" y="1343"/>
                    <a:pt x="819" y="1343"/>
                  </a:cubicBezTo>
                  <a:close/>
                  <a:moveTo>
                    <a:pt x="486" y="1"/>
                  </a:moveTo>
                  <a:lnTo>
                    <a:pt x="507" y="22"/>
                  </a:lnTo>
                  <a:cubicBezTo>
                    <a:pt x="507" y="29"/>
                    <a:pt x="505" y="31"/>
                    <a:pt x="502" y="31"/>
                  </a:cubicBezTo>
                  <a:cubicBezTo>
                    <a:pt x="496" y="31"/>
                    <a:pt x="486" y="22"/>
                    <a:pt x="486" y="22"/>
                  </a:cubicBezTo>
                  <a:cubicBezTo>
                    <a:pt x="486" y="29"/>
                    <a:pt x="486" y="31"/>
                    <a:pt x="485" y="31"/>
                  </a:cubicBezTo>
                  <a:cubicBezTo>
                    <a:pt x="484" y="31"/>
                    <a:pt x="479" y="22"/>
                    <a:pt x="465" y="22"/>
                  </a:cubicBezTo>
                  <a:lnTo>
                    <a:pt x="465" y="43"/>
                  </a:lnTo>
                  <a:lnTo>
                    <a:pt x="444" y="43"/>
                  </a:lnTo>
                  <a:lnTo>
                    <a:pt x="444" y="64"/>
                  </a:lnTo>
                  <a:lnTo>
                    <a:pt x="423" y="64"/>
                  </a:lnTo>
                  <a:cubicBezTo>
                    <a:pt x="423" y="64"/>
                    <a:pt x="444" y="85"/>
                    <a:pt x="444" y="85"/>
                  </a:cubicBezTo>
                  <a:cubicBezTo>
                    <a:pt x="430" y="85"/>
                    <a:pt x="434" y="76"/>
                    <a:pt x="433" y="76"/>
                  </a:cubicBezTo>
                  <a:lnTo>
                    <a:pt x="433" y="76"/>
                  </a:lnTo>
                  <a:cubicBezTo>
                    <a:pt x="432" y="76"/>
                    <a:pt x="430" y="78"/>
                    <a:pt x="423" y="85"/>
                  </a:cubicBezTo>
                  <a:cubicBezTo>
                    <a:pt x="402" y="106"/>
                    <a:pt x="381" y="106"/>
                    <a:pt x="381" y="128"/>
                  </a:cubicBezTo>
                  <a:cubicBezTo>
                    <a:pt x="359" y="128"/>
                    <a:pt x="359" y="128"/>
                    <a:pt x="359" y="106"/>
                  </a:cubicBezTo>
                  <a:cubicBezTo>
                    <a:pt x="359" y="128"/>
                    <a:pt x="338" y="128"/>
                    <a:pt x="338" y="149"/>
                  </a:cubicBezTo>
                  <a:cubicBezTo>
                    <a:pt x="317" y="149"/>
                    <a:pt x="317" y="191"/>
                    <a:pt x="317" y="191"/>
                  </a:cubicBezTo>
                  <a:cubicBezTo>
                    <a:pt x="317" y="191"/>
                    <a:pt x="317" y="212"/>
                    <a:pt x="317" y="212"/>
                  </a:cubicBezTo>
                  <a:cubicBezTo>
                    <a:pt x="296" y="212"/>
                    <a:pt x="296" y="254"/>
                    <a:pt x="275" y="275"/>
                  </a:cubicBezTo>
                  <a:cubicBezTo>
                    <a:pt x="254" y="318"/>
                    <a:pt x="233" y="360"/>
                    <a:pt x="233" y="402"/>
                  </a:cubicBezTo>
                  <a:cubicBezTo>
                    <a:pt x="212" y="402"/>
                    <a:pt x="233" y="423"/>
                    <a:pt x="212" y="423"/>
                  </a:cubicBezTo>
                  <a:cubicBezTo>
                    <a:pt x="212" y="466"/>
                    <a:pt x="190" y="466"/>
                    <a:pt x="212" y="487"/>
                  </a:cubicBezTo>
                  <a:lnTo>
                    <a:pt x="190" y="487"/>
                  </a:lnTo>
                  <a:cubicBezTo>
                    <a:pt x="190" y="487"/>
                    <a:pt x="190" y="487"/>
                    <a:pt x="190" y="508"/>
                  </a:cubicBezTo>
                  <a:cubicBezTo>
                    <a:pt x="190" y="508"/>
                    <a:pt x="190" y="508"/>
                    <a:pt x="190" y="529"/>
                  </a:cubicBezTo>
                  <a:cubicBezTo>
                    <a:pt x="190" y="529"/>
                    <a:pt x="190" y="550"/>
                    <a:pt x="190" y="550"/>
                  </a:cubicBezTo>
                  <a:cubicBezTo>
                    <a:pt x="190" y="550"/>
                    <a:pt x="190" y="571"/>
                    <a:pt x="169" y="571"/>
                  </a:cubicBezTo>
                  <a:cubicBezTo>
                    <a:pt x="169" y="571"/>
                    <a:pt x="169" y="592"/>
                    <a:pt x="169" y="592"/>
                  </a:cubicBezTo>
                  <a:cubicBezTo>
                    <a:pt x="169" y="613"/>
                    <a:pt x="148" y="635"/>
                    <a:pt x="148" y="635"/>
                  </a:cubicBezTo>
                  <a:lnTo>
                    <a:pt x="148" y="656"/>
                  </a:lnTo>
                  <a:lnTo>
                    <a:pt x="127" y="656"/>
                  </a:lnTo>
                  <a:cubicBezTo>
                    <a:pt x="127" y="677"/>
                    <a:pt x="148" y="698"/>
                    <a:pt x="127" y="698"/>
                  </a:cubicBezTo>
                  <a:cubicBezTo>
                    <a:pt x="127" y="698"/>
                    <a:pt x="127" y="719"/>
                    <a:pt x="127" y="719"/>
                  </a:cubicBezTo>
                  <a:cubicBezTo>
                    <a:pt x="127" y="740"/>
                    <a:pt x="106" y="740"/>
                    <a:pt x="106" y="761"/>
                  </a:cubicBezTo>
                  <a:lnTo>
                    <a:pt x="127" y="761"/>
                  </a:lnTo>
                  <a:cubicBezTo>
                    <a:pt x="127" y="761"/>
                    <a:pt x="106" y="761"/>
                    <a:pt x="106" y="782"/>
                  </a:cubicBezTo>
                  <a:lnTo>
                    <a:pt x="85" y="782"/>
                  </a:lnTo>
                  <a:cubicBezTo>
                    <a:pt x="106" y="782"/>
                    <a:pt x="106" y="782"/>
                    <a:pt x="106" y="804"/>
                  </a:cubicBezTo>
                  <a:cubicBezTo>
                    <a:pt x="106" y="804"/>
                    <a:pt x="85" y="804"/>
                    <a:pt x="85" y="825"/>
                  </a:cubicBezTo>
                  <a:cubicBezTo>
                    <a:pt x="85" y="825"/>
                    <a:pt x="64" y="846"/>
                    <a:pt x="64" y="846"/>
                  </a:cubicBezTo>
                  <a:cubicBezTo>
                    <a:pt x="64" y="867"/>
                    <a:pt x="64" y="867"/>
                    <a:pt x="64" y="888"/>
                  </a:cubicBezTo>
                  <a:cubicBezTo>
                    <a:pt x="64" y="909"/>
                    <a:pt x="64" y="930"/>
                    <a:pt x="43" y="951"/>
                  </a:cubicBezTo>
                  <a:cubicBezTo>
                    <a:pt x="64" y="951"/>
                    <a:pt x="43" y="973"/>
                    <a:pt x="43" y="994"/>
                  </a:cubicBezTo>
                  <a:lnTo>
                    <a:pt x="21" y="994"/>
                  </a:lnTo>
                  <a:cubicBezTo>
                    <a:pt x="35" y="994"/>
                    <a:pt x="31" y="1003"/>
                    <a:pt x="32" y="1003"/>
                  </a:cubicBezTo>
                  <a:cubicBezTo>
                    <a:pt x="33" y="1003"/>
                    <a:pt x="35" y="1001"/>
                    <a:pt x="42" y="994"/>
                  </a:cubicBezTo>
                  <a:lnTo>
                    <a:pt x="42" y="994"/>
                  </a:lnTo>
                  <a:cubicBezTo>
                    <a:pt x="28" y="1009"/>
                    <a:pt x="23" y="1024"/>
                    <a:pt x="22" y="1024"/>
                  </a:cubicBezTo>
                  <a:cubicBezTo>
                    <a:pt x="21" y="1024"/>
                    <a:pt x="21" y="1021"/>
                    <a:pt x="21" y="1015"/>
                  </a:cubicBezTo>
                  <a:lnTo>
                    <a:pt x="0" y="1036"/>
                  </a:lnTo>
                  <a:lnTo>
                    <a:pt x="43" y="1057"/>
                  </a:lnTo>
                  <a:cubicBezTo>
                    <a:pt x="43" y="1057"/>
                    <a:pt x="52" y="1048"/>
                    <a:pt x="58" y="1048"/>
                  </a:cubicBezTo>
                  <a:cubicBezTo>
                    <a:pt x="61" y="1048"/>
                    <a:pt x="64" y="1050"/>
                    <a:pt x="64" y="1057"/>
                  </a:cubicBezTo>
                  <a:cubicBezTo>
                    <a:pt x="74" y="1068"/>
                    <a:pt x="85" y="1068"/>
                    <a:pt x="95" y="1068"/>
                  </a:cubicBezTo>
                  <a:cubicBezTo>
                    <a:pt x="106" y="1068"/>
                    <a:pt x="116" y="1068"/>
                    <a:pt x="127" y="1078"/>
                  </a:cubicBezTo>
                  <a:lnTo>
                    <a:pt x="148" y="1078"/>
                  </a:lnTo>
                  <a:cubicBezTo>
                    <a:pt x="148" y="1071"/>
                    <a:pt x="146" y="1069"/>
                    <a:pt x="143" y="1069"/>
                  </a:cubicBezTo>
                  <a:cubicBezTo>
                    <a:pt x="136" y="1069"/>
                    <a:pt x="127" y="1078"/>
                    <a:pt x="127" y="1078"/>
                  </a:cubicBezTo>
                  <a:lnTo>
                    <a:pt x="127" y="1078"/>
                  </a:lnTo>
                  <a:cubicBezTo>
                    <a:pt x="138" y="1068"/>
                    <a:pt x="143" y="1068"/>
                    <a:pt x="146" y="1068"/>
                  </a:cubicBezTo>
                  <a:cubicBezTo>
                    <a:pt x="148" y="1068"/>
                    <a:pt x="148" y="1068"/>
                    <a:pt x="148" y="1057"/>
                  </a:cubicBezTo>
                  <a:cubicBezTo>
                    <a:pt x="148" y="1064"/>
                    <a:pt x="151" y="1066"/>
                    <a:pt x="154" y="1066"/>
                  </a:cubicBezTo>
                  <a:cubicBezTo>
                    <a:pt x="160" y="1066"/>
                    <a:pt x="169" y="1057"/>
                    <a:pt x="169" y="1057"/>
                  </a:cubicBezTo>
                  <a:cubicBezTo>
                    <a:pt x="169" y="1078"/>
                    <a:pt x="190" y="1078"/>
                    <a:pt x="190" y="1099"/>
                  </a:cubicBezTo>
                  <a:cubicBezTo>
                    <a:pt x="190" y="1099"/>
                    <a:pt x="212" y="1078"/>
                    <a:pt x="212" y="1078"/>
                  </a:cubicBezTo>
                  <a:cubicBezTo>
                    <a:pt x="212" y="1099"/>
                    <a:pt x="212" y="1099"/>
                    <a:pt x="212" y="1099"/>
                  </a:cubicBezTo>
                  <a:cubicBezTo>
                    <a:pt x="233" y="1099"/>
                    <a:pt x="233" y="1099"/>
                    <a:pt x="233" y="1120"/>
                  </a:cubicBezTo>
                  <a:cubicBezTo>
                    <a:pt x="233" y="1099"/>
                    <a:pt x="233" y="1099"/>
                    <a:pt x="233" y="1099"/>
                  </a:cubicBezTo>
                  <a:lnTo>
                    <a:pt x="254" y="1099"/>
                  </a:lnTo>
                  <a:cubicBezTo>
                    <a:pt x="254" y="1099"/>
                    <a:pt x="254" y="1099"/>
                    <a:pt x="254" y="1120"/>
                  </a:cubicBezTo>
                  <a:cubicBezTo>
                    <a:pt x="254" y="1113"/>
                    <a:pt x="254" y="1111"/>
                    <a:pt x="255" y="1111"/>
                  </a:cubicBezTo>
                  <a:cubicBezTo>
                    <a:pt x="256" y="1111"/>
                    <a:pt x="261" y="1120"/>
                    <a:pt x="275" y="1120"/>
                  </a:cubicBezTo>
                  <a:cubicBezTo>
                    <a:pt x="275" y="1120"/>
                    <a:pt x="275" y="1099"/>
                    <a:pt x="275" y="1099"/>
                  </a:cubicBezTo>
                  <a:cubicBezTo>
                    <a:pt x="275" y="1106"/>
                    <a:pt x="277" y="1109"/>
                    <a:pt x="280" y="1109"/>
                  </a:cubicBezTo>
                  <a:cubicBezTo>
                    <a:pt x="287" y="1109"/>
                    <a:pt x="296" y="1100"/>
                    <a:pt x="296" y="1099"/>
                  </a:cubicBezTo>
                  <a:lnTo>
                    <a:pt x="296" y="1099"/>
                  </a:lnTo>
                  <a:cubicBezTo>
                    <a:pt x="275" y="1120"/>
                    <a:pt x="275" y="1120"/>
                    <a:pt x="275" y="1120"/>
                  </a:cubicBezTo>
                  <a:lnTo>
                    <a:pt x="296" y="1120"/>
                  </a:lnTo>
                  <a:cubicBezTo>
                    <a:pt x="296" y="1120"/>
                    <a:pt x="317" y="1120"/>
                    <a:pt x="317" y="1142"/>
                  </a:cubicBezTo>
                  <a:cubicBezTo>
                    <a:pt x="321" y="1137"/>
                    <a:pt x="324" y="1136"/>
                    <a:pt x="325" y="1136"/>
                  </a:cubicBezTo>
                  <a:lnTo>
                    <a:pt x="325" y="1136"/>
                  </a:lnTo>
                  <a:cubicBezTo>
                    <a:pt x="327" y="1136"/>
                    <a:pt x="327" y="1139"/>
                    <a:pt x="325" y="1144"/>
                  </a:cubicBezTo>
                  <a:lnTo>
                    <a:pt x="325" y="1144"/>
                  </a:lnTo>
                  <a:cubicBezTo>
                    <a:pt x="324" y="1142"/>
                    <a:pt x="321" y="1142"/>
                    <a:pt x="317" y="1142"/>
                  </a:cubicBezTo>
                  <a:cubicBezTo>
                    <a:pt x="317" y="1142"/>
                    <a:pt x="321" y="1145"/>
                    <a:pt x="323" y="1149"/>
                  </a:cubicBezTo>
                  <a:lnTo>
                    <a:pt x="323" y="1149"/>
                  </a:lnTo>
                  <a:cubicBezTo>
                    <a:pt x="324" y="1147"/>
                    <a:pt x="325" y="1145"/>
                    <a:pt x="325" y="1144"/>
                  </a:cubicBezTo>
                  <a:lnTo>
                    <a:pt x="325" y="1144"/>
                  </a:lnTo>
                  <a:cubicBezTo>
                    <a:pt x="332" y="1149"/>
                    <a:pt x="321" y="1163"/>
                    <a:pt x="338" y="1163"/>
                  </a:cubicBezTo>
                  <a:lnTo>
                    <a:pt x="381" y="1163"/>
                  </a:lnTo>
                  <a:cubicBezTo>
                    <a:pt x="381" y="1170"/>
                    <a:pt x="381" y="1172"/>
                    <a:pt x="380" y="1172"/>
                  </a:cubicBezTo>
                  <a:cubicBezTo>
                    <a:pt x="378" y="1172"/>
                    <a:pt x="373" y="1163"/>
                    <a:pt x="359" y="1163"/>
                  </a:cubicBezTo>
                  <a:cubicBezTo>
                    <a:pt x="359" y="1173"/>
                    <a:pt x="365" y="1173"/>
                    <a:pt x="370" y="1173"/>
                  </a:cubicBezTo>
                  <a:cubicBezTo>
                    <a:pt x="375" y="1173"/>
                    <a:pt x="381" y="1173"/>
                    <a:pt x="381" y="1184"/>
                  </a:cubicBezTo>
                  <a:lnTo>
                    <a:pt x="423" y="1184"/>
                  </a:lnTo>
                  <a:cubicBezTo>
                    <a:pt x="444" y="1184"/>
                    <a:pt x="444" y="1184"/>
                    <a:pt x="444" y="1205"/>
                  </a:cubicBezTo>
                  <a:cubicBezTo>
                    <a:pt x="444" y="1205"/>
                    <a:pt x="444" y="1205"/>
                    <a:pt x="444" y="1184"/>
                  </a:cubicBezTo>
                  <a:lnTo>
                    <a:pt x="465" y="1205"/>
                  </a:lnTo>
                  <a:lnTo>
                    <a:pt x="486" y="1205"/>
                  </a:lnTo>
                  <a:cubicBezTo>
                    <a:pt x="486" y="1226"/>
                    <a:pt x="465" y="1226"/>
                    <a:pt x="465" y="1226"/>
                  </a:cubicBezTo>
                  <a:lnTo>
                    <a:pt x="486" y="1226"/>
                  </a:lnTo>
                  <a:cubicBezTo>
                    <a:pt x="486" y="1226"/>
                    <a:pt x="486" y="1226"/>
                    <a:pt x="486" y="1247"/>
                  </a:cubicBezTo>
                  <a:cubicBezTo>
                    <a:pt x="507" y="1247"/>
                    <a:pt x="507" y="1226"/>
                    <a:pt x="528" y="1226"/>
                  </a:cubicBezTo>
                  <a:cubicBezTo>
                    <a:pt x="528" y="1226"/>
                    <a:pt x="528" y="1247"/>
                    <a:pt x="528" y="1247"/>
                  </a:cubicBezTo>
                  <a:lnTo>
                    <a:pt x="550" y="1247"/>
                  </a:lnTo>
                  <a:lnTo>
                    <a:pt x="550" y="1268"/>
                  </a:lnTo>
                  <a:cubicBezTo>
                    <a:pt x="550" y="1247"/>
                    <a:pt x="571" y="1247"/>
                    <a:pt x="571" y="1247"/>
                  </a:cubicBezTo>
                  <a:cubicBezTo>
                    <a:pt x="571" y="1247"/>
                    <a:pt x="571" y="1268"/>
                    <a:pt x="571" y="1268"/>
                  </a:cubicBezTo>
                  <a:cubicBezTo>
                    <a:pt x="571" y="1268"/>
                    <a:pt x="571" y="1247"/>
                    <a:pt x="592" y="1247"/>
                  </a:cubicBezTo>
                  <a:cubicBezTo>
                    <a:pt x="571" y="1268"/>
                    <a:pt x="592" y="1268"/>
                    <a:pt x="592" y="1268"/>
                  </a:cubicBezTo>
                  <a:lnTo>
                    <a:pt x="592" y="1289"/>
                  </a:lnTo>
                  <a:cubicBezTo>
                    <a:pt x="592" y="1268"/>
                    <a:pt x="592" y="1268"/>
                    <a:pt x="613" y="1268"/>
                  </a:cubicBezTo>
                  <a:cubicBezTo>
                    <a:pt x="602" y="1279"/>
                    <a:pt x="602" y="1279"/>
                    <a:pt x="605" y="1279"/>
                  </a:cubicBezTo>
                  <a:cubicBezTo>
                    <a:pt x="608" y="1279"/>
                    <a:pt x="613" y="1279"/>
                    <a:pt x="613" y="1289"/>
                  </a:cubicBezTo>
                  <a:lnTo>
                    <a:pt x="634" y="1289"/>
                  </a:lnTo>
                  <a:cubicBezTo>
                    <a:pt x="634" y="1311"/>
                    <a:pt x="634" y="1311"/>
                    <a:pt x="634" y="1311"/>
                  </a:cubicBezTo>
                  <a:lnTo>
                    <a:pt x="655" y="1311"/>
                  </a:lnTo>
                  <a:cubicBezTo>
                    <a:pt x="655" y="1311"/>
                    <a:pt x="655" y="1311"/>
                    <a:pt x="655" y="1332"/>
                  </a:cubicBezTo>
                  <a:cubicBezTo>
                    <a:pt x="655" y="1311"/>
                    <a:pt x="676" y="1311"/>
                    <a:pt x="676" y="1289"/>
                  </a:cubicBezTo>
                  <a:cubicBezTo>
                    <a:pt x="697" y="1289"/>
                    <a:pt x="697" y="1311"/>
                    <a:pt x="697" y="1311"/>
                  </a:cubicBezTo>
                  <a:cubicBezTo>
                    <a:pt x="718" y="1311"/>
                    <a:pt x="718" y="1311"/>
                    <a:pt x="718" y="1332"/>
                  </a:cubicBezTo>
                  <a:lnTo>
                    <a:pt x="718" y="1353"/>
                  </a:lnTo>
                  <a:cubicBezTo>
                    <a:pt x="718" y="1353"/>
                    <a:pt x="718" y="1332"/>
                    <a:pt x="740" y="1332"/>
                  </a:cubicBezTo>
                  <a:lnTo>
                    <a:pt x="740" y="1353"/>
                  </a:lnTo>
                  <a:cubicBezTo>
                    <a:pt x="761" y="1353"/>
                    <a:pt x="761" y="1353"/>
                    <a:pt x="761" y="1374"/>
                  </a:cubicBezTo>
                  <a:cubicBezTo>
                    <a:pt x="761" y="1374"/>
                    <a:pt x="761" y="1353"/>
                    <a:pt x="761" y="1353"/>
                  </a:cubicBezTo>
                  <a:cubicBezTo>
                    <a:pt x="761" y="1374"/>
                    <a:pt x="782" y="1374"/>
                    <a:pt x="782" y="1374"/>
                  </a:cubicBezTo>
                  <a:cubicBezTo>
                    <a:pt x="789" y="1367"/>
                    <a:pt x="794" y="1365"/>
                    <a:pt x="797" y="1365"/>
                  </a:cubicBezTo>
                  <a:cubicBezTo>
                    <a:pt x="803" y="1365"/>
                    <a:pt x="803" y="1374"/>
                    <a:pt x="803" y="1374"/>
                  </a:cubicBezTo>
                  <a:cubicBezTo>
                    <a:pt x="803" y="1374"/>
                    <a:pt x="824" y="1353"/>
                    <a:pt x="803" y="1353"/>
                  </a:cubicBezTo>
                  <a:lnTo>
                    <a:pt x="803" y="1332"/>
                  </a:lnTo>
                  <a:cubicBezTo>
                    <a:pt x="803" y="1332"/>
                    <a:pt x="803" y="1332"/>
                    <a:pt x="803" y="1311"/>
                  </a:cubicBezTo>
                  <a:lnTo>
                    <a:pt x="761" y="1311"/>
                  </a:lnTo>
                  <a:cubicBezTo>
                    <a:pt x="761" y="1289"/>
                    <a:pt x="761" y="1289"/>
                    <a:pt x="761" y="1289"/>
                  </a:cubicBezTo>
                  <a:lnTo>
                    <a:pt x="740" y="1289"/>
                  </a:lnTo>
                  <a:cubicBezTo>
                    <a:pt x="740" y="1289"/>
                    <a:pt x="761" y="1268"/>
                    <a:pt x="761" y="1268"/>
                  </a:cubicBezTo>
                  <a:lnTo>
                    <a:pt x="740" y="1268"/>
                  </a:lnTo>
                  <a:cubicBezTo>
                    <a:pt x="740" y="1247"/>
                    <a:pt x="740" y="1247"/>
                    <a:pt x="718" y="1247"/>
                  </a:cubicBezTo>
                  <a:lnTo>
                    <a:pt x="697" y="1247"/>
                  </a:lnTo>
                  <a:cubicBezTo>
                    <a:pt x="697" y="1247"/>
                    <a:pt x="697" y="1226"/>
                    <a:pt x="676" y="1226"/>
                  </a:cubicBezTo>
                  <a:cubicBezTo>
                    <a:pt x="676" y="1205"/>
                    <a:pt x="655" y="1205"/>
                    <a:pt x="655" y="1205"/>
                  </a:cubicBezTo>
                  <a:cubicBezTo>
                    <a:pt x="655" y="1198"/>
                    <a:pt x="653" y="1196"/>
                    <a:pt x="650" y="1196"/>
                  </a:cubicBezTo>
                  <a:cubicBezTo>
                    <a:pt x="643" y="1196"/>
                    <a:pt x="634" y="1205"/>
                    <a:pt x="634" y="1205"/>
                  </a:cubicBezTo>
                  <a:lnTo>
                    <a:pt x="634" y="1184"/>
                  </a:lnTo>
                  <a:lnTo>
                    <a:pt x="613" y="1184"/>
                  </a:lnTo>
                  <a:cubicBezTo>
                    <a:pt x="634" y="1184"/>
                    <a:pt x="613" y="1184"/>
                    <a:pt x="613" y="1163"/>
                  </a:cubicBezTo>
                  <a:lnTo>
                    <a:pt x="592" y="1163"/>
                  </a:lnTo>
                  <a:lnTo>
                    <a:pt x="592" y="1142"/>
                  </a:lnTo>
                  <a:lnTo>
                    <a:pt x="571" y="1163"/>
                  </a:lnTo>
                  <a:lnTo>
                    <a:pt x="571" y="1142"/>
                  </a:lnTo>
                  <a:cubicBezTo>
                    <a:pt x="571" y="1142"/>
                    <a:pt x="571" y="1133"/>
                    <a:pt x="565" y="1126"/>
                  </a:cubicBezTo>
                  <a:lnTo>
                    <a:pt x="565" y="1126"/>
                  </a:lnTo>
                  <a:cubicBezTo>
                    <a:pt x="562" y="1129"/>
                    <a:pt x="561" y="1130"/>
                    <a:pt x="560" y="1130"/>
                  </a:cubicBezTo>
                  <a:cubicBezTo>
                    <a:pt x="559" y="1130"/>
                    <a:pt x="564" y="1120"/>
                    <a:pt x="550" y="1120"/>
                  </a:cubicBezTo>
                  <a:lnTo>
                    <a:pt x="550" y="1120"/>
                  </a:lnTo>
                  <a:cubicBezTo>
                    <a:pt x="557" y="1120"/>
                    <a:pt x="562" y="1123"/>
                    <a:pt x="565" y="1126"/>
                  </a:cubicBezTo>
                  <a:lnTo>
                    <a:pt x="565" y="1126"/>
                  </a:lnTo>
                  <a:cubicBezTo>
                    <a:pt x="566" y="1125"/>
                    <a:pt x="568" y="1123"/>
                    <a:pt x="571" y="1120"/>
                  </a:cubicBezTo>
                  <a:lnTo>
                    <a:pt x="550" y="1120"/>
                  </a:lnTo>
                  <a:cubicBezTo>
                    <a:pt x="550" y="1099"/>
                    <a:pt x="528" y="1099"/>
                    <a:pt x="528" y="1099"/>
                  </a:cubicBezTo>
                  <a:cubicBezTo>
                    <a:pt x="524" y="1104"/>
                    <a:pt x="521" y="1105"/>
                    <a:pt x="518" y="1105"/>
                  </a:cubicBezTo>
                  <a:cubicBezTo>
                    <a:pt x="506" y="1105"/>
                    <a:pt x="503" y="1078"/>
                    <a:pt x="486" y="1078"/>
                  </a:cubicBezTo>
                  <a:cubicBezTo>
                    <a:pt x="486" y="1068"/>
                    <a:pt x="486" y="1068"/>
                    <a:pt x="486" y="1068"/>
                  </a:cubicBezTo>
                  <a:cubicBezTo>
                    <a:pt x="486" y="1068"/>
                    <a:pt x="486" y="1068"/>
                    <a:pt x="486" y="1057"/>
                  </a:cubicBezTo>
                  <a:cubicBezTo>
                    <a:pt x="486" y="1057"/>
                    <a:pt x="486" y="1078"/>
                    <a:pt x="465" y="1078"/>
                  </a:cubicBezTo>
                  <a:cubicBezTo>
                    <a:pt x="465" y="1057"/>
                    <a:pt x="486" y="1057"/>
                    <a:pt x="486" y="1057"/>
                  </a:cubicBezTo>
                  <a:lnTo>
                    <a:pt x="486" y="1057"/>
                  </a:lnTo>
                  <a:cubicBezTo>
                    <a:pt x="486" y="1057"/>
                    <a:pt x="486" y="1057"/>
                    <a:pt x="486" y="1057"/>
                  </a:cubicBezTo>
                  <a:lnTo>
                    <a:pt x="444" y="1057"/>
                  </a:lnTo>
                  <a:cubicBezTo>
                    <a:pt x="444" y="1036"/>
                    <a:pt x="444" y="1036"/>
                    <a:pt x="444" y="1036"/>
                  </a:cubicBezTo>
                  <a:lnTo>
                    <a:pt x="423" y="1036"/>
                  </a:lnTo>
                  <a:cubicBezTo>
                    <a:pt x="423" y="1029"/>
                    <a:pt x="420" y="1027"/>
                    <a:pt x="417" y="1027"/>
                  </a:cubicBezTo>
                  <a:cubicBezTo>
                    <a:pt x="411" y="1027"/>
                    <a:pt x="402" y="1036"/>
                    <a:pt x="402" y="1036"/>
                  </a:cubicBezTo>
                  <a:lnTo>
                    <a:pt x="402" y="1015"/>
                  </a:lnTo>
                  <a:lnTo>
                    <a:pt x="381" y="1015"/>
                  </a:lnTo>
                  <a:lnTo>
                    <a:pt x="381" y="994"/>
                  </a:lnTo>
                  <a:cubicBezTo>
                    <a:pt x="381" y="994"/>
                    <a:pt x="359" y="994"/>
                    <a:pt x="359" y="1015"/>
                  </a:cubicBezTo>
                  <a:cubicBezTo>
                    <a:pt x="359" y="994"/>
                    <a:pt x="359" y="994"/>
                    <a:pt x="359" y="994"/>
                  </a:cubicBezTo>
                  <a:cubicBezTo>
                    <a:pt x="359" y="994"/>
                    <a:pt x="359" y="973"/>
                    <a:pt x="338" y="973"/>
                  </a:cubicBezTo>
                  <a:cubicBezTo>
                    <a:pt x="317" y="951"/>
                    <a:pt x="317" y="951"/>
                    <a:pt x="317" y="951"/>
                  </a:cubicBezTo>
                  <a:lnTo>
                    <a:pt x="296" y="951"/>
                  </a:lnTo>
                  <a:lnTo>
                    <a:pt x="296" y="930"/>
                  </a:lnTo>
                  <a:lnTo>
                    <a:pt x="254" y="930"/>
                  </a:lnTo>
                  <a:cubicBezTo>
                    <a:pt x="254" y="930"/>
                    <a:pt x="275" y="909"/>
                    <a:pt x="275" y="909"/>
                  </a:cubicBezTo>
                  <a:lnTo>
                    <a:pt x="296" y="909"/>
                  </a:lnTo>
                  <a:cubicBezTo>
                    <a:pt x="275" y="909"/>
                    <a:pt x="275" y="909"/>
                    <a:pt x="275" y="888"/>
                  </a:cubicBezTo>
                  <a:cubicBezTo>
                    <a:pt x="275" y="888"/>
                    <a:pt x="275" y="867"/>
                    <a:pt x="296" y="867"/>
                  </a:cubicBezTo>
                  <a:cubicBezTo>
                    <a:pt x="296" y="867"/>
                    <a:pt x="296" y="867"/>
                    <a:pt x="296" y="846"/>
                  </a:cubicBezTo>
                  <a:lnTo>
                    <a:pt x="317" y="846"/>
                  </a:lnTo>
                  <a:cubicBezTo>
                    <a:pt x="296" y="846"/>
                    <a:pt x="296" y="825"/>
                    <a:pt x="296" y="825"/>
                  </a:cubicBezTo>
                  <a:lnTo>
                    <a:pt x="317" y="804"/>
                  </a:lnTo>
                  <a:cubicBezTo>
                    <a:pt x="296" y="804"/>
                    <a:pt x="296" y="782"/>
                    <a:pt x="317" y="782"/>
                  </a:cubicBezTo>
                  <a:cubicBezTo>
                    <a:pt x="317" y="782"/>
                    <a:pt x="317" y="782"/>
                    <a:pt x="317" y="761"/>
                  </a:cubicBezTo>
                  <a:lnTo>
                    <a:pt x="338" y="761"/>
                  </a:lnTo>
                  <a:cubicBezTo>
                    <a:pt x="317" y="740"/>
                    <a:pt x="338" y="740"/>
                    <a:pt x="338" y="740"/>
                  </a:cubicBezTo>
                  <a:cubicBezTo>
                    <a:pt x="338" y="740"/>
                    <a:pt x="317" y="740"/>
                    <a:pt x="317" y="719"/>
                  </a:cubicBezTo>
                  <a:lnTo>
                    <a:pt x="338" y="719"/>
                  </a:lnTo>
                  <a:cubicBezTo>
                    <a:pt x="359" y="698"/>
                    <a:pt x="359" y="677"/>
                    <a:pt x="381" y="656"/>
                  </a:cubicBezTo>
                  <a:cubicBezTo>
                    <a:pt x="381" y="656"/>
                    <a:pt x="359" y="635"/>
                    <a:pt x="381" y="613"/>
                  </a:cubicBezTo>
                  <a:cubicBezTo>
                    <a:pt x="381" y="592"/>
                    <a:pt x="402" y="592"/>
                    <a:pt x="402" y="571"/>
                  </a:cubicBezTo>
                  <a:cubicBezTo>
                    <a:pt x="391" y="561"/>
                    <a:pt x="391" y="561"/>
                    <a:pt x="394" y="561"/>
                  </a:cubicBezTo>
                  <a:cubicBezTo>
                    <a:pt x="396" y="561"/>
                    <a:pt x="402" y="561"/>
                    <a:pt x="402" y="550"/>
                  </a:cubicBezTo>
                  <a:cubicBezTo>
                    <a:pt x="402" y="550"/>
                    <a:pt x="402" y="529"/>
                    <a:pt x="402" y="529"/>
                  </a:cubicBezTo>
                  <a:cubicBezTo>
                    <a:pt x="423" y="529"/>
                    <a:pt x="402" y="508"/>
                    <a:pt x="402" y="508"/>
                  </a:cubicBezTo>
                  <a:lnTo>
                    <a:pt x="423" y="508"/>
                  </a:lnTo>
                  <a:cubicBezTo>
                    <a:pt x="423" y="508"/>
                    <a:pt x="423" y="487"/>
                    <a:pt x="423" y="487"/>
                  </a:cubicBezTo>
                  <a:cubicBezTo>
                    <a:pt x="423" y="466"/>
                    <a:pt x="444" y="444"/>
                    <a:pt x="444" y="423"/>
                  </a:cubicBezTo>
                  <a:cubicBezTo>
                    <a:pt x="444" y="423"/>
                    <a:pt x="444" y="423"/>
                    <a:pt x="444" y="402"/>
                  </a:cubicBezTo>
                  <a:cubicBezTo>
                    <a:pt x="444" y="381"/>
                    <a:pt x="465" y="381"/>
                    <a:pt x="444" y="381"/>
                  </a:cubicBezTo>
                  <a:cubicBezTo>
                    <a:pt x="444" y="381"/>
                    <a:pt x="451" y="374"/>
                    <a:pt x="458" y="372"/>
                  </a:cubicBezTo>
                  <a:lnTo>
                    <a:pt x="458" y="372"/>
                  </a:lnTo>
                  <a:cubicBezTo>
                    <a:pt x="459" y="374"/>
                    <a:pt x="461" y="377"/>
                    <a:pt x="465" y="381"/>
                  </a:cubicBezTo>
                  <a:cubicBezTo>
                    <a:pt x="465" y="374"/>
                    <a:pt x="463" y="372"/>
                    <a:pt x="460" y="372"/>
                  </a:cubicBezTo>
                  <a:cubicBezTo>
                    <a:pt x="459" y="372"/>
                    <a:pt x="458" y="372"/>
                    <a:pt x="458" y="372"/>
                  </a:cubicBezTo>
                  <a:lnTo>
                    <a:pt x="458" y="372"/>
                  </a:lnTo>
                  <a:cubicBezTo>
                    <a:pt x="451" y="360"/>
                    <a:pt x="465" y="360"/>
                    <a:pt x="465" y="360"/>
                  </a:cubicBezTo>
                  <a:cubicBezTo>
                    <a:pt x="465" y="360"/>
                    <a:pt x="592" y="128"/>
                    <a:pt x="528" y="22"/>
                  </a:cubicBezTo>
                  <a:cubicBezTo>
                    <a:pt x="507" y="22"/>
                    <a:pt x="507" y="1"/>
                    <a:pt x="486" y="1"/>
                  </a:cubicBezTo>
                  <a:close/>
                  <a:moveTo>
                    <a:pt x="824" y="1353"/>
                  </a:moveTo>
                  <a:lnTo>
                    <a:pt x="803" y="1374"/>
                  </a:lnTo>
                  <a:cubicBezTo>
                    <a:pt x="803" y="1384"/>
                    <a:pt x="798" y="1384"/>
                    <a:pt x="792" y="1384"/>
                  </a:cubicBezTo>
                  <a:cubicBezTo>
                    <a:pt x="787" y="1384"/>
                    <a:pt x="782" y="1384"/>
                    <a:pt x="782" y="1395"/>
                  </a:cubicBezTo>
                  <a:lnTo>
                    <a:pt x="803" y="1395"/>
                  </a:lnTo>
                  <a:lnTo>
                    <a:pt x="803" y="1416"/>
                  </a:lnTo>
                  <a:cubicBezTo>
                    <a:pt x="803" y="1416"/>
                    <a:pt x="803" y="1395"/>
                    <a:pt x="824" y="1395"/>
                  </a:cubicBezTo>
                  <a:cubicBezTo>
                    <a:pt x="824" y="1402"/>
                    <a:pt x="826" y="1404"/>
                    <a:pt x="830" y="1404"/>
                  </a:cubicBezTo>
                  <a:cubicBezTo>
                    <a:pt x="836" y="1404"/>
                    <a:pt x="845" y="1395"/>
                    <a:pt x="845" y="1395"/>
                  </a:cubicBezTo>
                  <a:cubicBezTo>
                    <a:pt x="845" y="1384"/>
                    <a:pt x="845" y="1384"/>
                    <a:pt x="843" y="1384"/>
                  </a:cubicBezTo>
                  <a:cubicBezTo>
                    <a:pt x="840" y="1384"/>
                    <a:pt x="835" y="1384"/>
                    <a:pt x="824" y="1374"/>
                  </a:cubicBezTo>
                  <a:cubicBezTo>
                    <a:pt x="824" y="1374"/>
                    <a:pt x="824" y="1374"/>
                    <a:pt x="824" y="13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14791;p67"/>
            <p:cNvSpPr/>
            <p:nvPr/>
          </p:nvSpPr>
          <p:spPr>
            <a:xfrm>
              <a:off x="7328167" y="3058978"/>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14792;p67"/>
            <p:cNvSpPr/>
            <p:nvPr/>
          </p:nvSpPr>
          <p:spPr>
            <a:xfrm>
              <a:off x="7323198" y="3056513"/>
              <a:ext cx="39" cy="39"/>
            </a:xfrm>
            <a:custGeom>
              <a:avLst/>
              <a:gdLst/>
              <a:ahLst/>
              <a:cxnLst/>
              <a:rect l="l" t="t" r="r" b="b"/>
              <a:pathLst>
                <a:path w="1" h="1" extrusionOk="0">
                  <a:moveTo>
                    <a:pt x="1" y="0"/>
                  </a:move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14793;p67"/>
            <p:cNvSpPr/>
            <p:nvPr/>
          </p:nvSpPr>
          <p:spPr>
            <a:xfrm>
              <a:off x="7321555" y="305569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14794;p67"/>
            <p:cNvSpPr/>
            <p:nvPr/>
          </p:nvSpPr>
          <p:spPr>
            <a:xfrm>
              <a:off x="7331492" y="3059800"/>
              <a:ext cx="0" cy="39"/>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14795;p67"/>
            <p:cNvSpPr/>
            <p:nvPr/>
          </p:nvSpPr>
          <p:spPr>
            <a:xfrm>
              <a:off x="7339747" y="3064768"/>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14796;p67"/>
            <p:cNvSpPr/>
            <p:nvPr/>
          </p:nvSpPr>
          <p:spPr>
            <a:xfrm>
              <a:off x="7338925" y="306394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14797;p67"/>
            <p:cNvSpPr/>
            <p:nvPr/>
          </p:nvSpPr>
          <p:spPr>
            <a:xfrm>
              <a:off x="7328988" y="3058978"/>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14798;p67"/>
            <p:cNvSpPr/>
            <p:nvPr/>
          </p:nvSpPr>
          <p:spPr>
            <a:xfrm>
              <a:off x="7338925" y="3063947"/>
              <a:ext cx="39" cy="39"/>
            </a:xfrm>
            <a:custGeom>
              <a:avLst/>
              <a:gdLst/>
              <a:ahLst/>
              <a:cxnLst/>
              <a:rect l="l" t="t" r="r" b="b"/>
              <a:pathLst>
                <a:path w="1"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14799;p67"/>
            <p:cNvSpPr/>
            <p:nvPr/>
          </p:nvSpPr>
          <p:spPr>
            <a:xfrm>
              <a:off x="7339747" y="306476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14800;p67"/>
            <p:cNvSpPr/>
            <p:nvPr/>
          </p:nvSpPr>
          <p:spPr>
            <a:xfrm>
              <a:off x="7334778" y="3061482"/>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14801;p67"/>
            <p:cNvSpPr/>
            <p:nvPr/>
          </p:nvSpPr>
          <p:spPr>
            <a:xfrm>
              <a:off x="7338104" y="3063947"/>
              <a:ext cx="0" cy="39"/>
            </a:xfrm>
            <a:custGeom>
              <a:avLst/>
              <a:gdLst/>
              <a:ahLst/>
              <a:cxnLst/>
              <a:rect l="l" t="t" r="r" b="b"/>
              <a:pathLst>
                <a:path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14802;p67"/>
            <p:cNvSpPr/>
            <p:nvPr/>
          </p:nvSpPr>
          <p:spPr>
            <a:xfrm>
              <a:off x="7339747" y="3065590"/>
              <a:ext cx="39" cy="39"/>
            </a:xfrm>
            <a:custGeom>
              <a:avLst/>
              <a:gdLst/>
              <a:ahLst/>
              <a:cxnLst/>
              <a:rect l="l" t="t" r="r" b="b"/>
              <a:pathLst>
                <a:path w="1"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14803;p67"/>
            <p:cNvSpPr/>
            <p:nvPr/>
          </p:nvSpPr>
          <p:spPr>
            <a:xfrm>
              <a:off x="7335600" y="3062303"/>
              <a:ext cx="861" cy="39"/>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14804;p67"/>
            <p:cNvSpPr/>
            <p:nvPr/>
          </p:nvSpPr>
          <p:spPr>
            <a:xfrm>
              <a:off x="7373626" y="3082960"/>
              <a:ext cx="39" cy="861"/>
            </a:xfrm>
            <a:custGeom>
              <a:avLst/>
              <a:gdLst/>
              <a:ahLst/>
              <a:cxnLst/>
              <a:rect l="l" t="t" r="r" b="b"/>
              <a:pathLst>
                <a:path w="1" h="22" extrusionOk="0">
                  <a:moveTo>
                    <a:pt x="0" y="22"/>
                  </a:moveTo>
                  <a:cubicBezTo>
                    <a:pt x="0" y="22"/>
                    <a:pt x="0" y="0"/>
                    <a:pt x="0" y="0"/>
                  </a:cubicBezTo>
                  <a:cubicBezTo>
                    <a:pt x="0" y="0"/>
                    <a:pt x="0" y="22"/>
                    <a:pt x="0"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14805;p67"/>
            <p:cNvSpPr/>
            <p:nvPr/>
          </p:nvSpPr>
          <p:spPr>
            <a:xfrm>
              <a:off x="7368658" y="3088750"/>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14806;p67"/>
            <p:cNvSpPr/>
            <p:nvPr/>
          </p:nvSpPr>
          <p:spPr>
            <a:xfrm>
              <a:off x="7376912" y="3079634"/>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14807;p67"/>
            <p:cNvSpPr/>
            <p:nvPr/>
          </p:nvSpPr>
          <p:spPr>
            <a:xfrm>
              <a:off x="7356256" y="3095361"/>
              <a:ext cx="861" cy="39"/>
            </a:xfrm>
            <a:custGeom>
              <a:avLst/>
              <a:gdLst/>
              <a:ahLst/>
              <a:cxnLst/>
              <a:rect l="l" t="t" r="r" b="b"/>
              <a:pathLst>
                <a:path w="22" h="1" extrusionOk="0">
                  <a:moveTo>
                    <a:pt x="1" y="0"/>
                  </a:moveTo>
                  <a:lnTo>
                    <a:pt x="22"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14808;p67"/>
            <p:cNvSpPr/>
            <p:nvPr/>
          </p:nvSpPr>
          <p:spPr>
            <a:xfrm>
              <a:off x="7364511" y="309203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14809;p67"/>
            <p:cNvSpPr/>
            <p:nvPr/>
          </p:nvSpPr>
          <p:spPr>
            <a:xfrm>
              <a:off x="7380238" y="3079634"/>
              <a:ext cx="39" cy="39"/>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14810;p67"/>
            <p:cNvSpPr/>
            <p:nvPr/>
          </p:nvSpPr>
          <p:spPr>
            <a:xfrm>
              <a:off x="7381881" y="3075527"/>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14811;p67"/>
            <p:cNvSpPr/>
            <p:nvPr/>
          </p:nvSpPr>
          <p:spPr>
            <a:xfrm>
              <a:off x="7380238" y="307634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14812;p67"/>
            <p:cNvSpPr/>
            <p:nvPr/>
          </p:nvSpPr>
          <p:spPr>
            <a:xfrm>
              <a:off x="7380238" y="3076348"/>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14813;p67"/>
            <p:cNvSpPr/>
            <p:nvPr/>
          </p:nvSpPr>
          <p:spPr>
            <a:xfrm>
              <a:off x="7308332" y="3078813"/>
              <a:ext cx="861" cy="39"/>
            </a:xfrm>
            <a:custGeom>
              <a:avLst/>
              <a:gdLst/>
              <a:ahLst/>
              <a:cxnLst/>
              <a:rect l="l" t="t" r="r" b="b"/>
              <a:pathLst>
                <a:path w="22" h="1" extrusionOk="0">
                  <a:moveTo>
                    <a:pt x="22" y="1"/>
                  </a:move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14814;p67"/>
            <p:cNvSpPr/>
            <p:nvPr/>
          </p:nvSpPr>
          <p:spPr>
            <a:xfrm>
              <a:off x="7344676" y="3097004"/>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14815;p67"/>
            <p:cNvSpPr/>
            <p:nvPr/>
          </p:nvSpPr>
          <p:spPr>
            <a:xfrm>
              <a:off x="7307511" y="3079634"/>
              <a:ext cx="39" cy="39"/>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14816;p67"/>
            <p:cNvSpPr/>
            <p:nvPr/>
          </p:nvSpPr>
          <p:spPr>
            <a:xfrm>
              <a:off x="7379416" y="3082138"/>
              <a:ext cx="861" cy="39"/>
            </a:xfrm>
            <a:custGeom>
              <a:avLst/>
              <a:gdLst/>
              <a:ahLst/>
              <a:cxnLst/>
              <a:rect l="l" t="t" r="r" b="b"/>
              <a:pathLst>
                <a:path w="22" h="1" extrusionOk="0">
                  <a:moveTo>
                    <a:pt x="0" y="0"/>
                  </a:moveTo>
                  <a:cubicBezTo>
                    <a:pt x="21" y="0"/>
                    <a:pt x="0" y="0"/>
                    <a:pt x="0" y="0"/>
                  </a:cubicBezTo>
                  <a:cubicBezTo>
                    <a:pt x="0" y="0"/>
                    <a:pt x="21"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14817;p67"/>
            <p:cNvSpPr/>
            <p:nvPr/>
          </p:nvSpPr>
          <p:spPr>
            <a:xfrm>
              <a:off x="7340569" y="3104437"/>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14818;p67"/>
            <p:cNvSpPr/>
            <p:nvPr/>
          </p:nvSpPr>
          <p:spPr>
            <a:xfrm>
              <a:off x="7307511" y="3079634"/>
              <a:ext cx="39" cy="900"/>
            </a:xfrm>
            <a:custGeom>
              <a:avLst/>
              <a:gdLst/>
              <a:ahLst/>
              <a:cxnLst/>
              <a:rect l="l" t="t" r="r" b="b"/>
              <a:pathLst>
                <a:path w="1" h="23" extrusionOk="0">
                  <a:moveTo>
                    <a:pt x="0" y="1"/>
                  </a:moveTo>
                  <a:lnTo>
                    <a:pt x="0" y="22"/>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14819;p67"/>
            <p:cNvSpPr/>
            <p:nvPr/>
          </p:nvSpPr>
          <p:spPr>
            <a:xfrm>
              <a:off x="7331492" y="3092857"/>
              <a:ext cx="0" cy="39"/>
            </a:xfrm>
            <a:custGeom>
              <a:avLst/>
              <a:gdLst/>
              <a:ahLst/>
              <a:cxnLst/>
              <a:rect l="l" t="t" r="r" b="b"/>
              <a:pathLst>
                <a:path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14820;p67"/>
            <p:cNvSpPr/>
            <p:nvPr/>
          </p:nvSpPr>
          <p:spPr>
            <a:xfrm>
              <a:off x="7331492" y="3092036"/>
              <a:ext cx="0" cy="861"/>
            </a:xfrm>
            <a:custGeom>
              <a:avLst/>
              <a:gdLst/>
              <a:ahLst/>
              <a:cxnLst/>
              <a:rect l="l" t="t" r="r" b="b"/>
              <a:pathLst>
                <a:path h="22" extrusionOk="0">
                  <a:moveTo>
                    <a:pt x="0" y="22"/>
                  </a:moveTo>
                  <a:lnTo>
                    <a:pt x="0" y="22"/>
                  </a:lnTo>
                  <a:cubicBezTo>
                    <a:pt x="0" y="1"/>
                    <a:pt x="0" y="1"/>
                    <a:pt x="0"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14821;p67"/>
            <p:cNvSpPr/>
            <p:nvPr/>
          </p:nvSpPr>
          <p:spPr>
            <a:xfrm>
              <a:off x="7308332" y="3078813"/>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14822;p67"/>
            <p:cNvSpPr/>
            <p:nvPr/>
          </p:nvSpPr>
          <p:spPr>
            <a:xfrm>
              <a:off x="7324020" y="3088750"/>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14823;p67"/>
            <p:cNvSpPr/>
            <p:nvPr/>
          </p:nvSpPr>
          <p:spPr>
            <a:xfrm>
              <a:off x="7365372" y="3092036"/>
              <a:ext cx="39" cy="39"/>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14824;p67"/>
            <p:cNvSpPr/>
            <p:nvPr/>
          </p:nvSpPr>
          <p:spPr>
            <a:xfrm>
              <a:off x="7362868" y="309946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14825;p67"/>
            <p:cNvSpPr/>
            <p:nvPr/>
          </p:nvSpPr>
          <p:spPr>
            <a:xfrm>
              <a:off x="7362046" y="3099469"/>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14826;p67"/>
            <p:cNvSpPr/>
            <p:nvPr/>
          </p:nvSpPr>
          <p:spPr>
            <a:xfrm>
              <a:off x="7367836" y="3097004"/>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14827;p67"/>
            <p:cNvSpPr/>
            <p:nvPr/>
          </p:nvSpPr>
          <p:spPr>
            <a:xfrm>
              <a:off x="7367015" y="309782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14828;p67"/>
            <p:cNvSpPr/>
            <p:nvPr/>
          </p:nvSpPr>
          <p:spPr>
            <a:xfrm>
              <a:off x="7359582" y="3101151"/>
              <a:ext cx="39" cy="39"/>
            </a:xfrm>
            <a:custGeom>
              <a:avLst/>
              <a:gdLst/>
              <a:ahLst/>
              <a:cxnLst/>
              <a:rect l="l" t="t" r="r" b="b"/>
              <a:pathLst>
                <a:path w="1" h="1" extrusionOk="0">
                  <a:moveTo>
                    <a:pt x="0" y="0"/>
                  </a:move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14829;p67"/>
            <p:cNvSpPr/>
            <p:nvPr/>
          </p:nvSpPr>
          <p:spPr>
            <a:xfrm>
              <a:off x="7307511" y="3074705"/>
              <a:ext cx="76054" cy="30594"/>
            </a:xfrm>
            <a:custGeom>
              <a:avLst/>
              <a:gdLst/>
              <a:ahLst/>
              <a:cxnLst/>
              <a:rect l="l" t="t" r="r" b="b"/>
              <a:pathLst>
                <a:path w="1944" h="782" extrusionOk="0">
                  <a:moveTo>
                    <a:pt x="1902" y="0"/>
                  </a:moveTo>
                  <a:cubicBezTo>
                    <a:pt x="1923" y="0"/>
                    <a:pt x="1923" y="21"/>
                    <a:pt x="1923" y="21"/>
                  </a:cubicBezTo>
                  <a:cubicBezTo>
                    <a:pt x="1923" y="14"/>
                    <a:pt x="1925" y="12"/>
                    <a:pt x="1928" y="12"/>
                  </a:cubicBezTo>
                  <a:cubicBezTo>
                    <a:pt x="1931" y="12"/>
                    <a:pt x="1934" y="14"/>
                    <a:pt x="1937" y="16"/>
                  </a:cubicBezTo>
                  <a:lnTo>
                    <a:pt x="1937" y="16"/>
                  </a:lnTo>
                  <a:cubicBezTo>
                    <a:pt x="1944" y="10"/>
                    <a:pt x="1944" y="0"/>
                    <a:pt x="1944" y="0"/>
                  </a:cubicBezTo>
                  <a:lnTo>
                    <a:pt x="1944" y="0"/>
                  </a:lnTo>
                  <a:cubicBezTo>
                    <a:pt x="1944" y="11"/>
                    <a:pt x="1944" y="16"/>
                    <a:pt x="1941" y="19"/>
                  </a:cubicBezTo>
                  <a:lnTo>
                    <a:pt x="1941" y="19"/>
                  </a:lnTo>
                  <a:cubicBezTo>
                    <a:pt x="1940" y="18"/>
                    <a:pt x="1939" y="17"/>
                    <a:pt x="1937" y="16"/>
                  </a:cubicBezTo>
                  <a:lnTo>
                    <a:pt x="1937" y="16"/>
                  </a:lnTo>
                  <a:cubicBezTo>
                    <a:pt x="1934" y="19"/>
                    <a:pt x="1930" y="21"/>
                    <a:pt x="1923" y="21"/>
                  </a:cubicBezTo>
                  <a:cubicBezTo>
                    <a:pt x="1933" y="21"/>
                    <a:pt x="1938" y="21"/>
                    <a:pt x="1941" y="19"/>
                  </a:cubicBezTo>
                  <a:lnTo>
                    <a:pt x="1941" y="19"/>
                  </a:lnTo>
                  <a:cubicBezTo>
                    <a:pt x="1943" y="20"/>
                    <a:pt x="1944" y="21"/>
                    <a:pt x="1944" y="21"/>
                  </a:cubicBezTo>
                  <a:cubicBezTo>
                    <a:pt x="1944" y="21"/>
                    <a:pt x="1944" y="21"/>
                    <a:pt x="1944" y="0"/>
                  </a:cubicBezTo>
                  <a:close/>
                  <a:moveTo>
                    <a:pt x="1902" y="21"/>
                  </a:moveTo>
                  <a:cubicBezTo>
                    <a:pt x="1902" y="32"/>
                    <a:pt x="1902" y="32"/>
                    <a:pt x="1902" y="32"/>
                  </a:cubicBezTo>
                  <a:cubicBezTo>
                    <a:pt x="1902" y="32"/>
                    <a:pt x="1902" y="32"/>
                    <a:pt x="1902" y="42"/>
                  </a:cubicBezTo>
                  <a:cubicBezTo>
                    <a:pt x="1923" y="42"/>
                    <a:pt x="1902" y="64"/>
                    <a:pt x="1923" y="64"/>
                  </a:cubicBezTo>
                  <a:cubicBezTo>
                    <a:pt x="1923" y="64"/>
                    <a:pt x="1923" y="42"/>
                    <a:pt x="1923" y="42"/>
                  </a:cubicBezTo>
                  <a:cubicBezTo>
                    <a:pt x="1937" y="42"/>
                    <a:pt x="1932" y="33"/>
                    <a:pt x="1934" y="33"/>
                  </a:cubicBezTo>
                  <a:lnTo>
                    <a:pt x="1934" y="33"/>
                  </a:lnTo>
                  <a:cubicBezTo>
                    <a:pt x="1934" y="33"/>
                    <a:pt x="1937" y="35"/>
                    <a:pt x="1944" y="42"/>
                  </a:cubicBezTo>
                  <a:cubicBezTo>
                    <a:pt x="1944" y="21"/>
                    <a:pt x="1923" y="21"/>
                    <a:pt x="1923" y="21"/>
                  </a:cubicBezTo>
                  <a:close/>
                  <a:moveTo>
                    <a:pt x="0" y="148"/>
                  </a:moveTo>
                  <a:cubicBezTo>
                    <a:pt x="7" y="155"/>
                    <a:pt x="10" y="157"/>
                    <a:pt x="11" y="157"/>
                  </a:cubicBezTo>
                  <a:cubicBezTo>
                    <a:pt x="12" y="157"/>
                    <a:pt x="7" y="148"/>
                    <a:pt x="22" y="148"/>
                  </a:cubicBezTo>
                  <a:close/>
                  <a:moveTo>
                    <a:pt x="1785" y="273"/>
                  </a:moveTo>
                  <a:cubicBezTo>
                    <a:pt x="1782" y="274"/>
                    <a:pt x="1779" y="275"/>
                    <a:pt x="1775" y="275"/>
                  </a:cubicBezTo>
                  <a:lnTo>
                    <a:pt x="1796" y="275"/>
                  </a:lnTo>
                  <a:cubicBezTo>
                    <a:pt x="1791" y="275"/>
                    <a:pt x="1788" y="274"/>
                    <a:pt x="1785" y="273"/>
                  </a:cubicBezTo>
                  <a:close/>
                  <a:moveTo>
                    <a:pt x="1521" y="592"/>
                  </a:moveTo>
                  <a:cubicBezTo>
                    <a:pt x="1503" y="592"/>
                    <a:pt x="1516" y="607"/>
                    <a:pt x="1507" y="612"/>
                  </a:cubicBezTo>
                  <a:lnTo>
                    <a:pt x="1507" y="612"/>
                  </a:lnTo>
                  <a:cubicBezTo>
                    <a:pt x="1513" y="610"/>
                    <a:pt x="1521" y="605"/>
                    <a:pt x="1521" y="592"/>
                  </a:cubicBezTo>
                  <a:close/>
                  <a:moveTo>
                    <a:pt x="1507" y="612"/>
                  </a:moveTo>
                  <a:cubicBezTo>
                    <a:pt x="1503" y="613"/>
                    <a:pt x="1500" y="613"/>
                    <a:pt x="1500" y="613"/>
                  </a:cubicBezTo>
                  <a:cubicBezTo>
                    <a:pt x="1503" y="613"/>
                    <a:pt x="1505" y="612"/>
                    <a:pt x="1507" y="612"/>
                  </a:cubicBezTo>
                  <a:close/>
                  <a:moveTo>
                    <a:pt x="1222" y="758"/>
                  </a:moveTo>
                  <a:lnTo>
                    <a:pt x="1222" y="758"/>
                  </a:lnTo>
                  <a:cubicBezTo>
                    <a:pt x="1217" y="759"/>
                    <a:pt x="1211" y="761"/>
                    <a:pt x="1204" y="761"/>
                  </a:cubicBezTo>
                  <a:lnTo>
                    <a:pt x="1226" y="761"/>
                  </a:lnTo>
                  <a:cubicBezTo>
                    <a:pt x="1224" y="759"/>
                    <a:pt x="1223" y="758"/>
                    <a:pt x="1222" y="758"/>
                  </a:cubicBezTo>
                  <a:close/>
                  <a:moveTo>
                    <a:pt x="1880" y="21"/>
                  </a:moveTo>
                  <a:cubicBezTo>
                    <a:pt x="1859" y="21"/>
                    <a:pt x="1880" y="42"/>
                    <a:pt x="1880" y="42"/>
                  </a:cubicBezTo>
                  <a:lnTo>
                    <a:pt x="1859" y="42"/>
                  </a:lnTo>
                  <a:cubicBezTo>
                    <a:pt x="1859" y="64"/>
                    <a:pt x="1859" y="64"/>
                    <a:pt x="1859" y="64"/>
                  </a:cubicBezTo>
                  <a:cubicBezTo>
                    <a:pt x="1859" y="64"/>
                    <a:pt x="1838" y="64"/>
                    <a:pt x="1838" y="42"/>
                  </a:cubicBezTo>
                  <a:lnTo>
                    <a:pt x="1838" y="64"/>
                  </a:lnTo>
                  <a:cubicBezTo>
                    <a:pt x="1838" y="64"/>
                    <a:pt x="1838" y="85"/>
                    <a:pt x="1817" y="85"/>
                  </a:cubicBezTo>
                  <a:cubicBezTo>
                    <a:pt x="1817" y="85"/>
                    <a:pt x="1817" y="85"/>
                    <a:pt x="1817" y="106"/>
                  </a:cubicBezTo>
                  <a:lnTo>
                    <a:pt x="1796" y="106"/>
                  </a:lnTo>
                  <a:cubicBezTo>
                    <a:pt x="1796" y="106"/>
                    <a:pt x="1796" y="106"/>
                    <a:pt x="1796" y="127"/>
                  </a:cubicBezTo>
                  <a:cubicBezTo>
                    <a:pt x="1782" y="127"/>
                    <a:pt x="1777" y="118"/>
                    <a:pt x="1776" y="118"/>
                  </a:cubicBezTo>
                  <a:cubicBezTo>
                    <a:pt x="1775" y="118"/>
                    <a:pt x="1775" y="120"/>
                    <a:pt x="1775" y="127"/>
                  </a:cubicBezTo>
                  <a:cubicBezTo>
                    <a:pt x="1775" y="148"/>
                    <a:pt x="1775" y="148"/>
                    <a:pt x="1754" y="148"/>
                  </a:cubicBezTo>
                  <a:lnTo>
                    <a:pt x="1775" y="148"/>
                  </a:lnTo>
                  <a:cubicBezTo>
                    <a:pt x="1775" y="155"/>
                    <a:pt x="1772" y="157"/>
                    <a:pt x="1769" y="157"/>
                  </a:cubicBezTo>
                  <a:cubicBezTo>
                    <a:pt x="1763" y="157"/>
                    <a:pt x="1754" y="148"/>
                    <a:pt x="1754" y="148"/>
                  </a:cubicBezTo>
                  <a:cubicBezTo>
                    <a:pt x="1754" y="169"/>
                    <a:pt x="1754" y="169"/>
                    <a:pt x="1754" y="169"/>
                  </a:cubicBezTo>
                  <a:lnTo>
                    <a:pt x="1733" y="169"/>
                  </a:lnTo>
                  <a:cubicBezTo>
                    <a:pt x="1733" y="190"/>
                    <a:pt x="1733" y="190"/>
                    <a:pt x="1733" y="190"/>
                  </a:cubicBezTo>
                  <a:lnTo>
                    <a:pt x="1711" y="190"/>
                  </a:lnTo>
                  <a:cubicBezTo>
                    <a:pt x="1711" y="211"/>
                    <a:pt x="1711" y="211"/>
                    <a:pt x="1711" y="211"/>
                  </a:cubicBezTo>
                  <a:cubicBezTo>
                    <a:pt x="1711" y="211"/>
                    <a:pt x="1711" y="233"/>
                    <a:pt x="1690" y="233"/>
                  </a:cubicBezTo>
                  <a:cubicBezTo>
                    <a:pt x="1669" y="233"/>
                    <a:pt x="1690" y="254"/>
                    <a:pt x="1669" y="254"/>
                  </a:cubicBezTo>
                  <a:lnTo>
                    <a:pt x="1669" y="275"/>
                  </a:lnTo>
                  <a:lnTo>
                    <a:pt x="1648" y="275"/>
                  </a:lnTo>
                  <a:lnTo>
                    <a:pt x="1648" y="296"/>
                  </a:lnTo>
                  <a:cubicBezTo>
                    <a:pt x="1648" y="296"/>
                    <a:pt x="1627" y="296"/>
                    <a:pt x="1627" y="317"/>
                  </a:cubicBezTo>
                  <a:lnTo>
                    <a:pt x="1606" y="317"/>
                  </a:lnTo>
                  <a:cubicBezTo>
                    <a:pt x="1606" y="338"/>
                    <a:pt x="1606" y="338"/>
                    <a:pt x="1606" y="338"/>
                  </a:cubicBezTo>
                  <a:lnTo>
                    <a:pt x="1585" y="338"/>
                  </a:lnTo>
                  <a:cubicBezTo>
                    <a:pt x="1585" y="349"/>
                    <a:pt x="1579" y="349"/>
                    <a:pt x="1577" y="349"/>
                  </a:cubicBezTo>
                  <a:cubicBezTo>
                    <a:pt x="1574" y="349"/>
                    <a:pt x="1574" y="349"/>
                    <a:pt x="1585" y="359"/>
                  </a:cubicBezTo>
                  <a:lnTo>
                    <a:pt x="1564" y="359"/>
                  </a:lnTo>
                  <a:cubicBezTo>
                    <a:pt x="1550" y="359"/>
                    <a:pt x="1554" y="369"/>
                    <a:pt x="1553" y="369"/>
                  </a:cubicBezTo>
                  <a:cubicBezTo>
                    <a:pt x="1552" y="369"/>
                    <a:pt x="1550" y="366"/>
                    <a:pt x="1542" y="359"/>
                  </a:cubicBezTo>
                  <a:lnTo>
                    <a:pt x="1542" y="380"/>
                  </a:lnTo>
                  <a:cubicBezTo>
                    <a:pt x="1564" y="402"/>
                    <a:pt x="1521" y="402"/>
                    <a:pt x="1500" y="423"/>
                  </a:cubicBezTo>
                  <a:cubicBezTo>
                    <a:pt x="1500" y="423"/>
                    <a:pt x="1479" y="444"/>
                    <a:pt x="1479" y="444"/>
                  </a:cubicBezTo>
                  <a:lnTo>
                    <a:pt x="1458" y="444"/>
                  </a:lnTo>
                  <a:cubicBezTo>
                    <a:pt x="1458" y="444"/>
                    <a:pt x="1449" y="453"/>
                    <a:pt x="1442" y="453"/>
                  </a:cubicBezTo>
                  <a:cubicBezTo>
                    <a:pt x="1439" y="453"/>
                    <a:pt x="1437" y="451"/>
                    <a:pt x="1437" y="444"/>
                  </a:cubicBezTo>
                  <a:cubicBezTo>
                    <a:pt x="1437" y="444"/>
                    <a:pt x="1437" y="465"/>
                    <a:pt x="1437" y="465"/>
                  </a:cubicBezTo>
                  <a:cubicBezTo>
                    <a:pt x="1437" y="458"/>
                    <a:pt x="1437" y="456"/>
                    <a:pt x="1436" y="456"/>
                  </a:cubicBezTo>
                  <a:cubicBezTo>
                    <a:pt x="1434" y="456"/>
                    <a:pt x="1430" y="465"/>
                    <a:pt x="1416" y="465"/>
                  </a:cubicBezTo>
                  <a:lnTo>
                    <a:pt x="1395" y="486"/>
                  </a:lnTo>
                  <a:cubicBezTo>
                    <a:pt x="1381" y="486"/>
                    <a:pt x="1376" y="495"/>
                    <a:pt x="1374" y="495"/>
                  </a:cubicBezTo>
                  <a:cubicBezTo>
                    <a:pt x="1373" y="495"/>
                    <a:pt x="1373" y="493"/>
                    <a:pt x="1373" y="486"/>
                  </a:cubicBezTo>
                  <a:cubicBezTo>
                    <a:pt x="1373" y="486"/>
                    <a:pt x="1373" y="486"/>
                    <a:pt x="1373" y="507"/>
                  </a:cubicBezTo>
                  <a:lnTo>
                    <a:pt x="1352" y="507"/>
                  </a:lnTo>
                  <a:cubicBezTo>
                    <a:pt x="1352" y="507"/>
                    <a:pt x="1343" y="498"/>
                    <a:pt x="1337" y="498"/>
                  </a:cubicBezTo>
                  <a:cubicBezTo>
                    <a:pt x="1334" y="498"/>
                    <a:pt x="1331" y="500"/>
                    <a:pt x="1331" y="507"/>
                  </a:cubicBezTo>
                  <a:lnTo>
                    <a:pt x="1310" y="507"/>
                  </a:lnTo>
                  <a:cubicBezTo>
                    <a:pt x="1289" y="507"/>
                    <a:pt x="1289" y="507"/>
                    <a:pt x="1268" y="528"/>
                  </a:cubicBezTo>
                  <a:lnTo>
                    <a:pt x="1247" y="528"/>
                  </a:lnTo>
                  <a:cubicBezTo>
                    <a:pt x="1226" y="528"/>
                    <a:pt x="1226" y="528"/>
                    <a:pt x="1226" y="549"/>
                  </a:cubicBezTo>
                  <a:cubicBezTo>
                    <a:pt x="1226" y="549"/>
                    <a:pt x="1226" y="528"/>
                    <a:pt x="1226" y="528"/>
                  </a:cubicBezTo>
                  <a:cubicBezTo>
                    <a:pt x="1226" y="528"/>
                    <a:pt x="1226" y="549"/>
                    <a:pt x="1204" y="549"/>
                  </a:cubicBezTo>
                  <a:cubicBezTo>
                    <a:pt x="1190" y="549"/>
                    <a:pt x="1186" y="540"/>
                    <a:pt x="1184" y="540"/>
                  </a:cubicBezTo>
                  <a:cubicBezTo>
                    <a:pt x="1183" y="540"/>
                    <a:pt x="1183" y="542"/>
                    <a:pt x="1183" y="549"/>
                  </a:cubicBezTo>
                  <a:lnTo>
                    <a:pt x="1162" y="549"/>
                  </a:lnTo>
                  <a:cubicBezTo>
                    <a:pt x="1162" y="549"/>
                    <a:pt x="1162" y="571"/>
                    <a:pt x="1141" y="571"/>
                  </a:cubicBezTo>
                  <a:cubicBezTo>
                    <a:pt x="1127" y="571"/>
                    <a:pt x="1113" y="561"/>
                    <a:pt x="1099" y="561"/>
                  </a:cubicBezTo>
                  <a:cubicBezTo>
                    <a:pt x="1092" y="561"/>
                    <a:pt x="1085" y="563"/>
                    <a:pt x="1078" y="571"/>
                  </a:cubicBezTo>
                  <a:cubicBezTo>
                    <a:pt x="1064" y="571"/>
                    <a:pt x="1050" y="561"/>
                    <a:pt x="1042" y="561"/>
                  </a:cubicBezTo>
                  <a:cubicBezTo>
                    <a:pt x="1038" y="561"/>
                    <a:pt x="1035" y="563"/>
                    <a:pt x="1035" y="571"/>
                  </a:cubicBezTo>
                  <a:lnTo>
                    <a:pt x="888" y="571"/>
                  </a:lnTo>
                  <a:cubicBezTo>
                    <a:pt x="909" y="571"/>
                    <a:pt x="888" y="571"/>
                    <a:pt x="888" y="549"/>
                  </a:cubicBezTo>
                  <a:cubicBezTo>
                    <a:pt x="888" y="549"/>
                    <a:pt x="888" y="571"/>
                    <a:pt x="888" y="571"/>
                  </a:cubicBezTo>
                  <a:cubicBezTo>
                    <a:pt x="866" y="571"/>
                    <a:pt x="866" y="549"/>
                    <a:pt x="866" y="549"/>
                  </a:cubicBezTo>
                  <a:cubicBezTo>
                    <a:pt x="866" y="549"/>
                    <a:pt x="866" y="549"/>
                    <a:pt x="866" y="571"/>
                  </a:cubicBezTo>
                  <a:cubicBezTo>
                    <a:pt x="846" y="571"/>
                    <a:pt x="866" y="550"/>
                    <a:pt x="866" y="549"/>
                  </a:cubicBezTo>
                  <a:lnTo>
                    <a:pt x="866" y="549"/>
                  </a:lnTo>
                  <a:cubicBezTo>
                    <a:pt x="859" y="556"/>
                    <a:pt x="855" y="559"/>
                    <a:pt x="852" y="559"/>
                  </a:cubicBezTo>
                  <a:cubicBezTo>
                    <a:pt x="845" y="559"/>
                    <a:pt x="845" y="549"/>
                    <a:pt x="845" y="549"/>
                  </a:cubicBezTo>
                  <a:cubicBezTo>
                    <a:pt x="845" y="554"/>
                    <a:pt x="844" y="555"/>
                    <a:pt x="843" y="555"/>
                  </a:cubicBezTo>
                  <a:cubicBezTo>
                    <a:pt x="839" y="555"/>
                    <a:pt x="831" y="543"/>
                    <a:pt x="827" y="543"/>
                  </a:cubicBezTo>
                  <a:cubicBezTo>
                    <a:pt x="825" y="543"/>
                    <a:pt x="824" y="545"/>
                    <a:pt x="824" y="549"/>
                  </a:cubicBezTo>
                  <a:lnTo>
                    <a:pt x="803" y="549"/>
                  </a:lnTo>
                  <a:cubicBezTo>
                    <a:pt x="782" y="528"/>
                    <a:pt x="740" y="528"/>
                    <a:pt x="719" y="507"/>
                  </a:cubicBezTo>
                  <a:lnTo>
                    <a:pt x="676" y="507"/>
                  </a:lnTo>
                  <a:cubicBezTo>
                    <a:pt x="655" y="486"/>
                    <a:pt x="634" y="465"/>
                    <a:pt x="613" y="465"/>
                  </a:cubicBezTo>
                  <a:cubicBezTo>
                    <a:pt x="609" y="469"/>
                    <a:pt x="606" y="471"/>
                    <a:pt x="604" y="471"/>
                  </a:cubicBezTo>
                  <a:cubicBezTo>
                    <a:pt x="602" y="471"/>
                    <a:pt x="602" y="468"/>
                    <a:pt x="602" y="465"/>
                  </a:cubicBezTo>
                  <a:lnTo>
                    <a:pt x="613" y="465"/>
                  </a:lnTo>
                  <a:cubicBezTo>
                    <a:pt x="609" y="465"/>
                    <a:pt x="605" y="464"/>
                    <a:pt x="602" y="463"/>
                  </a:cubicBezTo>
                  <a:lnTo>
                    <a:pt x="602" y="463"/>
                  </a:lnTo>
                  <a:cubicBezTo>
                    <a:pt x="602" y="461"/>
                    <a:pt x="602" y="459"/>
                    <a:pt x="600" y="459"/>
                  </a:cubicBezTo>
                  <a:cubicBezTo>
                    <a:pt x="600" y="459"/>
                    <a:pt x="599" y="459"/>
                    <a:pt x="597" y="460"/>
                  </a:cubicBezTo>
                  <a:lnTo>
                    <a:pt x="597" y="460"/>
                  </a:lnTo>
                  <a:cubicBezTo>
                    <a:pt x="593" y="458"/>
                    <a:pt x="590" y="456"/>
                    <a:pt x="586" y="456"/>
                  </a:cubicBezTo>
                  <a:cubicBezTo>
                    <a:pt x="582" y="456"/>
                    <a:pt x="578" y="458"/>
                    <a:pt x="571" y="465"/>
                  </a:cubicBezTo>
                  <a:cubicBezTo>
                    <a:pt x="571" y="444"/>
                    <a:pt x="550" y="444"/>
                    <a:pt x="571" y="444"/>
                  </a:cubicBezTo>
                  <a:lnTo>
                    <a:pt x="550" y="444"/>
                  </a:lnTo>
                  <a:cubicBezTo>
                    <a:pt x="550" y="423"/>
                    <a:pt x="529" y="423"/>
                    <a:pt x="529" y="423"/>
                  </a:cubicBezTo>
                  <a:cubicBezTo>
                    <a:pt x="507" y="423"/>
                    <a:pt x="486" y="402"/>
                    <a:pt x="465" y="380"/>
                  </a:cubicBezTo>
                  <a:lnTo>
                    <a:pt x="444" y="380"/>
                  </a:lnTo>
                  <a:lnTo>
                    <a:pt x="444" y="359"/>
                  </a:lnTo>
                  <a:lnTo>
                    <a:pt x="402" y="359"/>
                  </a:lnTo>
                  <a:cubicBezTo>
                    <a:pt x="402" y="359"/>
                    <a:pt x="402" y="338"/>
                    <a:pt x="402" y="338"/>
                  </a:cubicBezTo>
                  <a:cubicBezTo>
                    <a:pt x="402" y="338"/>
                    <a:pt x="338" y="275"/>
                    <a:pt x="254" y="211"/>
                  </a:cubicBezTo>
                  <a:cubicBezTo>
                    <a:pt x="169" y="169"/>
                    <a:pt x="85" y="106"/>
                    <a:pt x="43" y="106"/>
                  </a:cubicBezTo>
                  <a:lnTo>
                    <a:pt x="0" y="106"/>
                  </a:lnTo>
                  <a:cubicBezTo>
                    <a:pt x="22" y="106"/>
                    <a:pt x="0" y="127"/>
                    <a:pt x="0" y="127"/>
                  </a:cubicBezTo>
                  <a:cubicBezTo>
                    <a:pt x="0" y="127"/>
                    <a:pt x="0" y="127"/>
                    <a:pt x="0" y="148"/>
                  </a:cubicBezTo>
                  <a:cubicBezTo>
                    <a:pt x="0" y="127"/>
                    <a:pt x="22" y="127"/>
                    <a:pt x="22" y="127"/>
                  </a:cubicBezTo>
                  <a:cubicBezTo>
                    <a:pt x="22" y="148"/>
                    <a:pt x="22" y="148"/>
                    <a:pt x="22" y="148"/>
                  </a:cubicBezTo>
                  <a:cubicBezTo>
                    <a:pt x="22" y="148"/>
                    <a:pt x="22" y="169"/>
                    <a:pt x="0" y="169"/>
                  </a:cubicBezTo>
                  <a:lnTo>
                    <a:pt x="22" y="169"/>
                  </a:lnTo>
                  <a:cubicBezTo>
                    <a:pt x="22" y="180"/>
                    <a:pt x="27" y="180"/>
                    <a:pt x="29" y="180"/>
                  </a:cubicBezTo>
                  <a:cubicBezTo>
                    <a:pt x="32" y="180"/>
                    <a:pt x="32" y="180"/>
                    <a:pt x="22" y="190"/>
                  </a:cubicBezTo>
                  <a:lnTo>
                    <a:pt x="43" y="211"/>
                  </a:lnTo>
                  <a:cubicBezTo>
                    <a:pt x="43" y="211"/>
                    <a:pt x="43" y="211"/>
                    <a:pt x="43" y="233"/>
                  </a:cubicBezTo>
                  <a:cubicBezTo>
                    <a:pt x="43" y="233"/>
                    <a:pt x="52" y="223"/>
                    <a:pt x="58" y="223"/>
                  </a:cubicBezTo>
                  <a:cubicBezTo>
                    <a:pt x="61" y="223"/>
                    <a:pt x="64" y="225"/>
                    <a:pt x="64" y="233"/>
                  </a:cubicBezTo>
                  <a:cubicBezTo>
                    <a:pt x="64" y="233"/>
                    <a:pt x="64" y="242"/>
                    <a:pt x="58" y="242"/>
                  </a:cubicBezTo>
                  <a:cubicBezTo>
                    <a:pt x="54" y="242"/>
                    <a:pt x="50" y="240"/>
                    <a:pt x="43" y="233"/>
                  </a:cubicBezTo>
                  <a:lnTo>
                    <a:pt x="43" y="233"/>
                  </a:lnTo>
                  <a:cubicBezTo>
                    <a:pt x="64" y="275"/>
                    <a:pt x="64" y="296"/>
                    <a:pt x="85" y="317"/>
                  </a:cubicBezTo>
                  <a:cubicBezTo>
                    <a:pt x="106" y="317"/>
                    <a:pt x="85" y="359"/>
                    <a:pt x="106" y="359"/>
                  </a:cubicBezTo>
                  <a:cubicBezTo>
                    <a:pt x="127" y="380"/>
                    <a:pt x="148" y="402"/>
                    <a:pt x="169" y="423"/>
                  </a:cubicBezTo>
                  <a:lnTo>
                    <a:pt x="169" y="402"/>
                  </a:lnTo>
                  <a:cubicBezTo>
                    <a:pt x="169" y="402"/>
                    <a:pt x="169" y="402"/>
                    <a:pt x="191" y="423"/>
                  </a:cubicBezTo>
                  <a:cubicBezTo>
                    <a:pt x="191" y="444"/>
                    <a:pt x="233" y="465"/>
                    <a:pt x="254" y="507"/>
                  </a:cubicBezTo>
                  <a:cubicBezTo>
                    <a:pt x="317" y="528"/>
                    <a:pt x="360" y="571"/>
                    <a:pt x="402" y="592"/>
                  </a:cubicBezTo>
                  <a:cubicBezTo>
                    <a:pt x="402" y="592"/>
                    <a:pt x="402" y="571"/>
                    <a:pt x="402" y="571"/>
                  </a:cubicBezTo>
                  <a:cubicBezTo>
                    <a:pt x="402" y="613"/>
                    <a:pt x="444" y="592"/>
                    <a:pt x="444" y="613"/>
                  </a:cubicBezTo>
                  <a:cubicBezTo>
                    <a:pt x="465" y="613"/>
                    <a:pt x="486" y="655"/>
                    <a:pt x="529" y="655"/>
                  </a:cubicBezTo>
                  <a:cubicBezTo>
                    <a:pt x="529" y="666"/>
                    <a:pt x="534" y="666"/>
                    <a:pt x="539" y="666"/>
                  </a:cubicBezTo>
                  <a:cubicBezTo>
                    <a:pt x="544" y="666"/>
                    <a:pt x="550" y="666"/>
                    <a:pt x="550" y="676"/>
                  </a:cubicBezTo>
                  <a:lnTo>
                    <a:pt x="571" y="655"/>
                  </a:lnTo>
                  <a:cubicBezTo>
                    <a:pt x="571" y="676"/>
                    <a:pt x="571" y="676"/>
                    <a:pt x="571" y="676"/>
                  </a:cubicBezTo>
                  <a:lnTo>
                    <a:pt x="592" y="676"/>
                  </a:lnTo>
                  <a:cubicBezTo>
                    <a:pt x="613" y="697"/>
                    <a:pt x="613" y="697"/>
                    <a:pt x="634" y="697"/>
                  </a:cubicBezTo>
                  <a:cubicBezTo>
                    <a:pt x="634" y="697"/>
                    <a:pt x="655" y="697"/>
                    <a:pt x="655" y="718"/>
                  </a:cubicBezTo>
                  <a:cubicBezTo>
                    <a:pt x="676" y="718"/>
                    <a:pt x="698" y="718"/>
                    <a:pt x="719" y="740"/>
                  </a:cubicBezTo>
                  <a:lnTo>
                    <a:pt x="719" y="718"/>
                  </a:lnTo>
                  <a:lnTo>
                    <a:pt x="740" y="718"/>
                  </a:lnTo>
                  <a:cubicBezTo>
                    <a:pt x="740" y="740"/>
                    <a:pt x="740" y="740"/>
                    <a:pt x="740" y="740"/>
                  </a:cubicBezTo>
                  <a:cubicBezTo>
                    <a:pt x="740" y="740"/>
                    <a:pt x="740" y="730"/>
                    <a:pt x="746" y="730"/>
                  </a:cubicBezTo>
                  <a:cubicBezTo>
                    <a:pt x="749" y="730"/>
                    <a:pt x="754" y="732"/>
                    <a:pt x="761" y="740"/>
                  </a:cubicBezTo>
                  <a:cubicBezTo>
                    <a:pt x="771" y="750"/>
                    <a:pt x="782" y="750"/>
                    <a:pt x="793" y="750"/>
                  </a:cubicBezTo>
                  <a:cubicBezTo>
                    <a:pt x="803" y="750"/>
                    <a:pt x="814" y="750"/>
                    <a:pt x="824" y="761"/>
                  </a:cubicBezTo>
                  <a:cubicBezTo>
                    <a:pt x="845" y="761"/>
                    <a:pt x="824" y="761"/>
                    <a:pt x="845" y="740"/>
                  </a:cubicBezTo>
                  <a:cubicBezTo>
                    <a:pt x="845" y="761"/>
                    <a:pt x="845" y="761"/>
                    <a:pt x="845" y="761"/>
                  </a:cubicBezTo>
                  <a:cubicBezTo>
                    <a:pt x="859" y="761"/>
                    <a:pt x="874" y="770"/>
                    <a:pt x="881" y="770"/>
                  </a:cubicBezTo>
                  <a:cubicBezTo>
                    <a:pt x="885" y="770"/>
                    <a:pt x="888" y="768"/>
                    <a:pt x="888" y="761"/>
                  </a:cubicBezTo>
                  <a:cubicBezTo>
                    <a:pt x="902" y="761"/>
                    <a:pt x="906" y="770"/>
                    <a:pt x="914" y="770"/>
                  </a:cubicBezTo>
                  <a:cubicBezTo>
                    <a:pt x="918" y="770"/>
                    <a:pt x="923" y="768"/>
                    <a:pt x="930" y="761"/>
                  </a:cubicBezTo>
                  <a:lnTo>
                    <a:pt x="930" y="761"/>
                  </a:lnTo>
                  <a:lnTo>
                    <a:pt x="930" y="761"/>
                  </a:lnTo>
                  <a:cubicBezTo>
                    <a:pt x="930" y="782"/>
                    <a:pt x="930" y="782"/>
                    <a:pt x="930" y="782"/>
                  </a:cubicBezTo>
                  <a:cubicBezTo>
                    <a:pt x="937" y="775"/>
                    <a:pt x="942" y="772"/>
                    <a:pt x="945" y="772"/>
                  </a:cubicBezTo>
                  <a:cubicBezTo>
                    <a:pt x="951" y="772"/>
                    <a:pt x="951" y="782"/>
                    <a:pt x="951" y="782"/>
                  </a:cubicBezTo>
                  <a:cubicBezTo>
                    <a:pt x="951" y="782"/>
                    <a:pt x="951" y="782"/>
                    <a:pt x="951" y="761"/>
                  </a:cubicBezTo>
                  <a:cubicBezTo>
                    <a:pt x="951" y="782"/>
                    <a:pt x="972" y="782"/>
                    <a:pt x="993" y="782"/>
                  </a:cubicBezTo>
                  <a:lnTo>
                    <a:pt x="1014" y="782"/>
                  </a:lnTo>
                  <a:cubicBezTo>
                    <a:pt x="1035" y="782"/>
                    <a:pt x="1078" y="761"/>
                    <a:pt x="1120" y="761"/>
                  </a:cubicBezTo>
                  <a:lnTo>
                    <a:pt x="1204" y="761"/>
                  </a:lnTo>
                  <a:cubicBezTo>
                    <a:pt x="1204" y="761"/>
                    <a:pt x="1204" y="751"/>
                    <a:pt x="1211" y="751"/>
                  </a:cubicBezTo>
                  <a:cubicBezTo>
                    <a:pt x="1213" y="751"/>
                    <a:pt x="1217" y="753"/>
                    <a:pt x="1222" y="758"/>
                  </a:cubicBezTo>
                  <a:lnTo>
                    <a:pt x="1222" y="758"/>
                  </a:lnTo>
                  <a:cubicBezTo>
                    <a:pt x="1247" y="748"/>
                    <a:pt x="1250" y="718"/>
                    <a:pt x="1268" y="718"/>
                  </a:cubicBezTo>
                  <a:cubicBezTo>
                    <a:pt x="1268" y="711"/>
                    <a:pt x="1268" y="709"/>
                    <a:pt x="1267" y="709"/>
                  </a:cubicBezTo>
                  <a:cubicBezTo>
                    <a:pt x="1266" y="709"/>
                    <a:pt x="1261" y="718"/>
                    <a:pt x="1247" y="718"/>
                  </a:cubicBezTo>
                  <a:cubicBezTo>
                    <a:pt x="1247" y="718"/>
                    <a:pt x="1268" y="718"/>
                    <a:pt x="1268" y="697"/>
                  </a:cubicBezTo>
                  <a:lnTo>
                    <a:pt x="1310" y="697"/>
                  </a:lnTo>
                  <a:cubicBezTo>
                    <a:pt x="1310" y="697"/>
                    <a:pt x="1310" y="676"/>
                    <a:pt x="1310" y="676"/>
                  </a:cubicBezTo>
                  <a:lnTo>
                    <a:pt x="1352" y="676"/>
                  </a:lnTo>
                  <a:cubicBezTo>
                    <a:pt x="1373" y="655"/>
                    <a:pt x="1352" y="655"/>
                    <a:pt x="1373" y="655"/>
                  </a:cubicBezTo>
                  <a:lnTo>
                    <a:pt x="1395" y="655"/>
                  </a:lnTo>
                  <a:cubicBezTo>
                    <a:pt x="1395" y="655"/>
                    <a:pt x="1395" y="634"/>
                    <a:pt x="1395" y="634"/>
                  </a:cubicBezTo>
                  <a:cubicBezTo>
                    <a:pt x="1395" y="634"/>
                    <a:pt x="1395" y="629"/>
                    <a:pt x="1397" y="624"/>
                  </a:cubicBezTo>
                  <a:lnTo>
                    <a:pt x="1397" y="624"/>
                  </a:lnTo>
                  <a:cubicBezTo>
                    <a:pt x="1402" y="635"/>
                    <a:pt x="1411" y="638"/>
                    <a:pt x="1395" y="655"/>
                  </a:cubicBezTo>
                  <a:cubicBezTo>
                    <a:pt x="1409" y="655"/>
                    <a:pt x="1413" y="646"/>
                    <a:pt x="1415" y="646"/>
                  </a:cubicBezTo>
                  <a:cubicBezTo>
                    <a:pt x="1416" y="646"/>
                    <a:pt x="1416" y="648"/>
                    <a:pt x="1416" y="655"/>
                  </a:cubicBezTo>
                  <a:lnTo>
                    <a:pt x="1416" y="634"/>
                  </a:lnTo>
                  <a:cubicBezTo>
                    <a:pt x="1416" y="634"/>
                    <a:pt x="1395" y="634"/>
                    <a:pt x="1416" y="613"/>
                  </a:cubicBezTo>
                  <a:lnTo>
                    <a:pt x="1437" y="613"/>
                  </a:lnTo>
                  <a:cubicBezTo>
                    <a:pt x="1437" y="623"/>
                    <a:pt x="1437" y="623"/>
                    <a:pt x="1439" y="623"/>
                  </a:cubicBezTo>
                  <a:cubicBezTo>
                    <a:pt x="1442" y="623"/>
                    <a:pt x="1447" y="623"/>
                    <a:pt x="1458" y="634"/>
                  </a:cubicBezTo>
                  <a:cubicBezTo>
                    <a:pt x="1437" y="613"/>
                    <a:pt x="1458" y="613"/>
                    <a:pt x="1458" y="613"/>
                  </a:cubicBezTo>
                  <a:cubicBezTo>
                    <a:pt x="1458" y="602"/>
                    <a:pt x="1458" y="598"/>
                    <a:pt x="1458" y="598"/>
                  </a:cubicBezTo>
                  <a:cubicBezTo>
                    <a:pt x="1459" y="598"/>
                    <a:pt x="1462" y="617"/>
                    <a:pt x="1471" y="617"/>
                  </a:cubicBezTo>
                  <a:cubicBezTo>
                    <a:pt x="1473" y="617"/>
                    <a:pt x="1476" y="616"/>
                    <a:pt x="1479" y="613"/>
                  </a:cubicBezTo>
                  <a:cubicBezTo>
                    <a:pt x="1479" y="613"/>
                    <a:pt x="1479" y="613"/>
                    <a:pt x="1479" y="592"/>
                  </a:cubicBezTo>
                  <a:cubicBezTo>
                    <a:pt x="1500" y="613"/>
                    <a:pt x="1500" y="613"/>
                    <a:pt x="1500" y="613"/>
                  </a:cubicBezTo>
                  <a:lnTo>
                    <a:pt x="1500" y="592"/>
                  </a:lnTo>
                  <a:lnTo>
                    <a:pt x="1521" y="592"/>
                  </a:lnTo>
                  <a:cubicBezTo>
                    <a:pt x="1521" y="592"/>
                    <a:pt x="1521" y="592"/>
                    <a:pt x="1521" y="571"/>
                  </a:cubicBezTo>
                  <a:cubicBezTo>
                    <a:pt x="1521" y="571"/>
                    <a:pt x="1521" y="571"/>
                    <a:pt x="1521" y="549"/>
                  </a:cubicBezTo>
                  <a:cubicBezTo>
                    <a:pt x="1542" y="571"/>
                    <a:pt x="1521" y="571"/>
                    <a:pt x="1521" y="571"/>
                  </a:cubicBezTo>
                  <a:lnTo>
                    <a:pt x="1542" y="571"/>
                  </a:lnTo>
                  <a:cubicBezTo>
                    <a:pt x="1542" y="560"/>
                    <a:pt x="1548" y="560"/>
                    <a:pt x="1553" y="560"/>
                  </a:cubicBezTo>
                  <a:cubicBezTo>
                    <a:pt x="1558" y="560"/>
                    <a:pt x="1564" y="560"/>
                    <a:pt x="1564" y="549"/>
                  </a:cubicBezTo>
                  <a:cubicBezTo>
                    <a:pt x="1585" y="549"/>
                    <a:pt x="1564" y="528"/>
                    <a:pt x="1585" y="507"/>
                  </a:cubicBezTo>
                  <a:cubicBezTo>
                    <a:pt x="1585" y="507"/>
                    <a:pt x="1585" y="507"/>
                    <a:pt x="1585" y="528"/>
                  </a:cubicBezTo>
                  <a:lnTo>
                    <a:pt x="1606" y="507"/>
                  </a:lnTo>
                  <a:cubicBezTo>
                    <a:pt x="1606" y="507"/>
                    <a:pt x="1627" y="486"/>
                    <a:pt x="1627" y="486"/>
                  </a:cubicBezTo>
                  <a:cubicBezTo>
                    <a:pt x="1606" y="486"/>
                    <a:pt x="1627" y="486"/>
                    <a:pt x="1606" y="465"/>
                  </a:cubicBezTo>
                  <a:lnTo>
                    <a:pt x="1648" y="465"/>
                  </a:lnTo>
                  <a:cubicBezTo>
                    <a:pt x="1648" y="465"/>
                    <a:pt x="1648" y="465"/>
                    <a:pt x="1648" y="444"/>
                  </a:cubicBezTo>
                  <a:cubicBezTo>
                    <a:pt x="1648" y="444"/>
                    <a:pt x="1669" y="465"/>
                    <a:pt x="1669" y="465"/>
                  </a:cubicBezTo>
                  <a:cubicBezTo>
                    <a:pt x="1669" y="444"/>
                    <a:pt x="1648" y="444"/>
                    <a:pt x="1669" y="444"/>
                  </a:cubicBezTo>
                  <a:cubicBezTo>
                    <a:pt x="1676" y="451"/>
                    <a:pt x="1681" y="453"/>
                    <a:pt x="1684" y="453"/>
                  </a:cubicBezTo>
                  <a:cubicBezTo>
                    <a:pt x="1690" y="453"/>
                    <a:pt x="1690" y="444"/>
                    <a:pt x="1690" y="444"/>
                  </a:cubicBezTo>
                  <a:cubicBezTo>
                    <a:pt x="1690" y="423"/>
                    <a:pt x="1669" y="402"/>
                    <a:pt x="1690" y="402"/>
                  </a:cubicBezTo>
                  <a:cubicBezTo>
                    <a:pt x="1690" y="393"/>
                    <a:pt x="1690" y="388"/>
                    <a:pt x="1689" y="385"/>
                  </a:cubicBezTo>
                  <a:lnTo>
                    <a:pt x="1689" y="385"/>
                  </a:lnTo>
                  <a:cubicBezTo>
                    <a:pt x="1695" y="387"/>
                    <a:pt x="1701" y="390"/>
                    <a:pt x="1705" y="390"/>
                  </a:cubicBezTo>
                  <a:cubicBezTo>
                    <a:pt x="1709" y="390"/>
                    <a:pt x="1711" y="387"/>
                    <a:pt x="1711" y="380"/>
                  </a:cubicBezTo>
                  <a:lnTo>
                    <a:pt x="1690" y="380"/>
                  </a:lnTo>
                  <a:lnTo>
                    <a:pt x="1690" y="359"/>
                  </a:lnTo>
                  <a:lnTo>
                    <a:pt x="1733" y="359"/>
                  </a:lnTo>
                  <a:cubicBezTo>
                    <a:pt x="1711" y="359"/>
                    <a:pt x="1733" y="338"/>
                    <a:pt x="1733" y="338"/>
                  </a:cubicBezTo>
                  <a:cubicBezTo>
                    <a:pt x="1733" y="338"/>
                    <a:pt x="1733" y="338"/>
                    <a:pt x="1733" y="317"/>
                  </a:cubicBezTo>
                  <a:cubicBezTo>
                    <a:pt x="1733" y="324"/>
                    <a:pt x="1733" y="326"/>
                    <a:pt x="1733" y="326"/>
                  </a:cubicBezTo>
                  <a:cubicBezTo>
                    <a:pt x="1735" y="326"/>
                    <a:pt x="1740" y="317"/>
                    <a:pt x="1754" y="317"/>
                  </a:cubicBezTo>
                  <a:cubicBezTo>
                    <a:pt x="1754" y="317"/>
                    <a:pt x="1754" y="296"/>
                    <a:pt x="1754" y="296"/>
                  </a:cubicBezTo>
                  <a:cubicBezTo>
                    <a:pt x="1768" y="296"/>
                    <a:pt x="1763" y="287"/>
                    <a:pt x="1765" y="287"/>
                  </a:cubicBezTo>
                  <a:lnTo>
                    <a:pt x="1765" y="287"/>
                  </a:lnTo>
                  <a:cubicBezTo>
                    <a:pt x="1765" y="287"/>
                    <a:pt x="1768" y="289"/>
                    <a:pt x="1775" y="296"/>
                  </a:cubicBezTo>
                  <a:cubicBezTo>
                    <a:pt x="1775" y="275"/>
                    <a:pt x="1775" y="275"/>
                    <a:pt x="1775" y="275"/>
                  </a:cubicBezTo>
                  <a:cubicBezTo>
                    <a:pt x="1775" y="268"/>
                    <a:pt x="1775" y="265"/>
                    <a:pt x="1776" y="265"/>
                  </a:cubicBezTo>
                  <a:cubicBezTo>
                    <a:pt x="1777" y="265"/>
                    <a:pt x="1779" y="270"/>
                    <a:pt x="1785" y="273"/>
                  </a:cubicBezTo>
                  <a:lnTo>
                    <a:pt x="1785" y="273"/>
                  </a:lnTo>
                  <a:cubicBezTo>
                    <a:pt x="1796" y="267"/>
                    <a:pt x="1796" y="254"/>
                    <a:pt x="1796" y="254"/>
                  </a:cubicBezTo>
                  <a:lnTo>
                    <a:pt x="1796" y="233"/>
                  </a:lnTo>
                  <a:cubicBezTo>
                    <a:pt x="1796" y="233"/>
                    <a:pt x="1796" y="233"/>
                    <a:pt x="1796" y="211"/>
                  </a:cubicBezTo>
                  <a:cubicBezTo>
                    <a:pt x="1796" y="211"/>
                    <a:pt x="1796" y="190"/>
                    <a:pt x="1796" y="190"/>
                  </a:cubicBezTo>
                  <a:lnTo>
                    <a:pt x="1817" y="190"/>
                  </a:lnTo>
                  <a:cubicBezTo>
                    <a:pt x="1817" y="190"/>
                    <a:pt x="1817" y="200"/>
                    <a:pt x="1823" y="200"/>
                  </a:cubicBezTo>
                  <a:cubicBezTo>
                    <a:pt x="1826" y="200"/>
                    <a:pt x="1831" y="197"/>
                    <a:pt x="1838" y="190"/>
                  </a:cubicBezTo>
                  <a:lnTo>
                    <a:pt x="1838" y="190"/>
                  </a:lnTo>
                  <a:cubicBezTo>
                    <a:pt x="1817" y="211"/>
                    <a:pt x="1838" y="211"/>
                    <a:pt x="1838" y="211"/>
                  </a:cubicBezTo>
                  <a:cubicBezTo>
                    <a:pt x="1838" y="211"/>
                    <a:pt x="1838" y="190"/>
                    <a:pt x="1838" y="190"/>
                  </a:cubicBezTo>
                  <a:cubicBezTo>
                    <a:pt x="1817" y="190"/>
                    <a:pt x="1838" y="169"/>
                    <a:pt x="1817" y="169"/>
                  </a:cubicBezTo>
                  <a:cubicBezTo>
                    <a:pt x="1817" y="169"/>
                    <a:pt x="1817" y="160"/>
                    <a:pt x="1823" y="160"/>
                  </a:cubicBezTo>
                  <a:cubicBezTo>
                    <a:pt x="1826" y="160"/>
                    <a:pt x="1831" y="162"/>
                    <a:pt x="1838" y="169"/>
                  </a:cubicBezTo>
                  <a:cubicBezTo>
                    <a:pt x="1838" y="162"/>
                    <a:pt x="1838" y="160"/>
                    <a:pt x="1839" y="160"/>
                  </a:cubicBezTo>
                  <a:cubicBezTo>
                    <a:pt x="1841" y="160"/>
                    <a:pt x="1845" y="169"/>
                    <a:pt x="1859" y="169"/>
                  </a:cubicBezTo>
                  <a:cubicBezTo>
                    <a:pt x="1859" y="148"/>
                    <a:pt x="1880" y="148"/>
                    <a:pt x="1859" y="148"/>
                  </a:cubicBezTo>
                  <a:cubicBezTo>
                    <a:pt x="1859" y="148"/>
                    <a:pt x="1850" y="157"/>
                    <a:pt x="1844" y="157"/>
                  </a:cubicBezTo>
                  <a:cubicBezTo>
                    <a:pt x="1841" y="157"/>
                    <a:pt x="1838" y="155"/>
                    <a:pt x="1838" y="148"/>
                  </a:cubicBezTo>
                  <a:lnTo>
                    <a:pt x="1859" y="148"/>
                  </a:lnTo>
                  <a:cubicBezTo>
                    <a:pt x="1859" y="148"/>
                    <a:pt x="1859" y="148"/>
                    <a:pt x="1859" y="127"/>
                  </a:cubicBezTo>
                  <a:cubicBezTo>
                    <a:pt x="1859" y="106"/>
                    <a:pt x="1859" y="106"/>
                    <a:pt x="1859" y="106"/>
                  </a:cubicBezTo>
                  <a:lnTo>
                    <a:pt x="1880" y="106"/>
                  </a:lnTo>
                  <a:cubicBezTo>
                    <a:pt x="1880" y="95"/>
                    <a:pt x="1880" y="95"/>
                    <a:pt x="1880" y="95"/>
                  </a:cubicBezTo>
                  <a:cubicBezTo>
                    <a:pt x="1880" y="95"/>
                    <a:pt x="1880" y="95"/>
                    <a:pt x="1880" y="85"/>
                  </a:cubicBezTo>
                  <a:cubicBezTo>
                    <a:pt x="1902" y="85"/>
                    <a:pt x="1902" y="64"/>
                    <a:pt x="1902" y="64"/>
                  </a:cubicBezTo>
                  <a:cubicBezTo>
                    <a:pt x="1880" y="64"/>
                    <a:pt x="1902" y="64"/>
                    <a:pt x="1902" y="42"/>
                  </a:cubicBezTo>
                  <a:cubicBezTo>
                    <a:pt x="1880" y="21"/>
                    <a:pt x="1880" y="21"/>
                    <a:pt x="1880" y="2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14830;p67"/>
            <p:cNvSpPr/>
            <p:nvPr/>
          </p:nvSpPr>
          <p:spPr>
            <a:xfrm>
              <a:off x="7367836" y="3097004"/>
              <a:ext cx="861" cy="39"/>
            </a:xfrm>
            <a:custGeom>
              <a:avLst/>
              <a:gdLst/>
              <a:ahLst/>
              <a:cxnLst/>
              <a:rect l="l" t="t" r="r" b="b"/>
              <a:pathLst>
                <a:path w="22" h="1" extrusionOk="0">
                  <a:moveTo>
                    <a:pt x="22" y="1"/>
                  </a:moveTo>
                  <a:lnTo>
                    <a:pt x="0" y="1"/>
                  </a:lnTo>
                  <a:cubicBezTo>
                    <a:pt x="0" y="1"/>
                    <a:pt x="22"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14831;p67"/>
            <p:cNvSpPr/>
            <p:nvPr/>
          </p:nvSpPr>
          <p:spPr>
            <a:xfrm>
              <a:off x="7361225" y="310033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14832;p67"/>
            <p:cNvSpPr/>
            <p:nvPr/>
          </p:nvSpPr>
          <p:spPr>
            <a:xfrm>
              <a:off x="7359582" y="3101151"/>
              <a:ext cx="39" cy="861"/>
            </a:xfrm>
            <a:custGeom>
              <a:avLst/>
              <a:gdLst/>
              <a:ahLst/>
              <a:cxnLst/>
              <a:rect l="l" t="t" r="r" b="b"/>
              <a:pathLst>
                <a:path w="1" h="22" extrusionOk="0">
                  <a:moveTo>
                    <a:pt x="0" y="21"/>
                  </a:moveTo>
                  <a:cubicBezTo>
                    <a:pt x="0" y="21"/>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14833;p67"/>
            <p:cNvSpPr/>
            <p:nvPr/>
          </p:nvSpPr>
          <p:spPr>
            <a:xfrm>
              <a:off x="7371122" y="3092857"/>
              <a:ext cx="900" cy="39"/>
            </a:xfrm>
            <a:custGeom>
              <a:avLst/>
              <a:gdLst/>
              <a:ahLst/>
              <a:cxnLst/>
              <a:rect l="l" t="t" r="r" b="b"/>
              <a:pathLst>
                <a:path w="23" h="1" extrusionOk="0">
                  <a:moveTo>
                    <a:pt x="1" y="1"/>
                  </a:moveTo>
                  <a:cubicBezTo>
                    <a:pt x="1" y="1"/>
                    <a:pt x="22" y="1"/>
                    <a:pt x="22" y="1"/>
                  </a:cubicBezTo>
                  <a:cubicBezTo>
                    <a:pt x="22"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14834;p67"/>
            <p:cNvSpPr/>
            <p:nvPr/>
          </p:nvSpPr>
          <p:spPr>
            <a:xfrm>
              <a:off x="7378595" y="3082960"/>
              <a:ext cx="861" cy="39"/>
            </a:xfrm>
            <a:custGeom>
              <a:avLst/>
              <a:gdLst/>
              <a:ahLst/>
              <a:cxnLst/>
              <a:rect l="l" t="t" r="r" b="b"/>
              <a:pathLst>
                <a:path w="22" h="1" extrusionOk="0">
                  <a:moveTo>
                    <a:pt x="21"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14835;p67"/>
            <p:cNvSpPr/>
            <p:nvPr/>
          </p:nvSpPr>
          <p:spPr>
            <a:xfrm>
              <a:off x="7378595" y="308378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14836;p67"/>
            <p:cNvSpPr/>
            <p:nvPr/>
          </p:nvSpPr>
          <p:spPr>
            <a:xfrm>
              <a:off x="7369479" y="309536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14837;p67"/>
            <p:cNvSpPr/>
            <p:nvPr/>
          </p:nvSpPr>
          <p:spPr>
            <a:xfrm>
              <a:off x="7377734" y="3083781"/>
              <a:ext cx="39" cy="39"/>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14838;p67"/>
            <p:cNvSpPr/>
            <p:nvPr/>
          </p:nvSpPr>
          <p:spPr>
            <a:xfrm>
              <a:off x="7379416" y="308296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14839;p67"/>
            <p:cNvSpPr/>
            <p:nvPr/>
          </p:nvSpPr>
          <p:spPr>
            <a:xfrm>
              <a:off x="7374448" y="3088750"/>
              <a:ext cx="39" cy="861"/>
            </a:xfrm>
            <a:custGeom>
              <a:avLst/>
              <a:gdLst/>
              <a:ahLst/>
              <a:cxnLst/>
              <a:rect l="l" t="t" r="r" b="b"/>
              <a:pathLst>
                <a:path w="1" h="22" extrusionOk="0">
                  <a:moveTo>
                    <a:pt x="0" y="0"/>
                  </a:moveTo>
                  <a:lnTo>
                    <a:pt x="0" y="0"/>
                  </a:lnTo>
                  <a:cubicBezTo>
                    <a:pt x="0" y="21"/>
                    <a:pt x="0" y="21"/>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14840;p67"/>
            <p:cNvSpPr/>
            <p:nvPr/>
          </p:nvSpPr>
          <p:spPr>
            <a:xfrm>
              <a:off x="7378595" y="3084603"/>
              <a:ext cx="39" cy="39"/>
            </a:xfrm>
            <a:custGeom>
              <a:avLst/>
              <a:gdLst/>
              <a:ahLst/>
              <a:cxnLst/>
              <a:rect l="l" t="t" r="r" b="b"/>
              <a:pathLst>
                <a:path w="1"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14841;p67"/>
            <p:cNvSpPr/>
            <p:nvPr/>
          </p:nvSpPr>
          <p:spPr>
            <a:xfrm>
              <a:off x="7379416" y="3082138"/>
              <a:ext cx="39" cy="39"/>
            </a:xfrm>
            <a:custGeom>
              <a:avLst/>
              <a:gdLst/>
              <a:ahLst/>
              <a:cxnLst/>
              <a:rect l="l" t="t" r="r" b="b"/>
              <a:pathLst>
                <a:path w="1" h="1" extrusionOk="0">
                  <a:moveTo>
                    <a:pt x="0" y="0"/>
                  </a:moveTo>
                  <a:lnTo>
                    <a:pt x="0" y="0"/>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14842;p67"/>
            <p:cNvSpPr/>
            <p:nvPr/>
          </p:nvSpPr>
          <p:spPr>
            <a:xfrm>
              <a:off x="7376091" y="308710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14843;p67"/>
            <p:cNvSpPr/>
            <p:nvPr/>
          </p:nvSpPr>
          <p:spPr>
            <a:xfrm>
              <a:off x="7256261" y="2869551"/>
              <a:ext cx="313254" cy="129652"/>
            </a:xfrm>
            <a:custGeom>
              <a:avLst/>
              <a:gdLst/>
              <a:ahLst/>
              <a:cxnLst/>
              <a:rect l="l" t="t" r="r" b="b"/>
              <a:pathLst>
                <a:path w="8007" h="3314" extrusionOk="0">
                  <a:moveTo>
                    <a:pt x="4303" y="1"/>
                  </a:moveTo>
                  <a:cubicBezTo>
                    <a:pt x="1123" y="1"/>
                    <a:pt x="1" y="2245"/>
                    <a:pt x="1" y="2245"/>
                  </a:cubicBezTo>
                  <a:cubicBezTo>
                    <a:pt x="91" y="2309"/>
                    <a:pt x="206" y="2334"/>
                    <a:pt x="320" y="2334"/>
                  </a:cubicBezTo>
                  <a:cubicBezTo>
                    <a:pt x="392" y="2334"/>
                    <a:pt x="463" y="2324"/>
                    <a:pt x="529" y="2308"/>
                  </a:cubicBezTo>
                  <a:cubicBezTo>
                    <a:pt x="1469" y="2120"/>
                    <a:pt x="2202" y="1188"/>
                    <a:pt x="3159" y="1188"/>
                  </a:cubicBezTo>
                  <a:cubicBezTo>
                    <a:pt x="3169" y="1188"/>
                    <a:pt x="3180" y="1188"/>
                    <a:pt x="3190" y="1188"/>
                  </a:cubicBezTo>
                  <a:cubicBezTo>
                    <a:pt x="3814" y="1208"/>
                    <a:pt x="4385" y="1641"/>
                    <a:pt x="5000" y="1641"/>
                  </a:cubicBezTo>
                  <a:cubicBezTo>
                    <a:pt x="5052" y="1641"/>
                    <a:pt x="5103" y="1638"/>
                    <a:pt x="5155" y="1632"/>
                  </a:cubicBezTo>
                  <a:cubicBezTo>
                    <a:pt x="5336" y="1617"/>
                    <a:pt x="5527" y="1548"/>
                    <a:pt x="5706" y="1548"/>
                  </a:cubicBezTo>
                  <a:cubicBezTo>
                    <a:pt x="5778" y="1548"/>
                    <a:pt x="5849" y="1559"/>
                    <a:pt x="5915" y="1590"/>
                  </a:cubicBezTo>
                  <a:cubicBezTo>
                    <a:pt x="6127" y="1674"/>
                    <a:pt x="6232" y="1907"/>
                    <a:pt x="6296" y="2139"/>
                  </a:cubicBezTo>
                  <a:cubicBezTo>
                    <a:pt x="6338" y="2350"/>
                    <a:pt x="6317" y="2583"/>
                    <a:pt x="6380" y="2815"/>
                  </a:cubicBezTo>
                  <a:cubicBezTo>
                    <a:pt x="6422" y="3026"/>
                    <a:pt x="6570" y="3237"/>
                    <a:pt x="6803" y="3301"/>
                  </a:cubicBezTo>
                  <a:cubicBezTo>
                    <a:pt x="6838" y="3310"/>
                    <a:pt x="6873" y="3314"/>
                    <a:pt x="6908" y="3314"/>
                  </a:cubicBezTo>
                  <a:cubicBezTo>
                    <a:pt x="7041" y="3314"/>
                    <a:pt x="7171" y="3253"/>
                    <a:pt x="7288" y="3153"/>
                  </a:cubicBezTo>
                  <a:cubicBezTo>
                    <a:pt x="7415" y="3047"/>
                    <a:pt x="7521" y="2899"/>
                    <a:pt x="7605" y="2752"/>
                  </a:cubicBezTo>
                  <a:cubicBezTo>
                    <a:pt x="7732" y="2561"/>
                    <a:pt x="7838" y="2371"/>
                    <a:pt x="7901" y="2181"/>
                  </a:cubicBezTo>
                  <a:cubicBezTo>
                    <a:pt x="7901" y="2181"/>
                    <a:pt x="7901" y="2160"/>
                    <a:pt x="7901" y="2160"/>
                  </a:cubicBezTo>
                  <a:cubicBezTo>
                    <a:pt x="8007" y="1864"/>
                    <a:pt x="7838" y="1526"/>
                    <a:pt x="7542" y="1378"/>
                  </a:cubicBezTo>
                  <a:lnTo>
                    <a:pt x="4817" y="69"/>
                  </a:lnTo>
                  <a:cubicBezTo>
                    <a:pt x="4732" y="27"/>
                    <a:pt x="4648" y="5"/>
                    <a:pt x="4563" y="5"/>
                  </a:cubicBezTo>
                  <a:cubicBezTo>
                    <a:pt x="4475" y="2"/>
                    <a:pt x="4389" y="1"/>
                    <a:pt x="4303"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14844;p67"/>
            <p:cNvSpPr/>
            <p:nvPr/>
          </p:nvSpPr>
          <p:spPr>
            <a:xfrm>
              <a:off x="7016602" y="3287057"/>
              <a:ext cx="854553" cy="505815"/>
            </a:xfrm>
            <a:custGeom>
              <a:avLst/>
              <a:gdLst/>
              <a:ahLst/>
              <a:cxnLst/>
              <a:rect l="l" t="t" r="r" b="b"/>
              <a:pathLst>
                <a:path w="21843" h="12929" extrusionOk="0">
                  <a:moveTo>
                    <a:pt x="13802" y="0"/>
                  </a:moveTo>
                  <a:cubicBezTo>
                    <a:pt x="13764" y="0"/>
                    <a:pt x="13727" y="0"/>
                    <a:pt x="13689" y="1"/>
                  </a:cubicBezTo>
                  <a:lnTo>
                    <a:pt x="8619" y="128"/>
                  </a:lnTo>
                  <a:cubicBezTo>
                    <a:pt x="7753" y="128"/>
                    <a:pt x="6929" y="318"/>
                    <a:pt x="6148" y="677"/>
                  </a:cubicBezTo>
                  <a:lnTo>
                    <a:pt x="1" y="3444"/>
                  </a:lnTo>
                  <a:lnTo>
                    <a:pt x="1120" y="6169"/>
                  </a:lnTo>
                  <a:lnTo>
                    <a:pt x="6760" y="4416"/>
                  </a:lnTo>
                  <a:lnTo>
                    <a:pt x="5641" y="12929"/>
                  </a:lnTo>
                  <a:lnTo>
                    <a:pt x="18611" y="11999"/>
                  </a:lnTo>
                  <a:lnTo>
                    <a:pt x="16604" y="4205"/>
                  </a:lnTo>
                  <a:lnTo>
                    <a:pt x="20491" y="5852"/>
                  </a:lnTo>
                  <a:lnTo>
                    <a:pt x="21843" y="3740"/>
                  </a:lnTo>
                  <a:lnTo>
                    <a:pt x="17090" y="909"/>
                  </a:lnTo>
                  <a:cubicBezTo>
                    <a:pt x="16087" y="316"/>
                    <a:pt x="14966" y="0"/>
                    <a:pt x="13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14845;p67"/>
            <p:cNvSpPr/>
            <p:nvPr/>
          </p:nvSpPr>
          <p:spPr>
            <a:xfrm>
              <a:off x="7585196" y="3316829"/>
              <a:ext cx="39" cy="861"/>
            </a:xfrm>
            <a:custGeom>
              <a:avLst/>
              <a:gdLst/>
              <a:ahLst/>
              <a:cxnLst/>
              <a:rect l="l" t="t" r="r" b="b"/>
              <a:pathLst>
                <a:path w="1" h="22" extrusionOk="0">
                  <a:moveTo>
                    <a:pt x="0" y="22"/>
                  </a:moveTo>
                  <a:lnTo>
                    <a:pt x="0" y="1"/>
                  </a:lnTo>
                  <a:cubicBezTo>
                    <a:pt x="0" y="1"/>
                    <a:pt x="0" y="22"/>
                    <a:pt x="0"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14846;p67"/>
            <p:cNvSpPr/>
            <p:nvPr/>
          </p:nvSpPr>
          <p:spPr>
            <a:xfrm>
              <a:off x="7556246" y="3316829"/>
              <a:ext cx="861" cy="39"/>
            </a:xfrm>
            <a:custGeom>
              <a:avLst/>
              <a:gdLst/>
              <a:ahLst/>
              <a:cxnLst/>
              <a:rect l="l" t="t" r="r" b="b"/>
              <a:pathLst>
                <a:path w="22" h="1" extrusionOk="0">
                  <a:moveTo>
                    <a:pt x="1" y="1"/>
                  </a:moveTo>
                  <a:lnTo>
                    <a:pt x="22"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14847;p67"/>
            <p:cNvSpPr/>
            <p:nvPr/>
          </p:nvSpPr>
          <p:spPr>
            <a:xfrm>
              <a:off x="7601705" y="3317650"/>
              <a:ext cx="1682" cy="39"/>
            </a:xfrm>
            <a:custGeom>
              <a:avLst/>
              <a:gdLst/>
              <a:ahLst/>
              <a:cxnLst/>
              <a:rect l="l" t="t" r="r" b="b"/>
              <a:pathLst>
                <a:path w="43" h="1" extrusionOk="0">
                  <a:moveTo>
                    <a:pt x="1" y="1"/>
                  </a:moveTo>
                  <a:lnTo>
                    <a:pt x="1" y="1"/>
                  </a:lnTo>
                  <a:cubicBezTo>
                    <a:pt x="22" y="1"/>
                    <a:pt x="22" y="1"/>
                    <a:pt x="43"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14848;p67"/>
            <p:cNvSpPr/>
            <p:nvPr/>
          </p:nvSpPr>
          <p:spPr>
            <a:xfrm>
              <a:off x="7495099" y="3316007"/>
              <a:ext cx="861" cy="39"/>
            </a:xfrm>
            <a:custGeom>
              <a:avLst/>
              <a:gdLst/>
              <a:ahLst/>
              <a:cxnLst/>
              <a:rect l="l" t="t" r="r" b="b"/>
              <a:pathLst>
                <a:path w="22" h="1" extrusionOk="0">
                  <a:moveTo>
                    <a:pt x="1" y="0"/>
                  </a:moveTo>
                  <a:lnTo>
                    <a:pt x="22"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14849;p67"/>
            <p:cNvSpPr/>
            <p:nvPr/>
          </p:nvSpPr>
          <p:spPr>
            <a:xfrm>
              <a:off x="7530621" y="3316007"/>
              <a:ext cx="861" cy="39"/>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14850;p67"/>
            <p:cNvSpPr/>
            <p:nvPr/>
          </p:nvSpPr>
          <p:spPr>
            <a:xfrm>
              <a:off x="7610782" y="3320115"/>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14851;p67"/>
            <p:cNvSpPr/>
            <p:nvPr/>
          </p:nvSpPr>
          <p:spPr>
            <a:xfrm>
              <a:off x="7628152" y="3319293"/>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14852;p67"/>
            <p:cNvSpPr/>
            <p:nvPr/>
          </p:nvSpPr>
          <p:spPr>
            <a:xfrm>
              <a:off x="7621540" y="331847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14853;p67"/>
            <p:cNvSpPr/>
            <p:nvPr/>
          </p:nvSpPr>
          <p:spPr>
            <a:xfrm>
              <a:off x="7620719" y="3318472"/>
              <a:ext cx="861" cy="861"/>
            </a:xfrm>
            <a:custGeom>
              <a:avLst/>
              <a:gdLst/>
              <a:ahLst/>
              <a:cxnLst/>
              <a:rect l="l" t="t" r="r" b="b"/>
              <a:pathLst>
                <a:path w="22" h="22" extrusionOk="0">
                  <a:moveTo>
                    <a:pt x="21" y="1"/>
                  </a:moveTo>
                  <a:cubicBezTo>
                    <a:pt x="0" y="1"/>
                    <a:pt x="0" y="22"/>
                    <a:pt x="0" y="22"/>
                  </a:cubicBezTo>
                  <a:lnTo>
                    <a:pt x="2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14854;p67"/>
            <p:cNvSpPr/>
            <p:nvPr/>
          </p:nvSpPr>
          <p:spPr>
            <a:xfrm>
              <a:off x="7272810" y="3316007"/>
              <a:ext cx="861" cy="39"/>
            </a:xfrm>
            <a:custGeom>
              <a:avLst/>
              <a:gdLst/>
              <a:ahLst/>
              <a:cxnLst/>
              <a:rect l="l" t="t" r="r" b="b"/>
              <a:pathLst>
                <a:path w="22" h="1" extrusionOk="0">
                  <a:moveTo>
                    <a:pt x="21" y="0"/>
                  </a:moveTo>
                  <a:cubicBezTo>
                    <a:pt x="21"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14855;p67"/>
            <p:cNvSpPr/>
            <p:nvPr/>
          </p:nvSpPr>
          <p:spPr>
            <a:xfrm>
              <a:off x="7440563" y="3315186"/>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14856;p67"/>
            <p:cNvSpPr/>
            <p:nvPr/>
          </p:nvSpPr>
          <p:spPr>
            <a:xfrm>
              <a:off x="7272810" y="3317650"/>
              <a:ext cx="861" cy="39"/>
            </a:xfrm>
            <a:custGeom>
              <a:avLst/>
              <a:gdLst/>
              <a:ahLst/>
              <a:cxnLst/>
              <a:rect l="l" t="t" r="r" b="b"/>
              <a:pathLst>
                <a:path w="22" h="1" extrusionOk="0">
                  <a:moveTo>
                    <a:pt x="21" y="1"/>
                  </a:moveTo>
                  <a:lnTo>
                    <a:pt x="0" y="1"/>
                  </a:lnTo>
                  <a:cubicBezTo>
                    <a:pt x="0" y="1"/>
                    <a:pt x="0"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14857;p67"/>
            <p:cNvSpPr/>
            <p:nvPr/>
          </p:nvSpPr>
          <p:spPr>
            <a:xfrm>
              <a:off x="7600062" y="3320154"/>
              <a:ext cx="1682" cy="861"/>
            </a:xfrm>
            <a:custGeom>
              <a:avLst/>
              <a:gdLst/>
              <a:ahLst/>
              <a:cxnLst/>
              <a:rect l="l" t="t" r="r" b="b"/>
              <a:pathLst>
                <a:path w="43" h="22" extrusionOk="0">
                  <a:moveTo>
                    <a:pt x="43" y="0"/>
                  </a:moveTo>
                  <a:cubicBezTo>
                    <a:pt x="42" y="11"/>
                    <a:pt x="32" y="11"/>
                    <a:pt x="21" y="11"/>
                  </a:cubicBezTo>
                  <a:cubicBezTo>
                    <a:pt x="11" y="11"/>
                    <a:pt x="0" y="11"/>
                    <a:pt x="0" y="21"/>
                  </a:cubicBezTo>
                  <a:cubicBezTo>
                    <a:pt x="21" y="21"/>
                    <a:pt x="42" y="21"/>
                    <a:pt x="43"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14858;p67"/>
            <p:cNvSpPr/>
            <p:nvPr/>
          </p:nvSpPr>
          <p:spPr>
            <a:xfrm>
              <a:off x="7428162" y="3321797"/>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14859;p67"/>
            <p:cNvSpPr/>
            <p:nvPr/>
          </p:nvSpPr>
          <p:spPr>
            <a:xfrm>
              <a:off x="7273631" y="3317650"/>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14860;p67"/>
            <p:cNvSpPr/>
            <p:nvPr/>
          </p:nvSpPr>
          <p:spPr>
            <a:xfrm>
              <a:off x="7382702" y="3315186"/>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14861;p67"/>
            <p:cNvSpPr/>
            <p:nvPr/>
          </p:nvSpPr>
          <p:spPr>
            <a:xfrm>
              <a:off x="7379416" y="3315186"/>
              <a:ext cx="861" cy="39"/>
            </a:xfrm>
            <a:custGeom>
              <a:avLst/>
              <a:gdLst/>
              <a:ahLst/>
              <a:cxnLst/>
              <a:rect l="l" t="t" r="r" b="b"/>
              <a:pathLst>
                <a:path w="22" h="1" extrusionOk="0">
                  <a:moveTo>
                    <a:pt x="0" y="0"/>
                  </a:moveTo>
                  <a:cubicBezTo>
                    <a:pt x="21" y="0"/>
                    <a:pt x="21" y="0"/>
                    <a:pt x="21" y="0"/>
                  </a:cubicBezTo>
                  <a:cubicBezTo>
                    <a:pt x="21"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14862;p67"/>
            <p:cNvSpPr/>
            <p:nvPr/>
          </p:nvSpPr>
          <p:spPr>
            <a:xfrm>
              <a:off x="7271988" y="3316007"/>
              <a:ext cx="861" cy="39"/>
            </a:xfrm>
            <a:custGeom>
              <a:avLst/>
              <a:gdLst/>
              <a:ahLst/>
              <a:cxnLst/>
              <a:rect l="l" t="t" r="r" b="b"/>
              <a:pathLst>
                <a:path w="22" h="1" extrusionOk="0">
                  <a:moveTo>
                    <a:pt x="21" y="0"/>
                  </a:moveTo>
                  <a:lnTo>
                    <a:pt x="0" y="0"/>
                  </a:lnTo>
                  <a:cubicBezTo>
                    <a:pt x="0" y="0"/>
                    <a:pt x="0"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14863;p67"/>
            <p:cNvSpPr/>
            <p:nvPr/>
          </p:nvSpPr>
          <p:spPr>
            <a:xfrm>
              <a:off x="7347180" y="3315186"/>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14864;p67"/>
            <p:cNvSpPr/>
            <p:nvPr/>
          </p:nvSpPr>
          <p:spPr>
            <a:xfrm>
              <a:off x="7533947" y="3316007"/>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14865;p67"/>
            <p:cNvSpPr/>
            <p:nvPr/>
          </p:nvSpPr>
          <p:spPr>
            <a:xfrm>
              <a:off x="7510787" y="3320976"/>
              <a:ext cx="39" cy="39"/>
            </a:xfrm>
            <a:custGeom>
              <a:avLst/>
              <a:gdLst/>
              <a:ahLst/>
              <a:cxnLst/>
              <a:rect l="l" t="t" r="r" b="b"/>
              <a:pathLst>
                <a:path w="1" h="1" extrusionOk="0">
                  <a:moveTo>
                    <a:pt x="1" y="0"/>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14866;p67"/>
            <p:cNvSpPr/>
            <p:nvPr/>
          </p:nvSpPr>
          <p:spPr>
            <a:xfrm>
              <a:off x="7510787" y="3320115"/>
              <a:ext cx="1721" cy="900"/>
            </a:xfrm>
            <a:custGeom>
              <a:avLst/>
              <a:gdLst/>
              <a:ahLst/>
              <a:cxnLst/>
              <a:rect l="l" t="t" r="r" b="b"/>
              <a:pathLst>
                <a:path w="44" h="23" extrusionOk="0">
                  <a:moveTo>
                    <a:pt x="43" y="1"/>
                  </a:moveTo>
                  <a:cubicBezTo>
                    <a:pt x="22" y="1"/>
                    <a:pt x="22" y="1"/>
                    <a:pt x="1" y="22"/>
                  </a:cubicBezTo>
                  <a:cubicBezTo>
                    <a:pt x="22" y="22"/>
                    <a:pt x="22" y="22"/>
                    <a:pt x="43"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14867;p67"/>
            <p:cNvSpPr/>
            <p:nvPr/>
          </p:nvSpPr>
          <p:spPr>
            <a:xfrm>
              <a:off x="7508322" y="3320115"/>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14868;p67"/>
            <p:cNvSpPr/>
            <p:nvPr/>
          </p:nvSpPr>
          <p:spPr>
            <a:xfrm>
              <a:off x="7533125" y="3320976"/>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14869;p67"/>
            <p:cNvSpPr/>
            <p:nvPr/>
          </p:nvSpPr>
          <p:spPr>
            <a:xfrm>
              <a:off x="7527335" y="3320976"/>
              <a:ext cx="861" cy="39"/>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14870;p67"/>
            <p:cNvSpPr/>
            <p:nvPr/>
          </p:nvSpPr>
          <p:spPr>
            <a:xfrm>
              <a:off x="7496742" y="3320976"/>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14871;p67"/>
            <p:cNvSpPr/>
            <p:nvPr/>
          </p:nvSpPr>
          <p:spPr>
            <a:xfrm>
              <a:off x="7271128" y="3314638"/>
              <a:ext cx="362861" cy="7433"/>
            </a:xfrm>
            <a:custGeom>
              <a:avLst/>
              <a:gdLst/>
              <a:ahLst/>
              <a:cxnLst/>
              <a:rect l="l" t="t" r="r" b="b"/>
              <a:pathLst>
                <a:path w="9275" h="190" extrusionOk="0">
                  <a:moveTo>
                    <a:pt x="7732" y="57"/>
                  </a:moveTo>
                  <a:cubicBezTo>
                    <a:pt x="7732" y="58"/>
                    <a:pt x="7733" y="60"/>
                    <a:pt x="7734" y="61"/>
                  </a:cubicBezTo>
                  <a:lnTo>
                    <a:pt x="7734" y="61"/>
                  </a:lnTo>
                  <a:cubicBezTo>
                    <a:pt x="7736" y="57"/>
                    <a:pt x="7741" y="57"/>
                    <a:pt x="7753" y="57"/>
                  </a:cubicBezTo>
                  <a:close/>
                  <a:moveTo>
                    <a:pt x="7" y="47"/>
                  </a:moveTo>
                  <a:cubicBezTo>
                    <a:pt x="3" y="47"/>
                    <a:pt x="1" y="49"/>
                    <a:pt x="1" y="57"/>
                  </a:cubicBezTo>
                  <a:cubicBezTo>
                    <a:pt x="43" y="57"/>
                    <a:pt x="1" y="57"/>
                    <a:pt x="22" y="78"/>
                  </a:cubicBezTo>
                  <a:lnTo>
                    <a:pt x="43" y="57"/>
                  </a:lnTo>
                  <a:cubicBezTo>
                    <a:pt x="29" y="57"/>
                    <a:pt x="15" y="47"/>
                    <a:pt x="7" y="47"/>
                  </a:cubicBezTo>
                  <a:close/>
                  <a:moveTo>
                    <a:pt x="9232" y="141"/>
                  </a:moveTo>
                  <a:lnTo>
                    <a:pt x="9232" y="141"/>
                  </a:lnTo>
                  <a:cubicBezTo>
                    <a:pt x="9232" y="141"/>
                    <a:pt x="9231" y="142"/>
                    <a:pt x="9229" y="144"/>
                  </a:cubicBezTo>
                  <a:lnTo>
                    <a:pt x="9229" y="144"/>
                  </a:lnTo>
                  <a:cubicBezTo>
                    <a:pt x="9230" y="143"/>
                    <a:pt x="9231" y="142"/>
                    <a:pt x="9232" y="141"/>
                  </a:cubicBezTo>
                  <a:close/>
                  <a:moveTo>
                    <a:pt x="8387" y="141"/>
                  </a:moveTo>
                  <a:cubicBezTo>
                    <a:pt x="8387" y="158"/>
                    <a:pt x="8387" y="161"/>
                    <a:pt x="8408" y="162"/>
                  </a:cubicBezTo>
                  <a:lnTo>
                    <a:pt x="8408" y="162"/>
                  </a:lnTo>
                  <a:cubicBezTo>
                    <a:pt x="8407" y="161"/>
                    <a:pt x="8404" y="158"/>
                    <a:pt x="8387" y="141"/>
                  </a:cubicBezTo>
                  <a:close/>
                  <a:moveTo>
                    <a:pt x="5913" y="160"/>
                  </a:moveTo>
                  <a:cubicBezTo>
                    <a:pt x="5909" y="161"/>
                    <a:pt x="5903" y="162"/>
                    <a:pt x="5895" y="162"/>
                  </a:cubicBezTo>
                  <a:lnTo>
                    <a:pt x="5916" y="162"/>
                  </a:lnTo>
                  <a:cubicBezTo>
                    <a:pt x="5915" y="161"/>
                    <a:pt x="5914" y="161"/>
                    <a:pt x="5913" y="160"/>
                  </a:cubicBezTo>
                  <a:close/>
                  <a:moveTo>
                    <a:pt x="6106" y="141"/>
                  </a:moveTo>
                  <a:cubicBezTo>
                    <a:pt x="6106" y="141"/>
                    <a:pt x="6106" y="162"/>
                    <a:pt x="6064" y="162"/>
                  </a:cubicBezTo>
                  <a:lnTo>
                    <a:pt x="6127" y="162"/>
                  </a:lnTo>
                  <a:cubicBezTo>
                    <a:pt x="6148" y="141"/>
                    <a:pt x="6106" y="141"/>
                    <a:pt x="6148" y="141"/>
                  </a:cubicBezTo>
                  <a:close/>
                  <a:moveTo>
                    <a:pt x="6263" y="153"/>
                  </a:moveTo>
                  <a:cubicBezTo>
                    <a:pt x="6252" y="154"/>
                    <a:pt x="6240" y="162"/>
                    <a:pt x="6254" y="162"/>
                  </a:cubicBezTo>
                  <a:cubicBezTo>
                    <a:pt x="6254" y="162"/>
                    <a:pt x="6254" y="162"/>
                    <a:pt x="6263" y="153"/>
                  </a:cubicBezTo>
                  <a:close/>
                  <a:moveTo>
                    <a:pt x="8387" y="141"/>
                  </a:moveTo>
                  <a:cubicBezTo>
                    <a:pt x="8366" y="141"/>
                    <a:pt x="8366" y="141"/>
                    <a:pt x="8345" y="162"/>
                  </a:cubicBezTo>
                  <a:cubicBezTo>
                    <a:pt x="8387" y="162"/>
                    <a:pt x="8366" y="162"/>
                    <a:pt x="8387" y="141"/>
                  </a:cubicBezTo>
                  <a:close/>
                  <a:moveTo>
                    <a:pt x="8408" y="162"/>
                  </a:moveTo>
                  <a:cubicBezTo>
                    <a:pt x="8408" y="162"/>
                    <a:pt x="8408" y="162"/>
                    <a:pt x="8408" y="162"/>
                  </a:cubicBezTo>
                  <a:lnTo>
                    <a:pt x="8429" y="162"/>
                  </a:lnTo>
                  <a:cubicBezTo>
                    <a:pt x="8421" y="162"/>
                    <a:pt x="8414" y="162"/>
                    <a:pt x="8408" y="162"/>
                  </a:cubicBezTo>
                  <a:close/>
                  <a:moveTo>
                    <a:pt x="9127" y="161"/>
                  </a:moveTo>
                  <a:lnTo>
                    <a:pt x="9127" y="161"/>
                  </a:lnTo>
                  <a:cubicBezTo>
                    <a:pt x="9121" y="162"/>
                    <a:pt x="9114" y="162"/>
                    <a:pt x="9105" y="162"/>
                  </a:cubicBezTo>
                  <a:lnTo>
                    <a:pt x="9126" y="162"/>
                  </a:lnTo>
                  <a:cubicBezTo>
                    <a:pt x="9127" y="162"/>
                    <a:pt x="9127" y="162"/>
                    <a:pt x="9127" y="161"/>
                  </a:cubicBezTo>
                  <a:close/>
                  <a:moveTo>
                    <a:pt x="6465" y="162"/>
                  </a:moveTo>
                  <a:cubicBezTo>
                    <a:pt x="6479" y="169"/>
                    <a:pt x="6488" y="172"/>
                    <a:pt x="6496" y="172"/>
                  </a:cubicBezTo>
                  <a:cubicBezTo>
                    <a:pt x="6500" y="172"/>
                    <a:pt x="6504" y="171"/>
                    <a:pt x="6507" y="170"/>
                  </a:cubicBezTo>
                  <a:lnTo>
                    <a:pt x="6507" y="170"/>
                  </a:lnTo>
                  <a:cubicBezTo>
                    <a:pt x="6512" y="171"/>
                    <a:pt x="6518" y="172"/>
                    <a:pt x="6523" y="172"/>
                  </a:cubicBezTo>
                  <a:cubicBezTo>
                    <a:pt x="6533" y="172"/>
                    <a:pt x="6542" y="169"/>
                    <a:pt x="6549" y="162"/>
                  </a:cubicBezTo>
                  <a:cubicBezTo>
                    <a:pt x="6528" y="162"/>
                    <a:pt x="6518" y="167"/>
                    <a:pt x="6507" y="170"/>
                  </a:cubicBezTo>
                  <a:lnTo>
                    <a:pt x="6507" y="170"/>
                  </a:lnTo>
                  <a:cubicBezTo>
                    <a:pt x="6491" y="167"/>
                    <a:pt x="6475" y="162"/>
                    <a:pt x="6465" y="162"/>
                  </a:cubicBezTo>
                  <a:close/>
                  <a:moveTo>
                    <a:pt x="880" y="0"/>
                  </a:moveTo>
                  <a:cubicBezTo>
                    <a:pt x="544" y="0"/>
                    <a:pt x="209" y="8"/>
                    <a:pt x="64" y="35"/>
                  </a:cubicBezTo>
                  <a:cubicBezTo>
                    <a:pt x="64" y="35"/>
                    <a:pt x="22" y="57"/>
                    <a:pt x="43" y="57"/>
                  </a:cubicBezTo>
                  <a:cubicBezTo>
                    <a:pt x="43" y="78"/>
                    <a:pt x="64" y="78"/>
                    <a:pt x="64" y="78"/>
                  </a:cubicBezTo>
                  <a:cubicBezTo>
                    <a:pt x="83" y="78"/>
                    <a:pt x="85" y="60"/>
                    <a:pt x="117" y="57"/>
                  </a:cubicBezTo>
                  <a:lnTo>
                    <a:pt x="117" y="57"/>
                  </a:lnTo>
                  <a:cubicBezTo>
                    <a:pt x="145" y="60"/>
                    <a:pt x="130" y="78"/>
                    <a:pt x="149" y="78"/>
                  </a:cubicBezTo>
                  <a:lnTo>
                    <a:pt x="191" y="78"/>
                  </a:lnTo>
                  <a:cubicBezTo>
                    <a:pt x="191" y="88"/>
                    <a:pt x="186" y="88"/>
                    <a:pt x="181" y="88"/>
                  </a:cubicBezTo>
                  <a:cubicBezTo>
                    <a:pt x="175" y="88"/>
                    <a:pt x="170" y="88"/>
                    <a:pt x="170" y="99"/>
                  </a:cubicBezTo>
                  <a:lnTo>
                    <a:pt x="212" y="78"/>
                  </a:lnTo>
                  <a:cubicBezTo>
                    <a:pt x="212" y="88"/>
                    <a:pt x="223" y="88"/>
                    <a:pt x="236" y="88"/>
                  </a:cubicBezTo>
                  <a:cubicBezTo>
                    <a:pt x="249" y="88"/>
                    <a:pt x="265" y="88"/>
                    <a:pt x="276" y="99"/>
                  </a:cubicBezTo>
                  <a:lnTo>
                    <a:pt x="402" y="99"/>
                  </a:lnTo>
                  <a:cubicBezTo>
                    <a:pt x="416" y="106"/>
                    <a:pt x="423" y="108"/>
                    <a:pt x="428" y="108"/>
                  </a:cubicBezTo>
                  <a:cubicBezTo>
                    <a:pt x="438" y="108"/>
                    <a:pt x="438" y="99"/>
                    <a:pt x="466" y="99"/>
                  </a:cubicBezTo>
                  <a:lnTo>
                    <a:pt x="487" y="99"/>
                  </a:lnTo>
                  <a:cubicBezTo>
                    <a:pt x="487" y="99"/>
                    <a:pt x="487" y="120"/>
                    <a:pt x="466" y="120"/>
                  </a:cubicBezTo>
                  <a:cubicBezTo>
                    <a:pt x="592" y="120"/>
                    <a:pt x="656" y="141"/>
                    <a:pt x="761" y="141"/>
                  </a:cubicBezTo>
                  <a:lnTo>
                    <a:pt x="740" y="141"/>
                  </a:lnTo>
                  <a:cubicBezTo>
                    <a:pt x="825" y="141"/>
                    <a:pt x="846" y="162"/>
                    <a:pt x="909" y="162"/>
                  </a:cubicBezTo>
                  <a:lnTo>
                    <a:pt x="1268" y="162"/>
                  </a:lnTo>
                  <a:cubicBezTo>
                    <a:pt x="1353" y="162"/>
                    <a:pt x="1543" y="162"/>
                    <a:pt x="1691" y="183"/>
                  </a:cubicBezTo>
                  <a:lnTo>
                    <a:pt x="2325" y="183"/>
                  </a:lnTo>
                  <a:cubicBezTo>
                    <a:pt x="2282" y="183"/>
                    <a:pt x="2303" y="162"/>
                    <a:pt x="2325" y="162"/>
                  </a:cubicBezTo>
                  <a:cubicBezTo>
                    <a:pt x="2356" y="173"/>
                    <a:pt x="2383" y="173"/>
                    <a:pt x="2409" y="173"/>
                  </a:cubicBezTo>
                  <a:cubicBezTo>
                    <a:pt x="2435" y="173"/>
                    <a:pt x="2462" y="173"/>
                    <a:pt x="2494" y="183"/>
                  </a:cubicBezTo>
                  <a:lnTo>
                    <a:pt x="3677" y="183"/>
                  </a:lnTo>
                  <a:cubicBezTo>
                    <a:pt x="3662" y="183"/>
                    <a:pt x="3667" y="174"/>
                    <a:pt x="3678" y="174"/>
                  </a:cubicBezTo>
                  <a:cubicBezTo>
                    <a:pt x="3684" y="174"/>
                    <a:pt x="3691" y="176"/>
                    <a:pt x="3698" y="183"/>
                  </a:cubicBezTo>
                  <a:lnTo>
                    <a:pt x="3719" y="162"/>
                  </a:lnTo>
                  <a:cubicBezTo>
                    <a:pt x="3719" y="183"/>
                    <a:pt x="3740" y="183"/>
                    <a:pt x="3740" y="183"/>
                  </a:cubicBezTo>
                  <a:lnTo>
                    <a:pt x="3972" y="183"/>
                  </a:lnTo>
                  <a:cubicBezTo>
                    <a:pt x="4036" y="183"/>
                    <a:pt x="3972" y="183"/>
                    <a:pt x="3993" y="162"/>
                  </a:cubicBezTo>
                  <a:lnTo>
                    <a:pt x="4015" y="162"/>
                  </a:lnTo>
                  <a:cubicBezTo>
                    <a:pt x="4015" y="183"/>
                    <a:pt x="4036" y="183"/>
                    <a:pt x="4015" y="183"/>
                  </a:cubicBezTo>
                  <a:lnTo>
                    <a:pt x="4205" y="183"/>
                  </a:lnTo>
                  <a:cubicBezTo>
                    <a:pt x="4226" y="176"/>
                    <a:pt x="4237" y="174"/>
                    <a:pt x="4246" y="174"/>
                  </a:cubicBezTo>
                  <a:cubicBezTo>
                    <a:pt x="4263" y="174"/>
                    <a:pt x="4268" y="183"/>
                    <a:pt x="4310" y="183"/>
                  </a:cubicBezTo>
                  <a:lnTo>
                    <a:pt x="4986" y="183"/>
                  </a:lnTo>
                  <a:cubicBezTo>
                    <a:pt x="5007" y="183"/>
                    <a:pt x="5050" y="183"/>
                    <a:pt x="5071" y="162"/>
                  </a:cubicBezTo>
                  <a:lnTo>
                    <a:pt x="5092" y="183"/>
                  </a:lnTo>
                  <a:lnTo>
                    <a:pt x="5303" y="183"/>
                  </a:lnTo>
                  <a:cubicBezTo>
                    <a:pt x="5321" y="188"/>
                    <a:pt x="5336" y="189"/>
                    <a:pt x="5349" y="189"/>
                  </a:cubicBezTo>
                  <a:cubicBezTo>
                    <a:pt x="5386" y="189"/>
                    <a:pt x="5410" y="177"/>
                    <a:pt x="5447" y="177"/>
                  </a:cubicBezTo>
                  <a:cubicBezTo>
                    <a:pt x="5460" y="177"/>
                    <a:pt x="5475" y="179"/>
                    <a:pt x="5493" y="183"/>
                  </a:cubicBezTo>
                  <a:cubicBezTo>
                    <a:pt x="5493" y="177"/>
                    <a:pt x="5497" y="173"/>
                    <a:pt x="5502" y="169"/>
                  </a:cubicBezTo>
                  <a:lnTo>
                    <a:pt x="5502" y="169"/>
                  </a:lnTo>
                  <a:cubicBezTo>
                    <a:pt x="5505" y="171"/>
                    <a:pt x="5507" y="172"/>
                    <a:pt x="5509" y="172"/>
                  </a:cubicBezTo>
                  <a:cubicBezTo>
                    <a:pt x="5516" y="172"/>
                    <a:pt x="5521" y="163"/>
                    <a:pt x="5534" y="162"/>
                  </a:cubicBezTo>
                  <a:lnTo>
                    <a:pt x="5534" y="162"/>
                  </a:lnTo>
                  <a:cubicBezTo>
                    <a:pt x="5530" y="162"/>
                    <a:pt x="5513" y="163"/>
                    <a:pt x="5502" y="169"/>
                  </a:cubicBezTo>
                  <a:lnTo>
                    <a:pt x="5502" y="169"/>
                  </a:lnTo>
                  <a:cubicBezTo>
                    <a:pt x="5500" y="168"/>
                    <a:pt x="5497" y="166"/>
                    <a:pt x="5493" y="162"/>
                  </a:cubicBezTo>
                  <a:lnTo>
                    <a:pt x="5535" y="162"/>
                  </a:lnTo>
                  <a:cubicBezTo>
                    <a:pt x="5535" y="162"/>
                    <a:pt x="5535" y="162"/>
                    <a:pt x="5534" y="162"/>
                  </a:cubicBezTo>
                  <a:lnTo>
                    <a:pt x="5534" y="162"/>
                  </a:lnTo>
                  <a:cubicBezTo>
                    <a:pt x="5535" y="162"/>
                    <a:pt x="5535" y="162"/>
                    <a:pt x="5535" y="162"/>
                  </a:cubicBezTo>
                  <a:lnTo>
                    <a:pt x="5831" y="162"/>
                  </a:lnTo>
                  <a:cubicBezTo>
                    <a:pt x="5838" y="169"/>
                    <a:pt x="5845" y="172"/>
                    <a:pt x="5851" y="172"/>
                  </a:cubicBezTo>
                  <a:cubicBezTo>
                    <a:pt x="5864" y="172"/>
                    <a:pt x="5873" y="162"/>
                    <a:pt x="5873" y="162"/>
                  </a:cubicBezTo>
                  <a:cubicBezTo>
                    <a:pt x="5873" y="162"/>
                    <a:pt x="5883" y="153"/>
                    <a:pt x="5895" y="153"/>
                  </a:cubicBezTo>
                  <a:cubicBezTo>
                    <a:pt x="5901" y="153"/>
                    <a:pt x="5907" y="155"/>
                    <a:pt x="5913" y="160"/>
                  </a:cubicBezTo>
                  <a:lnTo>
                    <a:pt x="5913" y="160"/>
                  </a:lnTo>
                  <a:cubicBezTo>
                    <a:pt x="5924" y="157"/>
                    <a:pt x="5926" y="153"/>
                    <a:pt x="5932" y="153"/>
                  </a:cubicBezTo>
                  <a:cubicBezTo>
                    <a:pt x="5937" y="153"/>
                    <a:pt x="5944" y="155"/>
                    <a:pt x="5958" y="162"/>
                  </a:cubicBezTo>
                  <a:cubicBezTo>
                    <a:pt x="5965" y="155"/>
                    <a:pt x="5972" y="153"/>
                    <a:pt x="5980" y="153"/>
                  </a:cubicBezTo>
                  <a:cubicBezTo>
                    <a:pt x="5995" y="153"/>
                    <a:pt x="6014" y="162"/>
                    <a:pt x="6042" y="162"/>
                  </a:cubicBezTo>
                  <a:cubicBezTo>
                    <a:pt x="6064" y="162"/>
                    <a:pt x="6064" y="141"/>
                    <a:pt x="6064" y="141"/>
                  </a:cubicBezTo>
                  <a:lnTo>
                    <a:pt x="6042" y="141"/>
                  </a:lnTo>
                  <a:cubicBezTo>
                    <a:pt x="6071" y="141"/>
                    <a:pt x="6080" y="132"/>
                    <a:pt x="6102" y="132"/>
                  </a:cubicBezTo>
                  <a:cubicBezTo>
                    <a:pt x="6113" y="132"/>
                    <a:pt x="6127" y="134"/>
                    <a:pt x="6148" y="141"/>
                  </a:cubicBezTo>
                  <a:lnTo>
                    <a:pt x="6275" y="141"/>
                  </a:lnTo>
                  <a:cubicBezTo>
                    <a:pt x="6270" y="146"/>
                    <a:pt x="6266" y="150"/>
                    <a:pt x="6263" y="153"/>
                  </a:cubicBezTo>
                  <a:lnTo>
                    <a:pt x="6263" y="153"/>
                  </a:lnTo>
                  <a:cubicBezTo>
                    <a:pt x="6264" y="153"/>
                    <a:pt x="6264" y="153"/>
                    <a:pt x="6265" y="153"/>
                  </a:cubicBezTo>
                  <a:cubicBezTo>
                    <a:pt x="6270" y="153"/>
                    <a:pt x="6275" y="155"/>
                    <a:pt x="6275" y="162"/>
                  </a:cubicBezTo>
                  <a:lnTo>
                    <a:pt x="6317" y="162"/>
                  </a:lnTo>
                  <a:lnTo>
                    <a:pt x="6317" y="141"/>
                  </a:lnTo>
                  <a:cubicBezTo>
                    <a:pt x="6359" y="141"/>
                    <a:pt x="6317" y="162"/>
                    <a:pt x="6359" y="162"/>
                  </a:cubicBezTo>
                  <a:lnTo>
                    <a:pt x="6549" y="162"/>
                  </a:lnTo>
                  <a:cubicBezTo>
                    <a:pt x="6592" y="162"/>
                    <a:pt x="6613" y="141"/>
                    <a:pt x="6655" y="141"/>
                  </a:cubicBezTo>
                  <a:cubicBezTo>
                    <a:pt x="6655" y="162"/>
                    <a:pt x="6634" y="162"/>
                    <a:pt x="6613" y="162"/>
                  </a:cubicBezTo>
                  <a:lnTo>
                    <a:pt x="6697" y="162"/>
                  </a:lnTo>
                  <a:cubicBezTo>
                    <a:pt x="6697" y="155"/>
                    <a:pt x="6700" y="153"/>
                    <a:pt x="6704" y="153"/>
                  </a:cubicBezTo>
                  <a:cubicBezTo>
                    <a:pt x="6714" y="153"/>
                    <a:pt x="6732" y="162"/>
                    <a:pt x="6761" y="162"/>
                  </a:cubicBezTo>
                  <a:cubicBezTo>
                    <a:pt x="6816" y="162"/>
                    <a:pt x="6823" y="146"/>
                    <a:pt x="6853" y="142"/>
                  </a:cubicBezTo>
                  <a:lnTo>
                    <a:pt x="6853" y="142"/>
                  </a:lnTo>
                  <a:cubicBezTo>
                    <a:pt x="6871" y="146"/>
                    <a:pt x="6887" y="162"/>
                    <a:pt x="6887" y="162"/>
                  </a:cubicBezTo>
                  <a:lnTo>
                    <a:pt x="6951" y="162"/>
                  </a:lnTo>
                  <a:cubicBezTo>
                    <a:pt x="6930" y="141"/>
                    <a:pt x="6908" y="141"/>
                    <a:pt x="6951" y="141"/>
                  </a:cubicBezTo>
                  <a:lnTo>
                    <a:pt x="6993" y="141"/>
                  </a:lnTo>
                  <a:cubicBezTo>
                    <a:pt x="6993" y="152"/>
                    <a:pt x="6998" y="157"/>
                    <a:pt x="7006" y="157"/>
                  </a:cubicBezTo>
                  <a:cubicBezTo>
                    <a:pt x="7014" y="157"/>
                    <a:pt x="7025" y="152"/>
                    <a:pt x="7035" y="141"/>
                  </a:cubicBezTo>
                  <a:lnTo>
                    <a:pt x="7225" y="141"/>
                  </a:lnTo>
                  <a:cubicBezTo>
                    <a:pt x="7225" y="141"/>
                    <a:pt x="7225" y="162"/>
                    <a:pt x="7225" y="162"/>
                  </a:cubicBezTo>
                  <a:cubicBezTo>
                    <a:pt x="7246" y="162"/>
                    <a:pt x="7225" y="141"/>
                    <a:pt x="7268" y="141"/>
                  </a:cubicBezTo>
                  <a:cubicBezTo>
                    <a:pt x="7246" y="162"/>
                    <a:pt x="7289" y="162"/>
                    <a:pt x="7268" y="162"/>
                  </a:cubicBezTo>
                  <a:lnTo>
                    <a:pt x="7331" y="162"/>
                  </a:lnTo>
                  <a:cubicBezTo>
                    <a:pt x="7394" y="162"/>
                    <a:pt x="7394" y="141"/>
                    <a:pt x="7458" y="141"/>
                  </a:cubicBezTo>
                  <a:lnTo>
                    <a:pt x="7437" y="141"/>
                  </a:lnTo>
                  <a:cubicBezTo>
                    <a:pt x="7458" y="141"/>
                    <a:pt x="7458" y="141"/>
                    <a:pt x="7479" y="120"/>
                  </a:cubicBezTo>
                  <a:cubicBezTo>
                    <a:pt x="7479" y="141"/>
                    <a:pt x="7521" y="141"/>
                    <a:pt x="7563" y="141"/>
                  </a:cubicBezTo>
                  <a:lnTo>
                    <a:pt x="7922" y="141"/>
                  </a:lnTo>
                  <a:cubicBezTo>
                    <a:pt x="7922" y="148"/>
                    <a:pt x="7927" y="150"/>
                    <a:pt x="7934" y="150"/>
                  </a:cubicBezTo>
                  <a:cubicBezTo>
                    <a:pt x="7948" y="150"/>
                    <a:pt x="7972" y="141"/>
                    <a:pt x="7986" y="141"/>
                  </a:cubicBezTo>
                  <a:lnTo>
                    <a:pt x="8070" y="141"/>
                  </a:lnTo>
                  <a:cubicBezTo>
                    <a:pt x="8091" y="141"/>
                    <a:pt x="8134" y="141"/>
                    <a:pt x="8155" y="162"/>
                  </a:cubicBezTo>
                  <a:lnTo>
                    <a:pt x="8176" y="141"/>
                  </a:lnTo>
                  <a:lnTo>
                    <a:pt x="8282" y="141"/>
                  </a:lnTo>
                  <a:cubicBezTo>
                    <a:pt x="8260" y="141"/>
                    <a:pt x="8324" y="141"/>
                    <a:pt x="8282" y="120"/>
                  </a:cubicBezTo>
                  <a:lnTo>
                    <a:pt x="8324" y="120"/>
                  </a:lnTo>
                  <a:lnTo>
                    <a:pt x="8324" y="141"/>
                  </a:lnTo>
                  <a:lnTo>
                    <a:pt x="8345" y="120"/>
                  </a:lnTo>
                  <a:lnTo>
                    <a:pt x="8387" y="120"/>
                  </a:lnTo>
                  <a:cubicBezTo>
                    <a:pt x="8366" y="120"/>
                    <a:pt x="8345" y="141"/>
                    <a:pt x="8387" y="141"/>
                  </a:cubicBezTo>
                  <a:lnTo>
                    <a:pt x="8451" y="141"/>
                  </a:lnTo>
                  <a:cubicBezTo>
                    <a:pt x="8408" y="141"/>
                    <a:pt x="8493" y="141"/>
                    <a:pt x="8472" y="120"/>
                  </a:cubicBezTo>
                  <a:cubicBezTo>
                    <a:pt x="8493" y="120"/>
                    <a:pt x="8514" y="120"/>
                    <a:pt x="8514" y="141"/>
                  </a:cubicBezTo>
                  <a:lnTo>
                    <a:pt x="8598" y="141"/>
                  </a:lnTo>
                  <a:cubicBezTo>
                    <a:pt x="8598" y="141"/>
                    <a:pt x="8598" y="162"/>
                    <a:pt x="8577" y="162"/>
                  </a:cubicBezTo>
                  <a:cubicBezTo>
                    <a:pt x="8598" y="162"/>
                    <a:pt x="8641" y="162"/>
                    <a:pt x="8620" y="141"/>
                  </a:cubicBezTo>
                  <a:lnTo>
                    <a:pt x="9000" y="141"/>
                  </a:lnTo>
                  <a:cubicBezTo>
                    <a:pt x="8989" y="130"/>
                    <a:pt x="8989" y="130"/>
                    <a:pt x="8994" y="130"/>
                  </a:cubicBezTo>
                  <a:cubicBezTo>
                    <a:pt x="9000" y="130"/>
                    <a:pt x="9010" y="130"/>
                    <a:pt x="9021" y="120"/>
                  </a:cubicBezTo>
                  <a:lnTo>
                    <a:pt x="9021" y="120"/>
                  </a:lnTo>
                  <a:cubicBezTo>
                    <a:pt x="9000" y="141"/>
                    <a:pt x="9063" y="141"/>
                    <a:pt x="9021" y="141"/>
                  </a:cubicBezTo>
                  <a:lnTo>
                    <a:pt x="9042" y="141"/>
                  </a:lnTo>
                  <a:cubicBezTo>
                    <a:pt x="9063" y="141"/>
                    <a:pt x="9000" y="141"/>
                    <a:pt x="9042" y="162"/>
                  </a:cubicBezTo>
                  <a:cubicBezTo>
                    <a:pt x="9063" y="162"/>
                    <a:pt x="9084" y="141"/>
                    <a:pt x="9126" y="141"/>
                  </a:cubicBezTo>
                  <a:cubicBezTo>
                    <a:pt x="9116" y="152"/>
                    <a:pt x="9121" y="152"/>
                    <a:pt x="9126" y="152"/>
                  </a:cubicBezTo>
                  <a:cubicBezTo>
                    <a:pt x="9132" y="152"/>
                    <a:pt x="9137" y="152"/>
                    <a:pt x="9127" y="161"/>
                  </a:cubicBezTo>
                  <a:lnTo>
                    <a:pt x="9127" y="161"/>
                  </a:lnTo>
                  <a:cubicBezTo>
                    <a:pt x="9178" y="158"/>
                    <a:pt x="9131" y="141"/>
                    <a:pt x="9169" y="141"/>
                  </a:cubicBezTo>
                  <a:lnTo>
                    <a:pt x="9211" y="141"/>
                  </a:lnTo>
                  <a:cubicBezTo>
                    <a:pt x="9197" y="141"/>
                    <a:pt x="9202" y="150"/>
                    <a:pt x="9213" y="150"/>
                  </a:cubicBezTo>
                  <a:cubicBezTo>
                    <a:pt x="9213" y="150"/>
                    <a:pt x="9214" y="150"/>
                    <a:pt x="9215" y="150"/>
                  </a:cubicBezTo>
                  <a:lnTo>
                    <a:pt x="9215" y="150"/>
                  </a:lnTo>
                  <a:cubicBezTo>
                    <a:pt x="9216" y="150"/>
                    <a:pt x="9216" y="150"/>
                    <a:pt x="9216" y="150"/>
                  </a:cubicBezTo>
                  <a:cubicBezTo>
                    <a:pt x="9220" y="150"/>
                    <a:pt x="9225" y="147"/>
                    <a:pt x="9229" y="144"/>
                  </a:cubicBezTo>
                  <a:lnTo>
                    <a:pt x="9229" y="144"/>
                  </a:lnTo>
                  <a:cubicBezTo>
                    <a:pt x="9224" y="148"/>
                    <a:pt x="9219" y="150"/>
                    <a:pt x="9215" y="150"/>
                  </a:cubicBezTo>
                  <a:lnTo>
                    <a:pt x="9215" y="150"/>
                  </a:lnTo>
                  <a:cubicBezTo>
                    <a:pt x="9213" y="150"/>
                    <a:pt x="9211" y="147"/>
                    <a:pt x="9211" y="141"/>
                  </a:cubicBezTo>
                  <a:lnTo>
                    <a:pt x="9274" y="141"/>
                  </a:lnTo>
                  <a:cubicBezTo>
                    <a:pt x="9243" y="130"/>
                    <a:pt x="9232" y="130"/>
                    <a:pt x="9224" y="130"/>
                  </a:cubicBezTo>
                  <a:cubicBezTo>
                    <a:pt x="9216" y="130"/>
                    <a:pt x="9211" y="130"/>
                    <a:pt x="9190" y="120"/>
                  </a:cubicBezTo>
                  <a:cubicBezTo>
                    <a:pt x="9169" y="120"/>
                    <a:pt x="9169" y="141"/>
                    <a:pt x="9148" y="141"/>
                  </a:cubicBezTo>
                  <a:cubicBezTo>
                    <a:pt x="9169" y="120"/>
                    <a:pt x="9148" y="120"/>
                    <a:pt x="9148" y="120"/>
                  </a:cubicBezTo>
                  <a:cubicBezTo>
                    <a:pt x="9148" y="127"/>
                    <a:pt x="9143" y="129"/>
                    <a:pt x="9137" y="129"/>
                  </a:cubicBezTo>
                  <a:cubicBezTo>
                    <a:pt x="9124" y="129"/>
                    <a:pt x="9105" y="120"/>
                    <a:pt x="9105" y="120"/>
                  </a:cubicBezTo>
                  <a:cubicBezTo>
                    <a:pt x="9091" y="113"/>
                    <a:pt x="9077" y="110"/>
                    <a:pt x="9064" y="110"/>
                  </a:cubicBezTo>
                  <a:cubicBezTo>
                    <a:pt x="9037" y="110"/>
                    <a:pt x="9014" y="120"/>
                    <a:pt x="9000" y="120"/>
                  </a:cubicBezTo>
                  <a:lnTo>
                    <a:pt x="8915" y="120"/>
                  </a:lnTo>
                  <a:cubicBezTo>
                    <a:pt x="8936" y="99"/>
                    <a:pt x="8936" y="99"/>
                    <a:pt x="8936" y="99"/>
                  </a:cubicBezTo>
                  <a:lnTo>
                    <a:pt x="8852" y="99"/>
                  </a:lnTo>
                  <a:cubicBezTo>
                    <a:pt x="8838" y="99"/>
                    <a:pt x="8805" y="108"/>
                    <a:pt x="8785" y="108"/>
                  </a:cubicBezTo>
                  <a:cubicBezTo>
                    <a:pt x="8774" y="108"/>
                    <a:pt x="8767" y="106"/>
                    <a:pt x="8767" y="99"/>
                  </a:cubicBezTo>
                  <a:lnTo>
                    <a:pt x="8641" y="99"/>
                  </a:lnTo>
                  <a:cubicBezTo>
                    <a:pt x="8634" y="92"/>
                    <a:pt x="8629" y="89"/>
                    <a:pt x="8625" y="89"/>
                  </a:cubicBezTo>
                  <a:cubicBezTo>
                    <a:pt x="8617" y="89"/>
                    <a:pt x="8612" y="99"/>
                    <a:pt x="8598" y="99"/>
                  </a:cubicBezTo>
                  <a:cubicBezTo>
                    <a:pt x="8577" y="99"/>
                    <a:pt x="8577" y="78"/>
                    <a:pt x="8598" y="78"/>
                  </a:cubicBezTo>
                  <a:lnTo>
                    <a:pt x="8408" y="78"/>
                  </a:lnTo>
                  <a:cubicBezTo>
                    <a:pt x="8394" y="85"/>
                    <a:pt x="8389" y="87"/>
                    <a:pt x="8389" y="87"/>
                  </a:cubicBezTo>
                  <a:cubicBezTo>
                    <a:pt x="8387" y="87"/>
                    <a:pt x="8401" y="78"/>
                    <a:pt x="8387" y="78"/>
                  </a:cubicBezTo>
                  <a:lnTo>
                    <a:pt x="7986" y="78"/>
                  </a:lnTo>
                  <a:cubicBezTo>
                    <a:pt x="7972" y="71"/>
                    <a:pt x="7960" y="68"/>
                    <a:pt x="7949" y="68"/>
                  </a:cubicBezTo>
                  <a:cubicBezTo>
                    <a:pt x="7927" y="68"/>
                    <a:pt x="7908" y="78"/>
                    <a:pt x="7880" y="78"/>
                  </a:cubicBezTo>
                  <a:cubicBezTo>
                    <a:pt x="7859" y="78"/>
                    <a:pt x="7880" y="78"/>
                    <a:pt x="7880" y="57"/>
                  </a:cubicBezTo>
                  <a:lnTo>
                    <a:pt x="7796" y="57"/>
                  </a:lnTo>
                  <a:lnTo>
                    <a:pt x="7817" y="78"/>
                  </a:lnTo>
                  <a:lnTo>
                    <a:pt x="7775" y="78"/>
                  </a:lnTo>
                  <a:cubicBezTo>
                    <a:pt x="7785" y="67"/>
                    <a:pt x="7775" y="67"/>
                    <a:pt x="7761" y="67"/>
                  </a:cubicBezTo>
                  <a:cubicBezTo>
                    <a:pt x="7750" y="67"/>
                    <a:pt x="7738" y="67"/>
                    <a:pt x="7734" y="61"/>
                  </a:cubicBezTo>
                  <a:lnTo>
                    <a:pt x="7734" y="61"/>
                  </a:lnTo>
                  <a:cubicBezTo>
                    <a:pt x="7732" y="64"/>
                    <a:pt x="7732" y="69"/>
                    <a:pt x="7732" y="78"/>
                  </a:cubicBezTo>
                  <a:cubicBezTo>
                    <a:pt x="7690" y="78"/>
                    <a:pt x="7711" y="57"/>
                    <a:pt x="7690" y="57"/>
                  </a:cubicBezTo>
                  <a:lnTo>
                    <a:pt x="7690" y="57"/>
                  </a:lnTo>
                  <a:cubicBezTo>
                    <a:pt x="7711" y="57"/>
                    <a:pt x="7690" y="78"/>
                    <a:pt x="7669" y="78"/>
                  </a:cubicBezTo>
                  <a:cubicBezTo>
                    <a:pt x="7669" y="78"/>
                    <a:pt x="7669" y="78"/>
                    <a:pt x="7669" y="57"/>
                  </a:cubicBezTo>
                  <a:cubicBezTo>
                    <a:pt x="7658" y="67"/>
                    <a:pt x="7648" y="67"/>
                    <a:pt x="7637" y="67"/>
                  </a:cubicBezTo>
                  <a:cubicBezTo>
                    <a:pt x="7627" y="67"/>
                    <a:pt x="7616" y="67"/>
                    <a:pt x="7606" y="78"/>
                  </a:cubicBezTo>
                  <a:cubicBezTo>
                    <a:pt x="7584" y="57"/>
                    <a:pt x="7606" y="57"/>
                    <a:pt x="7606" y="57"/>
                  </a:cubicBezTo>
                  <a:lnTo>
                    <a:pt x="7373" y="57"/>
                  </a:lnTo>
                  <a:cubicBezTo>
                    <a:pt x="7345" y="57"/>
                    <a:pt x="7336" y="47"/>
                    <a:pt x="7320" y="47"/>
                  </a:cubicBezTo>
                  <a:cubicBezTo>
                    <a:pt x="7312" y="47"/>
                    <a:pt x="7303" y="49"/>
                    <a:pt x="7289" y="57"/>
                  </a:cubicBezTo>
                  <a:lnTo>
                    <a:pt x="7246" y="57"/>
                  </a:lnTo>
                  <a:cubicBezTo>
                    <a:pt x="7236" y="46"/>
                    <a:pt x="7220" y="46"/>
                    <a:pt x="7204" y="46"/>
                  </a:cubicBezTo>
                  <a:cubicBezTo>
                    <a:pt x="7188" y="46"/>
                    <a:pt x="7173" y="46"/>
                    <a:pt x="7162" y="35"/>
                  </a:cubicBezTo>
                  <a:lnTo>
                    <a:pt x="7162" y="57"/>
                  </a:lnTo>
                  <a:cubicBezTo>
                    <a:pt x="7120" y="57"/>
                    <a:pt x="7068" y="47"/>
                    <a:pt x="7013" y="47"/>
                  </a:cubicBezTo>
                  <a:cubicBezTo>
                    <a:pt x="6986" y="47"/>
                    <a:pt x="6958" y="49"/>
                    <a:pt x="6930" y="57"/>
                  </a:cubicBezTo>
                  <a:lnTo>
                    <a:pt x="6930" y="35"/>
                  </a:lnTo>
                  <a:lnTo>
                    <a:pt x="6887" y="57"/>
                  </a:lnTo>
                  <a:cubicBezTo>
                    <a:pt x="6866" y="35"/>
                    <a:pt x="6908" y="35"/>
                    <a:pt x="6887" y="35"/>
                  </a:cubicBezTo>
                  <a:cubicBezTo>
                    <a:pt x="6866" y="35"/>
                    <a:pt x="6887" y="57"/>
                    <a:pt x="6845" y="57"/>
                  </a:cubicBezTo>
                  <a:cubicBezTo>
                    <a:pt x="6803" y="35"/>
                    <a:pt x="6845" y="35"/>
                    <a:pt x="6845" y="35"/>
                  </a:cubicBezTo>
                  <a:cubicBezTo>
                    <a:pt x="6817" y="35"/>
                    <a:pt x="6789" y="45"/>
                    <a:pt x="6761" y="45"/>
                  </a:cubicBezTo>
                  <a:cubicBezTo>
                    <a:pt x="6747" y="45"/>
                    <a:pt x="6732" y="42"/>
                    <a:pt x="6718" y="35"/>
                  </a:cubicBezTo>
                  <a:cubicBezTo>
                    <a:pt x="6718" y="57"/>
                    <a:pt x="6718" y="57"/>
                    <a:pt x="6718" y="57"/>
                  </a:cubicBezTo>
                  <a:lnTo>
                    <a:pt x="6634" y="57"/>
                  </a:lnTo>
                  <a:cubicBezTo>
                    <a:pt x="6634" y="35"/>
                    <a:pt x="6634" y="35"/>
                    <a:pt x="6655" y="35"/>
                  </a:cubicBezTo>
                  <a:lnTo>
                    <a:pt x="6528" y="35"/>
                  </a:lnTo>
                  <a:cubicBezTo>
                    <a:pt x="6528" y="35"/>
                    <a:pt x="6509" y="45"/>
                    <a:pt x="6484" y="45"/>
                  </a:cubicBezTo>
                  <a:cubicBezTo>
                    <a:pt x="6472" y="45"/>
                    <a:pt x="6458" y="42"/>
                    <a:pt x="6444" y="35"/>
                  </a:cubicBezTo>
                  <a:lnTo>
                    <a:pt x="6359" y="35"/>
                  </a:lnTo>
                  <a:cubicBezTo>
                    <a:pt x="6345" y="35"/>
                    <a:pt x="6312" y="45"/>
                    <a:pt x="6298" y="45"/>
                  </a:cubicBezTo>
                  <a:cubicBezTo>
                    <a:pt x="6291" y="45"/>
                    <a:pt x="6289" y="42"/>
                    <a:pt x="6296" y="35"/>
                  </a:cubicBezTo>
                  <a:lnTo>
                    <a:pt x="6275" y="35"/>
                  </a:lnTo>
                  <a:cubicBezTo>
                    <a:pt x="6275" y="35"/>
                    <a:pt x="6265" y="45"/>
                    <a:pt x="6259" y="45"/>
                  </a:cubicBezTo>
                  <a:cubicBezTo>
                    <a:pt x="6256" y="45"/>
                    <a:pt x="6254" y="42"/>
                    <a:pt x="6254" y="35"/>
                  </a:cubicBezTo>
                  <a:lnTo>
                    <a:pt x="6148" y="35"/>
                  </a:lnTo>
                  <a:cubicBezTo>
                    <a:pt x="6120" y="35"/>
                    <a:pt x="6092" y="26"/>
                    <a:pt x="6064" y="26"/>
                  </a:cubicBezTo>
                  <a:cubicBezTo>
                    <a:pt x="6049" y="26"/>
                    <a:pt x="6035" y="28"/>
                    <a:pt x="6021" y="35"/>
                  </a:cubicBezTo>
                  <a:lnTo>
                    <a:pt x="6000" y="35"/>
                  </a:lnTo>
                  <a:lnTo>
                    <a:pt x="6000" y="14"/>
                  </a:lnTo>
                  <a:lnTo>
                    <a:pt x="5958" y="35"/>
                  </a:lnTo>
                  <a:lnTo>
                    <a:pt x="5810" y="35"/>
                  </a:lnTo>
                  <a:cubicBezTo>
                    <a:pt x="5782" y="35"/>
                    <a:pt x="5772" y="26"/>
                    <a:pt x="5757" y="26"/>
                  </a:cubicBezTo>
                  <a:cubicBezTo>
                    <a:pt x="5749" y="26"/>
                    <a:pt x="5740" y="28"/>
                    <a:pt x="5726" y="35"/>
                  </a:cubicBezTo>
                  <a:lnTo>
                    <a:pt x="5704" y="35"/>
                  </a:lnTo>
                  <a:lnTo>
                    <a:pt x="5704" y="14"/>
                  </a:lnTo>
                  <a:cubicBezTo>
                    <a:pt x="5697" y="21"/>
                    <a:pt x="5688" y="24"/>
                    <a:pt x="5679" y="24"/>
                  </a:cubicBezTo>
                  <a:cubicBezTo>
                    <a:pt x="5662" y="24"/>
                    <a:pt x="5648" y="14"/>
                    <a:pt x="5662" y="14"/>
                  </a:cubicBezTo>
                  <a:lnTo>
                    <a:pt x="5662" y="14"/>
                  </a:lnTo>
                  <a:cubicBezTo>
                    <a:pt x="5641" y="14"/>
                    <a:pt x="5620" y="35"/>
                    <a:pt x="5620" y="35"/>
                  </a:cubicBezTo>
                  <a:cubicBezTo>
                    <a:pt x="5578" y="35"/>
                    <a:pt x="5599" y="35"/>
                    <a:pt x="5578" y="14"/>
                  </a:cubicBezTo>
                  <a:cubicBezTo>
                    <a:pt x="5557" y="14"/>
                    <a:pt x="5557" y="35"/>
                    <a:pt x="5514" y="35"/>
                  </a:cubicBezTo>
                  <a:lnTo>
                    <a:pt x="5514" y="14"/>
                  </a:lnTo>
                  <a:cubicBezTo>
                    <a:pt x="5493" y="14"/>
                    <a:pt x="5472" y="14"/>
                    <a:pt x="5472" y="35"/>
                  </a:cubicBezTo>
                  <a:lnTo>
                    <a:pt x="5472" y="14"/>
                  </a:lnTo>
                  <a:cubicBezTo>
                    <a:pt x="5451" y="25"/>
                    <a:pt x="5440" y="25"/>
                    <a:pt x="5430" y="25"/>
                  </a:cubicBezTo>
                  <a:cubicBezTo>
                    <a:pt x="5419" y="25"/>
                    <a:pt x="5409" y="25"/>
                    <a:pt x="5388" y="35"/>
                  </a:cubicBezTo>
                  <a:cubicBezTo>
                    <a:pt x="5366" y="35"/>
                    <a:pt x="5345" y="35"/>
                    <a:pt x="5345" y="14"/>
                  </a:cubicBezTo>
                  <a:cubicBezTo>
                    <a:pt x="5303" y="14"/>
                    <a:pt x="5261" y="35"/>
                    <a:pt x="5219" y="35"/>
                  </a:cubicBezTo>
                  <a:cubicBezTo>
                    <a:pt x="5208" y="25"/>
                    <a:pt x="5203" y="25"/>
                    <a:pt x="5197" y="25"/>
                  </a:cubicBezTo>
                  <a:cubicBezTo>
                    <a:pt x="5192" y="25"/>
                    <a:pt x="5187" y="25"/>
                    <a:pt x="5176" y="14"/>
                  </a:cubicBezTo>
                  <a:lnTo>
                    <a:pt x="5176" y="35"/>
                  </a:lnTo>
                  <a:cubicBezTo>
                    <a:pt x="5113" y="35"/>
                    <a:pt x="5028" y="14"/>
                    <a:pt x="4965" y="14"/>
                  </a:cubicBezTo>
                  <a:lnTo>
                    <a:pt x="4627" y="14"/>
                  </a:lnTo>
                  <a:cubicBezTo>
                    <a:pt x="4585" y="14"/>
                    <a:pt x="4543" y="24"/>
                    <a:pt x="4500" y="24"/>
                  </a:cubicBezTo>
                  <a:cubicBezTo>
                    <a:pt x="4479" y="24"/>
                    <a:pt x="4458" y="21"/>
                    <a:pt x="4437" y="14"/>
                  </a:cubicBezTo>
                  <a:lnTo>
                    <a:pt x="4416" y="14"/>
                  </a:lnTo>
                  <a:cubicBezTo>
                    <a:pt x="4409" y="21"/>
                    <a:pt x="4402" y="24"/>
                    <a:pt x="4395" y="24"/>
                  </a:cubicBezTo>
                  <a:cubicBezTo>
                    <a:pt x="4381" y="24"/>
                    <a:pt x="4367" y="14"/>
                    <a:pt x="4352" y="14"/>
                  </a:cubicBezTo>
                  <a:lnTo>
                    <a:pt x="4310" y="14"/>
                  </a:lnTo>
                  <a:cubicBezTo>
                    <a:pt x="4289" y="14"/>
                    <a:pt x="4268" y="14"/>
                    <a:pt x="4247" y="35"/>
                  </a:cubicBezTo>
                  <a:cubicBezTo>
                    <a:pt x="4247" y="14"/>
                    <a:pt x="4226" y="14"/>
                    <a:pt x="4247" y="14"/>
                  </a:cubicBezTo>
                  <a:lnTo>
                    <a:pt x="4162" y="14"/>
                  </a:lnTo>
                  <a:cubicBezTo>
                    <a:pt x="4162" y="35"/>
                    <a:pt x="4120" y="35"/>
                    <a:pt x="4099" y="35"/>
                  </a:cubicBezTo>
                  <a:cubicBezTo>
                    <a:pt x="4120" y="14"/>
                    <a:pt x="4120" y="14"/>
                    <a:pt x="4099" y="14"/>
                  </a:cubicBezTo>
                  <a:cubicBezTo>
                    <a:pt x="4099" y="35"/>
                    <a:pt x="4057" y="35"/>
                    <a:pt x="4036" y="35"/>
                  </a:cubicBezTo>
                  <a:lnTo>
                    <a:pt x="4057" y="14"/>
                  </a:lnTo>
                  <a:lnTo>
                    <a:pt x="4057" y="14"/>
                  </a:lnTo>
                  <a:cubicBezTo>
                    <a:pt x="4050" y="21"/>
                    <a:pt x="4043" y="24"/>
                    <a:pt x="4036" y="24"/>
                  </a:cubicBezTo>
                  <a:cubicBezTo>
                    <a:pt x="4022" y="24"/>
                    <a:pt x="4007" y="14"/>
                    <a:pt x="3993" y="14"/>
                  </a:cubicBezTo>
                  <a:cubicBezTo>
                    <a:pt x="3972" y="14"/>
                    <a:pt x="3951" y="14"/>
                    <a:pt x="3972" y="35"/>
                  </a:cubicBezTo>
                  <a:cubicBezTo>
                    <a:pt x="3930" y="35"/>
                    <a:pt x="3951" y="14"/>
                    <a:pt x="3951" y="14"/>
                  </a:cubicBezTo>
                  <a:lnTo>
                    <a:pt x="3888" y="14"/>
                  </a:lnTo>
                  <a:cubicBezTo>
                    <a:pt x="3881" y="21"/>
                    <a:pt x="3869" y="24"/>
                    <a:pt x="3856" y="24"/>
                  </a:cubicBezTo>
                  <a:cubicBezTo>
                    <a:pt x="3829" y="24"/>
                    <a:pt x="3796" y="14"/>
                    <a:pt x="3782" y="14"/>
                  </a:cubicBezTo>
                  <a:lnTo>
                    <a:pt x="3761" y="14"/>
                  </a:lnTo>
                  <a:cubicBezTo>
                    <a:pt x="3761" y="14"/>
                    <a:pt x="3761" y="35"/>
                    <a:pt x="3740" y="35"/>
                  </a:cubicBezTo>
                  <a:cubicBezTo>
                    <a:pt x="3719" y="14"/>
                    <a:pt x="3719" y="14"/>
                    <a:pt x="3719" y="14"/>
                  </a:cubicBezTo>
                  <a:lnTo>
                    <a:pt x="3698" y="35"/>
                  </a:lnTo>
                  <a:cubicBezTo>
                    <a:pt x="3592" y="14"/>
                    <a:pt x="3444" y="14"/>
                    <a:pt x="3339" y="14"/>
                  </a:cubicBezTo>
                  <a:lnTo>
                    <a:pt x="2853" y="14"/>
                  </a:lnTo>
                  <a:cubicBezTo>
                    <a:pt x="2839" y="21"/>
                    <a:pt x="2829" y="24"/>
                    <a:pt x="2821" y="24"/>
                  </a:cubicBezTo>
                  <a:cubicBezTo>
                    <a:pt x="2806" y="24"/>
                    <a:pt x="2796" y="14"/>
                    <a:pt x="2768" y="14"/>
                  </a:cubicBezTo>
                  <a:lnTo>
                    <a:pt x="1775" y="14"/>
                  </a:lnTo>
                  <a:cubicBezTo>
                    <a:pt x="1775" y="14"/>
                    <a:pt x="1327" y="0"/>
                    <a:pt x="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14872;p67"/>
            <p:cNvSpPr/>
            <p:nvPr/>
          </p:nvSpPr>
          <p:spPr>
            <a:xfrm>
              <a:off x="7532304" y="3320976"/>
              <a:ext cx="1682" cy="39"/>
            </a:xfrm>
            <a:custGeom>
              <a:avLst/>
              <a:gdLst/>
              <a:ahLst/>
              <a:cxnLst/>
              <a:rect l="l" t="t" r="r" b="b"/>
              <a:pathLst>
                <a:path w="43" h="1" extrusionOk="0">
                  <a:moveTo>
                    <a:pt x="42" y="0"/>
                  </a:moveTo>
                  <a:lnTo>
                    <a:pt x="21" y="0"/>
                  </a:lnTo>
                  <a:cubicBezTo>
                    <a:pt x="21" y="0"/>
                    <a:pt x="21"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14873;p67"/>
            <p:cNvSpPr/>
            <p:nvPr/>
          </p:nvSpPr>
          <p:spPr>
            <a:xfrm>
              <a:off x="7503354" y="3320976"/>
              <a:ext cx="861" cy="39"/>
            </a:xfrm>
            <a:custGeom>
              <a:avLst/>
              <a:gdLst/>
              <a:ahLst/>
              <a:cxnLst/>
              <a:rect l="l" t="t" r="r" b="b"/>
              <a:pathLst>
                <a:path w="22" h="1" extrusionOk="0">
                  <a:moveTo>
                    <a:pt x="22" y="0"/>
                  </a:moveTo>
                  <a:cubicBezTo>
                    <a:pt x="22" y="0"/>
                    <a:pt x="1" y="0"/>
                    <a:pt x="1" y="0"/>
                  </a:cubicBezTo>
                  <a:cubicBezTo>
                    <a:pt x="22" y="0"/>
                    <a:pt x="22"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14874;p67"/>
            <p:cNvSpPr/>
            <p:nvPr/>
          </p:nvSpPr>
          <p:spPr>
            <a:xfrm>
              <a:off x="7496742" y="3320976"/>
              <a:ext cx="861" cy="39"/>
            </a:xfrm>
            <a:custGeom>
              <a:avLst/>
              <a:gdLst/>
              <a:ahLst/>
              <a:cxnLst/>
              <a:rect l="l" t="t" r="r" b="b"/>
              <a:pathLst>
                <a:path w="22" h="1" extrusionOk="0">
                  <a:moveTo>
                    <a:pt x="1" y="0"/>
                  </a:moveTo>
                  <a:cubicBezTo>
                    <a:pt x="22"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14875;p67"/>
            <p:cNvSpPr/>
            <p:nvPr/>
          </p:nvSpPr>
          <p:spPr>
            <a:xfrm>
              <a:off x="7550456" y="332011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14876;p67"/>
            <p:cNvSpPr/>
            <p:nvPr/>
          </p:nvSpPr>
          <p:spPr>
            <a:xfrm>
              <a:off x="7596737" y="332011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14877;p67"/>
            <p:cNvSpPr/>
            <p:nvPr/>
          </p:nvSpPr>
          <p:spPr>
            <a:xfrm>
              <a:off x="7593451" y="3320115"/>
              <a:ext cx="861" cy="39"/>
            </a:xfrm>
            <a:custGeom>
              <a:avLst/>
              <a:gdLst/>
              <a:ahLst/>
              <a:cxnLst/>
              <a:rect l="l" t="t" r="r" b="b"/>
              <a:pathLst>
                <a:path w="22" h="1" extrusionOk="0">
                  <a:moveTo>
                    <a:pt x="21" y="1"/>
                  </a:moveTo>
                  <a:cubicBezTo>
                    <a:pt x="21" y="1"/>
                    <a:pt x="21" y="1"/>
                    <a:pt x="0" y="1"/>
                  </a:cubicBezTo>
                  <a:cubicBezTo>
                    <a:pt x="21" y="1"/>
                    <a:pt x="21"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14878;p67"/>
            <p:cNvSpPr/>
            <p:nvPr/>
          </p:nvSpPr>
          <p:spPr>
            <a:xfrm>
              <a:off x="7538915" y="33201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14879;p67"/>
            <p:cNvSpPr/>
            <p:nvPr/>
          </p:nvSpPr>
          <p:spPr>
            <a:xfrm>
              <a:off x="7592629" y="3320115"/>
              <a:ext cx="861" cy="39"/>
            </a:xfrm>
            <a:custGeom>
              <a:avLst/>
              <a:gdLst/>
              <a:ahLst/>
              <a:cxnLst/>
              <a:rect l="l" t="t" r="r" b="b"/>
              <a:pathLst>
                <a:path w="22" h="1" extrusionOk="0">
                  <a:moveTo>
                    <a:pt x="21"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14880;p67"/>
            <p:cNvSpPr/>
            <p:nvPr/>
          </p:nvSpPr>
          <p:spPr>
            <a:xfrm>
              <a:off x="7596737" y="3320115"/>
              <a:ext cx="861" cy="900"/>
            </a:xfrm>
            <a:custGeom>
              <a:avLst/>
              <a:gdLst/>
              <a:ahLst/>
              <a:cxnLst/>
              <a:rect l="l" t="t" r="r" b="b"/>
              <a:pathLst>
                <a:path w="22" h="23" extrusionOk="0">
                  <a:moveTo>
                    <a:pt x="1" y="1"/>
                  </a:moveTo>
                  <a:cubicBezTo>
                    <a:pt x="1" y="22"/>
                    <a:pt x="22" y="22"/>
                    <a:pt x="22" y="22"/>
                  </a:cubicBezTo>
                  <a:cubicBezTo>
                    <a:pt x="22" y="22"/>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14881;p67"/>
            <p:cNvSpPr/>
            <p:nvPr/>
          </p:nvSpPr>
          <p:spPr>
            <a:xfrm>
              <a:off x="7567005" y="3320115"/>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14882;p67"/>
            <p:cNvSpPr/>
            <p:nvPr/>
          </p:nvSpPr>
          <p:spPr>
            <a:xfrm>
              <a:off x="7590125" y="3320976"/>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14883;p67"/>
            <p:cNvSpPr/>
            <p:nvPr/>
          </p:nvSpPr>
          <p:spPr>
            <a:xfrm>
              <a:off x="7600062" y="3320976"/>
              <a:ext cx="39" cy="39"/>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14884;p67"/>
            <p:cNvSpPr/>
            <p:nvPr/>
          </p:nvSpPr>
          <p:spPr>
            <a:xfrm>
              <a:off x="7576902" y="3320115"/>
              <a:ext cx="861" cy="39"/>
            </a:xfrm>
            <a:custGeom>
              <a:avLst/>
              <a:gdLst/>
              <a:ahLst/>
              <a:cxnLst/>
              <a:rect l="l" t="t" r="r" b="b"/>
              <a:pathLst>
                <a:path w="22" h="1" extrusionOk="0">
                  <a:moveTo>
                    <a:pt x="1" y="1"/>
                  </a:moveTo>
                  <a:cubicBezTo>
                    <a:pt x="1" y="1"/>
                    <a:pt x="22" y="1"/>
                    <a:pt x="22"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14885;p67"/>
            <p:cNvSpPr/>
            <p:nvPr/>
          </p:nvSpPr>
          <p:spPr>
            <a:xfrm>
              <a:off x="7638910" y="335153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14886;p67"/>
            <p:cNvSpPr/>
            <p:nvPr/>
          </p:nvSpPr>
          <p:spPr>
            <a:xfrm>
              <a:off x="7605852" y="3350708"/>
              <a:ext cx="861" cy="861"/>
            </a:xfrm>
            <a:custGeom>
              <a:avLst/>
              <a:gdLst/>
              <a:ahLst/>
              <a:cxnLst/>
              <a:rect l="l" t="t" r="r" b="b"/>
              <a:pathLst>
                <a:path w="22" h="22" extrusionOk="0">
                  <a:moveTo>
                    <a:pt x="21" y="1"/>
                  </a:moveTo>
                  <a:cubicBezTo>
                    <a:pt x="0" y="1"/>
                    <a:pt x="0" y="22"/>
                    <a:pt x="0" y="22"/>
                  </a:cubicBezTo>
                  <a:lnTo>
                    <a:pt x="2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14887;p67"/>
            <p:cNvSpPr/>
            <p:nvPr/>
          </p:nvSpPr>
          <p:spPr>
            <a:xfrm>
              <a:off x="7658745" y="3351530"/>
              <a:ext cx="1682" cy="39"/>
            </a:xfrm>
            <a:custGeom>
              <a:avLst/>
              <a:gdLst/>
              <a:ahLst/>
              <a:cxnLst/>
              <a:rect l="l" t="t" r="r" b="b"/>
              <a:pathLst>
                <a:path w="43" h="1" extrusionOk="0">
                  <a:moveTo>
                    <a:pt x="0" y="1"/>
                  </a:moveTo>
                  <a:cubicBezTo>
                    <a:pt x="0" y="1"/>
                    <a:pt x="0" y="1"/>
                    <a:pt x="0" y="1"/>
                  </a:cubicBezTo>
                  <a:cubicBezTo>
                    <a:pt x="0" y="1"/>
                    <a:pt x="21" y="1"/>
                    <a:pt x="4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14888;p67"/>
            <p:cNvSpPr/>
            <p:nvPr/>
          </p:nvSpPr>
          <p:spPr>
            <a:xfrm>
              <a:off x="7535590" y="3350708"/>
              <a:ext cx="861" cy="39"/>
            </a:xfrm>
            <a:custGeom>
              <a:avLst/>
              <a:gdLst/>
              <a:ahLst/>
              <a:cxnLst/>
              <a:rect l="l" t="t" r="r" b="b"/>
              <a:pathLst>
                <a:path w="22" h="1" extrusionOk="0">
                  <a:moveTo>
                    <a:pt x="1" y="1"/>
                  </a:moveTo>
                  <a:lnTo>
                    <a:pt x="22" y="1"/>
                  </a:lnTo>
                  <a:cubicBezTo>
                    <a:pt x="22"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14889;p67"/>
            <p:cNvSpPr/>
            <p:nvPr/>
          </p:nvSpPr>
          <p:spPr>
            <a:xfrm>
              <a:off x="7576902" y="3350708"/>
              <a:ext cx="861" cy="861"/>
            </a:xfrm>
            <a:custGeom>
              <a:avLst/>
              <a:gdLst/>
              <a:ahLst/>
              <a:cxnLst/>
              <a:rect l="l" t="t" r="r" b="b"/>
              <a:pathLst>
                <a:path w="22" h="22" extrusionOk="0">
                  <a:moveTo>
                    <a:pt x="22" y="1"/>
                  </a:moveTo>
                  <a:lnTo>
                    <a:pt x="22" y="1"/>
                  </a:lnTo>
                  <a:cubicBezTo>
                    <a:pt x="1" y="22"/>
                    <a:pt x="1" y="22"/>
                    <a:pt x="1" y="22"/>
                  </a:cubicBezTo>
                  <a:cubicBezTo>
                    <a:pt x="1" y="22"/>
                    <a:pt x="22" y="22"/>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14890;p67"/>
            <p:cNvSpPr/>
            <p:nvPr/>
          </p:nvSpPr>
          <p:spPr>
            <a:xfrm>
              <a:off x="7668643" y="3354033"/>
              <a:ext cx="861" cy="39"/>
            </a:xfrm>
            <a:custGeom>
              <a:avLst/>
              <a:gdLst/>
              <a:ahLst/>
              <a:cxnLst/>
              <a:rect l="l" t="t" r="r" b="b"/>
              <a:pathLst>
                <a:path w="22" h="1" extrusionOk="0">
                  <a:moveTo>
                    <a:pt x="22" y="0"/>
                  </a:moveTo>
                  <a:lnTo>
                    <a:pt x="1" y="0"/>
                  </a:lnTo>
                  <a:cubicBezTo>
                    <a:pt x="1" y="0"/>
                    <a:pt x="1"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14891;p67"/>
            <p:cNvSpPr/>
            <p:nvPr/>
          </p:nvSpPr>
          <p:spPr>
            <a:xfrm>
              <a:off x="7689299" y="335317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14892;p67"/>
            <p:cNvSpPr/>
            <p:nvPr/>
          </p:nvSpPr>
          <p:spPr>
            <a:xfrm>
              <a:off x="7681044" y="335317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14893;p67"/>
            <p:cNvSpPr/>
            <p:nvPr/>
          </p:nvSpPr>
          <p:spPr>
            <a:xfrm>
              <a:off x="7680223" y="3353173"/>
              <a:ext cx="861" cy="39"/>
            </a:xfrm>
            <a:custGeom>
              <a:avLst/>
              <a:gdLst/>
              <a:ahLst/>
              <a:cxnLst/>
              <a:rect l="l" t="t" r="r" b="b"/>
              <a:pathLst>
                <a:path w="22" h="1" extrusionOk="0">
                  <a:moveTo>
                    <a:pt x="0" y="1"/>
                  </a:moveTo>
                  <a:cubicBezTo>
                    <a:pt x="0" y="1"/>
                    <a:pt x="21" y="1"/>
                    <a:pt x="21"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14894;p67"/>
            <p:cNvSpPr/>
            <p:nvPr/>
          </p:nvSpPr>
          <p:spPr>
            <a:xfrm>
              <a:off x="7279421" y="3353173"/>
              <a:ext cx="1682" cy="900"/>
            </a:xfrm>
            <a:custGeom>
              <a:avLst/>
              <a:gdLst/>
              <a:ahLst/>
              <a:cxnLst/>
              <a:rect l="l" t="t" r="r" b="b"/>
              <a:pathLst>
                <a:path w="43" h="23" extrusionOk="0">
                  <a:moveTo>
                    <a:pt x="42" y="1"/>
                  </a:moveTo>
                  <a:cubicBezTo>
                    <a:pt x="21" y="1"/>
                    <a:pt x="0" y="22"/>
                    <a:pt x="0" y="22"/>
                  </a:cubicBezTo>
                  <a:lnTo>
                    <a:pt x="42"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14895;p67"/>
            <p:cNvSpPr/>
            <p:nvPr/>
          </p:nvSpPr>
          <p:spPr>
            <a:xfrm>
              <a:off x="7471978" y="3350708"/>
              <a:ext cx="861" cy="861"/>
            </a:xfrm>
            <a:custGeom>
              <a:avLst/>
              <a:gdLst/>
              <a:ahLst/>
              <a:cxnLst/>
              <a:rect l="l" t="t" r="r" b="b"/>
              <a:pathLst>
                <a:path w="22" h="22" extrusionOk="0">
                  <a:moveTo>
                    <a:pt x="0" y="22"/>
                  </a:moveTo>
                  <a:lnTo>
                    <a:pt x="21" y="1"/>
                  </a:lnTo>
                  <a:cubicBezTo>
                    <a:pt x="0" y="22"/>
                    <a:pt x="0" y="22"/>
                    <a:pt x="0"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14896;p67"/>
            <p:cNvSpPr/>
            <p:nvPr/>
          </p:nvSpPr>
          <p:spPr>
            <a:xfrm>
              <a:off x="7279421" y="3354855"/>
              <a:ext cx="861" cy="39"/>
            </a:xfrm>
            <a:custGeom>
              <a:avLst/>
              <a:gdLst/>
              <a:ahLst/>
              <a:cxnLst/>
              <a:rect l="l" t="t" r="r" b="b"/>
              <a:pathLst>
                <a:path w="22" h="1" extrusionOk="0">
                  <a:moveTo>
                    <a:pt x="21" y="0"/>
                  </a:moveTo>
                  <a:lnTo>
                    <a:pt x="0" y="0"/>
                  </a:lnTo>
                  <a:cubicBezTo>
                    <a:pt x="21" y="0"/>
                    <a:pt x="21"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14897;p67"/>
            <p:cNvSpPr/>
            <p:nvPr/>
          </p:nvSpPr>
          <p:spPr>
            <a:xfrm>
              <a:off x="7657063" y="3354855"/>
              <a:ext cx="1721" cy="39"/>
            </a:xfrm>
            <a:custGeom>
              <a:avLst/>
              <a:gdLst/>
              <a:ahLst/>
              <a:cxnLst/>
              <a:rect l="l" t="t" r="r" b="b"/>
              <a:pathLst>
                <a:path w="44" h="1" extrusionOk="0">
                  <a:moveTo>
                    <a:pt x="43" y="0"/>
                  </a:moveTo>
                  <a:cubicBezTo>
                    <a:pt x="22" y="0"/>
                    <a:pt x="1" y="0"/>
                    <a:pt x="1" y="0"/>
                  </a:cubicBezTo>
                  <a:cubicBezTo>
                    <a:pt x="1" y="0"/>
                    <a:pt x="22" y="0"/>
                    <a:pt x="43"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14898;p67"/>
            <p:cNvSpPr/>
            <p:nvPr/>
          </p:nvSpPr>
          <p:spPr>
            <a:xfrm>
              <a:off x="7458755" y="3357320"/>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14899;p67"/>
            <p:cNvSpPr/>
            <p:nvPr/>
          </p:nvSpPr>
          <p:spPr>
            <a:xfrm>
              <a:off x="7280243" y="3354855"/>
              <a:ext cx="39" cy="39"/>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14900;p67"/>
            <p:cNvSpPr/>
            <p:nvPr/>
          </p:nvSpPr>
          <p:spPr>
            <a:xfrm>
              <a:off x="7405863" y="3351530"/>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14901;p67"/>
            <p:cNvSpPr/>
            <p:nvPr/>
          </p:nvSpPr>
          <p:spPr>
            <a:xfrm>
              <a:off x="7402537" y="3351530"/>
              <a:ext cx="861" cy="39"/>
            </a:xfrm>
            <a:custGeom>
              <a:avLst/>
              <a:gdLst/>
              <a:ahLst/>
              <a:cxnLst/>
              <a:rect l="l" t="t" r="r" b="b"/>
              <a:pathLst>
                <a:path w="22" h="1" extrusionOk="0">
                  <a:moveTo>
                    <a:pt x="1" y="1"/>
                  </a:moveTo>
                  <a:cubicBezTo>
                    <a:pt x="1" y="1"/>
                    <a:pt x="22" y="1"/>
                    <a:pt x="22"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14902;p67"/>
            <p:cNvSpPr/>
            <p:nvPr/>
          </p:nvSpPr>
          <p:spPr>
            <a:xfrm>
              <a:off x="7278600" y="3354033"/>
              <a:ext cx="861" cy="39"/>
            </a:xfrm>
            <a:custGeom>
              <a:avLst/>
              <a:gdLst/>
              <a:ahLst/>
              <a:cxnLst/>
              <a:rect l="l" t="t" r="r" b="b"/>
              <a:pathLst>
                <a:path w="22" h="1" extrusionOk="0">
                  <a:moveTo>
                    <a:pt x="21" y="0"/>
                  </a:moveTo>
                  <a:lnTo>
                    <a:pt x="0" y="0"/>
                  </a:lnTo>
                  <a:cubicBezTo>
                    <a:pt x="0" y="0"/>
                    <a:pt x="0"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14903;p67"/>
            <p:cNvSpPr/>
            <p:nvPr/>
          </p:nvSpPr>
          <p:spPr>
            <a:xfrm>
              <a:off x="7364511" y="3351530"/>
              <a:ext cx="900" cy="39"/>
            </a:xfrm>
            <a:custGeom>
              <a:avLst/>
              <a:gdLst/>
              <a:ahLst/>
              <a:cxnLst/>
              <a:rect l="l" t="t" r="r" b="b"/>
              <a:pathLst>
                <a:path w="23" h="1" extrusionOk="0">
                  <a:moveTo>
                    <a:pt x="1" y="1"/>
                  </a:moveTo>
                  <a:cubicBezTo>
                    <a:pt x="1" y="1"/>
                    <a:pt x="1" y="1"/>
                    <a:pt x="22"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14904;p67"/>
            <p:cNvSpPr/>
            <p:nvPr/>
          </p:nvSpPr>
          <p:spPr>
            <a:xfrm>
              <a:off x="7580228" y="335153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14905;p67"/>
            <p:cNvSpPr/>
            <p:nvPr/>
          </p:nvSpPr>
          <p:spPr>
            <a:xfrm>
              <a:off x="7553781" y="3355677"/>
              <a:ext cx="1682" cy="39"/>
            </a:xfrm>
            <a:custGeom>
              <a:avLst/>
              <a:gdLst/>
              <a:ahLst/>
              <a:cxnLst/>
              <a:rect l="l" t="t" r="r" b="b"/>
              <a:pathLst>
                <a:path w="43" h="1" extrusionOk="0">
                  <a:moveTo>
                    <a:pt x="43" y="0"/>
                  </a:moveTo>
                  <a:cubicBezTo>
                    <a:pt x="21" y="0"/>
                    <a:pt x="21" y="0"/>
                    <a:pt x="0" y="0"/>
                  </a:cubicBezTo>
                  <a:cubicBezTo>
                    <a:pt x="21" y="0"/>
                    <a:pt x="21" y="0"/>
                    <a:pt x="43"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14906;p67"/>
            <p:cNvSpPr/>
            <p:nvPr/>
          </p:nvSpPr>
          <p:spPr>
            <a:xfrm>
              <a:off x="7551278" y="33556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14907;p67"/>
            <p:cNvSpPr/>
            <p:nvPr/>
          </p:nvSpPr>
          <p:spPr>
            <a:xfrm>
              <a:off x="7579406" y="3355677"/>
              <a:ext cx="39" cy="39"/>
            </a:xfrm>
            <a:custGeom>
              <a:avLst/>
              <a:gdLst/>
              <a:ahLst/>
              <a:cxnLst/>
              <a:rect l="l" t="t" r="r" b="b"/>
              <a:pathLst>
                <a:path w="1" h="1" extrusionOk="0">
                  <a:moveTo>
                    <a:pt x="0"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14908;p67"/>
            <p:cNvSpPr/>
            <p:nvPr/>
          </p:nvSpPr>
          <p:spPr>
            <a:xfrm>
              <a:off x="7572795" y="3355677"/>
              <a:ext cx="861" cy="39"/>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14909;p67"/>
            <p:cNvSpPr/>
            <p:nvPr/>
          </p:nvSpPr>
          <p:spPr>
            <a:xfrm>
              <a:off x="7537233" y="3356498"/>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14910;p67"/>
            <p:cNvSpPr/>
            <p:nvPr/>
          </p:nvSpPr>
          <p:spPr>
            <a:xfrm>
              <a:off x="7276918" y="3350708"/>
              <a:ext cx="418220" cy="7864"/>
            </a:xfrm>
            <a:custGeom>
              <a:avLst/>
              <a:gdLst/>
              <a:ahLst/>
              <a:cxnLst/>
              <a:rect l="l" t="t" r="r" b="b"/>
              <a:pathLst>
                <a:path w="10690" h="201" extrusionOk="0">
                  <a:moveTo>
                    <a:pt x="7563" y="1"/>
                  </a:moveTo>
                  <a:cubicBezTo>
                    <a:pt x="7563" y="1"/>
                    <a:pt x="7563" y="1"/>
                    <a:pt x="7563" y="1"/>
                  </a:cubicBezTo>
                  <a:cubicBezTo>
                    <a:pt x="7563" y="1"/>
                    <a:pt x="7563" y="1"/>
                    <a:pt x="7563" y="1"/>
                  </a:cubicBezTo>
                  <a:close/>
                  <a:moveTo>
                    <a:pt x="5134" y="1"/>
                  </a:moveTo>
                  <a:cubicBezTo>
                    <a:pt x="5126" y="1"/>
                    <a:pt x="5124" y="4"/>
                    <a:pt x="5125" y="7"/>
                  </a:cubicBezTo>
                  <a:lnTo>
                    <a:pt x="5125" y="7"/>
                  </a:lnTo>
                  <a:cubicBezTo>
                    <a:pt x="5128" y="6"/>
                    <a:pt x="5131" y="4"/>
                    <a:pt x="5134" y="1"/>
                  </a:cubicBezTo>
                  <a:close/>
                  <a:moveTo>
                    <a:pt x="3191" y="22"/>
                  </a:moveTo>
                  <a:cubicBezTo>
                    <a:pt x="3192" y="22"/>
                    <a:pt x="3193" y="22"/>
                    <a:pt x="3194" y="22"/>
                  </a:cubicBezTo>
                  <a:lnTo>
                    <a:pt x="3194" y="22"/>
                  </a:lnTo>
                  <a:cubicBezTo>
                    <a:pt x="3200" y="22"/>
                    <a:pt x="3206" y="22"/>
                    <a:pt x="3212" y="22"/>
                  </a:cubicBezTo>
                  <a:close/>
                  <a:moveTo>
                    <a:pt x="9908" y="37"/>
                  </a:moveTo>
                  <a:lnTo>
                    <a:pt x="9908" y="43"/>
                  </a:lnTo>
                  <a:cubicBezTo>
                    <a:pt x="9895" y="43"/>
                    <a:pt x="9898" y="43"/>
                    <a:pt x="9908" y="37"/>
                  </a:cubicBezTo>
                  <a:close/>
                  <a:moveTo>
                    <a:pt x="8704" y="106"/>
                  </a:moveTo>
                  <a:lnTo>
                    <a:pt x="8704" y="106"/>
                  </a:lnTo>
                  <a:lnTo>
                    <a:pt x="8725" y="106"/>
                  </a:lnTo>
                  <a:cubicBezTo>
                    <a:pt x="8718" y="106"/>
                    <a:pt x="8711" y="106"/>
                    <a:pt x="8704" y="106"/>
                  </a:cubicBezTo>
                  <a:close/>
                  <a:moveTo>
                    <a:pt x="9729" y="97"/>
                  </a:moveTo>
                  <a:cubicBezTo>
                    <a:pt x="9729" y="99"/>
                    <a:pt x="9731" y="102"/>
                    <a:pt x="9739" y="106"/>
                  </a:cubicBezTo>
                  <a:cubicBezTo>
                    <a:pt x="9739" y="100"/>
                    <a:pt x="9735" y="97"/>
                    <a:pt x="9729" y="97"/>
                  </a:cubicBezTo>
                  <a:close/>
                  <a:moveTo>
                    <a:pt x="10542" y="105"/>
                  </a:moveTo>
                  <a:cubicBezTo>
                    <a:pt x="10536" y="106"/>
                    <a:pt x="10529" y="106"/>
                    <a:pt x="10521" y="106"/>
                  </a:cubicBezTo>
                  <a:lnTo>
                    <a:pt x="10542" y="106"/>
                  </a:lnTo>
                  <a:cubicBezTo>
                    <a:pt x="10542" y="106"/>
                    <a:pt x="10542" y="105"/>
                    <a:pt x="10542" y="105"/>
                  </a:cubicBezTo>
                  <a:close/>
                  <a:moveTo>
                    <a:pt x="191" y="106"/>
                  </a:moveTo>
                  <a:cubicBezTo>
                    <a:pt x="180" y="106"/>
                    <a:pt x="176" y="108"/>
                    <a:pt x="176" y="109"/>
                  </a:cubicBezTo>
                  <a:lnTo>
                    <a:pt x="176" y="109"/>
                  </a:lnTo>
                  <a:cubicBezTo>
                    <a:pt x="180" y="108"/>
                    <a:pt x="186" y="106"/>
                    <a:pt x="191" y="106"/>
                  </a:cubicBezTo>
                  <a:close/>
                  <a:moveTo>
                    <a:pt x="7077" y="106"/>
                  </a:moveTo>
                  <a:lnTo>
                    <a:pt x="7077" y="106"/>
                  </a:lnTo>
                  <a:cubicBezTo>
                    <a:pt x="7074" y="110"/>
                    <a:pt x="7072" y="113"/>
                    <a:pt x="7071" y="116"/>
                  </a:cubicBezTo>
                  <a:lnTo>
                    <a:pt x="7071" y="116"/>
                  </a:lnTo>
                  <a:cubicBezTo>
                    <a:pt x="7077" y="115"/>
                    <a:pt x="7077" y="106"/>
                    <a:pt x="7077" y="106"/>
                  </a:cubicBezTo>
                  <a:close/>
                  <a:moveTo>
                    <a:pt x="170" y="106"/>
                  </a:moveTo>
                  <a:cubicBezTo>
                    <a:pt x="163" y="113"/>
                    <a:pt x="160" y="116"/>
                    <a:pt x="161" y="116"/>
                  </a:cubicBezTo>
                  <a:cubicBezTo>
                    <a:pt x="162" y="116"/>
                    <a:pt x="168" y="112"/>
                    <a:pt x="176" y="109"/>
                  </a:cubicBezTo>
                  <a:lnTo>
                    <a:pt x="176" y="109"/>
                  </a:lnTo>
                  <a:cubicBezTo>
                    <a:pt x="176" y="109"/>
                    <a:pt x="176" y="109"/>
                    <a:pt x="176" y="109"/>
                  </a:cubicBezTo>
                  <a:lnTo>
                    <a:pt x="176" y="109"/>
                  </a:lnTo>
                  <a:cubicBezTo>
                    <a:pt x="176" y="109"/>
                    <a:pt x="176" y="109"/>
                    <a:pt x="176" y="109"/>
                  </a:cubicBezTo>
                  <a:lnTo>
                    <a:pt x="176" y="109"/>
                  </a:lnTo>
                  <a:cubicBezTo>
                    <a:pt x="176" y="109"/>
                    <a:pt x="176" y="109"/>
                    <a:pt x="176" y="109"/>
                  </a:cubicBezTo>
                  <a:lnTo>
                    <a:pt x="176" y="109"/>
                  </a:lnTo>
                  <a:cubicBezTo>
                    <a:pt x="174" y="108"/>
                    <a:pt x="172" y="107"/>
                    <a:pt x="170" y="106"/>
                  </a:cubicBezTo>
                  <a:close/>
                  <a:moveTo>
                    <a:pt x="176" y="109"/>
                  </a:moveTo>
                  <a:cubicBezTo>
                    <a:pt x="175" y="112"/>
                    <a:pt x="183" y="116"/>
                    <a:pt x="185" y="116"/>
                  </a:cubicBezTo>
                  <a:cubicBezTo>
                    <a:pt x="186" y="116"/>
                    <a:pt x="185" y="114"/>
                    <a:pt x="176" y="109"/>
                  </a:cubicBezTo>
                  <a:close/>
                  <a:moveTo>
                    <a:pt x="4239" y="180"/>
                  </a:moveTo>
                  <a:cubicBezTo>
                    <a:pt x="4240" y="183"/>
                    <a:pt x="4242" y="186"/>
                    <a:pt x="4247" y="191"/>
                  </a:cubicBezTo>
                  <a:cubicBezTo>
                    <a:pt x="4254" y="191"/>
                    <a:pt x="4259" y="188"/>
                    <a:pt x="4262" y="186"/>
                  </a:cubicBezTo>
                  <a:lnTo>
                    <a:pt x="4262" y="186"/>
                  </a:lnTo>
                  <a:cubicBezTo>
                    <a:pt x="4264" y="187"/>
                    <a:pt x="4266" y="189"/>
                    <a:pt x="4268" y="191"/>
                  </a:cubicBezTo>
                  <a:cubicBezTo>
                    <a:pt x="4268" y="184"/>
                    <a:pt x="4268" y="181"/>
                    <a:pt x="4267" y="181"/>
                  </a:cubicBezTo>
                  <a:cubicBezTo>
                    <a:pt x="4266" y="181"/>
                    <a:pt x="4265" y="184"/>
                    <a:pt x="4262" y="186"/>
                  </a:cubicBezTo>
                  <a:lnTo>
                    <a:pt x="4262" y="186"/>
                  </a:lnTo>
                  <a:cubicBezTo>
                    <a:pt x="4254" y="181"/>
                    <a:pt x="4246" y="180"/>
                    <a:pt x="4239" y="180"/>
                  </a:cubicBezTo>
                  <a:close/>
                  <a:moveTo>
                    <a:pt x="4965" y="1"/>
                  </a:moveTo>
                  <a:cubicBezTo>
                    <a:pt x="4965" y="1"/>
                    <a:pt x="4923" y="22"/>
                    <a:pt x="4902" y="22"/>
                  </a:cubicBezTo>
                  <a:lnTo>
                    <a:pt x="4479" y="22"/>
                  </a:lnTo>
                  <a:cubicBezTo>
                    <a:pt x="4465" y="22"/>
                    <a:pt x="4432" y="12"/>
                    <a:pt x="4406" y="12"/>
                  </a:cubicBezTo>
                  <a:cubicBezTo>
                    <a:pt x="4392" y="12"/>
                    <a:pt x="4381" y="15"/>
                    <a:pt x="4373" y="22"/>
                  </a:cubicBezTo>
                  <a:lnTo>
                    <a:pt x="3296" y="22"/>
                  </a:lnTo>
                  <a:cubicBezTo>
                    <a:pt x="3275" y="29"/>
                    <a:pt x="3263" y="31"/>
                    <a:pt x="3255" y="31"/>
                  </a:cubicBezTo>
                  <a:cubicBezTo>
                    <a:pt x="3238" y="31"/>
                    <a:pt x="3233" y="22"/>
                    <a:pt x="3194" y="22"/>
                  </a:cubicBezTo>
                  <a:lnTo>
                    <a:pt x="3194" y="22"/>
                  </a:lnTo>
                  <a:cubicBezTo>
                    <a:pt x="3140" y="22"/>
                    <a:pt x="3100" y="24"/>
                    <a:pt x="3043" y="43"/>
                  </a:cubicBezTo>
                  <a:cubicBezTo>
                    <a:pt x="3053" y="32"/>
                    <a:pt x="3043" y="32"/>
                    <a:pt x="3029" y="32"/>
                  </a:cubicBezTo>
                  <a:cubicBezTo>
                    <a:pt x="3016" y="32"/>
                    <a:pt x="3000" y="32"/>
                    <a:pt x="3000" y="22"/>
                  </a:cubicBezTo>
                  <a:lnTo>
                    <a:pt x="3000" y="43"/>
                  </a:lnTo>
                  <a:cubicBezTo>
                    <a:pt x="3000" y="22"/>
                    <a:pt x="2958" y="22"/>
                    <a:pt x="2958" y="22"/>
                  </a:cubicBezTo>
                  <a:lnTo>
                    <a:pt x="2937" y="43"/>
                  </a:lnTo>
                  <a:lnTo>
                    <a:pt x="2937" y="22"/>
                  </a:lnTo>
                  <a:cubicBezTo>
                    <a:pt x="2909" y="22"/>
                    <a:pt x="2862" y="31"/>
                    <a:pt x="2828" y="31"/>
                  </a:cubicBezTo>
                  <a:cubicBezTo>
                    <a:pt x="2810" y="31"/>
                    <a:pt x="2796" y="29"/>
                    <a:pt x="2789" y="22"/>
                  </a:cubicBezTo>
                  <a:lnTo>
                    <a:pt x="2430" y="22"/>
                  </a:lnTo>
                  <a:cubicBezTo>
                    <a:pt x="2409" y="43"/>
                    <a:pt x="2388" y="43"/>
                    <a:pt x="2346" y="43"/>
                  </a:cubicBezTo>
                  <a:lnTo>
                    <a:pt x="2324" y="22"/>
                  </a:lnTo>
                  <a:cubicBezTo>
                    <a:pt x="2303" y="22"/>
                    <a:pt x="2261" y="43"/>
                    <a:pt x="2240" y="43"/>
                  </a:cubicBezTo>
                  <a:cubicBezTo>
                    <a:pt x="2226" y="43"/>
                    <a:pt x="2212" y="33"/>
                    <a:pt x="2191" y="33"/>
                  </a:cubicBezTo>
                  <a:cubicBezTo>
                    <a:pt x="2181" y="33"/>
                    <a:pt x="2170" y="36"/>
                    <a:pt x="2155" y="43"/>
                  </a:cubicBezTo>
                  <a:cubicBezTo>
                    <a:pt x="2134" y="43"/>
                    <a:pt x="2113" y="43"/>
                    <a:pt x="2113" y="22"/>
                  </a:cubicBezTo>
                  <a:cubicBezTo>
                    <a:pt x="2113" y="29"/>
                    <a:pt x="2106" y="31"/>
                    <a:pt x="2097" y="31"/>
                  </a:cubicBezTo>
                  <a:cubicBezTo>
                    <a:pt x="2078" y="31"/>
                    <a:pt x="2050" y="22"/>
                    <a:pt x="2050" y="22"/>
                  </a:cubicBezTo>
                  <a:cubicBezTo>
                    <a:pt x="2050" y="22"/>
                    <a:pt x="1800" y="18"/>
                    <a:pt x="1475" y="18"/>
                  </a:cubicBezTo>
                  <a:cubicBezTo>
                    <a:pt x="989" y="18"/>
                    <a:pt x="335" y="26"/>
                    <a:pt x="106" y="64"/>
                  </a:cubicBezTo>
                  <a:cubicBezTo>
                    <a:pt x="85" y="85"/>
                    <a:pt x="43" y="85"/>
                    <a:pt x="64" y="85"/>
                  </a:cubicBezTo>
                  <a:lnTo>
                    <a:pt x="22" y="85"/>
                  </a:lnTo>
                  <a:cubicBezTo>
                    <a:pt x="64" y="85"/>
                    <a:pt x="1" y="106"/>
                    <a:pt x="43" y="106"/>
                  </a:cubicBezTo>
                  <a:lnTo>
                    <a:pt x="85" y="106"/>
                  </a:lnTo>
                  <a:cubicBezTo>
                    <a:pt x="99" y="106"/>
                    <a:pt x="113" y="97"/>
                    <a:pt x="134" y="97"/>
                  </a:cubicBezTo>
                  <a:cubicBezTo>
                    <a:pt x="144" y="97"/>
                    <a:pt x="156" y="99"/>
                    <a:pt x="170" y="106"/>
                  </a:cubicBezTo>
                  <a:lnTo>
                    <a:pt x="191" y="106"/>
                  </a:lnTo>
                  <a:cubicBezTo>
                    <a:pt x="191" y="106"/>
                    <a:pt x="191" y="127"/>
                    <a:pt x="191" y="127"/>
                  </a:cubicBezTo>
                  <a:lnTo>
                    <a:pt x="254" y="127"/>
                  </a:lnTo>
                  <a:cubicBezTo>
                    <a:pt x="268" y="127"/>
                    <a:pt x="292" y="118"/>
                    <a:pt x="312" y="118"/>
                  </a:cubicBezTo>
                  <a:cubicBezTo>
                    <a:pt x="322" y="118"/>
                    <a:pt x="332" y="120"/>
                    <a:pt x="339" y="127"/>
                  </a:cubicBezTo>
                  <a:lnTo>
                    <a:pt x="423" y="127"/>
                  </a:lnTo>
                  <a:cubicBezTo>
                    <a:pt x="444" y="127"/>
                    <a:pt x="487" y="127"/>
                    <a:pt x="487" y="148"/>
                  </a:cubicBezTo>
                  <a:cubicBezTo>
                    <a:pt x="529" y="148"/>
                    <a:pt x="508" y="127"/>
                    <a:pt x="550" y="127"/>
                  </a:cubicBezTo>
                  <a:cubicBezTo>
                    <a:pt x="550" y="127"/>
                    <a:pt x="508" y="127"/>
                    <a:pt x="529" y="148"/>
                  </a:cubicBezTo>
                  <a:lnTo>
                    <a:pt x="592" y="127"/>
                  </a:lnTo>
                  <a:lnTo>
                    <a:pt x="592" y="127"/>
                  </a:lnTo>
                  <a:cubicBezTo>
                    <a:pt x="592" y="148"/>
                    <a:pt x="571" y="148"/>
                    <a:pt x="550" y="148"/>
                  </a:cubicBezTo>
                  <a:cubicBezTo>
                    <a:pt x="698" y="148"/>
                    <a:pt x="761" y="170"/>
                    <a:pt x="888" y="170"/>
                  </a:cubicBezTo>
                  <a:lnTo>
                    <a:pt x="867" y="170"/>
                  </a:lnTo>
                  <a:cubicBezTo>
                    <a:pt x="951" y="170"/>
                    <a:pt x="994" y="191"/>
                    <a:pt x="1078" y="191"/>
                  </a:cubicBezTo>
                  <a:lnTo>
                    <a:pt x="1416" y="191"/>
                  </a:lnTo>
                  <a:cubicBezTo>
                    <a:pt x="1437" y="191"/>
                    <a:pt x="1458" y="191"/>
                    <a:pt x="1480" y="170"/>
                  </a:cubicBezTo>
                  <a:lnTo>
                    <a:pt x="1480" y="170"/>
                  </a:lnTo>
                  <a:cubicBezTo>
                    <a:pt x="1480" y="191"/>
                    <a:pt x="1458" y="191"/>
                    <a:pt x="1501" y="191"/>
                  </a:cubicBezTo>
                  <a:lnTo>
                    <a:pt x="2684" y="191"/>
                  </a:lnTo>
                  <a:cubicBezTo>
                    <a:pt x="2701" y="195"/>
                    <a:pt x="2717" y="197"/>
                    <a:pt x="2732" y="197"/>
                  </a:cubicBezTo>
                  <a:cubicBezTo>
                    <a:pt x="2772" y="197"/>
                    <a:pt x="2803" y="185"/>
                    <a:pt x="2836" y="185"/>
                  </a:cubicBezTo>
                  <a:cubicBezTo>
                    <a:pt x="2848" y="185"/>
                    <a:pt x="2860" y="186"/>
                    <a:pt x="2874" y="191"/>
                  </a:cubicBezTo>
                  <a:cubicBezTo>
                    <a:pt x="2972" y="191"/>
                    <a:pt x="3052" y="200"/>
                    <a:pt x="3132" y="200"/>
                  </a:cubicBezTo>
                  <a:cubicBezTo>
                    <a:pt x="3172" y="200"/>
                    <a:pt x="3212" y="198"/>
                    <a:pt x="3254" y="191"/>
                  </a:cubicBezTo>
                  <a:lnTo>
                    <a:pt x="3465" y="191"/>
                  </a:lnTo>
                  <a:lnTo>
                    <a:pt x="3507" y="170"/>
                  </a:lnTo>
                  <a:cubicBezTo>
                    <a:pt x="3507" y="191"/>
                    <a:pt x="3571" y="191"/>
                    <a:pt x="3592" y="191"/>
                  </a:cubicBezTo>
                  <a:cubicBezTo>
                    <a:pt x="3634" y="191"/>
                    <a:pt x="3698" y="170"/>
                    <a:pt x="3761" y="170"/>
                  </a:cubicBezTo>
                  <a:cubicBezTo>
                    <a:pt x="3761" y="191"/>
                    <a:pt x="3824" y="191"/>
                    <a:pt x="3867" y="191"/>
                  </a:cubicBezTo>
                  <a:lnTo>
                    <a:pt x="4162" y="191"/>
                  </a:lnTo>
                  <a:lnTo>
                    <a:pt x="4162" y="170"/>
                  </a:lnTo>
                  <a:lnTo>
                    <a:pt x="4204" y="170"/>
                  </a:lnTo>
                  <a:cubicBezTo>
                    <a:pt x="4215" y="180"/>
                    <a:pt x="4226" y="180"/>
                    <a:pt x="4236" y="180"/>
                  </a:cubicBezTo>
                  <a:cubicBezTo>
                    <a:pt x="4237" y="180"/>
                    <a:pt x="4238" y="180"/>
                    <a:pt x="4239" y="180"/>
                  </a:cubicBezTo>
                  <a:lnTo>
                    <a:pt x="4239" y="180"/>
                  </a:lnTo>
                  <a:cubicBezTo>
                    <a:pt x="4234" y="170"/>
                    <a:pt x="4251" y="170"/>
                    <a:pt x="4268" y="170"/>
                  </a:cubicBezTo>
                  <a:lnTo>
                    <a:pt x="4289" y="170"/>
                  </a:lnTo>
                  <a:cubicBezTo>
                    <a:pt x="4289" y="170"/>
                    <a:pt x="4310" y="170"/>
                    <a:pt x="4310" y="191"/>
                  </a:cubicBezTo>
                  <a:cubicBezTo>
                    <a:pt x="4395" y="191"/>
                    <a:pt x="4458" y="170"/>
                    <a:pt x="4564" y="170"/>
                  </a:cubicBezTo>
                  <a:cubicBezTo>
                    <a:pt x="4553" y="180"/>
                    <a:pt x="4569" y="180"/>
                    <a:pt x="4585" y="180"/>
                  </a:cubicBezTo>
                  <a:cubicBezTo>
                    <a:pt x="4601" y="180"/>
                    <a:pt x="4616" y="180"/>
                    <a:pt x="4606" y="191"/>
                  </a:cubicBezTo>
                  <a:cubicBezTo>
                    <a:pt x="4648" y="170"/>
                    <a:pt x="4585" y="170"/>
                    <a:pt x="4627" y="170"/>
                  </a:cubicBezTo>
                  <a:lnTo>
                    <a:pt x="4669" y="170"/>
                  </a:lnTo>
                  <a:cubicBezTo>
                    <a:pt x="4726" y="170"/>
                    <a:pt x="4772" y="179"/>
                    <a:pt x="4816" y="179"/>
                  </a:cubicBezTo>
                  <a:cubicBezTo>
                    <a:pt x="4838" y="179"/>
                    <a:pt x="4859" y="177"/>
                    <a:pt x="4880" y="170"/>
                  </a:cubicBezTo>
                  <a:lnTo>
                    <a:pt x="5028" y="170"/>
                  </a:lnTo>
                  <a:cubicBezTo>
                    <a:pt x="5028" y="170"/>
                    <a:pt x="5007" y="170"/>
                    <a:pt x="4986" y="191"/>
                  </a:cubicBezTo>
                  <a:cubicBezTo>
                    <a:pt x="5007" y="191"/>
                    <a:pt x="5071" y="191"/>
                    <a:pt x="5049" y="170"/>
                  </a:cubicBezTo>
                  <a:lnTo>
                    <a:pt x="5218" y="170"/>
                  </a:lnTo>
                  <a:cubicBezTo>
                    <a:pt x="5261" y="170"/>
                    <a:pt x="5261" y="191"/>
                    <a:pt x="5303" y="191"/>
                  </a:cubicBezTo>
                  <a:cubicBezTo>
                    <a:pt x="5451" y="170"/>
                    <a:pt x="5620" y="170"/>
                    <a:pt x="5747" y="170"/>
                  </a:cubicBezTo>
                  <a:cubicBezTo>
                    <a:pt x="5789" y="170"/>
                    <a:pt x="5831" y="170"/>
                    <a:pt x="5873" y="148"/>
                  </a:cubicBezTo>
                  <a:lnTo>
                    <a:pt x="5873" y="170"/>
                  </a:lnTo>
                  <a:lnTo>
                    <a:pt x="6127" y="170"/>
                  </a:lnTo>
                  <a:cubicBezTo>
                    <a:pt x="6148" y="174"/>
                    <a:pt x="6166" y="175"/>
                    <a:pt x="6181" y="175"/>
                  </a:cubicBezTo>
                  <a:cubicBezTo>
                    <a:pt x="6243" y="175"/>
                    <a:pt x="6270" y="148"/>
                    <a:pt x="6338" y="148"/>
                  </a:cubicBezTo>
                  <a:lnTo>
                    <a:pt x="6359" y="148"/>
                  </a:lnTo>
                  <a:cubicBezTo>
                    <a:pt x="6401" y="148"/>
                    <a:pt x="6401" y="127"/>
                    <a:pt x="6422" y="127"/>
                  </a:cubicBezTo>
                  <a:cubicBezTo>
                    <a:pt x="6444" y="138"/>
                    <a:pt x="6465" y="138"/>
                    <a:pt x="6483" y="138"/>
                  </a:cubicBezTo>
                  <a:cubicBezTo>
                    <a:pt x="6502" y="138"/>
                    <a:pt x="6518" y="138"/>
                    <a:pt x="6528" y="148"/>
                  </a:cubicBezTo>
                  <a:cubicBezTo>
                    <a:pt x="6549" y="148"/>
                    <a:pt x="6570" y="127"/>
                    <a:pt x="6591" y="127"/>
                  </a:cubicBezTo>
                  <a:cubicBezTo>
                    <a:pt x="6613" y="148"/>
                    <a:pt x="6591" y="148"/>
                    <a:pt x="6634" y="148"/>
                  </a:cubicBezTo>
                  <a:lnTo>
                    <a:pt x="6634" y="127"/>
                  </a:lnTo>
                  <a:cubicBezTo>
                    <a:pt x="6655" y="127"/>
                    <a:pt x="6655" y="127"/>
                    <a:pt x="6655" y="148"/>
                  </a:cubicBezTo>
                  <a:cubicBezTo>
                    <a:pt x="6676" y="148"/>
                    <a:pt x="6676" y="127"/>
                    <a:pt x="6718" y="127"/>
                  </a:cubicBezTo>
                  <a:lnTo>
                    <a:pt x="6697" y="148"/>
                  </a:lnTo>
                  <a:lnTo>
                    <a:pt x="6782" y="148"/>
                  </a:lnTo>
                  <a:cubicBezTo>
                    <a:pt x="6782" y="127"/>
                    <a:pt x="6760" y="127"/>
                    <a:pt x="6782" y="127"/>
                  </a:cubicBezTo>
                  <a:lnTo>
                    <a:pt x="7014" y="127"/>
                  </a:lnTo>
                  <a:cubicBezTo>
                    <a:pt x="6993" y="127"/>
                    <a:pt x="6993" y="127"/>
                    <a:pt x="6993" y="106"/>
                  </a:cubicBezTo>
                  <a:lnTo>
                    <a:pt x="6993" y="106"/>
                  </a:lnTo>
                  <a:cubicBezTo>
                    <a:pt x="7000" y="113"/>
                    <a:pt x="7007" y="116"/>
                    <a:pt x="7015" y="116"/>
                  </a:cubicBezTo>
                  <a:cubicBezTo>
                    <a:pt x="7026" y="116"/>
                    <a:pt x="7038" y="111"/>
                    <a:pt x="7054" y="108"/>
                  </a:cubicBezTo>
                  <a:lnTo>
                    <a:pt x="7054" y="108"/>
                  </a:lnTo>
                  <a:cubicBezTo>
                    <a:pt x="7035" y="127"/>
                    <a:pt x="7034" y="127"/>
                    <a:pt x="7014" y="127"/>
                  </a:cubicBezTo>
                  <a:lnTo>
                    <a:pt x="7077" y="127"/>
                  </a:lnTo>
                  <a:cubicBezTo>
                    <a:pt x="7095" y="127"/>
                    <a:pt x="7069" y="127"/>
                    <a:pt x="7071" y="116"/>
                  </a:cubicBezTo>
                  <a:lnTo>
                    <a:pt x="7071" y="116"/>
                  </a:lnTo>
                  <a:cubicBezTo>
                    <a:pt x="7071" y="116"/>
                    <a:pt x="7071" y="116"/>
                    <a:pt x="7071" y="116"/>
                  </a:cubicBezTo>
                  <a:cubicBezTo>
                    <a:pt x="7068" y="116"/>
                    <a:pt x="7064" y="114"/>
                    <a:pt x="7058" y="108"/>
                  </a:cubicBezTo>
                  <a:lnTo>
                    <a:pt x="7058" y="108"/>
                  </a:lnTo>
                  <a:cubicBezTo>
                    <a:pt x="7064" y="107"/>
                    <a:pt x="7070" y="106"/>
                    <a:pt x="7077" y="106"/>
                  </a:cubicBezTo>
                  <a:cubicBezTo>
                    <a:pt x="7120" y="106"/>
                    <a:pt x="7098" y="127"/>
                    <a:pt x="7098" y="127"/>
                  </a:cubicBezTo>
                  <a:cubicBezTo>
                    <a:pt x="7141" y="106"/>
                    <a:pt x="7120" y="106"/>
                    <a:pt x="7162" y="106"/>
                  </a:cubicBezTo>
                  <a:cubicBezTo>
                    <a:pt x="7172" y="117"/>
                    <a:pt x="7188" y="117"/>
                    <a:pt x="7201" y="117"/>
                  </a:cubicBezTo>
                  <a:cubicBezTo>
                    <a:pt x="7215" y="117"/>
                    <a:pt x="7225" y="117"/>
                    <a:pt x="7225" y="127"/>
                  </a:cubicBezTo>
                  <a:lnTo>
                    <a:pt x="7289" y="127"/>
                  </a:lnTo>
                  <a:cubicBezTo>
                    <a:pt x="7310" y="120"/>
                    <a:pt x="7317" y="118"/>
                    <a:pt x="7319" y="118"/>
                  </a:cubicBezTo>
                  <a:lnTo>
                    <a:pt x="7319" y="118"/>
                  </a:lnTo>
                  <a:cubicBezTo>
                    <a:pt x="7324" y="118"/>
                    <a:pt x="7310" y="127"/>
                    <a:pt x="7352" y="127"/>
                  </a:cubicBezTo>
                  <a:lnTo>
                    <a:pt x="7436" y="127"/>
                  </a:lnTo>
                  <a:cubicBezTo>
                    <a:pt x="7436" y="127"/>
                    <a:pt x="7458" y="127"/>
                    <a:pt x="7458" y="148"/>
                  </a:cubicBezTo>
                  <a:lnTo>
                    <a:pt x="7542" y="148"/>
                  </a:lnTo>
                  <a:cubicBezTo>
                    <a:pt x="7521" y="138"/>
                    <a:pt x="7510" y="138"/>
                    <a:pt x="7500" y="138"/>
                  </a:cubicBezTo>
                  <a:cubicBezTo>
                    <a:pt x="7489" y="138"/>
                    <a:pt x="7479" y="138"/>
                    <a:pt x="7458" y="127"/>
                  </a:cubicBezTo>
                  <a:lnTo>
                    <a:pt x="7563" y="127"/>
                  </a:lnTo>
                  <a:cubicBezTo>
                    <a:pt x="7605" y="127"/>
                    <a:pt x="7627" y="106"/>
                    <a:pt x="7669" y="106"/>
                  </a:cubicBezTo>
                  <a:cubicBezTo>
                    <a:pt x="7690" y="127"/>
                    <a:pt x="7648" y="127"/>
                    <a:pt x="7627" y="127"/>
                  </a:cubicBezTo>
                  <a:lnTo>
                    <a:pt x="7796" y="127"/>
                  </a:lnTo>
                  <a:cubicBezTo>
                    <a:pt x="7852" y="127"/>
                    <a:pt x="7875" y="111"/>
                    <a:pt x="7909" y="107"/>
                  </a:cubicBezTo>
                  <a:lnTo>
                    <a:pt x="7909" y="107"/>
                  </a:lnTo>
                  <a:cubicBezTo>
                    <a:pt x="7931" y="111"/>
                    <a:pt x="7962" y="127"/>
                    <a:pt x="7943" y="127"/>
                  </a:cubicBezTo>
                  <a:lnTo>
                    <a:pt x="8007" y="127"/>
                  </a:lnTo>
                  <a:cubicBezTo>
                    <a:pt x="8007" y="106"/>
                    <a:pt x="7986" y="106"/>
                    <a:pt x="8007" y="106"/>
                  </a:cubicBezTo>
                  <a:lnTo>
                    <a:pt x="8070" y="106"/>
                  </a:lnTo>
                  <a:cubicBezTo>
                    <a:pt x="8070" y="117"/>
                    <a:pt x="8081" y="122"/>
                    <a:pt x="8091" y="122"/>
                  </a:cubicBezTo>
                  <a:cubicBezTo>
                    <a:pt x="8102" y="122"/>
                    <a:pt x="8112" y="117"/>
                    <a:pt x="8112" y="106"/>
                  </a:cubicBezTo>
                  <a:lnTo>
                    <a:pt x="8345" y="106"/>
                  </a:lnTo>
                  <a:cubicBezTo>
                    <a:pt x="8345" y="106"/>
                    <a:pt x="8345" y="127"/>
                    <a:pt x="8345" y="127"/>
                  </a:cubicBezTo>
                  <a:cubicBezTo>
                    <a:pt x="8366" y="127"/>
                    <a:pt x="8345" y="106"/>
                    <a:pt x="8366" y="106"/>
                  </a:cubicBezTo>
                  <a:cubicBezTo>
                    <a:pt x="8366" y="117"/>
                    <a:pt x="8376" y="117"/>
                    <a:pt x="8384" y="117"/>
                  </a:cubicBezTo>
                  <a:cubicBezTo>
                    <a:pt x="8392" y="117"/>
                    <a:pt x="8398" y="117"/>
                    <a:pt x="8387" y="127"/>
                  </a:cubicBezTo>
                  <a:lnTo>
                    <a:pt x="8450" y="127"/>
                  </a:lnTo>
                  <a:cubicBezTo>
                    <a:pt x="8535" y="106"/>
                    <a:pt x="8535" y="106"/>
                    <a:pt x="8598" y="106"/>
                  </a:cubicBezTo>
                  <a:lnTo>
                    <a:pt x="8577" y="106"/>
                  </a:lnTo>
                  <a:cubicBezTo>
                    <a:pt x="8598" y="96"/>
                    <a:pt x="8609" y="96"/>
                    <a:pt x="8617" y="96"/>
                  </a:cubicBezTo>
                  <a:cubicBezTo>
                    <a:pt x="8625" y="96"/>
                    <a:pt x="8630" y="96"/>
                    <a:pt x="8640" y="85"/>
                  </a:cubicBezTo>
                  <a:lnTo>
                    <a:pt x="8640" y="85"/>
                  </a:lnTo>
                  <a:cubicBezTo>
                    <a:pt x="8623" y="103"/>
                    <a:pt x="8665" y="106"/>
                    <a:pt x="8704" y="106"/>
                  </a:cubicBezTo>
                  <a:lnTo>
                    <a:pt x="8704" y="106"/>
                  </a:lnTo>
                  <a:lnTo>
                    <a:pt x="8746" y="85"/>
                  </a:lnTo>
                  <a:cubicBezTo>
                    <a:pt x="8746" y="85"/>
                    <a:pt x="8746" y="106"/>
                    <a:pt x="8746" y="106"/>
                  </a:cubicBezTo>
                  <a:cubicBezTo>
                    <a:pt x="8753" y="99"/>
                    <a:pt x="8763" y="97"/>
                    <a:pt x="8772" y="97"/>
                  </a:cubicBezTo>
                  <a:cubicBezTo>
                    <a:pt x="8791" y="97"/>
                    <a:pt x="8809" y="106"/>
                    <a:pt x="8809" y="106"/>
                  </a:cubicBezTo>
                  <a:lnTo>
                    <a:pt x="8894" y="106"/>
                  </a:lnTo>
                  <a:cubicBezTo>
                    <a:pt x="8908" y="99"/>
                    <a:pt x="8917" y="97"/>
                    <a:pt x="8924" y="97"/>
                  </a:cubicBezTo>
                  <a:cubicBezTo>
                    <a:pt x="8939" y="97"/>
                    <a:pt x="8943" y="106"/>
                    <a:pt x="8957" y="106"/>
                  </a:cubicBezTo>
                  <a:cubicBezTo>
                    <a:pt x="8957" y="106"/>
                    <a:pt x="8936" y="85"/>
                    <a:pt x="8978" y="85"/>
                  </a:cubicBezTo>
                  <a:cubicBezTo>
                    <a:pt x="8978" y="96"/>
                    <a:pt x="8994" y="96"/>
                    <a:pt x="9010" y="96"/>
                  </a:cubicBezTo>
                  <a:cubicBezTo>
                    <a:pt x="9026" y="96"/>
                    <a:pt x="9042" y="96"/>
                    <a:pt x="9042" y="106"/>
                  </a:cubicBezTo>
                  <a:lnTo>
                    <a:pt x="9063" y="106"/>
                  </a:lnTo>
                  <a:cubicBezTo>
                    <a:pt x="9063" y="85"/>
                    <a:pt x="9126" y="85"/>
                    <a:pt x="9147" y="85"/>
                  </a:cubicBezTo>
                  <a:cubicBezTo>
                    <a:pt x="9147" y="96"/>
                    <a:pt x="9158" y="96"/>
                    <a:pt x="9171" y="96"/>
                  </a:cubicBezTo>
                  <a:cubicBezTo>
                    <a:pt x="9184" y="96"/>
                    <a:pt x="9200" y="96"/>
                    <a:pt x="9211" y="106"/>
                  </a:cubicBezTo>
                  <a:cubicBezTo>
                    <a:pt x="9211" y="96"/>
                    <a:pt x="9227" y="96"/>
                    <a:pt x="9243" y="96"/>
                  </a:cubicBezTo>
                  <a:cubicBezTo>
                    <a:pt x="9258" y="96"/>
                    <a:pt x="9274" y="96"/>
                    <a:pt x="9274" y="85"/>
                  </a:cubicBezTo>
                  <a:cubicBezTo>
                    <a:pt x="9295" y="85"/>
                    <a:pt x="9295" y="106"/>
                    <a:pt x="9295" y="106"/>
                  </a:cubicBezTo>
                  <a:lnTo>
                    <a:pt x="9485" y="106"/>
                  </a:lnTo>
                  <a:cubicBezTo>
                    <a:pt x="9485" y="85"/>
                    <a:pt x="9507" y="85"/>
                    <a:pt x="9528" y="85"/>
                  </a:cubicBezTo>
                  <a:cubicBezTo>
                    <a:pt x="9549" y="85"/>
                    <a:pt x="9528" y="106"/>
                    <a:pt x="9549" y="106"/>
                  </a:cubicBezTo>
                  <a:cubicBezTo>
                    <a:pt x="9528" y="106"/>
                    <a:pt x="9591" y="85"/>
                    <a:pt x="9549" y="85"/>
                  </a:cubicBezTo>
                  <a:cubicBezTo>
                    <a:pt x="9549" y="85"/>
                    <a:pt x="9558" y="76"/>
                    <a:pt x="9571" y="76"/>
                  </a:cubicBezTo>
                  <a:cubicBezTo>
                    <a:pt x="9577" y="76"/>
                    <a:pt x="9584" y="78"/>
                    <a:pt x="9591" y="85"/>
                  </a:cubicBezTo>
                  <a:lnTo>
                    <a:pt x="9612" y="85"/>
                  </a:lnTo>
                  <a:cubicBezTo>
                    <a:pt x="9626" y="78"/>
                    <a:pt x="9636" y="76"/>
                    <a:pt x="9643" y="76"/>
                  </a:cubicBezTo>
                  <a:cubicBezTo>
                    <a:pt x="9657" y="76"/>
                    <a:pt x="9661" y="85"/>
                    <a:pt x="9676" y="85"/>
                  </a:cubicBezTo>
                  <a:cubicBezTo>
                    <a:pt x="9654" y="85"/>
                    <a:pt x="9633" y="106"/>
                    <a:pt x="9676" y="106"/>
                  </a:cubicBezTo>
                  <a:cubicBezTo>
                    <a:pt x="9676" y="106"/>
                    <a:pt x="9697" y="106"/>
                    <a:pt x="9718" y="127"/>
                  </a:cubicBezTo>
                  <a:lnTo>
                    <a:pt x="9697" y="106"/>
                  </a:lnTo>
                  <a:cubicBezTo>
                    <a:pt x="9697" y="106"/>
                    <a:pt x="9715" y="97"/>
                    <a:pt x="9728" y="97"/>
                  </a:cubicBezTo>
                  <a:cubicBezTo>
                    <a:pt x="9728" y="97"/>
                    <a:pt x="9729" y="97"/>
                    <a:pt x="9729" y="97"/>
                  </a:cubicBezTo>
                  <a:lnTo>
                    <a:pt x="9729" y="97"/>
                  </a:lnTo>
                  <a:cubicBezTo>
                    <a:pt x="9730" y="85"/>
                    <a:pt x="9799" y="85"/>
                    <a:pt x="9781" y="85"/>
                  </a:cubicBezTo>
                  <a:lnTo>
                    <a:pt x="9823" y="85"/>
                  </a:lnTo>
                  <a:cubicBezTo>
                    <a:pt x="9781" y="85"/>
                    <a:pt x="9845" y="85"/>
                    <a:pt x="9823" y="106"/>
                  </a:cubicBezTo>
                  <a:cubicBezTo>
                    <a:pt x="9845" y="85"/>
                    <a:pt x="9802" y="85"/>
                    <a:pt x="9823" y="85"/>
                  </a:cubicBezTo>
                  <a:lnTo>
                    <a:pt x="9866" y="85"/>
                  </a:lnTo>
                  <a:lnTo>
                    <a:pt x="9887" y="106"/>
                  </a:lnTo>
                  <a:cubicBezTo>
                    <a:pt x="9887" y="85"/>
                    <a:pt x="9866" y="85"/>
                    <a:pt x="9887" y="85"/>
                  </a:cubicBezTo>
                  <a:lnTo>
                    <a:pt x="9929" y="85"/>
                  </a:lnTo>
                  <a:cubicBezTo>
                    <a:pt x="9908" y="106"/>
                    <a:pt x="9908" y="106"/>
                    <a:pt x="9887" y="106"/>
                  </a:cubicBezTo>
                  <a:lnTo>
                    <a:pt x="9971" y="106"/>
                  </a:lnTo>
                  <a:cubicBezTo>
                    <a:pt x="9950" y="85"/>
                    <a:pt x="9929" y="85"/>
                    <a:pt x="9971" y="85"/>
                  </a:cubicBezTo>
                  <a:lnTo>
                    <a:pt x="10204" y="85"/>
                  </a:lnTo>
                  <a:cubicBezTo>
                    <a:pt x="10211" y="92"/>
                    <a:pt x="10225" y="94"/>
                    <a:pt x="10243" y="94"/>
                  </a:cubicBezTo>
                  <a:cubicBezTo>
                    <a:pt x="10279" y="94"/>
                    <a:pt x="10330" y="85"/>
                    <a:pt x="10373" y="85"/>
                  </a:cubicBezTo>
                  <a:cubicBezTo>
                    <a:pt x="10362" y="75"/>
                    <a:pt x="10367" y="75"/>
                    <a:pt x="10375" y="75"/>
                  </a:cubicBezTo>
                  <a:cubicBezTo>
                    <a:pt x="10383" y="75"/>
                    <a:pt x="10394" y="75"/>
                    <a:pt x="10394" y="64"/>
                  </a:cubicBezTo>
                  <a:cubicBezTo>
                    <a:pt x="10394" y="85"/>
                    <a:pt x="10457" y="85"/>
                    <a:pt x="10415" y="85"/>
                  </a:cubicBezTo>
                  <a:lnTo>
                    <a:pt x="10436" y="85"/>
                  </a:lnTo>
                  <a:cubicBezTo>
                    <a:pt x="10457" y="85"/>
                    <a:pt x="10394" y="85"/>
                    <a:pt x="10415" y="106"/>
                  </a:cubicBezTo>
                  <a:cubicBezTo>
                    <a:pt x="10457" y="106"/>
                    <a:pt x="10478" y="85"/>
                    <a:pt x="10521" y="85"/>
                  </a:cubicBezTo>
                  <a:cubicBezTo>
                    <a:pt x="10510" y="96"/>
                    <a:pt x="10515" y="96"/>
                    <a:pt x="10523" y="96"/>
                  </a:cubicBezTo>
                  <a:cubicBezTo>
                    <a:pt x="10531" y="96"/>
                    <a:pt x="10541" y="96"/>
                    <a:pt x="10542" y="105"/>
                  </a:cubicBezTo>
                  <a:lnTo>
                    <a:pt x="10542" y="105"/>
                  </a:lnTo>
                  <a:cubicBezTo>
                    <a:pt x="10574" y="101"/>
                    <a:pt x="10548" y="85"/>
                    <a:pt x="10584" y="85"/>
                  </a:cubicBezTo>
                  <a:lnTo>
                    <a:pt x="10605" y="85"/>
                  </a:lnTo>
                  <a:cubicBezTo>
                    <a:pt x="10612" y="92"/>
                    <a:pt x="10619" y="94"/>
                    <a:pt x="10625" y="94"/>
                  </a:cubicBezTo>
                  <a:cubicBezTo>
                    <a:pt x="10626" y="94"/>
                    <a:pt x="10626" y="94"/>
                    <a:pt x="10627" y="94"/>
                  </a:cubicBezTo>
                  <a:lnTo>
                    <a:pt x="10627" y="94"/>
                  </a:lnTo>
                  <a:cubicBezTo>
                    <a:pt x="10627" y="94"/>
                    <a:pt x="10627" y="94"/>
                    <a:pt x="10628" y="94"/>
                  </a:cubicBezTo>
                  <a:cubicBezTo>
                    <a:pt x="10633" y="94"/>
                    <a:pt x="10640" y="92"/>
                    <a:pt x="10647" y="85"/>
                  </a:cubicBezTo>
                  <a:lnTo>
                    <a:pt x="10647" y="85"/>
                  </a:lnTo>
                  <a:cubicBezTo>
                    <a:pt x="10647" y="85"/>
                    <a:pt x="10638" y="94"/>
                    <a:pt x="10627" y="94"/>
                  </a:cubicBezTo>
                  <a:lnTo>
                    <a:pt x="10627" y="94"/>
                  </a:lnTo>
                  <a:cubicBezTo>
                    <a:pt x="10616" y="94"/>
                    <a:pt x="10613" y="85"/>
                    <a:pt x="10626" y="85"/>
                  </a:cubicBezTo>
                  <a:lnTo>
                    <a:pt x="10690" y="85"/>
                  </a:lnTo>
                  <a:cubicBezTo>
                    <a:pt x="10658" y="75"/>
                    <a:pt x="10647" y="75"/>
                    <a:pt x="10637" y="75"/>
                  </a:cubicBezTo>
                  <a:cubicBezTo>
                    <a:pt x="10626" y="75"/>
                    <a:pt x="10616" y="75"/>
                    <a:pt x="10584" y="64"/>
                  </a:cubicBezTo>
                  <a:cubicBezTo>
                    <a:pt x="10584" y="64"/>
                    <a:pt x="10584" y="85"/>
                    <a:pt x="10542" y="85"/>
                  </a:cubicBezTo>
                  <a:cubicBezTo>
                    <a:pt x="10563" y="64"/>
                    <a:pt x="10542" y="64"/>
                    <a:pt x="10542" y="64"/>
                  </a:cubicBezTo>
                  <a:lnTo>
                    <a:pt x="10499" y="64"/>
                  </a:lnTo>
                  <a:cubicBezTo>
                    <a:pt x="10478" y="57"/>
                    <a:pt x="10462" y="55"/>
                    <a:pt x="10448" y="55"/>
                  </a:cubicBezTo>
                  <a:cubicBezTo>
                    <a:pt x="10420" y="55"/>
                    <a:pt x="10401" y="64"/>
                    <a:pt x="10373" y="64"/>
                  </a:cubicBezTo>
                  <a:lnTo>
                    <a:pt x="10288" y="64"/>
                  </a:lnTo>
                  <a:cubicBezTo>
                    <a:pt x="10309" y="43"/>
                    <a:pt x="10309" y="43"/>
                    <a:pt x="10309" y="43"/>
                  </a:cubicBezTo>
                  <a:lnTo>
                    <a:pt x="10309" y="43"/>
                  </a:lnTo>
                  <a:lnTo>
                    <a:pt x="10267" y="64"/>
                  </a:lnTo>
                  <a:cubicBezTo>
                    <a:pt x="10267" y="43"/>
                    <a:pt x="10246" y="43"/>
                    <a:pt x="10267" y="43"/>
                  </a:cubicBezTo>
                  <a:lnTo>
                    <a:pt x="10204" y="43"/>
                  </a:lnTo>
                  <a:cubicBezTo>
                    <a:pt x="10190" y="43"/>
                    <a:pt x="10147" y="52"/>
                    <a:pt x="10127" y="52"/>
                  </a:cubicBezTo>
                  <a:cubicBezTo>
                    <a:pt x="10117" y="52"/>
                    <a:pt x="10112" y="50"/>
                    <a:pt x="10119" y="43"/>
                  </a:cubicBezTo>
                  <a:lnTo>
                    <a:pt x="9908" y="43"/>
                  </a:lnTo>
                  <a:lnTo>
                    <a:pt x="9929" y="22"/>
                  </a:lnTo>
                  <a:lnTo>
                    <a:pt x="9929" y="22"/>
                  </a:lnTo>
                  <a:cubicBezTo>
                    <a:pt x="9921" y="29"/>
                    <a:pt x="9914" y="34"/>
                    <a:pt x="9908" y="37"/>
                  </a:cubicBezTo>
                  <a:lnTo>
                    <a:pt x="9908" y="37"/>
                  </a:lnTo>
                  <a:lnTo>
                    <a:pt x="9908" y="22"/>
                  </a:lnTo>
                  <a:lnTo>
                    <a:pt x="9866" y="43"/>
                  </a:lnTo>
                  <a:cubicBezTo>
                    <a:pt x="9845" y="43"/>
                    <a:pt x="9866" y="22"/>
                    <a:pt x="9845" y="22"/>
                  </a:cubicBezTo>
                  <a:lnTo>
                    <a:pt x="9845" y="43"/>
                  </a:lnTo>
                  <a:lnTo>
                    <a:pt x="9823" y="22"/>
                  </a:lnTo>
                  <a:cubicBezTo>
                    <a:pt x="9823" y="43"/>
                    <a:pt x="9802" y="43"/>
                    <a:pt x="9802" y="43"/>
                  </a:cubicBezTo>
                  <a:lnTo>
                    <a:pt x="9760" y="43"/>
                  </a:lnTo>
                  <a:cubicBezTo>
                    <a:pt x="9781" y="32"/>
                    <a:pt x="9776" y="32"/>
                    <a:pt x="9768" y="32"/>
                  </a:cubicBezTo>
                  <a:cubicBezTo>
                    <a:pt x="9760" y="32"/>
                    <a:pt x="9750" y="32"/>
                    <a:pt x="9760" y="22"/>
                  </a:cubicBezTo>
                  <a:lnTo>
                    <a:pt x="9697" y="22"/>
                  </a:lnTo>
                  <a:lnTo>
                    <a:pt x="9718" y="43"/>
                  </a:lnTo>
                  <a:cubicBezTo>
                    <a:pt x="9654" y="43"/>
                    <a:pt x="9697" y="22"/>
                    <a:pt x="9676" y="22"/>
                  </a:cubicBezTo>
                  <a:lnTo>
                    <a:pt x="9676" y="43"/>
                  </a:lnTo>
                  <a:cubicBezTo>
                    <a:pt x="9654" y="36"/>
                    <a:pt x="9636" y="33"/>
                    <a:pt x="9618" y="33"/>
                  </a:cubicBezTo>
                  <a:cubicBezTo>
                    <a:pt x="9584" y="33"/>
                    <a:pt x="9556" y="43"/>
                    <a:pt x="9528" y="43"/>
                  </a:cubicBezTo>
                  <a:cubicBezTo>
                    <a:pt x="9570" y="22"/>
                    <a:pt x="9549" y="22"/>
                    <a:pt x="9549" y="22"/>
                  </a:cubicBezTo>
                  <a:cubicBezTo>
                    <a:pt x="9528" y="22"/>
                    <a:pt x="9464" y="22"/>
                    <a:pt x="9422" y="43"/>
                  </a:cubicBezTo>
                  <a:cubicBezTo>
                    <a:pt x="9422" y="22"/>
                    <a:pt x="9401" y="22"/>
                    <a:pt x="9380" y="22"/>
                  </a:cubicBezTo>
                  <a:lnTo>
                    <a:pt x="9211" y="22"/>
                  </a:lnTo>
                  <a:cubicBezTo>
                    <a:pt x="9183" y="22"/>
                    <a:pt x="9164" y="31"/>
                    <a:pt x="9136" y="31"/>
                  </a:cubicBezTo>
                  <a:cubicBezTo>
                    <a:pt x="9122" y="31"/>
                    <a:pt x="9105" y="29"/>
                    <a:pt x="9084" y="22"/>
                  </a:cubicBezTo>
                  <a:lnTo>
                    <a:pt x="8493" y="22"/>
                  </a:lnTo>
                  <a:cubicBezTo>
                    <a:pt x="8464" y="22"/>
                    <a:pt x="8464" y="12"/>
                    <a:pt x="8449" y="12"/>
                  </a:cubicBezTo>
                  <a:cubicBezTo>
                    <a:pt x="8441" y="12"/>
                    <a:pt x="8429" y="15"/>
                    <a:pt x="8408" y="22"/>
                  </a:cubicBezTo>
                  <a:lnTo>
                    <a:pt x="8387" y="22"/>
                  </a:lnTo>
                  <a:lnTo>
                    <a:pt x="8387" y="1"/>
                  </a:lnTo>
                  <a:lnTo>
                    <a:pt x="8366" y="22"/>
                  </a:lnTo>
                  <a:lnTo>
                    <a:pt x="8345" y="22"/>
                  </a:lnTo>
                  <a:cubicBezTo>
                    <a:pt x="8334" y="11"/>
                    <a:pt x="8324" y="11"/>
                    <a:pt x="8310" y="11"/>
                  </a:cubicBezTo>
                  <a:cubicBezTo>
                    <a:pt x="8297" y="11"/>
                    <a:pt x="8281" y="11"/>
                    <a:pt x="8260" y="1"/>
                  </a:cubicBezTo>
                  <a:lnTo>
                    <a:pt x="8260" y="22"/>
                  </a:lnTo>
                  <a:cubicBezTo>
                    <a:pt x="8218" y="22"/>
                    <a:pt x="8157" y="12"/>
                    <a:pt x="8090" y="12"/>
                  </a:cubicBezTo>
                  <a:cubicBezTo>
                    <a:pt x="8056" y="12"/>
                    <a:pt x="8021" y="15"/>
                    <a:pt x="7986" y="22"/>
                  </a:cubicBezTo>
                  <a:lnTo>
                    <a:pt x="7986" y="1"/>
                  </a:lnTo>
                  <a:lnTo>
                    <a:pt x="7943" y="22"/>
                  </a:lnTo>
                  <a:cubicBezTo>
                    <a:pt x="7922" y="1"/>
                    <a:pt x="7965" y="1"/>
                    <a:pt x="7965" y="1"/>
                  </a:cubicBezTo>
                  <a:cubicBezTo>
                    <a:pt x="7901" y="1"/>
                    <a:pt x="7943" y="22"/>
                    <a:pt x="7880" y="22"/>
                  </a:cubicBezTo>
                  <a:cubicBezTo>
                    <a:pt x="7859" y="22"/>
                    <a:pt x="7901" y="22"/>
                    <a:pt x="7901" y="1"/>
                  </a:cubicBezTo>
                  <a:lnTo>
                    <a:pt x="7901" y="1"/>
                  </a:lnTo>
                  <a:cubicBezTo>
                    <a:pt x="7859" y="22"/>
                    <a:pt x="7796" y="22"/>
                    <a:pt x="7753" y="22"/>
                  </a:cubicBezTo>
                  <a:lnTo>
                    <a:pt x="7669" y="22"/>
                  </a:lnTo>
                  <a:cubicBezTo>
                    <a:pt x="7655" y="22"/>
                    <a:pt x="7650" y="12"/>
                    <a:pt x="7642" y="12"/>
                  </a:cubicBezTo>
                  <a:cubicBezTo>
                    <a:pt x="7638" y="12"/>
                    <a:pt x="7634" y="15"/>
                    <a:pt x="7627" y="22"/>
                  </a:cubicBezTo>
                  <a:lnTo>
                    <a:pt x="7648" y="1"/>
                  </a:lnTo>
                  <a:cubicBezTo>
                    <a:pt x="7620" y="1"/>
                    <a:pt x="7591" y="10"/>
                    <a:pt x="7576" y="10"/>
                  </a:cubicBezTo>
                  <a:cubicBezTo>
                    <a:pt x="7568" y="10"/>
                    <a:pt x="7563" y="8"/>
                    <a:pt x="7563" y="1"/>
                  </a:cubicBezTo>
                  <a:cubicBezTo>
                    <a:pt x="7563" y="1"/>
                    <a:pt x="7563" y="22"/>
                    <a:pt x="7542" y="22"/>
                  </a:cubicBezTo>
                  <a:cubicBezTo>
                    <a:pt x="7535" y="15"/>
                    <a:pt x="7526" y="12"/>
                    <a:pt x="7515" y="12"/>
                  </a:cubicBezTo>
                  <a:cubicBezTo>
                    <a:pt x="7493" y="12"/>
                    <a:pt x="7465" y="22"/>
                    <a:pt x="7436" y="22"/>
                  </a:cubicBezTo>
                  <a:cubicBezTo>
                    <a:pt x="7436" y="1"/>
                    <a:pt x="7458" y="1"/>
                    <a:pt x="7458" y="1"/>
                  </a:cubicBezTo>
                  <a:cubicBezTo>
                    <a:pt x="7436" y="1"/>
                    <a:pt x="7415" y="22"/>
                    <a:pt x="7415" y="22"/>
                  </a:cubicBezTo>
                  <a:lnTo>
                    <a:pt x="7415" y="1"/>
                  </a:lnTo>
                  <a:lnTo>
                    <a:pt x="7331" y="22"/>
                  </a:lnTo>
                  <a:cubicBezTo>
                    <a:pt x="7324" y="15"/>
                    <a:pt x="7312" y="12"/>
                    <a:pt x="7300" y="12"/>
                  </a:cubicBezTo>
                  <a:cubicBezTo>
                    <a:pt x="7274" y="12"/>
                    <a:pt x="7246" y="22"/>
                    <a:pt x="7246" y="22"/>
                  </a:cubicBezTo>
                  <a:lnTo>
                    <a:pt x="7183" y="22"/>
                  </a:lnTo>
                  <a:lnTo>
                    <a:pt x="7204" y="1"/>
                  </a:lnTo>
                  <a:cubicBezTo>
                    <a:pt x="7183" y="1"/>
                    <a:pt x="7162" y="22"/>
                    <a:pt x="7162" y="22"/>
                  </a:cubicBezTo>
                  <a:lnTo>
                    <a:pt x="7098" y="22"/>
                  </a:lnTo>
                  <a:cubicBezTo>
                    <a:pt x="7035" y="22"/>
                    <a:pt x="6993" y="1"/>
                    <a:pt x="6951" y="1"/>
                  </a:cubicBezTo>
                  <a:lnTo>
                    <a:pt x="6317" y="1"/>
                  </a:lnTo>
                  <a:cubicBezTo>
                    <a:pt x="6303" y="8"/>
                    <a:pt x="6291" y="10"/>
                    <a:pt x="6281" y="10"/>
                  </a:cubicBezTo>
                  <a:cubicBezTo>
                    <a:pt x="6261" y="10"/>
                    <a:pt x="6246" y="1"/>
                    <a:pt x="6232" y="1"/>
                  </a:cubicBezTo>
                  <a:lnTo>
                    <a:pt x="6169" y="1"/>
                  </a:lnTo>
                  <a:cubicBezTo>
                    <a:pt x="6127" y="1"/>
                    <a:pt x="6085" y="1"/>
                    <a:pt x="6021" y="22"/>
                  </a:cubicBezTo>
                  <a:cubicBezTo>
                    <a:pt x="6021" y="11"/>
                    <a:pt x="6016" y="11"/>
                    <a:pt x="6008" y="11"/>
                  </a:cubicBezTo>
                  <a:cubicBezTo>
                    <a:pt x="6000" y="11"/>
                    <a:pt x="5989" y="11"/>
                    <a:pt x="5979" y="1"/>
                  </a:cubicBezTo>
                  <a:lnTo>
                    <a:pt x="5979" y="22"/>
                  </a:lnTo>
                  <a:cubicBezTo>
                    <a:pt x="5894" y="22"/>
                    <a:pt x="5810" y="1"/>
                    <a:pt x="5725" y="1"/>
                  </a:cubicBezTo>
                  <a:lnTo>
                    <a:pt x="5430" y="1"/>
                  </a:lnTo>
                  <a:cubicBezTo>
                    <a:pt x="5409" y="1"/>
                    <a:pt x="5366" y="22"/>
                    <a:pt x="5324" y="22"/>
                  </a:cubicBezTo>
                  <a:lnTo>
                    <a:pt x="5324" y="1"/>
                  </a:lnTo>
                  <a:cubicBezTo>
                    <a:pt x="5261" y="22"/>
                    <a:pt x="5197" y="22"/>
                    <a:pt x="5134" y="22"/>
                  </a:cubicBezTo>
                  <a:cubicBezTo>
                    <a:pt x="5134" y="22"/>
                    <a:pt x="5126" y="14"/>
                    <a:pt x="5125" y="7"/>
                  </a:cubicBezTo>
                  <a:lnTo>
                    <a:pt x="5125" y="7"/>
                  </a:lnTo>
                  <a:cubicBezTo>
                    <a:pt x="5121" y="9"/>
                    <a:pt x="5117" y="10"/>
                    <a:pt x="5113" y="10"/>
                  </a:cubicBezTo>
                  <a:cubicBezTo>
                    <a:pt x="5099" y="10"/>
                    <a:pt x="5085" y="1"/>
                    <a:pt x="5071" y="1"/>
                  </a:cubicBezTo>
                  <a:lnTo>
                    <a:pt x="5092" y="22"/>
                  </a:lnTo>
                  <a:cubicBezTo>
                    <a:pt x="5071" y="22"/>
                    <a:pt x="5049" y="22"/>
                    <a:pt x="5028" y="1"/>
                  </a:cubicBezTo>
                  <a:lnTo>
                    <a:pt x="5007" y="22"/>
                  </a:lnTo>
                  <a:lnTo>
                    <a:pt x="4986" y="22"/>
                  </a:lnTo>
                  <a:lnTo>
                    <a:pt x="49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14911;p67"/>
            <p:cNvSpPr/>
            <p:nvPr/>
          </p:nvSpPr>
          <p:spPr>
            <a:xfrm>
              <a:off x="7578585" y="3355677"/>
              <a:ext cx="1682" cy="39"/>
            </a:xfrm>
            <a:custGeom>
              <a:avLst/>
              <a:gdLst/>
              <a:ahLst/>
              <a:cxnLst/>
              <a:rect l="l" t="t" r="r" b="b"/>
              <a:pathLst>
                <a:path w="43" h="1" extrusionOk="0">
                  <a:moveTo>
                    <a:pt x="42" y="0"/>
                  </a:moveTo>
                  <a:lnTo>
                    <a:pt x="21" y="0"/>
                  </a:lnTo>
                  <a:cubicBezTo>
                    <a:pt x="21" y="0"/>
                    <a:pt x="21"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14912;p67"/>
            <p:cNvSpPr/>
            <p:nvPr/>
          </p:nvSpPr>
          <p:spPr>
            <a:xfrm>
              <a:off x="7545527" y="335567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14913;p67"/>
            <p:cNvSpPr/>
            <p:nvPr/>
          </p:nvSpPr>
          <p:spPr>
            <a:xfrm>
              <a:off x="7537233" y="3356498"/>
              <a:ext cx="861" cy="39"/>
            </a:xfrm>
            <a:custGeom>
              <a:avLst/>
              <a:gdLst/>
              <a:ahLst/>
              <a:cxnLst/>
              <a:rect l="l" t="t" r="r" b="b"/>
              <a:pathLst>
                <a:path w="22" h="1" extrusionOk="0">
                  <a:moveTo>
                    <a:pt x="1" y="0"/>
                  </a:moveTo>
                  <a:cubicBezTo>
                    <a:pt x="22"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14914;p67"/>
            <p:cNvSpPr/>
            <p:nvPr/>
          </p:nvSpPr>
          <p:spPr>
            <a:xfrm>
              <a:off x="7599241" y="335485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14915;p67"/>
            <p:cNvSpPr/>
            <p:nvPr/>
          </p:nvSpPr>
          <p:spPr>
            <a:xfrm>
              <a:off x="7652133" y="3354855"/>
              <a:ext cx="861" cy="39"/>
            </a:xfrm>
            <a:custGeom>
              <a:avLst/>
              <a:gdLst/>
              <a:ahLst/>
              <a:cxnLst/>
              <a:rect l="l" t="t" r="r" b="b"/>
              <a:pathLst>
                <a:path w="22" h="1" extrusionOk="0">
                  <a:moveTo>
                    <a:pt x="21" y="0"/>
                  </a:moveTo>
                  <a:cubicBezTo>
                    <a:pt x="21" y="0"/>
                    <a:pt x="0" y="0"/>
                    <a:pt x="0" y="0"/>
                  </a:cubicBezTo>
                  <a:cubicBezTo>
                    <a:pt x="0" y="0"/>
                    <a:pt x="21"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14916;p67"/>
            <p:cNvSpPr/>
            <p:nvPr/>
          </p:nvSpPr>
          <p:spPr>
            <a:xfrm>
              <a:off x="7648808" y="3354033"/>
              <a:ext cx="861" cy="391"/>
            </a:xfrm>
            <a:custGeom>
              <a:avLst/>
              <a:gdLst/>
              <a:ahLst/>
              <a:cxnLst/>
              <a:rect l="l" t="t" r="r" b="b"/>
              <a:pathLst>
                <a:path w="22" h="10" extrusionOk="0">
                  <a:moveTo>
                    <a:pt x="1" y="0"/>
                  </a:moveTo>
                  <a:cubicBezTo>
                    <a:pt x="8" y="7"/>
                    <a:pt x="12" y="9"/>
                    <a:pt x="15" y="9"/>
                  </a:cubicBezTo>
                  <a:cubicBezTo>
                    <a:pt x="22" y="9"/>
                    <a:pt x="22"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14917;p67"/>
            <p:cNvSpPr/>
            <p:nvPr/>
          </p:nvSpPr>
          <p:spPr>
            <a:xfrm>
              <a:off x="7586018" y="335485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14918;p67"/>
            <p:cNvSpPr/>
            <p:nvPr/>
          </p:nvSpPr>
          <p:spPr>
            <a:xfrm>
              <a:off x="7647986" y="3354855"/>
              <a:ext cx="861" cy="39"/>
            </a:xfrm>
            <a:custGeom>
              <a:avLst/>
              <a:gdLst/>
              <a:ahLst/>
              <a:cxnLst/>
              <a:rect l="l" t="t" r="r" b="b"/>
              <a:pathLst>
                <a:path w="22" h="1" extrusionOk="0">
                  <a:moveTo>
                    <a:pt x="22"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14919;p67"/>
            <p:cNvSpPr/>
            <p:nvPr/>
          </p:nvSpPr>
          <p:spPr>
            <a:xfrm>
              <a:off x="7652955" y="3354855"/>
              <a:ext cx="861" cy="39"/>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14920;p67"/>
            <p:cNvSpPr/>
            <p:nvPr/>
          </p:nvSpPr>
          <p:spPr>
            <a:xfrm>
              <a:off x="7618215" y="3354855"/>
              <a:ext cx="900" cy="39"/>
            </a:xfrm>
            <a:custGeom>
              <a:avLst/>
              <a:gdLst/>
              <a:ahLst/>
              <a:cxnLst/>
              <a:rect l="l" t="t" r="r" b="b"/>
              <a:pathLst>
                <a:path w="23" h="1" extrusionOk="0">
                  <a:moveTo>
                    <a:pt x="22" y="0"/>
                  </a:moveTo>
                  <a:lnTo>
                    <a:pt x="22" y="0"/>
                  </a:lnTo>
                  <a:cubicBezTo>
                    <a:pt x="1" y="0"/>
                    <a:pt x="1"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14921;p67"/>
            <p:cNvSpPr/>
            <p:nvPr/>
          </p:nvSpPr>
          <p:spPr>
            <a:xfrm>
              <a:off x="7644661" y="3354855"/>
              <a:ext cx="900" cy="39"/>
            </a:xfrm>
            <a:custGeom>
              <a:avLst/>
              <a:gdLst/>
              <a:ahLst/>
              <a:cxnLst/>
              <a:rect l="l" t="t" r="r" b="b"/>
              <a:pathLst>
                <a:path w="23" h="1" extrusionOk="0">
                  <a:moveTo>
                    <a:pt x="22" y="0"/>
                  </a:moveTo>
                  <a:lnTo>
                    <a:pt x="22"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14922;p67"/>
            <p:cNvSpPr/>
            <p:nvPr/>
          </p:nvSpPr>
          <p:spPr>
            <a:xfrm>
              <a:off x="7656241" y="3354855"/>
              <a:ext cx="861" cy="39"/>
            </a:xfrm>
            <a:custGeom>
              <a:avLst/>
              <a:gdLst/>
              <a:ahLst/>
              <a:cxnLst/>
              <a:rect l="l" t="t" r="r" b="b"/>
              <a:pathLst>
                <a:path w="22" h="1" extrusionOk="0">
                  <a:moveTo>
                    <a:pt x="22" y="0"/>
                  </a:moveTo>
                  <a:cubicBezTo>
                    <a:pt x="1" y="0"/>
                    <a:pt x="1" y="0"/>
                    <a:pt x="1" y="0"/>
                  </a:cubicBezTo>
                  <a:cubicBezTo>
                    <a:pt x="1" y="0"/>
                    <a:pt x="22" y="0"/>
                    <a:pt x="22" y="0"/>
                  </a:cubicBezTo>
                  <a:cubicBezTo>
                    <a:pt x="22" y="0"/>
                    <a:pt x="22"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14923;p67"/>
            <p:cNvSpPr/>
            <p:nvPr/>
          </p:nvSpPr>
          <p:spPr>
            <a:xfrm>
              <a:off x="7629795" y="3354855"/>
              <a:ext cx="861" cy="39"/>
            </a:xfrm>
            <a:custGeom>
              <a:avLst/>
              <a:gdLst/>
              <a:ahLst/>
              <a:cxnLst/>
              <a:rect l="l" t="t" r="r" b="b"/>
              <a:pathLst>
                <a:path w="22" h="1" extrusionOk="0">
                  <a:moveTo>
                    <a:pt x="1" y="0"/>
                  </a:moveTo>
                  <a:cubicBezTo>
                    <a:pt x="1" y="0"/>
                    <a:pt x="22" y="0"/>
                    <a:pt x="22"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14924;p67"/>
            <p:cNvSpPr/>
            <p:nvPr/>
          </p:nvSpPr>
          <p:spPr>
            <a:xfrm>
              <a:off x="7619075" y="3393703"/>
              <a:ext cx="39" cy="861"/>
            </a:xfrm>
            <a:custGeom>
              <a:avLst/>
              <a:gdLst/>
              <a:ahLst/>
              <a:cxnLst/>
              <a:rect l="l" t="t" r="r" b="b"/>
              <a:pathLst>
                <a:path w="1" h="22" extrusionOk="0">
                  <a:moveTo>
                    <a:pt x="0" y="21"/>
                  </a:moveTo>
                  <a:cubicBezTo>
                    <a:pt x="0" y="21"/>
                    <a:pt x="0" y="21"/>
                    <a:pt x="0" y="0"/>
                  </a:cubicBezTo>
                  <a:cubicBezTo>
                    <a:pt x="0" y="21"/>
                    <a:pt x="0" y="21"/>
                    <a:pt x="0" y="2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14925;p67"/>
            <p:cNvSpPr/>
            <p:nvPr/>
          </p:nvSpPr>
          <p:spPr>
            <a:xfrm>
              <a:off x="7587661" y="3393703"/>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14926;p67"/>
            <p:cNvSpPr/>
            <p:nvPr/>
          </p:nvSpPr>
          <p:spPr>
            <a:xfrm>
              <a:off x="7638049" y="3394524"/>
              <a:ext cx="900" cy="39"/>
            </a:xfrm>
            <a:custGeom>
              <a:avLst/>
              <a:gdLst/>
              <a:ahLst/>
              <a:cxnLst/>
              <a:rect l="l" t="t" r="r" b="b"/>
              <a:pathLst>
                <a:path w="23" h="1" extrusionOk="0">
                  <a:moveTo>
                    <a:pt x="1" y="0"/>
                  </a:moveTo>
                  <a:cubicBezTo>
                    <a:pt x="1" y="0"/>
                    <a:pt x="1" y="0"/>
                    <a:pt x="1" y="0"/>
                  </a:cubicBezTo>
                  <a:lnTo>
                    <a:pt x="22"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14927;p67"/>
            <p:cNvSpPr/>
            <p:nvPr/>
          </p:nvSpPr>
          <p:spPr>
            <a:xfrm>
              <a:off x="7520724" y="3394524"/>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14928;p67"/>
            <p:cNvSpPr/>
            <p:nvPr/>
          </p:nvSpPr>
          <p:spPr>
            <a:xfrm>
              <a:off x="7559571" y="3394524"/>
              <a:ext cx="861" cy="39"/>
            </a:xfrm>
            <a:custGeom>
              <a:avLst/>
              <a:gdLst/>
              <a:ahLst/>
              <a:cxnLst/>
              <a:rect l="l" t="t" r="r" b="b"/>
              <a:pathLst>
                <a:path w="22" h="1" extrusionOk="0">
                  <a:moveTo>
                    <a:pt x="21" y="0"/>
                  </a:moveTo>
                  <a:cubicBezTo>
                    <a:pt x="21" y="0"/>
                    <a:pt x="0" y="0"/>
                    <a:pt x="0" y="0"/>
                  </a:cubicBezTo>
                  <a:cubicBezTo>
                    <a:pt x="0" y="0"/>
                    <a:pt x="21"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14929;p67"/>
            <p:cNvSpPr/>
            <p:nvPr/>
          </p:nvSpPr>
          <p:spPr>
            <a:xfrm>
              <a:off x="7647165" y="3396167"/>
              <a:ext cx="861" cy="39"/>
            </a:xfrm>
            <a:custGeom>
              <a:avLst/>
              <a:gdLst/>
              <a:ahLst/>
              <a:cxnLst/>
              <a:rect l="l" t="t" r="r" b="b"/>
              <a:pathLst>
                <a:path w="22" h="1" extrusionOk="0">
                  <a:moveTo>
                    <a:pt x="21" y="0"/>
                  </a:moveTo>
                  <a:lnTo>
                    <a:pt x="0" y="0"/>
                  </a:lnTo>
                  <a:cubicBezTo>
                    <a:pt x="0" y="0"/>
                    <a:pt x="0"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14930;p67"/>
            <p:cNvSpPr/>
            <p:nvPr/>
          </p:nvSpPr>
          <p:spPr>
            <a:xfrm>
              <a:off x="7666999" y="339534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14931;p67"/>
            <p:cNvSpPr/>
            <p:nvPr/>
          </p:nvSpPr>
          <p:spPr>
            <a:xfrm>
              <a:off x="7658745" y="3394524"/>
              <a:ext cx="861" cy="39"/>
            </a:xfrm>
            <a:custGeom>
              <a:avLst/>
              <a:gdLst/>
              <a:ahLst/>
              <a:cxnLst/>
              <a:rect l="l" t="t" r="r" b="b"/>
              <a:pathLst>
                <a:path w="22" h="1" extrusionOk="0">
                  <a:moveTo>
                    <a:pt x="21" y="0"/>
                  </a:moveTo>
                  <a:cubicBezTo>
                    <a:pt x="21" y="0"/>
                    <a:pt x="0" y="0"/>
                    <a:pt x="0" y="0"/>
                  </a:cubicBezTo>
                  <a:cubicBezTo>
                    <a:pt x="0" y="0"/>
                    <a:pt x="21" y="0"/>
                    <a:pt x="2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14932;p67"/>
            <p:cNvSpPr/>
            <p:nvPr/>
          </p:nvSpPr>
          <p:spPr>
            <a:xfrm>
              <a:off x="7658745" y="3394524"/>
              <a:ext cx="39" cy="861"/>
            </a:xfrm>
            <a:custGeom>
              <a:avLst/>
              <a:gdLst/>
              <a:ahLst/>
              <a:cxnLst/>
              <a:rect l="l" t="t" r="r" b="b"/>
              <a:pathLst>
                <a:path w="1" h="22" extrusionOk="0">
                  <a:moveTo>
                    <a:pt x="0" y="21"/>
                  </a:moveTo>
                  <a:cubicBezTo>
                    <a:pt x="0" y="0"/>
                    <a:pt x="0" y="0"/>
                    <a:pt x="0" y="0"/>
                  </a:cubicBezTo>
                  <a:cubicBezTo>
                    <a:pt x="0" y="0"/>
                    <a:pt x="0" y="0"/>
                    <a:pt x="0" y="2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14933;p67"/>
            <p:cNvSpPr/>
            <p:nvPr/>
          </p:nvSpPr>
          <p:spPr>
            <a:xfrm>
              <a:off x="7276096" y="3400314"/>
              <a:ext cx="1682" cy="39"/>
            </a:xfrm>
            <a:custGeom>
              <a:avLst/>
              <a:gdLst/>
              <a:ahLst/>
              <a:cxnLst/>
              <a:rect l="l" t="t" r="r" b="b"/>
              <a:pathLst>
                <a:path w="43" h="1" extrusionOk="0">
                  <a:moveTo>
                    <a:pt x="43" y="0"/>
                  </a:moveTo>
                  <a:cubicBezTo>
                    <a:pt x="22"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14934;p67"/>
            <p:cNvSpPr/>
            <p:nvPr/>
          </p:nvSpPr>
          <p:spPr>
            <a:xfrm>
              <a:off x="7459577" y="3395346"/>
              <a:ext cx="861" cy="861"/>
            </a:xfrm>
            <a:custGeom>
              <a:avLst/>
              <a:gdLst/>
              <a:ahLst/>
              <a:cxnLst/>
              <a:rect l="l" t="t" r="r" b="b"/>
              <a:pathLst>
                <a:path w="22" h="22" extrusionOk="0">
                  <a:moveTo>
                    <a:pt x="21" y="0"/>
                  </a:moveTo>
                  <a:cubicBezTo>
                    <a:pt x="0" y="0"/>
                    <a:pt x="0" y="0"/>
                    <a:pt x="0" y="21"/>
                  </a:cubicBezTo>
                  <a:lnTo>
                    <a:pt x="2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14935;p67"/>
            <p:cNvSpPr/>
            <p:nvPr/>
          </p:nvSpPr>
          <p:spPr>
            <a:xfrm>
              <a:off x="7276096" y="3401957"/>
              <a:ext cx="861" cy="39"/>
            </a:xfrm>
            <a:custGeom>
              <a:avLst/>
              <a:gdLst/>
              <a:ahLst/>
              <a:cxnLst/>
              <a:rect l="l" t="t" r="r" b="b"/>
              <a:pathLst>
                <a:path w="22" h="1" extrusionOk="0">
                  <a:moveTo>
                    <a:pt x="22" y="0"/>
                  </a:moveTo>
                  <a:lnTo>
                    <a:pt x="1" y="0"/>
                  </a:lnTo>
                  <a:cubicBezTo>
                    <a:pt x="1" y="0"/>
                    <a:pt x="22"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14936;p67"/>
            <p:cNvSpPr/>
            <p:nvPr/>
          </p:nvSpPr>
          <p:spPr>
            <a:xfrm>
              <a:off x="7635585" y="3396989"/>
              <a:ext cx="1682" cy="39"/>
            </a:xfrm>
            <a:custGeom>
              <a:avLst/>
              <a:gdLst/>
              <a:ahLst/>
              <a:cxnLst/>
              <a:rect l="l" t="t" r="r" b="b"/>
              <a:pathLst>
                <a:path w="43" h="1" extrusionOk="0">
                  <a:moveTo>
                    <a:pt x="43" y="1"/>
                  </a:moveTo>
                  <a:cubicBezTo>
                    <a:pt x="43" y="1"/>
                    <a:pt x="1" y="1"/>
                    <a:pt x="1" y="1"/>
                  </a:cubicBezTo>
                  <a:cubicBezTo>
                    <a:pt x="22" y="1"/>
                    <a:pt x="43" y="1"/>
                    <a:pt x="43"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14937;p67"/>
            <p:cNvSpPr/>
            <p:nvPr/>
          </p:nvSpPr>
          <p:spPr>
            <a:xfrm>
              <a:off x="7447175" y="3401957"/>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14938;p67"/>
            <p:cNvSpPr/>
            <p:nvPr/>
          </p:nvSpPr>
          <p:spPr>
            <a:xfrm>
              <a:off x="7276918" y="3401957"/>
              <a:ext cx="39" cy="39"/>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14939;p67"/>
            <p:cNvSpPr/>
            <p:nvPr/>
          </p:nvSpPr>
          <p:spPr>
            <a:xfrm>
              <a:off x="7396747" y="3396989"/>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14940;p67"/>
            <p:cNvSpPr/>
            <p:nvPr/>
          </p:nvSpPr>
          <p:spPr>
            <a:xfrm>
              <a:off x="7393461" y="3396989"/>
              <a:ext cx="861" cy="39"/>
            </a:xfrm>
            <a:custGeom>
              <a:avLst/>
              <a:gdLst/>
              <a:ahLst/>
              <a:cxnLst/>
              <a:rect l="l" t="t" r="r" b="b"/>
              <a:pathLst>
                <a:path w="22" h="1" extrusionOk="0">
                  <a:moveTo>
                    <a:pt x="0" y="1"/>
                  </a:moveTo>
                  <a:cubicBezTo>
                    <a:pt x="0" y="1"/>
                    <a:pt x="21" y="1"/>
                    <a:pt x="21"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14941;p67"/>
            <p:cNvSpPr/>
            <p:nvPr/>
          </p:nvSpPr>
          <p:spPr>
            <a:xfrm>
              <a:off x="7275274" y="3400314"/>
              <a:ext cx="861" cy="861"/>
            </a:xfrm>
            <a:custGeom>
              <a:avLst/>
              <a:gdLst/>
              <a:ahLst/>
              <a:cxnLst/>
              <a:rect l="l" t="t" r="r" b="b"/>
              <a:pathLst>
                <a:path w="22" h="22" extrusionOk="0">
                  <a:moveTo>
                    <a:pt x="22" y="0"/>
                  </a:moveTo>
                  <a:cubicBezTo>
                    <a:pt x="1" y="0"/>
                    <a:pt x="1" y="21"/>
                    <a:pt x="1" y="21"/>
                  </a:cubicBezTo>
                  <a:lnTo>
                    <a:pt x="22"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14942;p67"/>
            <p:cNvSpPr/>
            <p:nvPr/>
          </p:nvSpPr>
          <p:spPr>
            <a:xfrm>
              <a:off x="7357078" y="3397811"/>
              <a:ext cx="861" cy="39"/>
            </a:xfrm>
            <a:custGeom>
              <a:avLst/>
              <a:gdLst/>
              <a:ahLst/>
              <a:cxnLst/>
              <a:rect l="l" t="t" r="r" b="b"/>
              <a:pathLst>
                <a:path w="22" h="1" extrusionOk="0">
                  <a:moveTo>
                    <a:pt x="1" y="1"/>
                  </a:moveTo>
                  <a:cubicBezTo>
                    <a:pt x="1" y="1"/>
                    <a:pt x="22" y="1"/>
                    <a:pt x="22" y="1"/>
                  </a:cubicBezTo>
                  <a:cubicBezTo>
                    <a:pt x="22"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14943;p67"/>
            <p:cNvSpPr/>
            <p:nvPr/>
          </p:nvSpPr>
          <p:spPr>
            <a:xfrm>
              <a:off x="7562858" y="339452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14944;p67"/>
            <p:cNvSpPr/>
            <p:nvPr/>
          </p:nvSpPr>
          <p:spPr>
            <a:xfrm>
              <a:off x="7538055" y="3398632"/>
              <a:ext cx="900" cy="861"/>
            </a:xfrm>
            <a:custGeom>
              <a:avLst/>
              <a:gdLst/>
              <a:ahLst/>
              <a:cxnLst/>
              <a:rect l="l" t="t" r="r" b="b"/>
              <a:pathLst>
                <a:path w="23" h="22" extrusionOk="0">
                  <a:moveTo>
                    <a:pt x="22" y="1"/>
                  </a:moveTo>
                  <a:lnTo>
                    <a:pt x="22" y="1"/>
                  </a:lnTo>
                  <a:cubicBezTo>
                    <a:pt x="22" y="1"/>
                    <a:pt x="1" y="22"/>
                    <a:pt x="1" y="22"/>
                  </a:cubicBezTo>
                  <a:cubicBezTo>
                    <a:pt x="1" y="22"/>
                    <a:pt x="22" y="22"/>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14945;p67"/>
            <p:cNvSpPr/>
            <p:nvPr/>
          </p:nvSpPr>
          <p:spPr>
            <a:xfrm>
              <a:off x="7534768" y="3399454"/>
              <a:ext cx="861" cy="39"/>
            </a:xfrm>
            <a:custGeom>
              <a:avLst/>
              <a:gdLst/>
              <a:ahLst/>
              <a:cxnLst/>
              <a:rect l="l" t="t" r="r" b="b"/>
              <a:pathLst>
                <a:path w="22" h="1" extrusionOk="0">
                  <a:moveTo>
                    <a:pt x="0" y="1"/>
                  </a:moveTo>
                  <a:cubicBezTo>
                    <a:pt x="0" y="1"/>
                    <a:pt x="0" y="1"/>
                    <a:pt x="22"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14946;p67"/>
            <p:cNvSpPr/>
            <p:nvPr/>
          </p:nvSpPr>
          <p:spPr>
            <a:xfrm>
              <a:off x="7562036" y="3398632"/>
              <a:ext cx="39" cy="39"/>
            </a:xfrm>
            <a:custGeom>
              <a:avLst/>
              <a:gdLst/>
              <a:ahLst/>
              <a:cxnLst/>
              <a:rect l="l" t="t" r="r" b="b"/>
              <a:pathLst>
                <a:path w="1" h="1" extrusionOk="0">
                  <a:moveTo>
                    <a:pt x="1" y="1"/>
                  </a:moveTo>
                  <a:lnTo>
                    <a:pt x="1" y="1"/>
                  </a:ln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14947;p67"/>
            <p:cNvSpPr/>
            <p:nvPr/>
          </p:nvSpPr>
          <p:spPr>
            <a:xfrm>
              <a:off x="7556246" y="339945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14948;p67"/>
            <p:cNvSpPr/>
            <p:nvPr/>
          </p:nvSpPr>
          <p:spPr>
            <a:xfrm>
              <a:off x="7521545" y="3400314"/>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14949;p67"/>
            <p:cNvSpPr/>
            <p:nvPr/>
          </p:nvSpPr>
          <p:spPr>
            <a:xfrm>
              <a:off x="7273631" y="3393703"/>
              <a:ext cx="399206" cy="10759"/>
            </a:xfrm>
            <a:custGeom>
              <a:avLst/>
              <a:gdLst/>
              <a:ahLst/>
              <a:cxnLst/>
              <a:rect l="l" t="t" r="r" b="b"/>
              <a:pathLst>
                <a:path w="10204" h="275" extrusionOk="0">
                  <a:moveTo>
                    <a:pt x="4901" y="42"/>
                  </a:moveTo>
                  <a:cubicBezTo>
                    <a:pt x="4886" y="42"/>
                    <a:pt x="4892" y="42"/>
                    <a:pt x="4890" y="50"/>
                  </a:cubicBezTo>
                  <a:lnTo>
                    <a:pt x="4890" y="50"/>
                  </a:lnTo>
                  <a:cubicBezTo>
                    <a:pt x="4893" y="49"/>
                    <a:pt x="4897" y="46"/>
                    <a:pt x="4901" y="42"/>
                  </a:cubicBezTo>
                  <a:close/>
                  <a:moveTo>
                    <a:pt x="3042" y="85"/>
                  </a:moveTo>
                  <a:cubicBezTo>
                    <a:pt x="3043" y="85"/>
                    <a:pt x="3044" y="85"/>
                    <a:pt x="3045" y="85"/>
                  </a:cubicBezTo>
                  <a:lnTo>
                    <a:pt x="3045" y="85"/>
                  </a:lnTo>
                  <a:cubicBezTo>
                    <a:pt x="3051" y="85"/>
                    <a:pt x="3057" y="85"/>
                    <a:pt x="3063" y="85"/>
                  </a:cubicBezTo>
                  <a:close/>
                  <a:moveTo>
                    <a:pt x="2831" y="85"/>
                  </a:moveTo>
                  <a:cubicBezTo>
                    <a:pt x="2826" y="85"/>
                    <a:pt x="2825" y="86"/>
                    <a:pt x="2825" y="87"/>
                  </a:cubicBezTo>
                  <a:lnTo>
                    <a:pt x="2825" y="87"/>
                  </a:lnTo>
                  <a:lnTo>
                    <a:pt x="2831" y="85"/>
                  </a:lnTo>
                  <a:close/>
                  <a:moveTo>
                    <a:pt x="9189" y="85"/>
                  </a:moveTo>
                  <a:cubicBezTo>
                    <a:pt x="9189" y="85"/>
                    <a:pt x="9189" y="85"/>
                    <a:pt x="9189" y="106"/>
                  </a:cubicBezTo>
                  <a:cubicBezTo>
                    <a:pt x="9210" y="85"/>
                    <a:pt x="9189" y="85"/>
                    <a:pt x="9231" y="85"/>
                  </a:cubicBezTo>
                  <a:close/>
                  <a:moveTo>
                    <a:pt x="9253" y="105"/>
                  </a:moveTo>
                  <a:cubicBezTo>
                    <a:pt x="9253" y="106"/>
                    <a:pt x="9253" y="106"/>
                    <a:pt x="9253" y="106"/>
                  </a:cubicBezTo>
                  <a:lnTo>
                    <a:pt x="9274" y="106"/>
                  </a:lnTo>
                  <a:cubicBezTo>
                    <a:pt x="9265" y="106"/>
                    <a:pt x="9258" y="106"/>
                    <a:pt x="9253" y="105"/>
                  </a:cubicBezTo>
                  <a:close/>
                  <a:moveTo>
                    <a:pt x="7548" y="117"/>
                  </a:moveTo>
                  <a:cubicBezTo>
                    <a:pt x="7542" y="117"/>
                    <a:pt x="7542" y="127"/>
                    <a:pt x="7542" y="127"/>
                  </a:cubicBezTo>
                  <a:lnTo>
                    <a:pt x="7563" y="127"/>
                  </a:lnTo>
                  <a:cubicBezTo>
                    <a:pt x="7556" y="120"/>
                    <a:pt x="7551" y="117"/>
                    <a:pt x="7548" y="117"/>
                  </a:cubicBezTo>
                  <a:close/>
                  <a:moveTo>
                    <a:pt x="6893" y="139"/>
                  </a:moveTo>
                  <a:cubicBezTo>
                    <a:pt x="6877" y="139"/>
                    <a:pt x="6859" y="148"/>
                    <a:pt x="6887" y="148"/>
                  </a:cubicBezTo>
                  <a:cubicBezTo>
                    <a:pt x="6887" y="148"/>
                    <a:pt x="6887" y="148"/>
                    <a:pt x="6896" y="139"/>
                  </a:cubicBezTo>
                  <a:lnTo>
                    <a:pt x="6896" y="139"/>
                  </a:lnTo>
                  <a:cubicBezTo>
                    <a:pt x="6895" y="139"/>
                    <a:pt x="6894" y="139"/>
                    <a:pt x="6893" y="139"/>
                  </a:cubicBezTo>
                  <a:close/>
                  <a:moveTo>
                    <a:pt x="6464" y="154"/>
                  </a:moveTo>
                  <a:lnTo>
                    <a:pt x="6464" y="154"/>
                  </a:lnTo>
                  <a:cubicBezTo>
                    <a:pt x="6450" y="160"/>
                    <a:pt x="6436" y="169"/>
                    <a:pt x="6422" y="169"/>
                  </a:cubicBezTo>
                  <a:cubicBezTo>
                    <a:pt x="6441" y="169"/>
                    <a:pt x="6460" y="169"/>
                    <a:pt x="6464" y="154"/>
                  </a:cubicBezTo>
                  <a:close/>
                  <a:moveTo>
                    <a:pt x="4072" y="223"/>
                  </a:moveTo>
                  <a:cubicBezTo>
                    <a:pt x="4066" y="223"/>
                    <a:pt x="4056" y="232"/>
                    <a:pt x="4056" y="232"/>
                  </a:cubicBezTo>
                  <a:lnTo>
                    <a:pt x="4077" y="232"/>
                  </a:lnTo>
                  <a:cubicBezTo>
                    <a:pt x="4077" y="225"/>
                    <a:pt x="4075" y="223"/>
                    <a:pt x="4072" y="223"/>
                  </a:cubicBezTo>
                  <a:close/>
                  <a:moveTo>
                    <a:pt x="1416" y="254"/>
                  </a:moveTo>
                  <a:lnTo>
                    <a:pt x="1416" y="254"/>
                  </a:lnTo>
                  <a:cubicBezTo>
                    <a:pt x="1416" y="254"/>
                    <a:pt x="1402" y="267"/>
                    <a:pt x="1419" y="273"/>
                  </a:cubicBezTo>
                  <a:lnTo>
                    <a:pt x="1419" y="273"/>
                  </a:lnTo>
                  <a:cubicBezTo>
                    <a:pt x="1416" y="270"/>
                    <a:pt x="1416" y="265"/>
                    <a:pt x="1416" y="254"/>
                  </a:cubicBezTo>
                  <a:close/>
                  <a:moveTo>
                    <a:pt x="1419" y="273"/>
                  </a:moveTo>
                  <a:cubicBezTo>
                    <a:pt x="1422" y="275"/>
                    <a:pt x="1427" y="275"/>
                    <a:pt x="1437" y="275"/>
                  </a:cubicBezTo>
                  <a:cubicBezTo>
                    <a:pt x="1429" y="275"/>
                    <a:pt x="1423" y="274"/>
                    <a:pt x="1419" y="273"/>
                  </a:cubicBezTo>
                  <a:close/>
                  <a:moveTo>
                    <a:pt x="7626" y="0"/>
                  </a:moveTo>
                  <a:lnTo>
                    <a:pt x="7584" y="21"/>
                  </a:lnTo>
                  <a:cubicBezTo>
                    <a:pt x="7563" y="21"/>
                    <a:pt x="7584" y="21"/>
                    <a:pt x="7584" y="0"/>
                  </a:cubicBezTo>
                  <a:lnTo>
                    <a:pt x="7584" y="0"/>
                  </a:lnTo>
                  <a:cubicBezTo>
                    <a:pt x="7542" y="21"/>
                    <a:pt x="7563" y="21"/>
                    <a:pt x="7520" y="21"/>
                  </a:cubicBezTo>
                  <a:lnTo>
                    <a:pt x="6992" y="21"/>
                  </a:lnTo>
                  <a:cubicBezTo>
                    <a:pt x="6978" y="21"/>
                    <a:pt x="6945" y="31"/>
                    <a:pt x="6925" y="31"/>
                  </a:cubicBezTo>
                  <a:cubicBezTo>
                    <a:pt x="6915" y="31"/>
                    <a:pt x="6908" y="28"/>
                    <a:pt x="6908" y="21"/>
                  </a:cubicBezTo>
                  <a:cubicBezTo>
                    <a:pt x="6894" y="21"/>
                    <a:pt x="6880" y="31"/>
                    <a:pt x="6872" y="31"/>
                  </a:cubicBezTo>
                  <a:cubicBezTo>
                    <a:pt x="6868" y="31"/>
                    <a:pt x="6866" y="28"/>
                    <a:pt x="6866" y="21"/>
                  </a:cubicBezTo>
                  <a:cubicBezTo>
                    <a:pt x="6844" y="21"/>
                    <a:pt x="6823" y="21"/>
                    <a:pt x="6823" y="42"/>
                  </a:cubicBezTo>
                  <a:cubicBezTo>
                    <a:pt x="6813" y="32"/>
                    <a:pt x="6802" y="32"/>
                    <a:pt x="6792" y="32"/>
                  </a:cubicBezTo>
                  <a:cubicBezTo>
                    <a:pt x="6781" y="32"/>
                    <a:pt x="6771" y="32"/>
                    <a:pt x="6760" y="21"/>
                  </a:cubicBezTo>
                  <a:lnTo>
                    <a:pt x="6211" y="21"/>
                  </a:lnTo>
                  <a:cubicBezTo>
                    <a:pt x="6211" y="21"/>
                    <a:pt x="6169" y="21"/>
                    <a:pt x="6169" y="42"/>
                  </a:cubicBezTo>
                  <a:cubicBezTo>
                    <a:pt x="6126" y="42"/>
                    <a:pt x="6169" y="21"/>
                    <a:pt x="6147" y="21"/>
                  </a:cubicBezTo>
                  <a:cubicBezTo>
                    <a:pt x="6119" y="21"/>
                    <a:pt x="6110" y="31"/>
                    <a:pt x="6094" y="31"/>
                  </a:cubicBezTo>
                  <a:cubicBezTo>
                    <a:pt x="6086" y="31"/>
                    <a:pt x="6077" y="28"/>
                    <a:pt x="6063" y="21"/>
                  </a:cubicBezTo>
                  <a:lnTo>
                    <a:pt x="6021" y="21"/>
                  </a:lnTo>
                  <a:cubicBezTo>
                    <a:pt x="6000" y="32"/>
                    <a:pt x="5984" y="32"/>
                    <a:pt x="5970" y="32"/>
                  </a:cubicBezTo>
                  <a:cubicBezTo>
                    <a:pt x="5957" y="32"/>
                    <a:pt x="5947" y="32"/>
                    <a:pt x="5936" y="42"/>
                  </a:cubicBezTo>
                  <a:cubicBezTo>
                    <a:pt x="5915" y="42"/>
                    <a:pt x="5873" y="42"/>
                    <a:pt x="5894" y="21"/>
                  </a:cubicBezTo>
                  <a:lnTo>
                    <a:pt x="5894" y="21"/>
                  </a:lnTo>
                  <a:cubicBezTo>
                    <a:pt x="5831" y="42"/>
                    <a:pt x="5788" y="42"/>
                    <a:pt x="5746" y="42"/>
                  </a:cubicBezTo>
                  <a:cubicBezTo>
                    <a:pt x="5739" y="35"/>
                    <a:pt x="5734" y="33"/>
                    <a:pt x="5730" y="33"/>
                  </a:cubicBezTo>
                  <a:cubicBezTo>
                    <a:pt x="5723" y="33"/>
                    <a:pt x="5718" y="42"/>
                    <a:pt x="5704" y="42"/>
                  </a:cubicBezTo>
                  <a:lnTo>
                    <a:pt x="5471" y="42"/>
                  </a:lnTo>
                  <a:lnTo>
                    <a:pt x="5450" y="21"/>
                  </a:lnTo>
                  <a:lnTo>
                    <a:pt x="5450" y="42"/>
                  </a:lnTo>
                  <a:lnTo>
                    <a:pt x="5091" y="42"/>
                  </a:lnTo>
                  <a:cubicBezTo>
                    <a:pt x="5028" y="42"/>
                    <a:pt x="4964" y="63"/>
                    <a:pt x="4880" y="63"/>
                  </a:cubicBezTo>
                  <a:cubicBezTo>
                    <a:pt x="4886" y="57"/>
                    <a:pt x="4889" y="53"/>
                    <a:pt x="4890" y="50"/>
                  </a:cubicBezTo>
                  <a:lnTo>
                    <a:pt x="4890" y="50"/>
                  </a:lnTo>
                  <a:cubicBezTo>
                    <a:pt x="4886" y="51"/>
                    <a:pt x="4883" y="52"/>
                    <a:pt x="4880" y="52"/>
                  </a:cubicBezTo>
                  <a:cubicBezTo>
                    <a:pt x="4866" y="52"/>
                    <a:pt x="4852" y="42"/>
                    <a:pt x="4838" y="42"/>
                  </a:cubicBezTo>
                  <a:lnTo>
                    <a:pt x="4859" y="63"/>
                  </a:lnTo>
                  <a:cubicBezTo>
                    <a:pt x="4838" y="63"/>
                    <a:pt x="4817" y="63"/>
                    <a:pt x="4795" y="42"/>
                  </a:cubicBezTo>
                  <a:lnTo>
                    <a:pt x="4774" y="63"/>
                  </a:lnTo>
                  <a:lnTo>
                    <a:pt x="4753" y="63"/>
                  </a:lnTo>
                  <a:lnTo>
                    <a:pt x="4732" y="42"/>
                  </a:lnTo>
                  <a:cubicBezTo>
                    <a:pt x="4732" y="42"/>
                    <a:pt x="4690" y="63"/>
                    <a:pt x="4669" y="63"/>
                  </a:cubicBezTo>
                  <a:lnTo>
                    <a:pt x="4267" y="63"/>
                  </a:lnTo>
                  <a:cubicBezTo>
                    <a:pt x="4260" y="70"/>
                    <a:pt x="4249" y="73"/>
                    <a:pt x="4236" y="73"/>
                  </a:cubicBezTo>
                  <a:cubicBezTo>
                    <a:pt x="4211" y="73"/>
                    <a:pt x="4183" y="63"/>
                    <a:pt x="4183" y="63"/>
                  </a:cubicBezTo>
                  <a:lnTo>
                    <a:pt x="4141" y="63"/>
                  </a:lnTo>
                  <a:cubicBezTo>
                    <a:pt x="4141" y="63"/>
                    <a:pt x="4141" y="63"/>
                    <a:pt x="4119" y="85"/>
                  </a:cubicBezTo>
                  <a:cubicBezTo>
                    <a:pt x="4098" y="63"/>
                    <a:pt x="4098" y="63"/>
                    <a:pt x="4098" y="63"/>
                  </a:cubicBezTo>
                  <a:lnTo>
                    <a:pt x="4077" y="85"/>
                  </a:lnTo>
                  <a:cubicBezTo>
                    <a:pt x="4024" y="74"/>
                    <a:pt x="3956" y="74"/>
                    <a:pt x="3884" y="74"/>
                  </a:cubicBezTo>
                  <a:cubicBezTo>
                    <a:pt x="3813" y="74"/>
                    <a:pt x="3739" y="74"/>
                    <a:pt x="3676" y="63"/>
                  </a:cubicBezTo>
                  <a:cubicBezTo>
                    <a:pt x="3613" y="63"/>
                    <a:pt x="3528" y="85"/>
                    <a:pt x="3465" y="85"/>
                  </a:cubicBezTo>
                  <a:lnTo>
                    <a:pt x="3148" y="85"/>
                  </a:lnTo>
                  <a:cubicBezTo>
                    <a:pt x="3127" y="92"/>
                    <a:pt x="3115" y="94"/>
                    <a:pt x="3106" y="94"/>
                  </a:cubicBezTo>
                  <a:cubicBezTo>
                    <a:pt x="3090" y="94"/>
                    <a:pt x="3085" y="85"/>
                    <a:pt x="3045" y="85"/>
                  </a:cubicBezTo>
                  <a:lnTo>
                    <a:pt x="3045" y="85"/>
                  </a:lnTo>
                  <a:cubicBezTo>
                    <a:pt x="2992" y="85"/>
                    <a:pt x="2952" y="87"/>
                    <a:pt x="2894" y="106"/>
                  </a:cubicBezTo>
                  <a:cubicBezTo>
                    <a:pt x="2905" y="95"/>
                    <a:pt x="2900" y="95"/>
                    <a:pt x="2892" y="95"/>
                  </a:cubicBezTo>
                  <a:cubicBezTo>
                    <a:pt x="2884" y="95"/>
                    <a:pt x="2873" y="95"/>
                    <a:pt x="2873" y="85"/>
                  </a:cubicBezTo>
                  <a:lnTo>
                    <a:pt x="2873" y="106"/>
                  </a:lnTo>
                  <a:cubicBezTo>
                    <a:pt x="2857" y="106"/>
                    <a:pt x="2828" y="93"/>
                    <a:pt x="2825" y="87"/>
                  </a:cubicBezTo>
                  <a:lnTo>
                    <a:pt x="2825" y="87"/>
                  </a:lnTo>
                  <a:lnTo>
                    <a:pt x="2789" y="106"/>
                  </a:lnTo>
                  <a:lnTo>
                    <a:pt x="2789" y="85"/>
                  </a:lnTo>
                  <a:cubicBezTo>
                    <a:pt x="2775" y="85"/>
                    <a:pt x="2732" y="94"/>
                    <a:pt x="2700" y="94"/>
                  </a:cubicBezTo>
                  <a:cubicBezTo>
                    <a:pt x="2683" y="94"/>
                    <a:pt x="2669" y="92"/>
                    <a:pt x="2662" y="85"/>
                  </a:cubicBezTo>
                  <a:cubicBezTo>
                    <a:pt x="2577" y="106"/>
                    <a:pt x="2430" y="106"/>
                    <a:pt x="2324" y="106"/>
                  </a:cubicBezTo>
                  <a:lnTo>
                    <a:pt x="1944" y="106"/>
                  </a:lnTo>
                  <a:cubicBezTo>
                    <a:pt x="1944" y="106"/>
                    <a:pt x="465" y="106"/>
                    <a:pt x="106" y="169"/>
                  </a:cubicBezTo>
                  <a:cubicBezTo>
                    <a:pt x="85" y="169"/>
                    <a:pt x="43" y="190"/>
                    <a:pt x="64" y="190"/>
                  </a:cubicBezTo>
                  <a:lnTo>
                    <a:pt x="21" y="190"/>
                  </a:lnTo>
                  <a:cubicBezTo>
                    <a:pt x="64" y="190"/>
                    <a:pt x="0" y="211"/>
                    <a:pt x="43" y="211"/>
                  </a:cubicBezTo>
                  <a:lnTo>
                    <a:pt x="85" y="211"/>
                  </a:lnTo>
                  <a:cubicBezTo>
                    <a:pt x="106" y="211"/>
                    <a:pt x="106" y="190"/>
                    <a:pt x="148" y="190"/>
                  </a:cubicBezTo>
                  <a:cubicBezTo>
                    <a:pt x="169" y="190"/>
                    <a:pt x="169" y="211"/>
                    <a:pt x="169" y="211"/>
                  </a:cubicBezTo>
                  <a:lnTo>
                    <a:pt x="254" y="211"/>
                  </a:lnTo>
                  <a:cubicBezTo>
                    <a:pt x="254" y="218"/>
                    <a:pt x="259" y="221"/>
                    <a:pt x="266" y="221"/>
                  </a:cubicBezTo>
                  <a:cubicBezTo>
                    <a:pt x="280" y="221"/>
                    <a:pt x="303" y="211"/>
                    <a:pt x="317" y="211"/>
                  </a:cubicBezTo>
                  <a:cubicBezTo>
                    <a:pt x="296" y="232"/>
                    <a:pt x="317" y="232"/>
                    <a:pt x="317" y="232"/>
                  </a:cubicBezTo>
                  <a:lnTo>
                    <a:pt x="465" y="232"/>
                  </a:lnTo>
                  <a:cubicBezTo>
                    <a:pt x="493" y="232"/>
                    <a:pt x="493" y="223"/>
                    <a:pt x="503" y="223"/>
                  </a:cubicBezTo>
                  <a:cubicBezTo>
                    <a:pt x="507" y="223"/>
                    <a:pt x="514" y="225"/>
                    <a:pt x="528" y="232"/>
                  </a:cubicBezTo>
                  <a:cubicBezTo>
                    <a:pt x="630" y="232"/>
                    <a:pt x="704" y="259"/>
                    <a:pt x="784" y="259"/>
                  </a:cubicBezTo>
                  <a:cubicBezTo>
                    <a:pt x="803" y="259"/>
                    <a:pt x="823" y="258"/>
                    <a:pt x="843" y="254"/>
                  </a:cubicBezTo>
                  <a:lnTo>
                    <a:pt x="843" y="254"/>
                  </a:lnTo>
                  <a:cubicBezTo>
                    <a:pt x="915" y="257"/>
                    <a:pt x="956" y="275"/>
                    <a:pt x="1014" y="275"/>
                  </a:cubicBezTo>
                  <a:lnTo>
                    <a:pt x="1352" y="275"/>
                  </a:lnTo>
                  <a:cubicBezTo>
                    <a:pt x="1373" y="275"/>
                    <a:pt x="1395" y="254"/>
                    <a:pt x="1416" y="254"/>
                  </a:cubicBezTo>
                  <a:cubicBezTo>
                    <a:pt x="1416" y="254"/>
                    <a:pt x="1416" y="254"/>
                    <a:pt x="1416" y="254"/>
                  </a:cubicBezTo>
                  <a:lnTo>
                    <a:pt x="1416" y="254"/>
                  </a:lnTo>
                  <a:cubicBezTo>
                    <a:pt x="1521" y="275"/>
                    <a:pt x="1711" y="275"/>
                    <a:pt x="1880" y="275"/>
                  </a:cubicBezTo>
                  <a:cubicBezTo>
                    <a:pt x="1997" y="264"/>
                    <a:pt x="2113" y="264"/>
                    <a:pt x="2226" y="264"/>
                  </a:cubicBezTo>
                  <a:cubicBezTo>
                    <a:pt x="2340" y="264"/>
                    <a:pt x="2451" y="264"/>
                    <a:pt x="2556" y="254"/>
                  </a:cubicBezTo>
                  <a:cubicBezTo>
                    <a:pt x="2584" y="261"/>
                    <a:pt x="2608" y="263"/>
                    <a:pt x="2629" y="263"/>
                  </a:cubicBezTo>
                  <a:cubicBezTo>
                    <a:pt x="2671" y="263"/>
                    <a:pt x="2704" y="254"/>
                    <a:pt x="2746" y="254"/>
                  </a:cubicBezTo>
                  <a:lnTo>
                    <a:pt x="3275" y="254"/>
                  </a:lnTo>
                  <a:lnTo>
                    <a:pt x="3275" y="232"/>
                  </a:lnTo>
                  <a:cubicBezTo>
                    <a:pt x="3289" y="232"/>
                    <a:pt x="3293" y="242"/>
                    <a:pt x="3301" y="242"/>
                  </a:cubicBezTo>
                  <a:cubicBezTo>
                    <a:pt x="3305" y="242"/>
                    <a:pt x="3310" y="239"/>
                    <a:pt x="3317" y="232"/>
                  </a:cubicBezTo>
                  <a:lnTo>
                    <a:pt x="3338" y="232"/>
                  </a:lnTo>
                  <a:cubicBezTo>
                    <a:pt x="3338" y="239"/>
                    <a:pt x="3347" y="242"/>
                    <a:pt x="3361" y="242"/>
                  </a:cubicBezTo>
                  <a:cubicBezTo>
                    <a:pt x="3387" y="242"/>
                    <a:pt x="3429" y="232"/>
                    <a:pt x="3444" y="232"/>
                  </a:cubicBezTo>
                  <a:lnTo>
                    <a:pt x="4056" y="232"/>
                  </a:lnTo>
                  <a:cubicBezTo>
                    <a:pt x="4035" y="232"/>
                    <a:pt x="4056" y="211"/>
                    <a:pt x="4077" y="211"/>
                  </a:cubicBezTo>
                  <a:lnTo>
                    <a:pt x="4098" y="211"/>
                  </a:lnTo>
                  <a:cubicBezTo>
                    <a:pt x="4098" y="232"/>
                    <a:pt x="4119" y="232"/>
                    <a:pt x="4119" y="232"/>
                  </a:cubicBezTo>
                  <a:cubicBezTo>
                    <a:pt x="4204" y="232"/>
                    <a:pt x="4267" y="211"/>
                    <a:pt x="4352" y="211"/>
                  </a:cubicBezTo>
                  <a:cubicBezTo>
                    <a:pt x="4341" y="222"/>
                    <a:pt x="4357" y="222"/>
                    <a:pt x="4373" y="222"/>
                  </a:cubicBezTo>
                  <a:cubicBezTo>
                    <a:pt x="4389" y="222"/>
                    <a:pt x="4405" y="222"/>
                    <a:pt x="4394" y="232"/>
                  </a:cubicBezTo>
                  <a:cubicBezTo>
                    <a:pt x="4436" y="211"/>
                    <a:pt x="4373" y="211"/>
                    <a:pt x="4415" y="211"/>
                  </a:cubicBezTo>
                  <a:lnTo>
                    <a:pt x="4457" y="211"/>
                  </a:lnTo>
                  <a:cubicBezTo>
                    <a:pt x="4514" y="211"/>
                    <a:pt x="4551" y="221"/>
                    <a:pt x="4589" y="221"/>
                  </a:cubicBezTo>
                  <a:cubicBezTo>
                    <a:pt x="4608" y="221"/>
                    <a:pt x="4626" y="218"/>
                    <a:pt x="4648" y="211"/>
                  </a:cubicBezTo>
                  <a:lnTo>
                    <a:pt x="5070" y="211"/>
                  </a:lnTo>
                  <a:cubicBezTo>
                    <a:pt x="5197" y="211"/>
                    <a:pt x="5366" y="190"/>
                    <a:pt x="5493" y="190"/>
                  </a:cubicBezTo>
                  <a:lnTo>
                    <a:pt x="5640" y="190"/>
                  </a:lnTo>
                  <a:cubicBezTo>
                    <a:pt x="5640" y="190"/>
                    <a:pt x="5725" y="190"/>
                    <a:pt x="5683" y="211"/>
                  </a:cubicBezTo>
                  <a:lnTo>
                    <a:pt x="5809" y="190"/>
                  </a:lnTo>
                  <a:lnTo>
                    <a:pt x="5852" y="190"/>
                  </a:lnTo>
                  <a:cubicBezTo>
                    <a:pt x="5869" y="194"/>
                    <a:pt x="5883" y="196"/>
                    <a:pt x="5896" y="196"/>
                  </a:cubicBezTo>
                  <a:cubicBezTo>
                    <a:pt x="5947" y="196"/>
                    <a:pt x="5974" y="169"/>
                    <a:pt x="6042" y="169"/>
                  </a:cubicBezTo>
                  <a:cubicBezTo>
                    <a:pt x="6049" y="176"/>
                    <a:pt x="6056" y="178"/>
                    <a:pt x="6062" y="178"/>
                  </a:cubicBezTo>
                  <a:cubicBezTo>
                    <a:pt x="6075" y="178"/>
                    <a:pt x="6084" y="169"/>
                    <a:pt x="6084" y="169"/>
                  </a:cubicBezTo>
                  <a:cubicBezTo>
                    <a:pt x="6105" y="169"/>
                    <a:pt x="6105" y="169"/>
                    <a:pt x="6126" y="148"/>
                  </a:cubicBezTo>
                  <a:cubicBezTo>
                    <a:pt x="6147" y="158"/>
                    <a:pt x="6169" y="158"/>
                    <a:pt x="6187" y="158"/>
                  </a:cubicBezTo>
                  <a:cubicBezTo>
                    <a:pt x="6205" y="158"/>
                    <a:pt x="6221" y="158"/>
                    <a:pt x="6232" y="169"/>
                  </a:cubicBezTo>
                  <a:cubicBezTo>
                    <a:pt x="6253" y="169"/>
                    <a:pt x="6253" y="148"/>
                    <a:pt x="6295" y="148"/>
                  </a:cubicBezTo>
                  <a:cubicBezTo>
                    <a:pt x="6316" y="148"/>
                    <a:pt x="6295" y="148"/>
                    <a:pt x="6316" y="169"/>
                  </a:cubicBezTo>
                  <a:lnTo>
                    <a:pt x="6316" y="148"/>
                  </a:lnTo>
                  <a:cubicBezTo>
                    <a:pt x="6359" y="148"/>
                    <a:pt x="6338" y="148"/>
                    <a:pt x="6338" y="169"/>
                  </a:cubicBezTo>
                  <a:cubicBezTo>
                    <a:pt x="6380" y="169"/>
                    <a:pt x="6380" y="148"/>
                    <a:pt x="6401" y="148"/>
                  </a:cubicBezTo>
                  <a:lnTo>
                    <a:pt x="6380" y="169"/>
                  </a:lnTo>
                  <a:cubicBezTo>
                    <a:pt x="6422" y="148"/>
                    <a:pt x="6422" y="148"/>
                    <a:pt x="6464" y="148"/>
                  </a:cubicBezTo>
                  <a:cubicBezTo>
                    <a:pt x="6464" y="150"/>
                    <a:pt x="6464" y="152"/>
                    <a:pt x="6464" y="154"/>
                  </a:cubicBezTo>
                  <a:lnTo>
                    <a:pt x="6464" y="154"/>
                  </a:lnTo>
                  <a:cubicBezTo>
                    <a:pt x="6471" y="150"/>
                    <a:pt x="6478" y="148"/>
                    <a:pt x="6485" y="148"/>
                  </a:cubicBezTo>
                  <a:lnTo>
                    <a:pt x="6675" y="148"/>
                  </a:lnTo>
                  <a:cubicBezTo>
                    <a:pt x="6660" y="148"/>
                    <a:pt x="6667" y="137"/>
                    <a:pt x="6664" y="131"/>
                  </a:cubicBezTo>
                  <a:lnTo>
                    <a:pt x="6664" y="131"/>
                  </a:lnTo>
                  <a:cubicBezTo>
                    <a:pt x="6674" y="135"/>
                    <a:pt x="6683" y="136"/>
                    <a:pt x="6691" y="136"/>
                  </a:cubicBezTo>
                  <a:cubicBezTo>
                    <a:pt x="6706" y="136"/>
                    <a:pt x="6720" y="132"/>
                    <a:pt x="6737" y="129"/>
                  </a:cubicBezTo>
                  <a:lnTo>
                    <a:pt x="6737" y="129"/>
                  </a:lnTo>
                  <a:cubicBezTo>
                    <a:pt x="6718" y="148"/>
                    <a:pt x="6716" y="148"/>
                    <a:pt x="6675" y="148"/>
                  </a:cubicBezTo>
                  <a:lnTo>
                    <a:pt x="6760" y="148"/>
                  </a:lnTo>
                  <a:cubicBezTo>
                    <a:pt x="6760" y="132"/>
                    <a:pt x="6748" y="128"/>
                    <a:pt x="6751" y="127"/>
                  </a:cubicBezTo>
                  <a:lnTo>
                    <a:pt x="6751" y="127"/>
                  </a:lnTo>
                  <a:cubicBezTo>
                    <a:pt x="6754" y="127"/>
                    <a:pt x="6757" y="127"/>
                    <a:pt x="6760" y="127"/>
                  </a:cubicBezTo>
                  <a:cubicBezTo>
                    <a:pt x="6774" y="127"/>
                    <a:pt x="6779" y="136"/>
                    <a:pt x="6780" y="136"/>
                  </a:cubicBezTo>
                  <a:cubicBezTo>
                    <a:pt x="6781" y="136"/>
                    <a:pt x="6781" y="134"/>
                    <a:pt x="6781" y="127"/>
                  </a:cubicBezTo>
                  <a:lnTo>
                    <a:pt x="6908" y="127"/>
                  </a:lnTo>
                  <a:cubicBezTo>
                    <a:pt x="6903" y="132"/>
                    <a:pt x="6899" y="136"/>
                    <a:pt x="6896" y="139"/>
                  </a:cubicBezTo>
                  <a:lnTo>
                    <a:pt x="6896" y="139"/>
                  </a:lnTo>
                  <a:cubicBezTo>
                    <a:pt x="6903" y="139"/>
                    <a:pt x="6908" y="142"/>
                    <a:pt x="6908" y="148"/>
                  </a:cubicBezTo>
                  <a:lnTo>
                    <a:pt x="6950" y="148"/>
                  </a:lnTo>
                  <a:lnTo>
                    <a:pt x="6950" y="127"/>
                  </a:lnTo>
                  <a:cubicBezTo>
                    <a:pt x="6963" y="123"/>
                    <a:pt x="6970" y="121"/>
                    <a:pt x="6975" y="121"/>
                  </a:cubicBezTo>
                  <a:cubicBezTo>
                    <a:pt x="6993" y="121"/>
                    <a:pt x="6963" y="148"/>
                    <a:pt x="7013" y="148"/>
                  </a:cubicBezTo>
                  <a:lnTo>
                    <a:pt x="7140" y="148"/>
                  </a:lnTo>
                  <a:cubicBezTo>
                    <a:pt x="7154" y="148"/>
                    <a:pt x="7178" y="139"/>
                    <a:pt x="7198" y="139"/>
                  </a:cubicBezTo>
                  <a:cubicBezTo>
                    <a:pt x="7208" y="139"/>
                    <a:pt x="7218" y="141"/>
                    <a:pt x="7225" y="148"/>
                  </a:cubicBezTo>
                  <a:cubicBezTo>
                    <a:pt x="7225" y="127"/>
                    <a:pt x="7225" y="127"/>
                    <a:pt x="7225" y="127"/>
                  </a:cubicBezTo>
                  <a:lnTo>
                    <a:pt x="7436" y="127"/>
                  </a:lnTo>
                  <a:cubicBezTo>
                    <a:pt x="7499" y="127"/>
                    <a:pt x="7520" y="127"/>
                    <a:pt x="7563" y="106"/>
                  </a:cubicBezTo>
                  <a:cubicBezTo>
                    <a:pt x="7563" y="106"/>
                    <a:pt x="7563" y="106"/>
                    <a:pt x="7563" y="127"/>
                  </a:cubicBezTo>
                  <a:lnTo>
                    <a:pt x="7647" y="127"/>
                  </a:lnTo>
                  <a:cubicBezTo>
                    <a:pt x="7626" y="127"/>
                    <a:pt x="7626" y="127"/>
                    <a:pt x="7647" y="106"/>
                  </a:cubicBezTo>
                  <a:lnTo>
                    <a:pt x="7711" y="106"/>
                  </a:lnTo>
                  <a:cubicBezTo>
                    <a:pt x="7689" y="106"/>
                    <a:pt x="7711" y="127"/>
                    <a:pt x="7689" y="127"/>
                  </a:cubicBezTo>
                  <a:cubicBezTo>
                    <a:pt x="7711" y="127"/>
                    <a:pt x="7732" y="127"/>
                    <a:pt x="7732" y="106"/>
                  </a:cubicBezTo>
                  <a:lnTo>
                    <a:pt x="7774" y="106"/>
                  </a:lnTo>
                  <a:cubicBezTo>
                    <a:pt x="7781" y="113"/>
                    <a:pt x="7786" y="115"/>
                    <a:pt x="7790" y="115"/>
                  </a:cubicBezTo>
                  <a:cubicBezTo>
                    <a:pt x="7797" y="115"/>
                    <a:pt x="7802" y="106"/>
                    <a:pt x="7816" y="106"/>
                  </a:cubicBezTo>
                  <a:lnTo>
                    <a:pt x="7943" y="106"/>
                  </a:lnTo>
                  <a:cubicBezTo>
                    <a:pt x="7964" y="106"/>
                    <a:pt x="7964" y="127"/>
                    <a:pt x="7943" y="127"/>
                  </a:cubicBezTo>
                  <a:cubicBezTo>
                    <a:pt x="7964" y="127"/>
                    <a:pt x="7964" y="106"/>
                    <a:pt x="7985" y="106"/>
                  </a:cubicBezTo>
                  <a:cubicBezTo>
                    <a:pt x="7975" y="116"/>
                    <a:pt x="7985" y="116"/>
                    <a:pt x="7996" y="116"/>
                  </a:cubicBezTo>
                  <a:cubicBezTo>
                    <a:pt x="8006" y="116"/>
                    <a:pt x="8017" y="116"/>
                    <a:pt x="8006" y="127"/>
                  </a:cubicBezTo>
                  <a:lnTo>
                    <a:pt x="8070" y="127"/>
                  </a:lnTo>
                  <a:cubicBezTo>
                    <a:pt x="8133" y="106"/>
                    <a:pt x="8133" y="106"/>
                    <a:pt x="8196" y="106"/>
                  </a:cubicBezTo>
                  <a:lnTo>
                    <a:pt x="8175" y="106"/>
                  </a:lnTo>
                  <a:cubicBezTo>
                    <a:pt x="8218" y="85"/>
                    <a:pt x="8218" y="85"/>
                    <a:pt x="8239" y="85"/>
                  </a:cubicBezTo>
                  <a:cubicBezTo>
                    <a:pt x="8218" y="106"/>
                    <a:pt x="8281" y="106"/>
                    <a:pt x="8323" y="106"/>
                  </a:cubicBezTo>
                  <a:cubicBezTo>
                    <a:pt x="8323" y="106"/>
                    <a:pt x="8302" y="106"/>
                    <a:pt x="8302" y="85"/>
                  </a:cubicBezTo>
                  <a:lnTo>
                    <a:pt x="8344" y="85"/>
                  </a:lnTo>
                  <a:cubicBezTo>
                    <a:pt x="8358" y="85"/>
                    <a:pt x="8372" y="94"/>
                    <a:pt x="8387" y="94"/>
                  </a:cubicBezTo>
                  <a:cubicBezTo>
                    <a:pt x="8394" y="94"/>
                    <a:pt x="8401" y="92"/>
                    <a:pt x="8408" y="85"/>
                  </a:cubicBezTo>
                  <a:lnTo>
                    <a:pt x="8429" y="106"/>
                  </a:lnTo>
                  <a:cubicBezTo>
                    <a:pt x="8429" y="85"/>
                    <a:pt x="8471" y="85"/>
                    <a:pt x="8471" y="85"/>
                  </a:cubicBezTo>
                  <a:lnTo>
                    <a:pt x="8619" y="85"/>
                  </a:lnTo>
                  <a:cubicBezTo>
                    <a:pt x="8619" y="85"/>
                    <a:pt x="8628" y="94"/>
                    <a:pt x="8635" y="94"/>
                  </a:cubicBezTo>
                  <a:cubicBezTo>
                    <a:pt x="8638" y="94"/>
                    <a:pt x="8640" y="92"/>
                    <a:pt x="8640" y="85"/>
                  </a:cubicBezTo>
                  <a:lnTo>
                    <a:pt x="8640" y="106"/>
                  </a:lnTo>
                  <a:cubicBezTo>
                    <a:pt x="8640" y="85"/>
                    <a:pt x="8703" y="85"/>
                    <a:pt x="8724" y="85"/>
                  </a:cubicBezTo>
                  <a:cubicBezTo>
                    <a:pt x="8724" y="95"/>
                    <a:pt x="8735" y="95"/>
                    <a:pt x="8748" y="95"/>
                  </a:cubicBezTo>
                  <a:cubicBezTo>
                    <a:pt x="8761" y="95"/>
                    <a:pt x="8777" y="95"/>
                    <a:pt x="8788" y="106"/>
                  </a:cubicBezTo>
                  <a:cubicBezTo>
                    <a:pt x="8788" y="85"/>
                    <a:pt x="8830" y="85"/>
                    <a:pt x="8851" y="85"/>
                  </a:cubicBezTo>
                  <a:lnTo>
                    <a:pt x="8893" y="85"/>
                  </a:lnTo>
                  <a:cubicBezTo>
                    <a:pt x="8893" y="85"/>
                    <a:pt x="8957" y="85"/>
                    <a:pt x="8978" y="106"/>
                  </a:cubicBezTo>
                  <a:lnTo>
                    <a:pt x="8999" y="85"/>
                  </a:lnTo>
                  <a:lnTo>
                    <a:pt x="9041" y="85"/>
                  </a:lnTo>
                  <a:cubicBezTo>
                    <a:pt x="9041" y="77"/>
                    <a:pt x="9044" y="75"/>
                    <a:pt x="9048" y="75"/>
                  </a:cubicBezTo>
                  <a:cubicBezTo>
                    <a:pt x="9055" y="75"/>
                    <a:pt x="9070" y="85"/>
                    <a:pt x="9084" y="85"/>
                  </a:cubicBezTo>
                  <a:lnTo>
                    <a:pt x="9105" y="85"/>
                  </a:lnTo>
                  <a:cubicBezTo>
                    <a:pt x="9084" y="85"/>
                    <a:pt x="9147" y="63"/>
                    <a:pt x="9126" y="63"/>
                  </a:cubicBezTo>
                  <a:lnTo>
                    <a:pt x="9231" y="63"/>
                  </a:lnTo>
                  <a:cubicBezTo>
                    <a:pt x="9210" y="63"/>
                    <a:pt x="9189" y="85"/>
                    <a:pt x="9231" y="85"/>
                  </a:cubicBezTo>
                  <a:cubicBezTo>
                    <a:pt x="9231" y="101"/>
                    <a:pt x="9231" y="105"/>
                    <a:pt x="9253" y="105"/>
                  </a:cubicBezTo>
                  <a:lnTo>
                    <a:pt x="9253" y="105"/>
                  </a:lnTo>
                  <a:cubicBezTo>
                    <a:pt x="9253" y="85"/>
                    <a:pt x="9253" y="85"/>
                    <a:pt x="9253" y="85"/>
                  </a:cubicBezTo>
                  <a:lnTo>
                    <a:pt x="9295" y="85"/>
                  </a:lnTo>
                  <a:cubicBezTo>
                    <a:pt x="9253" y="63"/>
                    <a:pt x="9358" y="63"/>
                    <a:pt x="9337" y="63"/>
                  </a:cubicBezTo>
                  <a:lnTo>
                    <a:pt x="9358" y="63"/>
                  </a:lnTo>
                  <a:cubicBezTo>
                    <a:pt x="9337" y="63"/>
                    <a:pt x="9379" y="63"/>
                    <a:pt x="9379" y="85"/>
                  </a:cubicBezTo>
                  <a:cubicBezTo>
                    <a:pt x="9400" y="85"/>
                    <a:pt x="9358" y="63"/>
                    <a:pt x="9379" y="63"/>
                  </a:cubicBezTo>
                  <a:cubicBezTo>
                    <a:pt x="9379" y="63"/>
                    <a:pt x="9400" y="63"/>
                    <a:pt x="9422" y="85"/>
                  </a:cubicBezTo>
                  <a:lnTo>
                    <a:pt x="9443" y="85"/>
                  </a:lnTo>
                  <a:cubicBezTo>
                    <a:pt x="9443" y="85"/>
                    <a:pt x="9400" y="85"/>
                    <a:pt x="9422" y="63"/>
                  </a:cubicBezTo>
                  <a:lnTo>
                    <a:pt x="9464" y="63"/>
                  </a:lnTo>
                  <a:cubicBezTo>
                    <a:pt x="9443" y="85"/>
                    <a:pt x="9464" y="85"/>
                    <a:pt x="9443" y="85"/>
                  </a:cubicBezTo>
                  <a:lnTo>
                    <a:pt x="9506" y="85"/>
                  </a:lnTo>
                  <a:cubicBezTo>
                    <a:pt x="9506" y="85"/>
                    <a:pt x="9464" y="63"/>
                    <a:pt x="9506" y="63"/>
                  </a:cubicBezTo>
                  <a:lnTo>
                    <a:pt x="9717" y="63"/>
                  </a:lnTo>
                  <a:cubicBezTo>
                    <a:pt x="9731" y="70"/>
                    <a:pt x="9750" y="73"/>
                    <a:pt x="9771" y="73"/>
                  </a:cubicBezTo>
                  <a:cubicBezTo>
                    <a:pt x="9811" y="73"/>
                    <a:pt x="9858" y="63"/>
                    <a:pt x="9886" y="63"/>
                  </a:cubicBezTo>
                  <a:cubicBezTo>
                    <a:pt x="9886" y="53"/>
                    <a:pt x="9892" y="53"/>
                    <a:pt x="9900" y="53"/>
                  </a:cubicBezTo>
                  <a:cubicBezTo>
                    <a:pt x="9907" y="53"/>
                    <a:pt x="9918" y="53"/>
                    <a:pt x="9929" y="42"/>
                  </a:cubicBezTo>
                  <a:lnTo>
                    <a:pt x="9929" y="42"/>
                  </a:lnTo>
                  <a:cubicBezTo>
                    <a:pt x="9907" y="63"/>
                    <a:pt x="9971" y="63"/>
                    <a:pt x="9929" y="63"/>
                  </a:cubicBezTo>
                  <a:lnTo>
                    <a:pt x="9950" y="63"/>
                  </a:lnTo>
                  <a:cubicBezTo>
                    <a:pt x="9971" y="63"/>
                    <a:pt x="9907" y="63"/>
                    <a:pt x="9929" y="85"/>
                  </a:cubicBezTo>
                  <a:cubicBezTo>
                    <a:pt x="9964" y="85"/>
                    <a:pt x="9984" y="70"/>
                    <a:pt x="10015" y="65"/>
                  </a:cubicBezTo>
                  <a:lnTo>
                    <a:pt x="10015" y="65"/>
                  </a:lnTo>
                  <a:lnTo>
                    <a:pt x="10034" y="85"/>
                  </a:lnTo>
                  <a:cubicBezTo>
                    <a:pt x="10098" y="85"/>
                    <a:pt x="10055" y="63"/>
                    <a:pt x="10076" y="63"/>
                  </a:cubicBezTo>
                  <a:lnTo>
                    <a:pt x="10119" y="63"/>
                  </a:lnTo>
                  <a:cubicBezTo>
                    <a:pt x="10140" y="63"/>
                    <a:pt x="10182" y="63"/>
                    <a:pt x="10203" y="42"/>
                  </a:cubicBezTo>
                  <a:lnTo>
                    <a:pt x="9971" y="42"/>
                  </a:lnTo>
                  <a:cubicBezTo>
                    <a:pt x="9992" y="42"/>
                    <a:pt x="9971" y="21"/>
                    <a:pt x="10013" y="21"/>
                  </a:cubicBezTo>
                  <a:cubicBezTo>
                    <a:pt x="9950" y="21"/>
                    <a:pt x="9929" y="42"/>
                    <a:pt x="9886" y="42"/>
                  </a:cubicBezTo>
                  <a:lnTo>
                    <a:pt x="9823" y="42"/>
                  </a:lnTo>
                  <a:cubicBezTo>
                    <a:pt x="9823" y="21"/>
                    <a:pt x="9823" y="21"/>
                    <a:pt x="9844" y="21"/>
                  </a:cubicBezTo>
                  <a:lnTo>
                    <a:pt x="9717" y="21"/>
                  </a:lnTo>
                  <a:cubicBezTo>
                    <a:pt x="9703" y="21"/>
                    <a:pt x="9670" y="31"/>
                    <a:pt x="9650" y="31"/>
                  </a:cubicBezTo>
                  <a:cubicBezTo>
                    <a:pt x="9640" y="31"/>
                    <a:pt x="9633" y="28"/>
                    <a:pt x="9633" y="21"/>
                  </a:cubicBezTo>
                  <a:lnTo>
                    <a:pt x="9422" y="21"/>
                  </a:lnTo>
                  <a:cubicBezTo>
                    <a:pt x="9400" y="21"/>
                    <a:pt x="9422" y="21"/>
                    <a:pt x="9379" y="0"/>
                  </a:cubicBezTo>
                  <a:lnTo>
                    <a:pt x="9379" y="21"/>
                  </a:lnTo>
                  <a:lnTo>
                    <a:pt x="9231" y="21"/>
                  </a:lnTo>
                  <a:cubicBezTo>
                    <a:pt x="9210" y="14"/>
                    <a:pt x="9192" y="12"/>
                    <a:pt x="9174" y="12"/>
                  </a:cubicBezTo>
                  <a:cubicBezTo>
                    <a:pt x="9140" y="12"/>
                    <a:pt x="9112" y="21"/>
                    <a:pt x="9084" y="21"/>
                  </a:cubicBezTo>
                  <a:lnTo>
                    <a:pt x="8978" y="21"/>
                  </a:lnTo>
                  <a:cubicBezTo>
                    <a:pt x="8978" y="21"/>
                    <a:pt x="8978" y="21"/>
                    <a:pt x="8936" y="0"/>
                  </a:cubicBezTo>
                  <a:cubicBezTo>
                    <a:pt x="8915" y="21"/>
                    <a:pt x="8915" y="21"/>
                    <a:pt x="8893" y="21"/>
                  </a:cubicBezTo>
                  <a:lnTo>
                    <a:pt x="8788" y="21"/>
                  </a:lnTo>
                  <a:cubicBezTo>
                    <a:pt x="8774" y="14"/>
                    <a:pt x="8762" y="12"/>
                    <a:pt x="8750" y="12"/>
                  </a:cubicBezTo>
                  <a:cubicBezTo>
                    <a:pt x="8727" y="12"/>
                    <a:pt x="8703" y="21"/>
                    <a:pt x="8661" y="21"/>
                  </a:cubicBezTo>
                  <a:lnTo>
                    <a:pt x="8492" y="21"/>
                  </a:lnTo>
                  <a:cubicBezTo>
                    <a:pt x="8478" y="21"/>
                    <a:pt x="8473" y="12"/>
                    <a:pt x="8466" y="12"/>
                  </a:cubicBezTo>
                  <a:cubicBezTo>
                    <a:pt x="8462" y="12"/>
                    <a:pt x="8457" y="14"/>
                    <a:pt x="8450" y="21"/>
                  </a:cubicBezTo>
                  <a:lnTo>
                    <a:pt x="8196" y="21"/>
                  </a:lnTo>
                  <a:cubicBezTo>
                    <a:pt x="8168" y="21"/>
                    <a:pt x="8159" y="12"/>
                    <a:pt x="8137" y="12"/>
                  </a:cubicBezTo>
                  <a:cubicBezTo>
                    <a:pt x="8126" y="12"/>
                    <a:pt x="8113" y="14"/>
                    <a:pt x="8093" y="20"/>
                  </a:cubicBezTo>
                  <a:lnTo>
                    <a:pt x="8093" y="20"/>
                  </a:lnTo>
                  <a:cubicBezTo>
                    <a:pt x="8068" y="18"/>
                    <a:pt x="8063" y="12"/>
                    <a:pt x="8054" y="12"/>
                  </a:cubicBezTo>
                  <a:cubicBezTo>
                    <a:pt x="8049" y="12"/>
                    <a:pt x="8041" y="14"/>
                    <a:pt x="8027" y="21"/>
                  </a:cubicBezTo>
                  <a:lnTo>
                    <a:pt x="8006" y="21"/>
                  </a:lnTo>
                  <a:lnTo>
                    <a:pt x="8006" y="0"/>
                  </a:lnTo>
                  <a:lnTo>
                    <a:pt x="7985" y="21"/>
                  </a:lnTo>
                  <a:lnTo>
                    <a:pt x="7964" y="21"/>
                  </a:lnTo>
                  <a:cubicBezTo>
                    <a:pt x="7953" y="11"/>
                    <a:pt x="7943" y="11"/>
                    <a:pt x="7930" y="11"/>
                  </a:cubicBezTo>
                  <a:cubicBezTo>
                    <a:pt x="7917" y="11"/>
                    <a:pt x="7901" y="11"/>
                    <a:pt x="7880" y="0"/>
                  </a:cubicBezTo>
                  <a:lnTo>
                    <a:pt x="7880" y="21"/>
                  </a:lnTo>
                  <a:cubicBezTo>
                    <a:pt x="7837" y="21"/>
                    <a:pt x="7776" y="12"/>
                    <a:pt x="7715" y="12"/>
                  </a:cubicBezTo>
                  <a:cubicBezTo>
                    <a:pt x="7685" y="12"/>
                    <a:pt x="7654" y="14"/>
                    <a:pt x="7626" y="21"/>
                  </a:cubicBezTo>
                  <a:lnTo>
                    <a:pt x="7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14950;p67"/>
            <p:cNvSpPr/>
            <p:nvPr/>
          </p:nvSpPr>
          <p:spPr>
            <a:xfrm>
              <a:off x="7561215" y="3398632"/>
              <a:ext cx="1682" cy="861"/>
            </a:xfrm>
            <a:custGeom>
              <a:avLst/>
              <a:gdLst/>
              <a:ahLst/>
              <a:cxnLst/>
              <a:rect l="l" t="t" r="r" b="b"/>
              <a:pathLst>
                <a:path w="43" h="22" extrusionOk="0">
                  <a:moveTo>
                    <a:pt x="22" y="1"/>
                  </a:moveTo>
                  <a:cubicBezTo>
                    <a:pt x="22" y="5"/>
                    <a:pt x="22" y="9"/>
                    <a:pt x="21" y="11"/>
                  </a:cubicBezTo>
                  <a:lnTo>
                    <a:pt x="21" y="11"/>
                  </a:lnTo>
                  <a:lnTo>
                    <a:pt x="43" y="1"/>
                  </a:lnTo>
                  <a:close/>
                  <a:moveTo>
                    <a:pt x="21" y="11"/>
                  </a:moveTo>
                  <a:lnTo>
                    <a:pt x="0" y="22"/>
                  </a:lnTo>
                  <a:cubicBezTo>
                    <a:pt x="17" y="22"/>
                    <a:pt x="21" y="22"/>
                    <a:pt x="21" y="1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14951;p67"/>
            <p:cNvSpPr/>
            <p:nvPr/>
          </p:nvSpPr>
          <p:spPr>
            <a:xfrm>
              <a:off x="7529800" y="339945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14952;p67"/>
            <p:cNvSpPr/>
            <p:nvPr/>
          </p:nvSpPr>
          <p:spPr>
            <a:xfrm>
              <a:off x="7521545" y="3400314"/>
              <a:ext cx="861" cy="39"/>
            </a:xfrm>
            <a:custGeom>
              <a:avLst/>
              <a:gdLst/>
              <a:ahLst/>
              <a:cxnLst/>
              <a:rect l="l" t="t" r="r" b="b"/>
              <a:pathLst>
                <a:path w="22" h="1" extrusionOk="0">
                  <a:moveTo>
                    <a:pt x="22" y="0"/>
                  </a:moveTo>
                  <a:cubicBezTo>
                    <a:pt x="22" y="0"/>
                    <a:pt x="22" y="0"/>
                    <a:pt x="1" y="0"/>
                  </a:cubicBezTo>
                  <a:cubicBezTo>
                    <a:pt x="1" y="0"/>
                    <a:pt x="1"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14953;p67"/>
            <p:cNvSpPr/>
            <p:nvPr/>
          </p:nvSpPr>
          <p:spPr>
            <a:xfrm>
              <a:off x="7581049" y="339781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14954;p67"/>
            <p:cNvSpPr/>
            <p:nvPr/>
          </p:nvSpPr>
          <p:spPr>
            <a:xfrm>
              <a:off x="7631438" y="3396989"/>
              <a:ext cx="900" cy="39"/>
            </a:xfrm>
            <a:custGeom>
              <a:avLst/>
              <a:gdLst/>
              <a:ahLst/>
              <a:cxnLst/>
              <a:rect l="l" t="t" r="r" b="b"/>
              <a:pathLst>
                <a:path w="23" h="1" extrusionOk="0">
                  <a:moveTo>
                    <a:pt x="22" y="1"/>
                  </a:moveTo>
                  <a:cubicBezTo>
                    <a:pt x="22" y="1"/>
                    <a:pt x="1" y="1"/>
                    <a:pt x="1" y="1"/>
                  </a:cubicBezTo>
                  <a:cubicBezTo>
                    <a:pt x="1"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14955;p67"/>
            <p:cNvSpPr/>
            <p:nvPr/>
          </p:nvSpPr>
          <p:spPr>
            <a:xfrm>
              <a:off x="7628973" y="339698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14956;p67"/>
            <p:cNvSpPr/>
            <p:nvPr/>
          </p:nvSpPr>
          <p:spPr>
            <a:xfrm>
              <a:off x="7567826" y="3398632"/>
              <a:ext cx="861" cy="39"/>
            </a:xfrm>
            <a:custGeom>
              <a:avLst/>
              <a:gdLst/>
              <a:ahLst/>
              <a:cxnLst/>
              <a:rect l="l" t="t" r="r" b="b"/>
              <a:pathLst>
                <a:path w="22" h="1" extrusionOk="0">
                  <a:moveTo>
                    <a:pt x="22" y="1"/>
                  </a:moveTo>
                  <a:cubicBezTo>
                    <a:pt x="22" y="1"/>
                    <a:pt x="22" y="1"/>
                    <a:pt x="0" y="1"/>
                  </a:cubicBezTo>
                  <a:cubicBezTo>
                    <a:pt x="22"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14957;p67"/>
            <p:cNvSpPr/>
            <p:nvPr/>
          </p:nvSpPr>
          <p:spPr>
            <a:xfrm>
              <a:off x="7627330" y="3396989"/>
              <a:ext cx="861" cy="39"/>
            </a:xfrm>
            <a:custGeom>
              <a:avLst/>
              <a:gdLst/>
              <a:ahLst/>
              <a:cxnLst/>
              <a:rect l="l" t="t" r="r" b="b"/>
              <a:pathLst>
                <a:path w="22" h="1" extrusionOk="0">
                  <a:moveTo>
                    <a:pt x="21"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14958;p67"/>
            <p:cNvSpPr/>
            <p:nvPr/>
          </p:nvSpPr>
          <p:spPr>
            <a:xfrm>
              <a:off x="7632299" y="3396989"/>
              <a:ext cx="861" cy="39"/>
            </a:xfrm>
            <a:custGeom>
              <a:avLst/>
              <a:gdLst/>
              <a:ahLst/>
              <a:cxnLst/>
              <a:rect l="l" t="t" r="r" b="b"/>
              <a:pathLst>
                <a:path w="22" h="1" extrusionOk="0">
                  <a:moveTo>
                    <a:pt x="21" y="1"/>
                  </a:moveTo>
                  <a:cubicBezTo>
                    <a:pt x="0" y="1"/>
                    <a:pt x="0" y="1"/>
                    <a:pt x="0" y="1"/>
                  </a:cubicBezTo>
                  <a:cubicBezTo>
                    <a:pt x="0" y="1"/>
                    <a:pt x="0"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14959;p67"/>
            <p:cNvSpPr/>
            <p:nvPr/>
          </p:nvSpPr>
          <p:spPr>
            <a:xfrm>
              <a:off x="7599241" y="3396989"/>
              <a:ext cx="861" cy="39"/>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14960;p67"/>
            <p:cNvSpPr/>
            <p:nvPr/>
          </p:nvSpPr>
          <p:spPr>
            <a:xfrm>
              <a:off x="7624826" y="3396989"/>
              <a:ext cx="39" cy="861"/>
            </a:xfrm>
            <a:custGeom>
              <a:avLst/>
              <a:gdLst/>
              <a:ahLst/>
              <a:cxnLst/>
              <a:rect l="l" t="t" r="r" b="b"/>
              <a:pathLst>
                <a:path w="1" h="22" extrusionOk="0">
                  <a:moveTo>
                    <a:pt x="1" y="1"/>
                  </a:moveTo>
                  <a:lnTo>
                    <a:pt x="1" y="1"/>
                  </a:lnTo>
                  <a:lnTo>
                    <a:pt x="1" y="22"/>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14961;p67"/>
            <p:cNvSpPr/>
            <p:nvPr/>
          </p:nvSpPr>
          <p:spPr>
            <a:xfrm>
              <a:off x="7635585" y="3396989"/>
              <a:ext cx="39" cy="39"/>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14962;p67"/>
            <p:cNvSpPr/>
            <p:nvPr/>
          </p:nvSpPr>
          <p:spPr>
            <a:xfrm>
              <a:off x="7609960" y="3396989"/>
              <a:ext cx="861" cy="861"/>
            </a:xfrm>
            <a:custGeom>
              <a:avLst/>
              <a:gdLst/>
              <a:ahLst/>
              <a:cxnLst/>
              <a:rect l="l" t="t" r="r" b="b"/>
              <a:pathLst>
                <a:path w="22" h="22" extrusionOk="0">
                  <a:moveTo>
                    <a:pt x="22" y="1"/>
                  </a:moveTo>
                  <a:cubicBezTo>
                    <a:pt x="22" y="1"/>
                    <a:pt x="1" y="1"/>
                    <a:pt x="22" y="22"/>
                  </a:cubicBezTo>
                  <a:cubicBezTo>
                    <a:pt x="22"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14963;p67"/>
            <p:cNvSpPr/>
            <p:nvPr/>
          </p:nvSpPr>
          <p:spPr>
            <a:xfrm>
              <a:off x="7638049" y="343333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14964;p67"/>
            <p:cNvSpPr/>
            <p:nvPr/>
          </p:nvSpPr>
          <p:spPr>
            <a:xfrm>
              <a:off x="7606674" y="3432511"/>
              <a:ext cx="861" cy="39"/>
            </a:xfrm>
            <a:custGeom>
              <a:avLst/>
              <a:gdLst/>
              <a:ahLst/>
              <a:cxnLst/>
              <a:rect l="l" t="t" r="r" b="b"/>
              <a:pathLst>
                <a:path w="22" h="1" extrusionOk="0">
                  <a:moveTo>
                    <a:pt x="0" y="1"/>
                  </a:moveTo>
                  <a:lnTo>
                    <a:pt x="21" y="1"/>
                  </a:lnTo>
                  <a:cubicBezTo>
                    <a:pt x="21"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14965;p67"/>
            <p:cNvSpPr/>
            <p:nvPr/>
          </p:nvSpPr>
          <p:spPr>
            <a:xfrm>
              <a:off x="7657063" y="3433333"/>
              <a:ext cx="1721" cy="39"/>
            </a:xfrm>
            <a:custGeom>
              <a:avLst/>
              <a:gdLst/>
              <a:ahLst/>
              <a:cxnLst/>
              <a:rect l="l" t="t" r="r" b="b"/>
              <a:pathLst>
                <a:path w="44" h="1" extrusionOk="0">
                  <a:moveTo>
                    <a:pt x="1" y="1"/>
                  </a:moveTo>
                  <a:cubicBezTo>
                    <a:pt x="1" y="1"/>
                    <a:pt x="1" y="1"/>
                    <a:pt x="1" y="1"/>
                  </a:cubicBezTo>
                  <a:cubicBezTo>
                    <a:pt x="1" y="1"/>
                    <a:pt x="22" y="1"/>
                    <a:pt x="43"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14966;p67"/>
            <p:cNvSpPr/>
            <p:nvPr/>
          </p:nvSpPr>
          <p:spPr>
            <a:xfrm>
              <a:off x="7539737" y="3432511"/>
              <a:ext cx="861" cy="39"/>
            </a:xfrm>
            <a:custGeom>
              <a:avLst/>
              <a:gdLst/>
              <a:ahLst/>
              <a:cxnLst/>
              <a:rect l="l" t="t" r="r" b="b"/>
              <a:pathLst>
                <a:path w="22" h="1" extrusionOk="0">
                  <a:moveTo>
                    <a:pt x="0" y="1"/>
                  </a:moveTo>
                  <a:lnTo>
                    <a:pt x="21" y="1"/>
                  </a:lnTo>
                  <a:cubicBezTo>
                    <a:pt x="21"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14967;p67"/>
            <p:cNvSpPr/>
            <p:nvPr/>
          </p:nvSpPr>
          <p:spPr>
            <a:xfrm>
              <a:off x="7579406" y="343251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14968;p67"/>
            <p:cNvSpPr/>
            <p:nvPr/>
          </p:nvSpPr>
          <p:spPr>
            <a:xfrm>
              <a:off x="7666999" y="3435837"/>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14969;p67"/>
            <p:cNvSpPr/>
            <p:nvPr/>
          </p:nvSpPr>
          <p:spPr>
            <a:xfrm>
              <a:off x="7686013" y="343501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14970;p67"/>
            <p:cNvSpPr/>
            <p:nvPr/>
          </p:nvSpPr>
          <p:spPr>
            <a:xfrm>
              <a:off x="7678579" y="343419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14971;p67"/>
            <p:cNvSpPr/>
            <p:nvPr/>
          </p:nvSpPr>
          <p:spPr>
            <a:xfrm>
              <a:off x="7677719" y="3434194"/>
              <a:ext cx="900" cy="39"/>
            </a:xfrm>
            <a:custGeom>
              <a:avLst/>
              <a:gdLst/>
              <a:ahLst/>
              <a:cxnLst/>
              <a:rect l="l" t="t" r="r" b="b"/>
              <a:pathLst>
                <a:path w="23" h="1" extrusionOk="0">
                  <a:moveTo>
                    <a:pt x="1" y="0"/>
                  </a:moveTo>
                  <a:cubicBezTo>
                    <a:pt x="1" y="0"/>
                    <a:pt x="1" y="0"/>
                    <a:pt x="22"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14972;p67"/>
            <p:cNvSpPr/>
            <p:nvPr/>
          </p:nvSpPr>
          <p:spPr>
            <a:xfrm>
              <a:off x="7295109" y="3435015"/>
              <a:ext cx="1682" cy="861"/>
            </a:xfrm>
            <a:custGeom>
              <a:avLst/>
              <a:gdLst/>
              <a:ahLst/>
              <a:cxnLst/>
              <a:rect l="l" t="t" r="r" b="b"/>
              <a:pathLst>
                <a:path w="43" h="22" extrusionOk="0">
                  <a:moveTo>
                    <a:pt x="43" y="0"/>
                  </a:moveTo>
                  <a:cubicBezTo>
                    <a:pt x="32" y="0"/>
                    <a:pt x="27" y="6"/>
                    <a:pt x="22" y="11"/>
                  </a:cubicBezTo>
                  <a:lnTo>
                    <a:pt x="43" y="0"/>
                  </a:lnTo>
                  <a:close/>
                  <a:moveTo>
                    <a:pt x="22" y="11"/>
                  </a:moveTo>
                  <a:lnTo>
                    <a:pt x="1" y="21"/>
                  </a:lnTo>
                  <a:cubicBezTo>
                    <a:pt x="11" y="21"/>
                    <a:pt x="16" y="16"/>
                    <a:pt x="22" y="1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14973;p67"/>
            <p:cNvSpPr/>
            <p:nvPr/>
          </p:nvSpPr>
          <p:spPr>
            <a:xfrm>
              <a:off x="7479411" y="3432511"/>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14974;p67"/>
            <p:cNvSpPr/>
            <p:nvPr/>
          </p:nvSpPr>
          <p:spPr>
            <a:xfrm>
              <a:off x="7295931" y="3436658"/>
              <a:ext cx="39" cy="39"/>
            </a:xfrm>
            <a:custGeom>
              <a:avLst/>
              <a:gdLst/>
              <a:ahLst/>
              <a:cxnLst/>
              <a:rect l="l" t="t" r="r" b="b"/>
              <a:pathLst>
                <a:path w="1" h="1" extrusionOk="0">
                  <a:moveTo>
                    <a:pt x="1" y="0"/>
                  </a:moveTo>
                  <a:lnTo>
                    <a:pt x="1" y="0"/>
                  </a:ln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14975;p67"/>
            <p:cNvSpPr/>
            <p:nvPr/>
          </p:nvSpPr>
          <p:spPr>
            <a:xfrm>
              <a:off x="7655419" y="3436658"/>
              <a:ext cx="1682" cy="39"/>
            </a:xfrm>
            <a:custGeom>
              <a:avLst/>
              <a:gdLst/>
              <a:ahLst/>
              <a:cxnLst/>
              <a:rect l="l" t="t" r="r" b="b"/>
              <a:pathLst>
                <a:path w="43" h="1" extrusionOk="0">
                  <a:moveTo>
                    <a:pt x="43" y="0"/>
                  </a:moveTo>
                  <a:cubicBezTo>
                    <a:pt x="22" y="0"/>
                    <a:pt x="1" y="0"/>
                    <a:pt x="1" y="0"/>
                  </a:cubicBezTo>
                  <a:cubicBezTo>
                    <a:pt x="22" y="0"/>
                    <a:pt x="43" y="0"/>
                    <a:pt x="43"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14976;p67"/>
            <p:cNvSpPr/>
            <p:nvPr/>
          </p:nvSpPr>
          <p:spPr>
            <a:xfrm>
              <a:off x="7466188" y="3439123"/>
              <a:ext cx="861" cy="39"/>
            </a:xfrm>
            <a:custGeom>
              <a:avLst/>
              <a:gdLst/>
              <a:ahLst/>
              <a:cxnLst/>
              <a:rect l="l" t="t" r="r" b="b"/>
              <a:pathLst>
                <a:path w="22" h="1" extrusionOk="0">
                  <a:moveTo>
                    <a:pt x="21" y="1"/>
                  </a:moveTo>
                  <a:lnTo>
                    <a:pt x="0" y="1"/>
                  </a:lnTo>
                  <a:cubicBezTo>
                    <a:pt x="0" y="1"/>
                    <a:pt x="0"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14977;p67"/>
            <p:cNvSpPr/>
            <p:nvPr/>
          </p:nvSpPr>
          <p:spPr>
            <a:xfrm>
              <a:off x="7295931" y="3436658"/>
              <a:ext cx="861" cy="39"/>
            </a:xfrm>
            <a:custGeom>
              <a:avLst/>
              <a:gdLst/>
              <a:ahLst/>
              <a:cxnLst/>
              <a:rect l="l" t="t" r="r" b="b"/>
              <a:pathLst>
                <a:path w="22" h="1" extrusionOk="0">
                  <a:moveTo>
                    <a:pt x="1" y="0"/>
                  </a:moveTo>
                  <a:lnTo>
                    <a:pt x="22" y="0"/>
                  </a:lnTo>
                  <a:cubicBezTo>
                    <a:pt x="22" y="0"/>
                    <a:pt x="22" y="0"/>
                    <a:pt x="22" y="0"/>
                  </a:cubicBezTo>
                  <a:cubicBezTo>
                    <a:pt x="22"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14978;p67"/>
            <p:cNvSpPr/>
            <p:nvPr/>
          </p:nvSpPr>
          <p:spPr>
            <a:xfrm>
              <a:off x="7416582" y="3433333"/>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14979;p67"/>
            <p:cNvSpPr/>
            <p:nvPr/>
          </p:nvSpPr>
          <p:spPr>
            <a:xfrm>
              <a:off x="7413296" y="343333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14980;p67"/>
            <p:cNvSpPr/>
            <p:nvPr/>
          </p:nvSpPr>
          <p:spPr>
            <a:xfrm>
              <a:off x="7294288" y="3435837"/>
              <a:ext cx="861" cy="39"/>
            </a:xfrm>
            <a:custGeom>
              <a:avLst/>
              <a:gdLst/>
              <a:ahLst/>
              <a:cxnLst/>
              <a:rect l="l" t="t" r="r" b="b"/>
              <a:pathLst>
                <a:path w="22" h="1" extrusionOk="0">
                  <a:moveTo>
                    <a:pt x="22" y="0"/>
                  </a:moveTo>
                  <a:lnTo>
                    <a:pt x="0" y="0"/>
                  </a:lnTo>
                  <a:cubicBezTo>
                    <a:pt x="22" y="0"/>
                    <a:pt x="22"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14981;p67"/>
            <p:cNvSpPr/>
            <p:nvPr/>
          </p:nvSpPr>
          <p:spPr>
            <a:xfrm>
              <a:off x="7376912" y="343333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14982;p67"/>
            <p:cNvSpPr/>
            <p:nvPr/>
          </p:nvSpPr>
          <p:spPr>
            <a:xfrm>
              <a:off x="7581871" y="3432511"/>
              <a:ext cx="861" cy="39"/>
            </a:xfrm>
            <a:custGeom>
              <a:avLst/>
              <a:gdLst/>
              <a:ahLst/>
              <a:cxnLst/>
              <a:rect l="l" t="t" r="r" b="b"/>
              <a:pathLst>
                <a:path w="22" h="1" extrusionOk="0">
                  <a:moveTo>
                    <a:pt x="1" y="1"/>
                  </a:moveTo>
                  <a:cubicBezTo>
                    <a:pt x="22" y="1"/>
                    <a:pt x="22" y="1"/>
                    <a:pt x="22" y="1"/>
                  </a:cubicBezTo>
                  <a:cubicBezTo>
                    <a:pt x="22" y="1"/>
                    <a:pt x="22"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14983;p67"/>
            <p:cNvSpPr/>
            <p:nvPr/>
          </p:nvSpPr>
          <p:spPr>
            <a:xfrm>
              <a:off x="7557068" y="3437480"/>
              <a:ext cx="39" cy="39"/>
            </a:xfrm>
            <a:custGeom>
              <a:avLst/>
              <a:gdLst/>
              <a:ahLst/>
              <a:cxnLst/>
              <a:rect l="l" t="t" r="r" b="b"/>
              <a:pathLst>
                <a:path w="1" h="1" extrusionOk="0">
                  <a:moveTo>
                    <a:pt x="1" y="1"/>
                  </a:move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14984;p67"/>
            <p:cNvSpPr/>
            <p:nvPr/>
          </p:nvSpPr>
          <p:spPr>
            <a:xfrm>
              <a:off x="7557068" y="3437480"/>
              <a:ext cx="1721" cy="39"/>
            </a:xfrm>
            <a:custGeom>
              <a:avLst/>
              <a:gdLst/>
              <a:ahLst/>
              <a:cxnLst/>
              <a:rect l="l" t="t" r="r" b="b"/>
              <a:pathLst>
                <a:path w="44" h="1" extrusionOk="0">
                  <a:moveTo>
                    <a:pt x="43" y="1"/>
                  </a:moveTo>
                  <a:cubicBezTo>
                    <a:pt x="22" y="1"/>
                    <a:pt x="22" y="1"/>
                    <a:pt x="1" y="1"/>
                  </a:cubicBezTo>
                  <a:cubicBezTo>
                    <a:pt x="22" y="1"/>
                    <a:pt x="22" y="1"/>
                    <a:pt x="43"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14985;p67"/>
            <p:cNvSpPr/>
            <p:nvPr/>
          </p:nvSpPr>
          <p:spPr>
            <a:xfrm>
              <a:off x="7554603" y="34374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14986;p67"/>
            <p:cNvSpPr/>
            <p:nvPr/>
          </p:nvSpPr>
          <p:spPr>
            <a:xfrm>
              <a:off x="7581049" y="3437480"/>
              <a:ext cx="39" cy="39"/>
            </a:xfrm>
            <a:custGeom>
              <a:avLst/>
              <a:gdLst/>
              <a:ahLst/>
              <a:cxnLst/>
              <a:rect l="l" t="t" r="r" b="b"/>
              <a:pathLst>
                <a:path w="1" h="1" extrusionOk="0">
                  <a:moveTo>
                    <a:pt x="0" y="1"/>
                  </a:move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14987;p67"/>
            <p:cNvSpPr/>
            <p:nvPr/>
          </p:nvSpPr>
          <p:spPr>
            <a:xfrm>
              <a:off x="7575259" y="3437480"/>
              <a:ext cx="861" cy="39"/>
            </a:xfrm>
            <a:custGeom>
              <a:avLst/>
              <a:gdLst/>
              <a:ahLst/>
              <a:cxnLst/>
              <a:rect l="l" t="t" r="r" b="b"/>
              <a:pathLst>
                <a:path w="22" h="1" extrusionOk="0">
                  <a:moveTo>
                    <a:pt x="22" y="1"/>
                  </a:moveTo>
                  <a:cubicBezTo>
                    <a:pt x="22" y="1"/>
                    <a:pt x="22" y="1"/>
                    <a:pt x="1" y="1"/>
                  </a:cubicBezTo>
                  <a:cubicBezTo>
                    <a:pt x="22"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14988;p67"/>
            <p:cNvSpPr/>
            <p:nvPr/>
          </p:nvSpPr>
          <p:spPr>
            <a:xfrm>
              <a:off x="7541380" y="3437480"/>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14989;p67"/>
            <p:cNvSpPr/>
            <p:nvPr/>
          </p:nvSpPr>
          <p:spPr>
            <a:xfrm>
              <a:off x="7293466" y="3432159"/>
              <a:ext cx="399206" cy="7825"/>
            </a:xfrm>
            <a:custGeom>
              <a:avLst/>
              <a:gdLst/>
              <a:ahLst/>
              <a:cxnLst/>
              <a:rect l="l" t="t" r="r" b="b"/>
              <a:pathLst>
                <a:path w="10204" h="200" extrusionOk="0">
                  <a:moveTo>
                    <a:pt x="2852" y="31"/>
                  </a:moveTo>
                  <a:lnTo>
                    <a:pt x="2852" y="31"/>
                  </a:lnTo>
                  <a:cubicBezTo>
                    <a:pt x="2852" y="31"/>
                    <a:pt x="2852" y="31"/>
                    <a:pt x="2852" y="31"/>
                  </a:cubicBezTo>
                  <a:close/>
                  <a:moveTo>
                    <a:pt x="3042" y="31"/>
                  </a:moveTo>
                  <a:cubicBezTo>
                    <a:pt x="3043" y="31"/>
                    <a:pt x="3044" y="31"/>
                    <a:pt x="3045" y="31"/>
                  </a:cubicBezTo>
                  <a:lnTo>
                    <a:pt x="3045" y="31"/>
                  </a:lnTo>
                  <a:cubicBezTo>
                    <a:pt x="3051" y="31"/>
                    <a:pt x="3057" y="31"/>
                    <a:pt x="3063" y="31"/>
                  </a:cubicBezTo>
                  <a:close/>
                  <a:moveTo>
                    <a:pt x="2007" y="31"/>
                  </a:moveTo>
                  <a:cubicBezTo>
                    <a:pt x="2004" y="34"/>
                    <a:pt x="2002" y="36"/>
                    <a:pt x="2002" y="39"/>
                  </a:cubicBezTo>
                  <a:lnTo>
                    <a:pt x="2002" y="39"/>
                  </a:lnTo>
                  <a:cubicBezTo>
                    <a:pt x="2005" y="37"/>
                    <a:pt x="2007" y="35"/>
                    <a:pt x="2007" y="31"/>
                  </a:cubicBezTo>
                  <a:close/>
                  <a:moveTo>
                    <a:pt x="10110" y="85"/>
                  </a:moveTo>
                  <a:lnTo>
                    <a:pt x="10110" y="85"/>
                  </a:lnTo>
                  <a:cubicBezTo>
                    <a:pt x="10110" y="89"/>
                    <a:pt x="10113" y="91"/>
                    <a:pt x="10118" y="92"/>
                  </a:cubicBezTo>
                  <a:lnTo>
                    <a:pt x="10118" y="92"/>
                  </a:lnTo>
                  <a:cubicBezTo>
                    <a:pt x="10118" y="90"/>
                    <a:pt x="10116" y="87"/>
                    <a:pt x="10110" y="85"/>
                  </a:cubicBezTo>
                  <a:close/>
                  <a:moveTo>
                    <a:pt x="10118" y="92"/>
                  </a:moveTo>
                  <a:cubicBezTo>
                    <a:pt x="10119" y="94"/>
                    <a:pt x="10119" y="94"/>
                    <a:pt x="10119" y="94"/>
                  </a:cubicBezTo>
                  <a:lnTo>
                    <a:pt x="10161" y="94"/>
                  </a:lnTo>
                  <a:cubicBezTo>
                    <a:pt x="10142" y="94"/>
                    <a:pt x="10127" y="94"/>
                    <a:pt x="10118" y="92"/>
                  </a:cubicBezTo>
                  <a:close/>
                  <a:moveTo>
                    <a:pt x="8415" y="109"/>
                  </a:moveTo>
                  <a:cubicBezTo>
                    <a:pt x="8413" y="111"/>
                    <a:pt x="8410" y="113"/>
                    <a:pt x="8408" y="115"/>
                  </a:cubicBezTo>
                  <a:lnTo>
                    <a:pt x="8429" y="115"/>
                  </a:lnTo>
                  <a:lnTo>
                    <a:pt x="8415" y="109"/>
                  </a:lnTo>
                  <a:close/>
                  <a:moveTo>
                    <a:pt x="8640" y="115"/>
                  </a:moveTo>
                  <a:lnTo>
                    <a:pt x="8640" y="115"/>
                  </a:lnTo>
                  <a:cubicBezTo>
                    <a:pt x="8640" y="115"/>
                    <a:pt x="8640" y="115"/>
                    <a:pt x="8640" y="115"/>
                  </a:cubicBezTo>
                  <a:close/>
                  <a:moveTo>
                    <a:pt x="8999" y="115"/>
                  </a:moveTo>
                  <a:lnTo>
                    <a:pt x="8999" y="115"/>
                  </a:lnTo>
                  <a:cubicBezTo>
                    <a:pt x="8999" y="115"/>
                    <a:pt x="8999" y="115"/>
                    <a:pt x="8999" y="115"/>
                  </a:cubicBezTo>
                  <a:close/>
                  <a:moveTo>
                    <a:pt x="9084" y="115"/>
                  </a:moveTo>
                  <a:cubicBezTo>
                    <a:pt x="9084" y="115"/>
                    <a:pt x="9084" y="115"/>
                    <a:pt x="9084" y="115"/>
                  </a:cubicBezTo>
                  <a:cubicBezTo>
                    <a:pt x="9084" y="115"/>
                    <a:pt x="9084" y="115"/>
                    <a:pt x="9084" y="115"/>
                  </a:cubicBezTo>
                  <a:close/>
                  <a:moveTo>
                    <a:pt x="154" y="119"/>
                  </a:moveTo>
                  <a:cubicBezTo>
                    <a:pt x="153" y="121"/>
                    <a:pt x="161" y="125"/>
                    <a:pt x="163" y="125"/>
                  </a:cubicBezTo>
                  <a:cubicBezTo>
                    <a:pt x="164" y="125"/>
                    <a:pt x="163" y="123"/>
                    <a:pt x="154" y="119"/>
                  </a:cubicBezTo>
                  <a:close/>
                  <a:moveTo>
                    <a:pt x="6760" y="119"/>
                  </a:moveTo>
                  <a:cubicBezTo>
                    <a:pt x="6761" y="123"/>
                    <a:pt x="6763" y="125"/>
                    <a:pt x="6764" y="125"/>
                  </a:cubicBezTo>
                  <a:cubicBezTo>
                    <a:pt x="6766" y="125"/>
                    <a:pt x="6767" y="121"/>
                    <a:pt x="6760" y="119"/>
                  </a:cubicBezTo>
                  <a:close/>
                  <a:moveTo>
                    <a:pt x="7182" y="137"/>
                  </a:moveTo>
                  <a:cubicBezTo>
                    <a:pt x="7168" y="137"/>
                    <a:pt x="7164" y="146"/>
                    <a:pt x="7143" y="146"/>
                  </a:cubicBezTo>
                  <a:cubicBezTo>
                    <a:pt x="7133" y="146"/>
                    <a:pt x="7119" y="144"/>
                    <a:pt x="7098" y="137"/>
                  </a:cubicBezTo>
                  <a:close/>
                  <a:moveTo>
                    <a:pt x="6068" y="148"/>
                  </a:moveTo>
                  <a:cubicBezTo>
                    <a:pt x="6061" y="148"/>
                    <a:pt x="6056" y="158"/>
                    <a:pt x="6042" y="158"/>
                  </a:cubicBezTo>
                  <a:lnTo>
                    <a:pt x="6084" y="158"/>
                  </a:lnTo>
                  <a:cubicBezTo>
                    <a:pt x="6077" y="151"/>
                    <a:pt x="6072" y="148"/>
                    <a:pt x="6068" y="148"/>
                  </a:cubicBezTo>
                  <a:close/>
                  <a:moveTo>
                    <a:pt x="1335" y="200"/>
                  </a:moveTo>
                  <a:lnTo>
                    <a:pt x="1335" y="200"/>
                  </a:lnTo>
                  <a:cubicBezTo>
                    <a:pt x="1333" y="200"/>
                    <a:pt x="1332" y="200"/>
                    <a:pt x="1331" y="200"/>
                  </a:cubicBezTo>
                  <a:lnTo>
                    <a:pt x="1352" y="200"/>
                  </a:lnTo>
                  <a:cubicBezTo>
                    <a:pt x="1346" y="200"/>
                    <a:pt x="1341" y="200"/>
                    <a:pt x="1335" y="200"/>
                  </a:cubicBezTo>
                  <a:close/>
                  <a:moveTo>
                    <a:pt x="6213" y="0"/>
                  </a:moveTo>
                  <a:cubicBezTo>
                    <a:pt x="6206" y="0"/>
                    <a:pt x="6204" y="3"/>
                    <a:pt x="6211" y="10"/>
                  </a:cubicBezTo>
                  <a:lnTo>
                    <a:pt x="5683" y="10"/>
                  </a:lnTo>
                  <a:cubicBezTo>
                    <a:pt x="5662" y="17"/>
                    <a:pt x="5638" y="19"/>
                    <a:pt x="5613" y="19"/>
                  </a:cubicBezTo>
                  <a:cubicBezTo>
                    <a:pt x="5563" y="19"/>
                    <a:pt x="5507" y="10"/>
                    <a:pt x="5450" y="10"/>
                  </a:cubicBezTo>
                  <a:lnTo>
                    <a:pt x="5070" y="10"/>
                  </a:lnTo>
                  <a:cubicBezTo>
                    <a:pt x="5007" y="31"/>
                    <a:pt x="4943" y="31"/>
                    <a:pt x="4880" y="31"/>
                  </a:cubicBezTo>
                  <a:cubicBezTo>
                    <a:pt x="4880" y="10"/>
                    <a:pt x="4880" y="10"/>
                    <a:pt x="4880" y="10"/>
                  </a:cubicBezTo>
                  <a:cubicBezTo>
                    <a:pt x="4873" y="17"/>
                    <a:pt x="4866" y="19"/>
                    <a:pt x="4860" y="19"/>
                  </a:cubicBezTo>
                  <a:cubicBezTo>
                    <a:pt x="4847" y="19"/>
                    <a:pt x="4838" y="10"/>
                    <a:pt x="4838" y="10"/>
                  </a:cubicBezTo>
                  <a:cubicBezTo>
                    <a:pt x="4827" y="20"/>
                    <a:pt x="4817" y="26"/>
                    <a:pt x="4809" y="26"/>
                  </a:cubicBezTo>
                  <a:cubicBezTo>
                    <a:pt x="4801" y="26"/>
                    <a:pt x="4795" y="20"/>
                    <a:pt x="4795" y="10"/>
                  </a:cubicBezTo>
                  <a:lnTo>
                    <a:pt x="4753" y="31"/>
                  </a:lnTo>
                  <a:lnTo>
                    <a:pt x="4732" y="10"/>
                  </a:lnTo>
                  <a:cubicBezTo>
                    <a:pt x="4732" y="10"/>
                    <a:pt x="4690" y="10"/>
                    <a:pt x="4669" y="31"/>
                  </a:cubicBezTo>
                  <a:lnTo>
                    <a:pt x="4521" y="31"/>
                  </a:lnTo>
                  <a:cubicBezTo>
                    <a:pt x="4542" y="31"/>
                    <a:pt x="4521" y="31"/>
                    <a:pt x="4500" y="10"/>
                  </a:cubicBezTo>
                  <a:lnTo>
                    <a:pt x="4500" y="10"/>
                  </a:lnTo>
                  <a:cubicBezTo>
                    <a:pt x="4500" y="31"/>
                    <a:pt x="4521" y="31"/>
                    <a:pt x="4521" y="31"/>
                  </a:cubicBezTo>
                  <a:lnTo>
                    <a:pt x="4457" y="31"/>
                  </a:lnTo>
                  <a:cubicBezTo>
                    <a:pt x="4443" y="31"/>
                    <a:pt x="4429" y="22"/>
                    <a:pt x="4415" y="22"/>
                  </a:cubicBezTo>
                  <a:cubicBezTo>
                    <a:pt x="4408" y="22"/>
                    <a:pt x="4401" y="24"/>
                    <a:pt x="4394" y="31"/>
                  </a:cubicBezTo>
                  <a:lnTo>
                    <a:pt x="4267" y="31"/>
                  </a:lnTo>
                  <a:cubicBezTo>
                    <a:pt x="4253" y="31"/>
                    <a:pt x="4220" y="22"/>
                    <a:pt x="4194" y="22"/>
                  </a:cubicBezTo>
                  <a:cubicBezTo>
                    <a:pt x="4180" y="22"/>
                    <a:pt x="4169" y="24"/>
                    <a:pt x="4162" y="31"/>
                  </a:cubicBezTo>
                  <a:lnTo>
                    <a:pt x="3148" y="31"/>
                  </a:lnTo>
                  <a:cubicBezTo>
                    <a:pt x="3127" y="38"/>
                    <a:pt x="3115" y="40"/>
                    <a:pt x="3106" y="40"/>
                  </a:cubicBezTo>
                  <a:cubicBezTo>
                    <a:pt x="3090" y="40"/>
                    <a:pt x="3085" y="31"/>
                    <a:pt x="3045" y="31"/>
                  </a:cubicBezTo>
                  <a:lnTo>
                    <a:pt x="3045" y="31"/>
                  </a:lnTo>
                  <a:cubicBezTo>
                    <a:pt x="2992" y="31"/>
                    <a:pt x="2952" y="33"/>
                    <a:pt x="2894" y="52"/>
                  </a:cubicBezTo>
                  <a:cubicBezTo>
                    <a:pt x="2894" y="42"/>
                    <a:pt x="2884" y="42"/>
                    <a:pt x="2873" y="42"/>
                  </a:cubicBezTo>
                  <a:cubicBezTo>
                    <a:pt x="2863" y="42"/>
                    <a:pt x="2852" y="42"/>
                    <a:pt x="2852" y="31"/>
                  </a:cubicBezTo>
                  <a:lnTo>
                    <a:pt x="2852" y="52"/>
                  </a:lnTo>
                  <a:cubicBezTo>
                    <a:pt x="2852" y="31"/>
                    <a:pt x="2810" y="31"/>
                    <a:pt x="2810" y="31"/>
                  </a:cubicBezTo>
                  <a:lnTo>
                    <a:pt x="2303" y="31"/>
                  </a:lnTo>
                  <a:cubicBezTo>
                    <a:pt x="2282" y="31"/>
                    <a:pt x="2261" y="31"/>
                    <a:pt x="2239" y="52"/>
                  </a:cubicBezTo>
                  <a:lnTo>
                    <a:pt x="2197" y="31"/>
                  </a:lnTo>
                  <a:cubicBezTo>
                    <a:pt x="2176" y="31"/>
                    <a:pt x="2155" y="52"/>
                    <a:pt x="2134" y="52"/>
                  </a:cubicBezTo>
                  <a:cubicBezTo>
                    <a:pt x="2134" y="52"/>
                    <a:pt x="2134" y="31"/>
                    <a:pt x="2134" y="31"/>
                  </a:cubicBezTo>
                  <a:cubicBezTo>
                    <a:pt x="2123" y="42"/>
                    <a:pt x="2107" y="42"/>
                    <a:pt x="2092" y="42"/>
                  </a:cubicBezTo>
                  <a:cubicBezTo>
                    <a:pt x="2076" y="42"/>
                    <a:pt x="2060" y="42"/>
                    <a:pt x="2049" y="52"/>
                  </a:cubicBezTo>
                  <a:cubicBezTo>
                    <a:pt x="2031" y="52"/>
                    <a:pt x="1997" y="52"/>
                    <a:pt x="2002" y="39"/>
                  </a:cubicBezTo>
                  <a:lnTo>
                    <a:pt x="2002" y="39"/>
                  </a:lnTo>
                  <a:cubicBezTo>
                    <a:pt x="1999" y="40"/>
                    <a:pt x="1995" y="40"/>
                    <a:pt x="1991" y="40"/>
                  </a:cubicBezTo>
                  <a:cubicBezTo>
                    <a:pt x="1972" y="40"/>
                    <a:pt x="1944" y="31"/>
                    <a:pt x="1944" y="31"/>
                  </a:cubicBezTo>
                  <a:cubicBezTo>
                    <a:pt x="1944" y="31"/>
                    <a:pt x="1704" y="28"/>
                    <a:pt x="1393" y="28"/>
                  </a:cubicBezTo>
                  <a:cubicBezTo>
                    <a:pt x="926" y="28"/>
                    <a:pt x="300" y="35"/>
                    <a:pt x="85" y="73"/>
                  </a:cubicBezTo>
                  <a:cubicBezTo>
                    <a:pt x="64" y="94"/>
                    <a:pt x="43" y="94"/>
                    <a:pt x="64" y="94"/>
                  </a:cubicBezTo>
                  <a:lnTo>
                    <a:pt x="0" y="94"/>
                  </a:lnTo>
                  <a:cubicBezTo>
                    <a:pt x="43" y="94"/>
                    <a:pt x="0" y="115"/>
                    <a:pt x="43" y="115"/>
                  </a:cubicBezTo>
                  <a:lnTo>
                    <a:pt x="85" y="115"/>
                  </a:lnTo>
                  <a:cubicBezTo>
                    <a:pt x="85" y="115"/>
                    <a:pt x="94" y="106"/>
                    <a:pt x="113" y="106"/>
                  </a:cubicBezTo>
                  <a:cubicBezTo>
                    <a:pt x="122" y="106"/>
                    <a:pt x="134" y="108"/>
                    <a:pt x="148" y="115"/>
                  </a:cubicBezTo>
                  <a:cubicBezTo>
                    <a:pt x="150" y="117"/>
                    <a:pt x="152" y="118"/>
                    <a:pt x="154" y="119"/>
                  </a:cubicBezTo>
                  <a:lnTo>
                    <a:pt x="154" y="119"/>
                  </a:lnTo>
                  <a:cubicBezTo>
                    <a:pt x="155" y="117"/>
                    <a:pt x="159" y="115"/>
                    <a:pt x="169" y="115"/>
                  </a:cubicBezTo>
                  <a:cubicBezTo>
                    <a:pt x="190" y="115"/>
                    <a:pt x="169" y="115"/>
                    <a:pt x="169" y="137"/>
                  </a:cubicBezTo>
                  <a:lnTo>
                    <a:pt x="233" y="137"/>
                  </a:lnTo>
                  <a:cubicBezTo>
                    <a:pt x="247" y="137"/>
                    <a:pt x="270" y="127"/>
                    <a:pt x="284" y="127"/>
                  </a:cubicBezTo>
                  <a:cubicBezTo>
                    <a:pt x="291" y="127"/>
                    <a:pt x="296" y="130"/>
                    <a:pt x="296" y="137"/>
                  </a:cubicBezTo>
                  <a:lnTo>
                    <a:pt x="444" y="137"/>
                  </a:lnTo>
                  <a:cubicBezTo>
                    <a:pt x="465" y="144"/>
                    <a:pt x="474" y="146"/>
                    <a:pt x="480" y="146"/>
                  </a:cubicBezTo>
                  <a:cubicBezTo>
                    <a:pt x="491" y="146"/>
                    <a:pt x="486" y="137"/>
                    <a:pt x="528" y="137"/>
                  </a:cubicBezTo>
                  <a:cubicBezTo>
                    <a:pt x="528" y="137"/>
                    <a:pt x="486" y="137"/>
                    <a:pt x="507" y="158"/>
                  </a:cubicBezTo>
                  <a:lnTo>
                    <a:pt x="550" y="137"/>
                  </a:lnTo>
                  <a:lnTo>
                    <a:pt x="550" y="137"/>
                  </a:lnTo>
                  <a:cubicBezTo>
                    <a:pt x="550" y="158"/>
                    <a:pt x="550" y="158"/>
                    <a:pt x="528" y="158"/>
                  </a:cubicBezTo>
                  <a:cubicBezTo>
                    <a:pt x="655" y="158"/>
                    <a:pt x="719" y="179"/>
                    <a:pt x="845" y="179"/>
                  </a:cubicBezTo>
                  <a:lnTo>
                    <a:pt x="824" y="179"/>
                  </a:lnTo>
                  <a:cubicBezTo>
                    <a:pt x="909" y="179"/>
                    <a:pt x="930" y="200"/>
                    <a:pt x="1014" y="200"/>
                  </a:cubicBezTo>
                  <a:lnTo>
                    <a:pt x="1014" y="179"/>
                  </a:lnTo>
                  <a:cubicBezTo>
                    <a:pt x="1114" y="199"/>
                    <a:pt x="1233" y="200"/>
                    <a:pt x="1335" y="200"/>
                  </a:cubicBezTo>
                  <a:lnTo>
                    <a:pt x="1335" y="200"/>
                  </a:lnTo>
                  <a:cubicBezTo>
                    <a:pt x="1355" y="200"/>
                    <a:pt x="1375" y="199"/>
                    <a:pt x="1394" y="179"/>
                  </a:cubicBezTo>
                  <a:cubicBezTo>
                    <a:pt x="1394" y="200"/>
                    <a:pt x="1394" y="200"/>
                    <a:pt x="1416" y="200"/>
                  </a:cubicBezTo>
                  <a:lnTo>
                    <a:pt x="2556" y="200"/>
                  </a:lnTo>
                  <a:cubicBezTo>
                    <a:pt x="2528" y="200"/>
                    <a:pt x="2528" y="191"/>
                    <a:pt x="2538" y="191"/>
                  </a:cubicBezTo>
                  <a:cubicBezTo>
                    <a:pt x="2542" y="191"/>
                    <a:pt x="2549" y="193"/>
                    <a:pt x="2556" y="200"/>
                  </a:cubicBezTo>
                  <a:cubicBezTo>
                    <a:pt x="2599" y="200"/>
                    <a:pt x="2631" y="191"/>
                    <a:pt x="2674" y="191"/>
                  </a:cubicBezTo>
                  <a:cubicBezTo>
                    <a:pt x="2695" y="191"/>
                    <a:pt x="2718" y="193"/>
                    <a:pt x="2746" y="200"/>
                  </a:cubicBezTo>
                  <a:lnTo>
                    <a:pt x="3253" y="200"/>
                  </a:lnTo>
                  <a:lnTo>
                    <a:pt x="3253" y="179"/>
                  </a:lnTo>
                  <a:cubicBezTo>
                    <a:pt x="3282" y="179"/>
                    <a:pt x="3282" y="188"/>
                    <a:pt x="3285" y="188"/>
                  </a:cubicBezTo>
                  <a:cubicBezTo>
                    <a:pt x="3286" y="188"/>
                    <a:pt x="3289" y="186"/>
                    <a:pt x="3296" y="179"/>
                  </a:cubicBezTo>
                  <a:lnTo>
                    <a:pt x="3296" y="200"/>
                  </a:lnTo>
                  <a:lnTo>
                    <a:pt x="3338" y="179"/>
                  </a:lnTo>
                  <a:lnTo>
                    <a:pt x="3338" y="179"/>
                  </a:lnTo>
                  <a:cubicBezTo>
                    <a:pt x="3327" y="189"/>
                    <a:pt x="3343" y="189"/>
                    <a:pt x="3364" y="189"/>
                  </a:cubicBezTo>
                  <a:cubicBezTo>
                    <a:pt x="3385" y="189"/>
                    <a:pt x="3412" y="189"/>
                    <a:pt x="3422" y="200"/>
                  </a:cubicBezTo>
                  <a:cubicBezTo>
                    <a:pt x="3465" y="179"/>
                    <a:pt x="3528" y="179"/>
                    <a:pt x="3570" y="179"/>
                  </a:cubicBezTo>
                  <a:cubicBezTo>
                    <a:pt x="3570" y="200"/>
                    <a:pt x="3634" y="200"/>
                    <a:pt x="3676" y="200"/>
                  </a:cubicBezTo>
                  <a:cubicBezTo>
                    <a:pt x="3760" y="200"/>
                    <a:pt x="3866" y="179"/>
                    <a:pt x="3972" y="179"/>
                  </a:cubicBezTo>
                  <a:lnTo>
                    <a:pt x="3993" y="179"/>
                  </a:lnTo>
                  <a:cubicBezTo>
                    <a:pt x="4000" y="186"/>
                    <a:pt x="4009" y="188"/>
                    <a:pt x="4019" y="188"/>
                  </a:cubicBezTo>
                  <a:cubicBezTo>
                    <a:pt x="4040" y="188"/>
                    <a:pt x="4063" y="179"/>
                    <a:pt x="4077" y="179"/>
                  </a:cubicBezTo>
                  <a:lnTo>
                    <a:pt x="4394" y="179"/>
                  </a:lnTo>
                  <a:cubicBezTo>
                    <a:pt x="4408" y="179"/>
                    <a:pt x="4413" y="169"/>
                    <a:pt x="4421" y="169"/>
                  </a:cubicBezTo>
                  <a:cubicBezTo>
                    <a:pt x="4425" y="169"/>
                    <a:pt x="4429" y="172"/>
                    <a:pt x="4436" y="179"/>
                  </a:cubicBezTo>
                  <a:lnTo>
                    <a:pt x="4626" y="179"/>
                  </a:lnTo>
                  <a:cubicBezTo>
                    <a:pt x="4648" y="172"/>
                    <a:pt x="4659" y="169"/>
                    <a:pt x="4668" y="169"/>
                  </a:cubicBezTo>
                  <a:cubicBezTo>
                    <a:pt x="4685" y="169"/>
                    <a:pt x="4690" y="179"/>
                    <a:pt x="4732" y="179"/>
                  </a:cubicBezTo>
                  <a:lnTo>
                    <a:pt x="4986" y="179"/>
                  </a:lnTo>
                  <a:cubicBezTo>
                    <a:pt x="5000" y="179"/>
                    <a:pt x="5004" y="188"/>
                    <a:pt x="5018" y="188"/>
                  </a:cubicBezTo>
                  <a:cubicBezTo>
                    <a:pt x="5025" y="188"/>
                    <a:pt x="5035" y="186"/>
                    <a:pt x="5049" y="179"/>
                  </a:cubicBezTo>
                  <a:lnTo>
                    <a:pt x="5471" y="179"/>
                  </a:lnTo>
                  <a:cubicBezTo>
                    <a:pt x="5514" y="158"/>
                    <a:pt x="5556" y="158"/>
                    <a:pt x="5577" y="158"/>
                  </a:cubicBezTo>
                  <a:lnTo>
                    <a:pt x="5598" y="179"/>
                  </a:lnTo>
                  <a:lnTo>
                    <a:pt x="5831" y="179"/>
                  </a:lnTo>
                  <a:cubicBezTo>
                    <a:pt x="5936" y="179"/>
                    <a:pt x="5957" y="158"/>
                    <a:pt x="6042" y="158"/>
                  </a:cubicBezTo>
                  <a:cubicBezTo>
                    <a:pt x="6042" y="158"/>
                    <a:pt x="6063" y="158"/>
                    <a:pt x="6063" y="137"/>
                  </a:cubicBezTo>
                  <a:cubicBezTo>
                    <a:pt x="6070" y="144"/>
                    <a:pt x="6077" y="146"/>
                    <a:pt x="6084" y="146"/>
                  </a:cubicBezTo>
                  <a:cubicBezTo>
                    <a:pt x="6098" y="146"/>
                    <a:pt x="6112" y="137"/>
                    <a:pt x="6126" y="137"/>
                  </a:cubicBezTo>
                  <a:cubicBezTo>
                    <a:pt x="6147" y="137"/>
                    <a:pt x="6190" y="137"/>
                    <a:pt x="6211" y="158"/>
                  </a:cubicBezTo>
                  <a:cubicBezTo>
                    <a:pt x="6232" y="137"/>
                    <a:pt x="6253" y="137"/>
                    <a:pt x="6274" y="137"/>
                  </a:cubicBezTo>
                  <a:lnTo>
                    <a:pt x="6443" y="137"/>
                  </a:lnTo>
                  <a:cubicBezTo>
                    <a:pt x="6443" y="158"/>
                    <a:pt x="6422" y="158"/>
                    <a:pt x="6422" y="158"/>
                  </a:cubicBezTo>
                  <a:cubicBezTo>
                    <a:pt x="6443" y="158"/>
                    <a:pt x="6464" y="137"/>
                    <a:pt x="6464" y="137"/>
                  </a:cubicBezTo>
                  <a:lnTo>
                    <a:pt x="6675" y="137"/>
                  </a:lnTo>
                  <a:cubicBezTo>
                    <a:pt x="6654" y="137"/>
                    <a:pt x="6654" y="137"/>
                    <a:pt x="6654" y="115"/>
                  </a:cubicBezTo>
                  <a:lnTo>
                    <a:pt x="6654" y="115"/>
                  </a:lnTo>
                  <a:cubicBezTo>
                    <a:pt x="6661" y="123"/>
                    <a:pt x="6668" y="125"/>
                    <a:pt x="6677" y="125"/>
                  </a:cubicBezTo>
                  <a:cubicBezTo>
                    <a:pt x="6687" y="125"/>
                    <a:pt x="6698" y="122"/>
                    <a:pt x="6714" y="119"/>
                  </a:cubicBezTo>
                  <a:lnTo>
                    <a:pt x="6714" y="119"/>
                  </a:lnTo>
                  <a:cubicBezTo>
                    <a:pt x="6696" y="137"/>
                    <a:pt x="6695" y="137"/>
                    <a:pt x="6675" y="137"/>
                  </a:cubicBezTo>
                  <a:lnTo>
                    <a:pt x="6739" y="137"/>
                  </a:lnTo>
                  <a:cubicBezTo>
                    <a:pt x="6757" y="137"/>
                    <a:pt x="6729" y="121"/>
                    <a:pt x="6733" y="117"/>
                  </a:cubicBezTo>
                  <a:lnTo>
                    <a:pt x="6733" y="117"/>
                  </a:lnTo>
                  <a:cubicBezTo>
                    <a:pt x="6737" y="116"/>
                    <a:pt x="6742" y="116"/>
                    <a:pt x="6747" y="116"/>
                  </a:cubicBezTo>
                  <a:lnTo>
                    <a:pt x="6747" y="116"/>
                  </a:lnTo>
                  <a:cubicBezTo>
                    <a:pt x="6753" y="116"/>
                    <a:pt x="6757" y="117"/>
                    <a:pt x="6760" y="119"/>
                  </a:cubicBezTo>
                  <a:lnTo>
                    <a:pt x="6760" y="119"/>
                  </a:lnTo>
                  <a:cubicBezTo>
                    <a:pt x="6760" y="118"/>
                    <a:pt x="6760" y="117"/>
                    <a:pt x="6760" y="115"/>
                  </a:cubicBezTo>
                  <a:lnTo>
                    <a:pt x="6802" y="115"/>
                  </a:lnTo>
                  <a:cubicBezTo>
                    <a:pt x="6844" y="115"/>
                    <a:pt x="6887" y="115"/>
                    <a:pt x="6887" y="137"/>
                  </a:cubicBezTo>
                  <a:lnTo>
                    <a:pt x="6950" y="137"/>
                  </a:lnTo>
                  <a:cubicBezTo>
                    <a:pt x="6956" y="134"/>
                    <a:pt x="6960" y="131"/>
                    <a:pt x="6962" y="130"/>
                  </a:cubicBezTo>
                  <a:lnTo>
                    <a:pt x="6962" y="130"/>
                  </a:lnTo>
                  <a:cubicBezTo>
                    <a:pt x="6961" y="133"/>
                    <a:pt x="6965" y="137"/>
                    <a:pt x="6992" y="137"/>
                  </a:cubicBezTo>
                  <a:lnTo>
                    <a:pt x="7077" y="137"/>
                  </a:lnTo>
                  <a:cubicBezTo>
                    <a:pt x="7077" y="137"/>
                    <a:pt x="7098" y="137"/>
                    <a:pt x="7119" y="158"/>
                  </a:cubicBezTo>
                  <a:cubicBezTo>
                    <a:pt x="7130" y="147"/>
                    <a:pt x="7145" y="147"/>
                    <a:pt x="7159" y="147"/>
                  </a:cubicBezTo>
                  <a:cubicBezTo>
                    <a:pt x="7172" y="147"/>
                    <a:pt x="7182" y="147"/>
                    <a:pt x="7182" y="137"/>
                  </a:cubicBezTo>
                  <a:lnTo>
                    <a:pt x="7204" y="137"/>
                  </a:lnTo>
                  <a:cubicBezTo>
                    <a:pt x="7246" y="137"/>
                    <a:pt x="7267" y="115"/>
                    <a:pt x="7309" y="115"/>
                  </a:cubicBezTo>
                  <a:cubicBezTo>
                    <a:pt x="7309" y="137"/>
                    <a:pt x="7288" y="137"/>
                    <a:pt x="7267" y="137"/>
                  </a:cubicBezTo>
                  <a:lnTo>
                    <a:pt x="7351" y="137"/>
                  </a:lnTo>
                  <a:cubicBezTo>
                    <a:pt x="7358" y="130"/>
                    <a:pt x="7366" y="127"/>
                    <a:pt x="7373" y="127"/>
                  </a:cubicBezTo>
                  <a:cubicBezTo>
                    <a:pt x="7387" y="127"/>
                    <a:pt x="7401" y="137"/>
                    <a:pt x="7415" y="137"/>
                  </a:cubicBezTo>
                  <a:cubicBezTo>
                    <a:pt x="7492" y="137"/>
                    <a:pt x="7499" y="119"/>
                    <a:pt x="7531" y="116"/>
                  </a:cubicBezTo>
                  <a:lnTo>
                    <a:pt x="7531" y="116"/>
                  </a:lnTo>
                  <a:cubicBezTo>
                    <a:pt x="7566" y="119"/>
                    <a:pt x="7582" y="137"/>
                    <a:pt x="7563" y="137"/>
                  </a:cubicBezTo>
                  <a:cubicBezTo>
                    <a:pt x="7605" y="137"/>
                    <a:pt x="7563" y="137"/>
                    <a:pt x="7584" y="115"/>
                  </a:cubicBezTo>
                  <a:lnTo>
                    <a:pt x="7985" y="115"/>
                  </a:lnTo>
                  <a:cubicBezTo>
                    <a:pt x="7964" y="115"/>
                    <a:pt x="8006" y="115"/>
                    <a:pt x="7985" y="137"/>
                  </a:cubicBezTo>
                  <a:lnTo>
                    <a:pt x="8091" y="137"/>
                  </a:lnTo>
                  <a:cubicBezTo>
                    <a:pt x="8091" y="126"/>
                    <a:pt x="8080" y="126"/>
                    <a:pt x="8070" y="126"/>
                  </a:cubicBezTo>
                  <a:cubicBezTo>
                    <a:pt x="8059" y="126"/>
                    <a:pt x="8049" y="126"/>
                    <a:pt x="8049" y="115"/>
                  </a:cubicBezTo>
                  <a:cubicBezTo>
                    <a:pt x="8133" y="115"/>
                    <a:pt x="8133" y="94"/>
                    <a:pt x="8196" y="94"/>
                  </a:cubicBezTo>
                  <a:lnTo>
                    <a:pt x="8217" y="94"/>
                  </a:lnTo>
                  <a:cubicBezTo>
                    <a:pt x="8217" y="94"/>
                    <a:pt x="8260" y="115"/>
                    <a:pt x="8323" y="115"/>
                  </a:cubicBezTo>
                  <a:cubicBezTo>
                    <a:pt x="8323" y="115"/>
                    <a:pt x="8281" y="115"/>
                    <a:pt x="8302" y="94"/>
                  </a:cubicBezTo>
                  <a:lnTo>
                    <a:pt x="8323" y="94"/>
                  </a:lnTo>
                  <a:cubicBezTo>
                    <a:pt x="8351" y="94"/>
                    <a:pt x="8370" y="104"/>
                    <a:pt x="8379" y="104"/>
                  </a:cubicBezTo>
                  <a:cubicBezTo>
                    <a:pt x="8384" y="104"/>
                    <a:pt x="8386" y="101"/>
                    <a:pt x="8386" y="94"/>
                  </a:cubicBezTo>
                  <a:lnTo>
                    <a:pt x="8415" y="109"/>
                  </a:lnTo>
                  <a:lnTo>
                    <a:pt x="8415" y="109"/>
                  </a:lnTo>
                  <a:cubicBezTo>
                    <a:pt x="8434" y="94"/>
                    <a:pt x="8452" y="94"/>
                    <a:pt x="8471" y="94"/>
                  </a:cubicBezTo>
                  <a:lnTo>
                    <a:pt x="8534" y="94"/>
                  </a:lnTo>
                  <a:cubicBezTo>
                    <a:pt x="8534" y="101"/>
                    <a:pt x="8541" y="104"/>
                    <a:pt x="8551" y="104"/>
                  </a:cubicBezTo>
                  <a:cubicBezTo>
                    <a:pt x="8570" y="104"/>
                    <a:pt x="8598" y="94"/>
                    <a:pt x="8598" y="94"/>
                  </a:cubicBezTo>
                  <a:cubicBezTo>
                    <a:pt x="8612" y="94"/>
                    <a:pt x="8626" y="104"/>
                    <a:pt x="8634" y="104"/>
                  </a:cubicBezTo>
                  <a:cubicBezTo>
                    <a:pt x="8638" y="104"/>
                    <a:pt x="8640" y="101"/>
                    <a:pt x="8640" y="94"/>
                  </a:cubicBezTo>
                  <a:lnTo>
                    <a:pt x="8640" y="115"/>
                  </a:lnTo>
                  <a:cubicBezTo>
                    <a:pt x="8640" y="94"/>
                    <a:pt x="8682" y="94"/>
                    <a:pt x="8724" y="94"/>
                  </a:cubicBezTo>
                  <a:cubicBezTo>
                    <a:pt x="8714" y="105"/>
                    <a:pt x="8719" y="105"/>
                    <a:pt x="8730" y="105"/>
                  </a:cubicBezTo>
                  <a:cubicBezTo>
                    <a:pt x="8740" y="105"/>
                    <a:pt x="8756" y="105"/>
                    <a:pt x="8767" y="115"/>
                  </a:cubicBezTo>
                  <a:cubicBezTo>
                    <a:pt x="8767" y="94"/>
                    <a:pt x="8830" y="94"/>
                    <a:pt x="8830" y="94"/>
                  </a:cubicBezTo>
                  <a:cubicBezTo>
                    <a:pt x="8851" y="94"/>
                    <a:pt x="8851" y="94"/>
                    <a:pt x="8872" y="115"/>
                  </a:cubicBezTo>
                  <a:lnTo>
                    <a:pt x="8872" y="94"/>
                  </a:lnTo>
                  <a:cubicBezTo>
                    <a:pt x="8893" y="115"/>
                    <a:pt x="8936" y="115"/>
                    <a:pt x="8957" y="115"/>
                  </a:cubicBezTo>
                  <a:lnTo>
                    <a:pt x="8999" y="94"/>
                  </a:lnTo>
                  <a:lnTo>
                    <a:pt x="8999" y="115"/>
                  </a:lnTo>
                  <a:cubicBezTo>
                    <a:pt x="8999" y="94"/>
                    <a:pt x="9020" y="94"/>
                    <a:pt x="9020" y="94"/>
                  </a:cubicBezTo>
                  <a:lnTo>
                    <a:pt x="9084" y="94"/>
                  </a:lnTo>
                  <a:cubicBezTo>
                    <a:pt x="9084" y="94"/>
                    <a:pt x="9084" y="94"/>
                    <a:pt x="9084" y="115"/>
                  </a:cubicBezTo>
                  <a:cubicBezTo>
                    <a:pt x="9084" y="94"/>
                    <a:pt x="9147" y="94"/>
                    <a:pt x="9105" y="73"/>
                  </a:cubicBezTo>
                  <a:lnTo>
                    <a:pt x="9147" y="73"/>
                  </a:lnTo>
                  <a:lnTo>
                    <a:pt x="9147" y="94"/>
                  </a:lnTo>
                  <a:lnTo>
                    <a:pt x="9168" y="73"/>
                  </a:lnTo>
                  <a:lnTo>
                    <a:pt x="9210" y="73"/>
                  </a:lnTo>
                  <a:cubicBezTo>
                    <a:pt x="9189" y="73"/>
                    <a:pt x="9168" y="94"/>
                    <a:pt x="9231" y="94"/>
                  </a:cubicBezTo>
                  <a:cubicBezTo>
                    <a:pt x="9189" y="94"/>
                    <a:pt x="9189" y="115"/>
                    <a:pt x="9168" y="115"/>
                  </a:cubicBezTo>
                  <a:lnTo>
                    <a:pt x="9231" y="115"/>
                  </a:lnTo>
                  <a:cubicBezTo>
                    <a:pt x="9231" y="115"/>
                    <a:pt x="9274" y="94"/>
                    <a:pt x="9274" y="94"/>
                  </a:cubicBezTo>
                  <a:cubicBezTo>
                    <a:pt x="9231" y="94"/>
                    <a:pt x="9337" y="94"/>
                    <a:pt x="9316" y="73"/>
                  </a:cubicBezTo>
                  <a:lnTo>
                    <a:pt x="9358" y="73"/>
                  </a:lnTo>
                  <a:cubicBezTo>
                    <a:pt x="9316" y="94"/>
                    <a:pt x="9379" y="94"/>
                    <a:pt x="9379" y="94"/>
                  </a:cubicBezTo>
                  <a:lnTo>
                    <a:pt x="9464" y="94"/>
                  </a:lnTo>
                  <a:cubicBezTo>
                    <a:pt x="9443" y="94"/>
                    <a:pt x="9443" y="115"/>
                    <a:pt x="9422" y="115"/>
                  </a:cubicBezTo>
                  <a:cubicBezTo>
                    <a:pt x="9443" y="115"/>
                    <a:pt x="9506" y="115"/>
                    <a:pt x="9485" y="94"/>
                  </a:cubicBezTo>
                  <a:lnTo>
                    <a:pt x="9569" y="94"/>
                  </a:lnTo>
                  <a:cubicBezTo>
                    <a:pt x="9591" y="94"/>
                    <a:pt x="9591" y="94"/>
                    <a:pt x="9612" y="73"/>
                  </a:cubicBezTo>
                  <a:cubicBezTo>
                    <a:pt x="9612" y="73"/>
                    <a:pt x="9633" y="94"/>
                    <a:pt x="9612" y="94"/>
                  </a:cubicBezTo>
                  <a:lnTo>
                    <a:pt x="9886" y="94"/>
                  </a:lnTo>
                  <a:cubicBezTo>
                    <a:pt x="9876" y="84"/>
                    <a:pt x="9881" y="84"/>
                    <a:pt x="9889" y="84"/>
                  </a:cubicBezTo>
                  <a:cubicBezTo>
                    <a:pt x="9897" y="84"/>
                    <a:pt x="9907" y="84"/>
                    <a:pt x="9907" y="73"/>
                  </a:cubicBezTo>
                  <a:cubicBezTo>
                    <a:pt x="9907" y="73"/>
                    <a:pt x="9971" y="73"/>
                    <a:pt x="9907" y="94"/>
                  </a:cubicBezTo>
                  <a:lnTo>
                    <a:pt x="10076" y="94"/>
                  </a:lnTo>
                  <a:cubicBezTo>
                    <a:pt x="10090" y="87"/>
                    <a:pt x="10100" y="85"/>
                    <a:pt x="10106" y="85"/>
                  </a:cubicBezTo>
                  <a:cubicBezTo>
                    <a:pt x="10108" y="85"/>
                    <a:pt x="10109" y="85"/>
                    <a:pt x="10110" y="85"/>
                  </a:cubicBezTo>
                  <a:lnTo>
                    <a:pt x="10110" y="85"/>
                  </a:lnTo>
                  <a:cubicBezTo>
                    <a:pt x="10111" y="82"/>
                    <a:pt x="10113" y="78"/>
                    <a:pt x="10119" y="73"/>
                  </a:cubicBezTo>
                  <a:lnTo>
                    <a:pt x="10119" y="73"/>
                  </a:lnTo>
                  <a:cubicBezTo>
                    <a:pt x="10126" y="80"/>
                    <a:pt x="10135" y="83"/>
                    <a:pt x="10145" y="83"/>
                  </a:cubicBezTo>
                  <a:cubicBezTo>
                    <a:pt x="10166" y="83"/>
                    <a:pt x="10189" y="73"/>
                    <a:pt x="10203" y="73"/>
                  </a:cubicBezTo>
                  <a:lnTo>
                    <a:pt x="10013" y="73"/>
                  </a:lnTo>
                  <a:cubicBezTo>
                    <a:pt x="9992" y="73"/>
                    <a:pt x="10034" y="73"/>
                    <a:pt x="9992" y="52"/>
                  </a:cubicBezTo>
                  <a:lnTo>
                    <a:pt x="9992" y="73"/>
                  </a:lnTo>
                  <a:lnTo>
                    <a:pt x="9950" y="73"/>
                  </a:lnTo>
                  <a:cubicBezTo>
                    <a:pt x="9971" y="52"/>
                    <a:pt x="9950" y="52"/>
                    <a:pt x="9992" y="52"/>
                  </a:cubicBezTo>
                  <a:lnTo>
                    <a:pt x="9992" y="52"/>
                  </a:lnTo>
                  <a:cubicBezTo>
                    <a:pt x="9950" y="52"/>
                    <a:pt x="9929" y="52"/>
                    <a:pt x="9886" y="73"/>
                  </a:cubicBezTo>
                  <a:lnTo>
                    <a:pt x="9865" y="73"/>
                  </a:lnTo>
                  <a:cubicBezTo>
                    <a:pt x="9823" y="73"/>
                    <a:pt x="9886" y="52"/>
                    <a:pt x="9865" y="52"/>
                  </a:cubicBezTo>
                  <a:lnTo>
                    <a:pt x="9717" y="52"/>
                  </a:lnTo>
                  <a:lnTo>
                    <a:pt x="9717" y="31"/>
                  </a:lnTo>
                  <a:cubicBezTo>
                    <a:pt x="9696" y="52"/>
                    <a:pt x="9696" y="52"/>
                    <a:pt x="9717" y="52"/>
                  </a:cubicBezTo>
                  <a:lnTo>
                    <a:pt x="9506" y="52"/>
                  </a:lnTo>
                  <a:cubicBezTo>
                    <a:pt x="9548" y="52"/>
                    <a:pt x="9464" y="52"/>
                    <a:pt x="9506" y="31"/>
                  </a:cubicBezTo>
                  <a:cubicBezTo>
                    <a:pt x="9485" y="31"/>
                    <a:pt x="9464" y="52"/>
                    <a:pt x="9443" y="52"/>
                  </a:cubicBezTo>
                  <a:cubicBezTo>
                    <a:pt x="9422" y="52"/>
                    <a:pt x="9443" y="31"/>
                    <a:pt x="9464" y="31"/>
                  </a:cubicBezTo>
                  <a:lnTo>
                    <a:pt x="9253" y="31"/>
                  </a:lnTo>
                  <a:cubicBezTo>
                    <a:pt x="9238" y="38"/>
                    <a:pt x="9234" y="40"/>
                    <a:pt x="9232" y="40"/>
                  </a:cubicBezTo>
                  <a:cubicBezTo>
                    <a:pt x="9229" y="40"/>
                    <a:pt x="9238" y="31"/>
                    <a:pt x="9210" y="31"/>
                  </a:cubicBezTo>
                  <a:cubicBezTo>
                    <a:pt x="9182" y="31"/>
                    <a:pt x="9154" y="40"/>
                    <a:pt x="9126" y="40"/>
                  </a:cubicBezTo>
                  <a:cubicBezTo>
                    <a:pt x="9112" y="40"/>
                    <a:pt x="9098" y="38"/>
                    <a:pt x="9084" y="31"/>
                  </a:cubicBezTo>
                  <a:lnTo>
                    <a:pt x="8492" y="31"/>
                  </a:lnTo>
                  <a:cubicBezTo>
                    <a:pt x="8464" y="31"/>
                    <a:pt x="8464" y="22"/>
                    <a:pt x="8461" y="22"/>
                  </a:cubicBezTo>
                  <a:cubicBezTo>
                    <a:pt x="8459" y="22"/>
                    <a:pt x="8457" y="24"/>
                    <a:pt x="8450" y="31"/>
                  </a:cubicBezTo>
                  <a:lnTo>
                    <a:pt x="8196" y="31"/>
                  </a:lnTo>
                  <a:cubicBezTo>
                    <a:pt x="8168" y="31"/>
                    <a:pt x="8149" y="22"/>
                    <a:pt x="8128" y="22"/>
                  </a:cubicBezTo>
                  <a:cubicBezTo>
                    <a:pt x="8117" y="22"/>
                    <a:pt x="8105" y="24"/>
                    <a:pt x="8091" y="31"/>
                  </a:cubicBezTo>
                  <a:cubicBezTo>
                    <a:pt x="8091" y="31"/>
                    <a:pt x="8091" y="10"/>
                    <a:pt x="8091" y="10"/>
                  </a:cubicBezTo>
                  <a:cubicBezTo>
                    <a:pt x="8070" y="20"/>
                    <a:pt x="8064" y="20"/>
                    <a:pt x="8056" y="20"/>
                  </a:cubicBezTo>
                  <a:cubicBezTo>
                    <a:pt x="8049" y="20"/>
                    <a:pt x="8038" y="20"/>
                    <a:pt x="8006" y="31"/>
                  </a:cubicBezTo>
                  <a:cubicBezTo>
                    <a:pt x="8027" y="10"/>
                    <a:pt x="8006" y="10"/>
                    <a:pt x="8006" y="10"/>
                  </a:cubicBezTo>
                  <a:lnTo>
                    <a:pt x="7985" y="10"/>
                  </a:lnTo>
                  <a:lnTo>
                    <a:pt x="7985" y="31"/>
                  </a:lnTo>
                  <a:lnTo>
                    <a:pt x="7964" y="10"/>
                  </a:lnTo>
                  <a:lnTo>
                    <a:pt x="7880" y="10"/>
                  </a:lnTo>
                  <a:cubicBezTo>
                    <a:pt x="7851" y="17"/>
                    <a:pt x="7823" y="19"/>
                    <a:pt x="7794" y="19"/>
                  </a:cubicBezTo>
                  <a:cubicBezTo>
                    <a:pt x="7736" y="19"/>
                    <a:pt x="7675" y="10"/>
                    <a:pt x="7605" y="10"/>
                  </a:cubicBezTo>
                  <a:lnTo>
                    <a:pt x="7542" y="10"/>
                  </a:lnTo>
                  <a:cubicBezTo>
                    <a:pt x="7499" y="10"/>
                    <a:pt x="7457" y="19"/>
                    <a:pt x="7427" y="19"/>
                  </a:cubicBezTo>
                  <a:cubicBezTo>
                    <a:pt x="7412" y="19"/>
                    <a:pt x="7401" y="17"/>
                    <a:pt x="7394" y="10"/>
                  </a:cubicBezTo>
                  <a:cubicBezTo>
                    <a:pt x="7373" y="20"/>
                    <a:pt x="7351" y="20"/>
                    <a:pt x="7333" y="20"/>
                  </a:cubicBezTo>
                  <a:cubicBezTo>
                    <a:pt x="7314" y="20"/>
                    <a:pt x="7299" y="20"/>
                    <a:pt x="7288" y="31"/>
                  </a:cubicBezTo>
                  <a:cubicBezTo>
                    <a:pt x="7288" y="10"/>
                    <a:pt x="7288" y="10"/>
                    <a:pt x="7309" y="10"/>
                  </a:cubicBezTo>
                  <a:lnTo>
                    <a:pt x="7182" y="10"/>
                  </a:lnTo>
                  <a:cubicBezTo>
                    <a:pt x="7168" y="10"/>
                    <a:pt x="7145" y="19"/>
                    <a:pt x="7118" y="19"/>
                  </a:cubicBezTo>
                  <a:cubicBezTo>
                    <a:pt x="7105" y="19"/>
                    <a:pt x="7091" y="17"/>
                    <a:pt x="7077" y="10"/>
                  </a:cubicBezTo>
                  <a:lnTo>
                    <a:pt x="7056" y="10"/>
                  </a:lnTo>
                  <a:lnTo>
                    <a:pt x="6971" y="31"/>
                  </a:lnTo>
                  <a:cubicBezTo>
                    <a:pt x="6971" y="20"/>
                    <a:pt x="6955" y="20"/>
                    <a:pt x="6940" y="20"/>
                  </a:cubicBezTo>
                  <a:cubicBezTo>
                    <a:pt x="6924" y="20"/>
                    <a:pt x="6908" y="20"/>
                    <a:pt x="6908" y="10"/>
                  </a:cubicBezTo>
                  <a:cubicBezTo>
                    <a:pt x="6887" y="10"/>
                    <a:pt x="6929" y="31"/>
                    <a:pt x="6887" y="31"/>
                  </a:cubicBezTo>
                  <a:cubicBezTo>
                    <a:pt x="6887" y="20"/>
                    <a:pt x="6881" y="20"/>
                    <a:pt x="6876" y="20"/>
                  </a:cubicBezTo>
                  <a:cubicBezTo>
                    <a:pt x="6871" y="20"/>
                    <a:pt x="6866" y="20"/>
                    <a:pt x="6866" y="10"/>
                  </a:cubicBezTo>
                  <a:cubicBezTo>
                    <a:pt x="6844" y="10"/>
                    <a:pt x="6823" y="10"/>
                    <a:pt x="6823" y="31"/>
                  </a:cubicBezTo>
                  <a:cubicBezTo>
                    <a:pt x="6802" y="31"/>
                    <a:pt x="6760" y="31"/>
                    <a:pt x="6760" y="10"/>
                  </a:cubicBezTo>
                  <a:lnTo>
                    <a:pt x="6274" y="10"/>
                  </a:lnTo>
                  <a:cubicBezTo>
                    <a:pt x="6260" y="10"/>
                    <a:pt x="6227" y="0"/>
                    <a:pt x="6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14990;p67"/>
            <p:cNvSpPr/>
            <p:nvPr/>
          </p:nvSpPr>
          <p:spPr>
            <a:xfrm>
              <a:off x="7581049" y="3437480"/>
              <a:ext cx="861" cy="39"/>
            </a:xfrm>
            <a:custGeom>
              <a:avLst/>
              <a:gdLst/>
              <a:ahLst/>
              <a:cxnLst/>
              <a:rect l="l" t="t" r="r" b="b"/>
              <a:pathLst>
                <a:path w="22" h="1" extrusionOk="0">
                  <a:moveTo>
                    <a:pt x="22"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14991;p67"/>
            <p:cNvSpPr/>
            <p:nvPr/>
          </p:nvSpPr>
          <p:spPr>
            <a:xfrm>
              <a:off x="7548813" y="3437480"/>
              <a:ext cx="861" cy="39"/>
            </a:xfrm>
            <a:custGeom>
              <a:avLst/>
              <a:gdLst/>
              <a:ahLst/>
              <a:cxnLst/>
              <a:rect l="l" t="t" r="r" b="b"/>
              <a:pathLst>
                <a:path w="22" h="1" extrusionOk="0">
                  <a:moveTo>
                    <a:pt x="22" y="1"/>
                  </a:moveTo>
                  <a:cubicBezTo>
                    <a:pt x="22" y="1"/>
                    <a:pt x="1" y="1"/>
                    <a:pt x="1" y="1"/>
                  </a:cubicBezTo>
                  <a:cubicBezTo>
                    <a:pt x="22"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14992;p67"/>
            <p:cNvSpPr/>
            <p:nvPr/>
          </p:nvSpPr>
          <p:spPr>
            <a:xfrm>
              <a:off x="7541380" y="3437480"/>
              <a:ext cx="861" cy="861"/>
            </a:xfrm>
            <a:custGeom>
              <a:avLst/>
              <a:gdLst/>
              <a:ahLst/>
              <a:cxnLst/>
              <a:rect l="l" t="t" r="r" b="b"/>
              <a:pathLst>
                <a:path w="22" h="22" extrusionOk="0">
                  <a:moveTo>
                    <a:pt x="0" y="1"/>
                  </a:moveTo>
                  <a:cubicBezTo>
                    <a:pt x="0" y="1"/>
                    <a:pt x="0" y="22"/>
                    <a:pt x="0" y="22"/>
                  </a:cubicBezTo>
                  <a:cubicBezTo>
                    <a:pt x="22" y="22"/>
                    <a:pt x="0" y="22"/>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14993;p67"/>
            <p:cNvSpPr/>
            <p:nvPr/>
          </p:nvSpPr>
          <p:spPr>
            <a:xfrm>
              <a:off x="7600062" y="343665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14994;p67"/>
            <p:cNvSpPr/>
            <p:nvPr/>
          </p:nvSpPr>
          <p:spPr>
            <a:xfrm>
              <a:off x="7651273" y="343665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14995;p67"/>
            <p:cNvSpPr/>
            <p:nvPr/>
          </p:nvSpPr>
          <p:spPr>
            <a:xfrm>
              <a:off x="7647986" y="3435837"/>
              <a:ext cx="861" cy="39"/>
            </a:xfrm>
            <a:custGeom>
              <a:avLst/>
              <a:gdLst/>
              <a:ahLst/>
              <a:cxnLst/>
              <a:rect l="l" t="t" r="r" b="b"/>
              <a:pathLst>
                <a:path w="22" h="1" extrusionOk="0">
                  <a:moveTo>
                    <a:pt x="22" y="0"/>
                  </a:moveTo>
                  <a:cubicBezTo>
                    <a:pt x="22" y="0"/>
                    <a:pt x="0" y="0"/>
                    <a:pt x="0" y="0"/>
                  </a:cubicBezTo>
                  <a:cubicBezTo>
                    <a:pt x="0" y="0"/>
                    <a:pt x="22"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14996;p67"/>
            <p:cNvSpPr/>
            <p:nvPr/>
          </p:nvSpPr>
          <p:spPr>
            <a:xfrm>
              <a:off x="7587661" y="343665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14997;p67"/>
            <p:cNvSpPr/>
            <p:nvPr/>
          </p:nvSpPr>
          <p:spPr>
            <a:xfrm>
              <a:off x="7646343" y="3435837"/>
              <a:ext cx="861" cy="39"/>
            </a:xfrm>
            <a:custGeom>
              <a:avLst/>
              <a:gdLst/>
              <a:ahLst/>
              <a:cxnLst/>
              <a:rect l="l" t="t" r="r" b="b"/>
              <a:pathLst>
                <a:path w="22" h="1" extrusionOk="0">
                  <a:moveTo>
                    <a:pt x="21" y="0"/>
                  </a:moveTo>
                  <a:lnTo>
                    <a:pt x="0" y="0"/>
                  </a:lnTo>
                  <a:lnTo>
                    <a:pt x="0"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14998;p67"/>
            <p:cNvSpPr/>
            <p:nvPr/>
          </p:nvSpPr>
          <p:spPr>
            <a:xfrm>
              <a:off x="7651273" y="3436658"/>
              <a:ext cx="900" cy="39"/>
            </a:xfrm>
            <a:custGeom>
              <a:avLst/>
              <a:gdLst/>
              <a:ahLst/>
              <a:cxnLst/>
              <a:rect l="l" t="t" r="r" b="b"/>
              <a:pathLst>
                <a:path w="23" h="1" extrusionOk="0">
                  <a:moveTo>
                    <a:pt x="22" y="0"/>
                  </a:moveTo>
                  <a:cubicBezTo>
                    <a:pt x="22" y="0"/>
                    <a:pt x="1" y="0"/>
                    <a:pt x="1" y="0"/>
                  </a:cubicBezTo>
                  <a:cubicBezTo>
                    <a:pt x="22" y="0"/>
                    <a:pt x="22"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14999;p67"/>
            <p:cNvSpPr/>
            <p:nvPr/>
          </p:nvSpPr>
          <p:spPr>
            <a:xfrm>
              <a:off x="7618215" y="3435837"/>
              <a:ext cx="900" cy="39"/>
            </a:xfrm>
            <a:custGeom>
              <a:avLst/>
              <a:gdLst/>
              <a:ahLst/>
              <a:cxnLst/>
              <a:rect l="l" t="t" r="r" b="b"/>
              <a:pathLst>
                <a:path w="23" h="1" extrusionOk="0">
                  <a:moveTo>
                    <a:pt x="22" y="0"/>
                  </a:moveTo>
                  <a:lnTo>
                    <a:pt x="22" y="0"/>
                  </a:lnTo>
                  <a:cubicBezTo>
                    <a:pt x="1" y="0"/>
                    <a:pt x="22"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15000;p67"/>
            <p:cNvSpPr/>
            <p:nvPr/>
          </p:nvSpPr>
          <p:spPr>
            <a:xfrm>
              <a:off x="7643839" y="3436658"/>
              <a:ext cx="861" cy="39"/>
            </a:xfrm>
            <a:custGeom>
              <a:avLst/>
              <a:gdLst/>
              <a:ahLst/>
              <a:cxnLst/>
              <a:rect l="l" t="t" r="r" b="b"/>
              <a:pathLst>
                <a:path w="22" h="1" extrusionOk="0">
                  <a:moveTo>
                    <a:pt x="22"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15001;p67"/>
            <p:cNvSpPr/>
            <p:nvPr/>
          </p:nvSpPr>
          <p:spPr>
            <a:xfrm>
              <a:off x="7655419" y="3436658"/>
              <a:ext cx="39" cy="39"/>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15002;p67"/>
            <p:cNvSpPr/>
            <p:nvPr/>
          </p:nvSpPr>
          <p:spPr>
            <a:xfrm>
              <a:off x="7629795" y="3435837"/>
              <a:ext cx="39" cy="861"/>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15003;p67"/>
            <p:cNvSpPr/>
            <p:nvPr/>
          </p:nvSpPr>
          <p:spPr>
            <a:xfrm>
              <a:off x="7580228" y="348955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15004;p67"/>
            <p:cNvSpPr/>
            <p:nvPr/>
          </p:nvSpPr>
          <p:spPr>
            <a:xfrm>
              <a:off x="7552960" y="3487086"/>
              <a:ext cx="39" cy="861"/>
            </a:xfrm>
            <a:custGeom>
              <a:avLst/>
              <a:gdLst/>
              <a:ahLst/>
              <a:cxnLst/>
              <a:rect l="l" t="t" r="r" b="b"/>
              <a:pathLst>
                <a:path w="1" h="22" extrusionOk="0">
                  <a:moveTo>
                    <a:pt x="0" y="21"/>
                  </a:moveTo>
                  <a:lnTo>
                    <a:pt x="0" y="21"/>
                  </a:lnTo>
                  <a:cubicBezTo>
                    <a:pt x="0" y="0"/>
                    <a:pt x="0" y="21"/>
                    <a:pt x="0" y="2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15005;p67"/>
            <p:cNvSpPr/>
            <p:nvPr/>
          </p:nvSpPr>
          <p:spPr>
            <a:xfrm>
              <a:off x="7596737" y="3490372"/>
              <a:ext cx="861" cy="39"/>
            </a:xfrm>
            <a:custGeom>
              <a:avLst/>
              <a:gdLst/>
              <a:ahLst/>
              <a:cxnLst/>
              <a:rect l="l" t="t" r="r" b="b"/>
              <a:pathLst>
                <a:path w="22" h="1" extrusionOk="0">
                  <a:moveTo>
                    <a:pt x="1" y="1"/>
                  </a:moveTo>
                  <a:cubicBezTo>
                    <a:pt x="1" y="1"/>
                    <a:pt x="1" y="1"/>
                    <a:pt x="1" y="1"/>
                  </a:cubicBezTo>
                  <a:cubicBezTo>
                    <a:pt x="1"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15006;p67"/>
            <p:cNvSpPr/>
            <p:nvPr/>
          </p:nvSpPr>
          <p:spPr>
            <a:xfrm>
              <a:off x="7494277" y="3484582"/>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15007;p67"/>
            <p:cNvSpPr/>
            <p:nvPr/>
          </p:nvSpPr>
          <p:spPr>
            <a:xfrm>
              <a:off x="7528157" y="3486225"/>
              <a:ext cx="861" cy="39"/>
            </a:xfrm>
            <a:custGeom>
              <a:avLst/>
              <a:gdLst/>
              <a:ahLst/>
              <a:cxnLst/>
              <a:rect l="l" t="t" r="r" b="b"/>
              <a:pathLst>
                <a:path w="22" h="1" extrusionOk="0">
                  <a:moveTo>
                    <a:pt x="22" y="1"/>
                  </a:moveTo>
                  <a:cubicBezTo>
                    <a:pt x="22" y="1"/>
                    <a:pt x="0" y="1"/>
                    <a:pt x="0" y="1"/>
                  </a:cubicBezTo>
                  <a:cubicBezTo>
                    <a:pt x="0"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15008;p67"/>
            <p:cNvSpPr/>
            <p:nvPr/>
          </p:nvSpPr>
          <p:spPr>
            <a:xfrm>
              <a:off x="7605031" y="3492837"/>
              <a:ext cx="0" cy="39"/>
            </a:xfrm>
            <a:custGeom>
              <a:avLst/>
              <a:gdLst/>
              <a:ahLst/>
              <a:cxnLst/>
              <a:rect l="l" t="t" r="r" b="b"/>
              <a:pathLst>
                <a:path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15009;p67"/>
            <p:cNvSpPr/>
            <p:nvPr/>
          </p:nvSpPr>
          <p:spPr>
            <a:xfrm>
              <a:off x="7622362" y="349283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15010;p67"/>
            <p:cNvSpPr/>
            <p:nvPr/>
          </p:nvSpPr>
          <p:spPr>
            <a:xfrm>
              <a:off x="7614929" y="3492015"/>
              <a:ext cx="861" cy="39"/>
            </a:xfrm>
            <a:custGeom>
              <a:avLst/>
              <a:gdLst/>
              <a:ahLst/>
              <a:cxnLst/>
              <a:rect l="l" t="t" r="r" b="b"/>
              <a:pathLst>
                <a:path w="22" h="1" extrusionOk="0">
                  <a:moveTo>
                    <a:pt x="22" y="1"/>
                  </a:moveTo>
                  <a:cubicBezTo>
                    <a:pt x="22" y="1"/>
                    <a:pt x="0" y="1"/>
                    <a:pt x="0" y="1"/>
                  </a:cubicBezTo>
                  <a:cubicBezTo>
                    <a:pt x="22"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15011;p67"/>
            <p:cNvSpPr/>
            <p:nvPr/>
          </p:nvSpPr>
          <p:spPr>
            <a:xfrm>
              <a:off x="7614929" y="34920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15012;p67"/>
            <p:cNvSpPr/>
            <p:nvPr/>
          </p:nvSpPr>
          <p:spPr>
            <a:xfrm>
              <a:off x="7279421" y="3477149"/>
              <a:ext cx="861" cy="39"/>
            </a:xfrm>
            <a:custGeom>
              <a:avLst/>
              <a:gdLst/>
              <a:ahLst/>
              <a:cxnLst/>
              <a:rect l="l" t="t" r="r" b="b"/>
              <a:pathLst>
                <a:path w="22" h="1" extrusionOk="0">
                  <a:moveTo>
                    <a:pt x="21" y="1"/>
                  </a:moveTo>
                  <a:cubicBezTo>
                    <a:pt x="21"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15013;p67"/>
            <p:cNvSpPr/>
            <p:nvPr/>
          </p:nvSpPr>
          <p:spPr>
            <a:xfrm>
              <a:off x="7440563" y="3482118"/>
              <a:ext cx="39" cy="39"/>
            </a:xfrm>
            <a:custGeom>
              <a:avLst/>
              <a:gdLst/>
              <a:ahLst/>
              <a:cxnLst/>
              <a:rect l="l" t="t" r="r" b="b"/>
              <a:pathLst>
                <a:path w="1" h="1" extrusionOk="0">
                  <a:moveTo>
                    <a:pt x="0" y="0"/>
                  </a:moveTo>
                  <a:lnTo>
                    <a:pt x="0" y="0"/>
                  </a:ln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15014;p67"/>
            <p:cNvSpPr/>
            <p:nvPr/>
          </p:nvSpPr>
          <p:spPr>
            <a:xfrm>
              <a:off x="7279421" y="3477971"/>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15015;p67"/>
            <p:cNvSpPr/>
            <p:nvPr/>
          </p:nvSpPr>
          <p:spPr>
            <a:xfrm>
              <a:off x="7595094" y="3492837"/>
              <a:ext cx="1682" cy="430"/>
            </a:xfrm>
            <a:custGeom>
              <a:avLst/>
              <a:gdLst/>
              <a:ahLst/>
              <a:cxnLst/>
              <a:rect l="l" t="t" r="r" b="b"/>
              <a:pathLst>
                <a:path w="43" h="11" extrusionOk="0">
                  <a:moveTo>
                    <a:pt x="1" y="1"/>
                  </a:moveTo>
                  <a:cubicBezTo>
                    <a:pt x="1" y="1"/>
                    <a:pt x="10" y="10"/>
                    <a:pt x="22" y="10"/>
                  </a:cubicBezTo>
                  <a:cubicBezTo>
                    <a:pt x="23" y="10"/>
                    <a:pt x="24" y="10"/>
                    <a:pt x="25" y="10"/>
                  </a:cubicBezTo>
                  <a:lnTo>
                    <a:pt x="25" y="10"/>
                  </a:lnTo>
                  <a:cubicBezTo>
                    <a:pt x="26" y="10"/>
                    <a:pt x="27" y="10"/>
                    <a:pt x="27" y="10"/>
                  </a:cubicBezTo>
                  <a:cubicBezTo>
                    <a:pt x="31" y="10"/>
                    <a:pt x="36" y="8"/>
                    <a:pt x="43" y="1"/>
                  </a:cubicBezTo>
                  <a:lnTo>
                    <a:pt x="43" y="1"/>
                  </a:lnTo>
                  <a:cubicBezTo>
                    <a:pt x="37" y="7"/>
                    <a:pt x="31" y="9"/>
                    <a:pt x="25" y="10"/>
                  </a:cubicBezTo>
                  <a:lnTo>
                    <a:pt x="25" y="10"/>
                  </a:lnTo>
                  <a:cubicBezTo>
                    <a:pt x="18" y="9"/>
                    <a:pt x="13"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15016;p67"/>
            <p:cNvSpPr/>
            <p:nvPr/>
          </p:nvSpPr>
          <p:spPr>
            <a:xfrm>
              <a:off x="7428983" y="3487908"/>
              <a:ext cx="39" cy="39"/>
            </a:xfrm>
            <a:custGeom>
              <a:avLst/>
              <a:gdLst/>
              <a:ahLst/>
              <a:cxnLst/>
              <a:rect l="l" t="t" r="r" b="b"/>
              <a:pathLst>
                <a:path w="1" h="1" extrusionOk="0">
                  <a:moveTo>
                    <a:pt x="1" y="0"/>
                  </a:move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15017;p67"/>
            <p:cNvSpPr/>
            <p:nvPr/>
          </p:nvSpPr>
          <p:spPr>
            <a:xfrm>
              <a:off x="7279421" y="3477971"/>
              <a:ext cx="861" cy="39"/>
            </a:xfrm>
            <a:custGeom>
              <a:avLst/>
              <a:gdLst/>
              <a:ahLst/>
              <a:cxnLst/>
              <a:rect l="l" t="t" r="r" b="b"/>
              <a:pathLst>
                <a:path w="22" h="1" extrusionOk="0">
                  <a:moveTo>
                    <a:pt x="0" y="1"/>
                  </a:moveTo>
                  <a:lnTo>
                    <a:pt x="21" y="1"/>
                  </a:lnTo>
                  <a:cubicBezTo>
                    <a:pt x="21" y="1"/>
                    <a:pt x="21" y="1"/>
                    <a:pt x="21" y="1"/>
                  </a:cubicBezTo>
                  <a:cubicBezTo>
                    <a:pt x="21" y="1"/>
                    <a:pt x="21"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15018;p67"/>
            <p:cNvSpPr/>
            <p:nvPr/>
          </p:nvSpPr>
          <p:spPr>
            <a:xfrm>
              <a:off x="7385206" y="3479614"/>
              <a:ext cx="39" cy="39"/>
            </a:xfrm>
            <a:custGeom>
              <a:avLst/>
              <a:gdLst/>
              <a:ahLst/>
              <a:cxnLst/>
              <a:rect l="l" t="t" r="r" b="b"/>
              <a:pathLst>
                <a:path w="1" h="1" extrusionOk="0">
                  <a:moveTo>
                    <a:pt x="0" y="1"/>
                  </a:moveTo>
                  <a:lnTo>
                    <a:pt x="0" y="1"/>
                  </a:ln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15019;p67"/>
            <p:cNvSpPr/>
            <p:nvPr/>
          </p:nvSpPr>
          <p:spPr>
            <a:xfrm>
              <a:off x="7382702" y="347961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15020;p67"/>
            <p:cNvSpPr/>
            <p:nvPr/>
          </p:nvSpPr>
          <p:spPr>
            <a:xfrm>
              <a:off x="7278600" y="3477149"/>
              <a:ext cx="861" cy="39"/>
            </a:xfrm>
            <a:custGeom>
              <a:avLst/>
              <a:gdLst/>
              <a:ahLst/>
              <a:cxnLst/>
              <a:rect l="l" t="t" r="r" b="b"/>
              <a:pathLst>
                <a:path w="22" h="1" extrusionOk="0">
                  <a:moveTo>
                    <a:pt x="21" y="1"/>
                  </a:moveTo>
                  <a:lnTo>
                    <a:pt x="0" y="1"/>
                  </a:lnTo>
                  <a:cubicBezTo>
                    <a:pt x="0" y="1"/>
                    <a:pt x="0"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15021;p67"/>
            <p:cNvSpPr/>
            <p:nvPr/>
          </p:nvSpPr>
          <p:spPr>
            <a:xfrm>
              <a:off x="7350466" y="3478792"/>
              <a:ext cx="861" cy="39"/>
            </a:xfrm>
            <a:custGeom>
              <a:avLst/>
              <a:gdLst/>
              <a:ahLst/>
              <a:cxnLst/>
              <a:rect l="l" t="t" r="r" b="b"/>
              <a:pathLst>
                <a:path w="22" h="1" extrusionOk="0">
                  <a:moveTo>
                    <a:pt x="1" y="1"/>
                  </a:moveTo>
                  <a:cubicBezTo>
                    <a:pt x="1" y="1"/>
                    <a:pt x="22" y="1"/>
                    <a:pt x="22"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15022;p67"/>
            <p:cNvSpPr/>
            <p:nvPr/>
          </p:nvSpPr>
          <p:spPr>
            <a:xfrm>
              <a:off x="7530621" y="3486225"/>
              <a:ext cx="861" cy="39"/>
            </a:xfrm>
            <a:custGeom>
              <a:avLst/>
              <a:gdLst/>
              <a:ahLst/>
              <a:cxnLst/>
              <a:rect l="l" t="t" r="r" b="b"/>
              <a:pathLst>
                <a:path w="22" h="1" extrusionOk="0">
                  <a:moveTo>
                    <a:pt x="1" y="1"/>
                  </a:moveTo>
                  <a:cubicBezTo>
                    <a:pt x="22" y="1"/>
                    <a:pt x="22" y="1"/>
                    <a:pt x="22" y="1"/>
                  </a:cubicBezTo>
                  <a:cubicBezTo>
                    <a:pt x="22" y="1"/>
                    <a:pt x="22"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15023;p67"/>
            <p:cNvSpPr/>
            <p:nvPr/>
          </p:nvSpPr>
          <p:spPr>
            <a:xfrm>
              <a:off x="7509144" y="3490372"/>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15024;p67"/>
            <p:cNvSpPr/>
            <p:nvPr/>
          </p:nvSpPr>
          <p:spPr>
            <a:xfrm>
              <a:off x="7509144" y="3489551"/>
              <a:ext cx="861" cy="861"/>
            </a:xfrm>
            <a:custGeom>
              <a:avLst/>
              <a:gdLst/>
              <a:ahLst/>
              <a:cxnLst/>
              <a:rect l="l" t="t" r="r" b="b"/>
              <a:pathLst>
                <a:path w="22" h="22" extrusionOk="0">
                  <a:moveTo>
                    <a:pt x="22" y="0"/>
                  </a:moveTo>
                  <a:lnTo>
                    <a:pt x="22" y="0"/>
                  </a:lnTo>
                  <a:cubicBezTo>
                    <a:pt x="22" y="0"/>
                    <a:pt x="1" y="0"/>
                    <a:pt x="1" y="22"/>
                  </a:cubicBezTo>
                  <a:cubicBezTo>
                    <a:pt x="1" y="22"/>
                    <a:pt x="22" y="0"/>
                    <a:pt x="22"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15025;p67"/>
            <p:cNvSpPr/>
            <p:nvPr/>
          </p:nvSpPr>
          <p:spPr>
            <a:xfrm>
              <a:off x="7506679" y="348955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15026;p67"/>
            <p:cNvSpPr/>
            <p:nvPr/>
          </p:nvSpPr>
          <p:spPr>
            <a:xfrm>
              <a:off x="7529800" y="3491194"/>
              <a:ext cx="39" cy="39"/>
            </a:xfrm>
            <a:custGeom>
              <a:avLst/>
              <a:gdLst/>
              <a:ahLst/>
              <a:cxnLst/>
              <a:rect l="l" t="t" r="r" b="b"/>
              <a:pathLst>
                <a:path w="1" h="1" extrusionOk="0">
                  <a:moveTo>
                    <a:pt x="1" y="1"/>
                  </a:moveTo>
                  <a:lnTo>
                    <a:pt x="1"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15027;p67"/>
            <p:cNvSpPr/>
            <p:nvPr/>
          </p:nvSpPr>
          <p:spPr>
            <a:xfrm>
              <a:off x="7524831" y="3490372"/>
              <a:ext cx="900" cy="861"/>
            </a:xfrm>
            <a:custGeom>
              <a:avLst/>
              <a:gdLst/>
              <a:ahLst/>
              <a:cxnLst/>
              <a:rect l="l" t="t" r="r" b="b"/>
              <a:pathLst>
                <a:path w="23" h="22" extrusionOk="0">
                  <a:moveTo>
                    <a:pt x="22" y="22"/>
                  </a:moveTo>
                  <a:cubicBezTo>
                    <a:pt x="1" y="22"/>
                    <a:pt x="1" y="22"/>
                    <a:pt x="1" y="1"/>
                  </a:cubicBezTo>
                  <a:cubicBezTo>
                    <a:pt x="1" y="22"/>
                    <a:pt x="1" y="22"/>
                    <a:pt x="22"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15028;p67"/>
            <p:cNvSpPr/>
            <p:nvPr/>
          </p:nvSpPr>
          <p:spPr>
            <a:xfrm>
              <a:off x="7495099" y="3489551"/>
              <a:ext cx="39" cy="39"/>
            </a:xfrm>
            <a:custGeom>
              <a:avLst/>
              <a:gdLst/>
              <a:ahLst/>
              <a:cxnLst/>
              <a:rect l="l" t="t" r="r" b="b"/>
              <a:pathLst>
                <a:path w="1" h="1" extrusionOk="0">
                  <a:moveTo>
                    <a:pt x="1" y="0"/>
                  </a:moveTo>
                  <a:lnTo>
                    <a:pt x="1" y="0"/>
                  </a:lnTo>
                  <a:lnTo>
                    <a:pt x="1" y="0"/>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15029;p67"/>
            <p:cNvSpPr/>
            <p:nvPr/>
          </p:nvSpPr>
          <p:spPr>
            <a:xfrm>
              <a:off x="7277739" y="3476210"/>
              <a:ext cx="349638" cy="18348"/>
            </a:xfrm>
            <a:custGeom>
              <a:avLst/>
              <a:gdLst/>
              <a:ahLst/>
              <a:cxnLst/>
              <a:rect l="l" t="t" r="r" b="b"/>
              <a:pathLst>
                <a:path w="8937" h="469" extrusionOk="0">
                  <a:moveTo>
                    <a:pt x="129" y="57"/>
                  </a:moveTo>
                  <a:cubicBezTo>
                    <a:pt x="118" y="57"/>
                    <a:pt x="114" y="67"/>
                    <a:pt x="128" y="67"/>
                  </a:cubicBezTo>
                  <a:lnTo>
                    <a:pt x="149" y="67"/>
                  </a:lnTo>
                  <a:cubicBezTo>
                    <a:pt x="142" y="60"/>
                    <a:pt x="135" y="57"/>
                    <a:pt x="129" y="57"/>
                  </a:cubicBezTo>
                  <a:close/>
                  <a:moveTo>
                    <a:pt x="1166" y="190"/>
                  </a:moveTo>
                  <a:lnTo>
                    <a:pt x="1166" y="190"/>
                  </a:lnTo>
                  <a:cubicBezTo>
                    <a:pt x="1165" y="191"/>
                    <a:pt x="1164" y="192"/>
                    <a:pt x="1163" y="194"/>
                  </a:cubicBezTo>
                  <a:lnTo>
                    <a:pt x="1184" y="194"/>
                  </a:lnTo>
                  <a:cubicBezTo>
                    <a:pt x="1178" y="192"/>
                    <a:pt x="1172" y="191"/>
                    <a:pt x="1166" y="190"/>
                  </a:cubicBezTo>
                  <a:close/>
                  <a:moveTo>
                    <a:pt x="3521" y="289"/>
                  </a:moveTo>
                  <a:cubicBezTo>
                    <a:pt x="3522" y="291"/>
                    <a:pt x="3524" y="295"/>
                    <a:pt x="3529" y="299"/>
                  </a:cubicBezTo>
                  <a:cubicBezTo>
                    <a:pt x="3541" y="299"/>
                    <a:pt x="3546" y="292"/>
                    <a:pt x="3553" y="290"/>
                  </a:cubicBezTo>
                  <a:lnTo>
                    <a:pt x="3553" y="290"/>
                  </a:lnTo>
                  <a:cubicBezTo>
                    <a:pt x="3560" y="291"/>
                    <a:pt x="3566" y="294"/>
                    <a:pt x="3571" y="299"/>
                  </a:cubicBezTo>
                  <a:cubicBezTo>
                    <a:pt x="3564" y="292"/>
                    <a:pt x="3559" y="290"/>
                    <a:pt x="3555" y="290"/>
                  </a:cubicBezTo>
                  <a:cubicBezTo>
                    <a:pt x="3554" y="290"/>
                    <a:pt x="3554" y="290"/>
                    <a:pt x="3553" y="290"/>
                  </a:cubicBezTo>
                  <a:lnTo>
                    <a:pt x="3553" y="290"/>
                  </a:lnTo>
                  <a:cubicBezTo>
                    <a:pt x="3545" y="289"/>
                    <a:pt x="3537" y="289"/>
                    <a:pt x="3529" y="289"/>
                  </a:cubicBezTo>
                  <a:cubicBezTo>
                    <a:pt x="3526" y="289"/>
                    <a:pt x="3523" y="289"/>
                    <a:pt x="3521" y="289"/>
                  </a:cubicBezTo>
                  <a:close/>
                  <a:moveTo>
                    <a:pt x="5640" y="357"/>
                  </a:moveTo>
                  <a:cubicBezTo>
                    <a:pt x="5634" y="360"/>
                    <a:pt x="5627" y="363"/>
                    <a:pt x="5620" y="363"/>
                  </a:cubicBezTo>
                  <a:cubicBezTo>
                    <a:pt x="5633" y="363"/>
                    <a:pt x="5638" y="363"/>
                    <a:pt x="5640" y="357"/>
                  </a:cubicBezTo>
                  <a:close/>
                  <a:moveTo>
                    <a:pt x="5831" y="341"/>
                  </a:moveTo>
                  <a:lnTo>
                    <a:pt x="5810" y="363"/>
                  </a:lnTo>
                  <a:cubicBezTo>
                    <a:pt x="5831" y="341"/>
                    <a:pt x="5831" y="341"/>
                    <a:pt x="5852" y="341"/>
                  </a:cubicBezTo>
                  <a:close/>
                  <a:moveTo>
                    <a:pt x="5895" y="341"/>
                  </a:moveTo>
                  <a:cubicBezTo>
                    <a:pt x="5873" y="341"/>
                    <a:pt x="5873" y="363"/>
                    <a:pt x="5852" y="363"/>
                  </a:cubicBezTo>
                  <a:lnTo>
                    <a:pt x="5873" y="363"/>
                  </a:lnTo>
                  <a:lnTo>
                    <a:pt x="5895" y="341"/>
                  </a:lnTo>
                  <a:close/>
                  <a:moveTo>
                    <a:pt x="6972" y="386"/>
                  </a:moveTo>
                  <a:cubicBezTo>
                    <a:pt x="6966" y="389"/>
                    <a:pt x="6961" y="394"/>
                    <a:pt x="6951" y="405"/>
                  </a:cubicBezTo>
                  <a:cubicBezTo>
                    <a:pt x="6967" y="405"/>
                    <a:pt x="6971" y="392"/>
                    <a:pt x="6972" y="386"/>
                  </a:cubicBezTo>
                  <a:close/>
                  <a:moveTo>
                    <a:pt x="7376" y="396"/>
                  </a:moveTo>
                  <a:cubicBezTo>
                    <a:pt x="7374" y="398"/>
                    <a:pt x="7373" y="401"/>
                    <a:pt x="7373" y="405"/>
                  </a:cubicBezTo>
                  <a:lnTo>
                    <a:pt x="7394" y="405"/>
                  </a:lnTo>
                  <a:lnTo>
                    <a:pt x="7376" y="396"/>
                  </a:lnTo>
                  <a:close/>
                  <a:moveTo>
                    <a:pt x="8092" y="441"/>
                  </a:moveTo>
                  <a:cubicBezTo>
                    <a:pt x="8091" y="444"/>
                    <a:pt x="8091" y="447"/>
                    <a:pt x="8091" y="447"/>
                  </a:cubicBezTo>
                  <a:lnTo>
                    <a:pt x="8113" y="447"/>
                  </a:lnTo>
                  <a:cubicBezTo>
                    <a:pt x="8099" y="447"/>
                    <a:pt x="8094" y="447"/>
                    <a:pt x="8092" y="441"/>
                  </a:cubicBezTo>
                  <a:close/>
                  <a:moveTo>
                    <a:pt x="511" y="1"/>
                  </a:moveTo>
                  <a:cubicBezTo>
                    <a:pt x="321" y="1"/>
                    <a:pt x="157" y="7"/>
                    <a:pt x="64" y="25"/>
                  </a:cubicBezTo>
                  <a:lnTo>
                    <a:pt x="1" y="25"/>
                  </a:lnTo>
                  <a:cubicBezTo>
                    <a:pt x="43" y="25"/>
                    <a:pt x="1" y="46"/>
                    <a:pt x="22" y="46"/>
                  </a:cubicBezTo>
                  <a:lnTo>
                    <a:pt x="128" y="46"/>
                  </a:lnTo>
                  <a:lnTo>
                    <a:pt x="149" y="67"/>
                  </a:lnTo>
                  <a:lnTo>
                    <a:pt x="212" y="67"/>
                  </a:lnTo>
                  <a:cubicBezTo>
                    <a:pt x="212" y="74"/>
                    <a:pt x="215" y="76"/>
                    <a:pt x="218" y="76"/>
                  </a:cubicBezTo>
                  <a:cubicBezTo>
                    <a:pt x="226" y="76"/>
                    <a:pt x="240" y="67"/>
                    <a:pt x="254" y="67"/>
                  </a:cubicBezTo>
                  <a:cubicBezTo>
                    <a:pt x="233" y="88"/>
                    <a:pt x="254" y="88"/>
                    <a:pt x="254" y="88"/>
                  </a:cubicBezTo>
                  <a:lnTo>
                    <a:pt x="381" y="88"/>
                  </a:lnTo>
                  <a:cubicBezTo>
                    <a:pt x="395" y="95"/>
                    <a:pt x="402" y="97"/>
                    <a:pt x="407" y="97"/>
                  </a:cubicBezTo>
                  <a:cubicBezTo>
                    <a:pt x="416" y="97"/>
                    <a:pt x="416" y="88"/>
                    <a:pt x="445" y="88"/>
                  </a:cubicBezTo>
                  <a:cubicBezTo>
                    <a:pt x="445" y="98"/>
                    <a:pt x="439" y="98"/>
                    <a:pt x="434" y="98"/>
                  </a:cubicBezTo>
                  <a:cubicBezTo>
                    <a:pt x="429" y="98"/>
                    <a:pt x="423" y="98"/>
                    <a:pt x="423" y="109"/>
                  </a:cubicBezTo>
                  <a:lnTo>
                    <a:pt x="445" y="109"/>
                  </a:lnTo>
                  <a:cubicBezTo>
                    <a:pt x="571" y="109"/>
                    <a:pt x="614" y="151"/>
                    <a:pt x="719" y="151"/>
                  </a:cubicBezTo>
                  <a:lnTo>
                    <a:pt x="698" y="151"/>
                  </a:lnTo>
                  <a:cubicBezTo>
                    <a:pt x="783" y="151"/>
                    <a:pt x="804" y="172"/>
                    <a:pt x="867" y="172"/>
                  </a:cubicBezTo>
                  <a:lnTo>
                    <a:pt x="888" y="172"/>
                  </a:lnTo>
                  <a:cubicBezTo>
                    <a:pt x="968" y="172"/>
                    <a:pt x="1067" y="172"/>
                    <a:pt x="1166" y="190"/>
                  </a:cubicBezTo>
                  <a:lnTo>
                    <a:pt x="1166" y="190"/>
                  </a:lnTo>
                  <a:cubicBezTo>
                    <a:pt x="1186" y="172"/>
                    <a:pt x="1206" y="172"/>
                    <a:pt x="1226" y="172"/>
                  </a:cubicBezTo>
                  <a:cubicBezTo>
                    <a:pt x="1226" y="172"/>
                    <a:pt x="1205" y="194"/>
                    <a:pt x="1226" y="194"/>
                  </a:cubicBezTo>
                  <a:cubicBezTo>
                    <a:pt x="1226" y="194"/>
                    <a:pt x="1226" y="172"/>
                    <a:pt x="1226" y="172"/>
                  </a:cubicBezTo>
                  <a:cubicBezTo>
                    <a:pt x="1311" y="194"/>
                    <a:pt x="1480" y="194"/>
                    <a:pt x="1627" y="215"/>
                  </a:cubicBezTo>
                  <a:cubicBezTo>
                    <a:pt x="1818" y="215"/>
                    <a:pt x="2029" y="236"/>
                    <a:pt x="2219" y="236"/>
                  </a:cubicBezTo>
                  <a:lnTo>
                    <a:pt x="2240" y="236"/>
                  </a:lnTo>
                  <a:cubicBezTo>
                    <a:pt x="2254" y="243"/>
                    <a:pt x="2268" y="245"/>
                    <a:pt x="2283" y="245"/>
                  </a:cubicBezTo>
                  <a:cubicBezTo>
                    <a:pt x="2313" y="245"/>
                    <a:pt x="2346" y="236"/>
                    <a:pt x="2388" y="236"/>
                  </a:cubicBezTo>
                  <a:cubicBezTo>
                    <a:pt x="2515" y="236"/>
                    <a:pt x="2599" y="257"/>
                    <a:pt x="2705" y="257"/>
                  </a:cubicBezTo>
                  <a:lnTo>
                    <a:pt x="2916" y="257"/>
                  </a:lnTo>
                  <a:cubicBezTo>
                    <a:pt x="2916" y="267"/>
                    <a:pt x="2932" y="267"/>
                    <a:pt x="2950" y="267"/>
                  </a:cubicBezTo>
                  <a:cubicBezTo>
                    <a:pt x="2969" y="267"/>
                    <a:pt x="2990" y="267"/>
                    <a:pt x="3001" y="278"/>
                  </a:cubicBezTo>
                  <a:cubicBezTo>
                    <a:pt x="3011" y="267"/>
                    <a:pt x="3032" y="262"/>
                    <a:pt x="3056" y="262"/>
                  </a:cubicBezTo>
                  <a:cubicBezTo>
                    <a:pt x="3080" y="262"/>
                    <a:pt x="3106" y="267"/>
                    <a:pt x="3127" y="278"/>
                  </a:cubicBezTo>
                  <a:lnTo>
                    <a:pt x="3212" y="278"/>
                  </a:lnTo>
                  <a:cubicBezTo>
                    <a:pt x="3296" y="278"/>
                    <a:pt x="3381" y="278"/>
                    <a:pt x="3465" y="299"/>
                  </a:cubicBezTo>
                  <a:lnTo>
                    <a:pt x="3465" y="278"/>
                  </a:lnTo>
                  <a:lnTo>
                    <a:pt x="3486" y="278"/>
                  </a:lnTo>
                  <a:cubicBezTo>
                    <a:pt x="3495" y="287"/>
                    <a:pt x="3508" y="288"/>
                    <a:pt x="3521" y="289"/>
                  </a:cubicBezTo>
                  <a:lnTo>
                    <a:pt x="3521" y="289"/>
                  </a:lnTo>
                  <a:cubicBezTo>
                    <a:pt x="3516" y="278"/>
                    <a:pt x="3533" y="278"/>
                    <a:pt x="3550" y="278"/>
                  </a:cubicBezTo>
                  <a:lnTo>
                    <a:pt x="3571" y="278"/>
                  </a:lnTo>
                  <a:cubicBezTo>
                    <a:pt x="3571" y="278"/>
                    <a:pt x="3592" y="299"/>
                    <a:pt x="3592" y="299"/>
                  </a:cubicBezTo>
                  <a:lnTo>
                    <a:pt x="3846" y="299"/>
                  </a:lnTo>
                  <a:cubicBezTo>
                    <a:pt x="3860" y="299"/>
                    <a:pt x="3864" y="290"/>
                    <a:pt x="3866" y="290"/>
                  </a:cubicBezTo>
                  <a:cubicBezTo>
                    <a:pt x="3867" y="290"/>
                    <a:pt x="3867" y="292"/>
                    <a:pt x="3867" y="299"/>
                  </a:cubicBezTo>
                  <a:lnTo>
                    <a:pt x="3888" y="299"/>
                  </a:lnTo>
                  <a:cubicBezTo>
                    <a:pt x="3951" y="299"/>
                    <a:pt x="4014" y="320"/>
                    <a:pt x="4057" y="320"/>
                  </a:cubicBezTo>
                  <a:cubicBezTo>
                    <a:pt x="4078" y="299"/>
                    <a:pt x="4036" y="299"/>
                    <a:pt x="4036" y="299"/>
                  </a:cubicBezTo>
                  <a:cubicBezTo>
                    <a:pt x="4099" y="299"/>
                    <a:pt x="4099" y="320"/>
                    <a:pt x="4141" y="320"/>
                  </a:cubicBezTo>
                  <a:cubicBezTo>
                    <a:pt x="4155" y="320"/>
                    <a:pt x="4160" y="311"/>
                    <a:pt x="4168" y="311"/>
                  </a:cubicBezTo>
                  <a:cubicBezTo>
                    <a:pt x="4172" y="311"/>
                    <a:pt x="4176" y="313"/>
                    <a:pt x="4183" y="320"/>
                  </a:cubicBezTo>
                  <a:lnTo>
                    <a:pt x="4352" y="320"/>
                  </a:lnTo>
                  <a:cubicBezTo>
                    <a:pt x="4395" y="320"/>
                    <a:pt x="4374" y="341"/>
                    <a:pt x="4416" y="341"/>
                  </a:cubicBezTo>
                  <a:lnTo>
                    <a:pt x="4944" y="341"/>
                  </a:lnTo>
                  <a:cubicBezTo>
                    <a:pt x="4944" y="341"/>
                    <a:pt x="5007" y="341"/>
                    <a:pt x="4965" y="363"/>
                  </a:cubicBezTo>
                  <a:lnTo>
                    <a:pt x="5071" y="363"/>
                  </a:lnTo>
                  <a:cubicBezTo>
                    <a:pt x="5085" y="363"/>
                    <a:pt x="5089" y="353"/>
                    <a:pt x="5097" y="353"/>
                  </a:cubicBezTo>
                  <a:cubicBezTo>
                    <a:pt x="5101" y="353"/>
                    <a:pt x="5106" y="355"/>
                    <a:pt x="5113" y="363"/>
                  </a:cubicBezTo>
                  <a:cubicBezTo>
                    <a:pt x="5197" y="363"/>
                    <a:pt x="5219" y="341"/>
                    <a:pt x="5282" y="341"/>
                  </a:cubicBezTo>
                  <a:cubicBezTo>
                    <a:pt x="5289" y="348"/>
                    <a:pt x="5294" y="351"/>
                    <a:pt x="5298" y="351"/>
                  </a:cubicBezTo>
                  <a:cubicBezTo>
                    <a:pt x="5305" y="351"/>
                    <a:pt x="5310" y="341"/>
                    <a:pt x="5324" y="341"/>
                  </a:cubicBezTo>
                  <a:lnTo>
                    <a:pt x="5641" y="341"/>
                  </a:lnTo>
                  <a:cubicBezTo>
                    <a:pt x="5641" y="349"/>
                    <a:pt x="5641" y="354"/>
                    <a:pt x="5640" y="357"/>
                  </a:cubicBezTo>
                  <a:lnTo>
                    <a:pt x="5640" y="357"/>
                  </a:lnTo>
                  <a:cubicBezTo>
                    <a:pt x="5653" y="351"/>
                    <a:pt x="5662" y="341"/>
                    <a:pt x="5662" y="341"/>
                  </a:cubicBezTo>
                  <a:lnTo>
                    <a:pt x="5831" y="341"/>
                  </a:lnTo>
                  <a:cubicBezTo>
                    <a:pt x="5845" y="341"/>
                    <a:pt x="5859" y="332"/>
                    <a:pt x="5880" y="332"/>
                  </a:cubicBezTo>
                  <a:cubicBezTo>
                    <a:pt x="5890" y="332"/>
                    <a:pt x="5902" y="334"/>
                    <a:pt x="5916" y="341"/>
                  </a:cubicBezTo>
                  <a:lnTo>
                    <a:pt x="5979" y="341"/>
                  </a:lnTo>
                  <a:cubicBezTo>
                    <a:pt x="6000" y="341"/>
                    <a:pt x="6021" y="341"/>
                    <a:pt x="6042" y="363"/>
                  </a:cubicBezTo>
                  <a:lnTo>
                    <a:pt x="6085" y="363"/>
                  </a:lnTo>
                  <a:cubicBezTo>
                    <a:pt x="6099" y="355"/>
                    <a:pt x="6103" y="353"/>
                    <a:pt x="6105" y="353"/>
                  </a:cubicBezTo>
                  <a:lnTo>
                    <a:pt x="6105" y="353"/>
                  </a:lnTo>
                  <a:cubicBezTo>
                    <a:pt x="6108" y="353"/>
                    <a:pt x="6099" y="363"/>
                    <a:pt x="6127" y="363"/>
                  </a:cubicBezTo>
                  <a:lnTo>
                    <a:pt x="6211" y="363"/>
                  </a:lnTo>
                  <a:cubicBezTo>
                    <a:pt x="6211" y="363"/>
                    <a:pt x="6233" y="384"/>
                    <a:pt x="6233" y="384"/>
                  </a:cubicBezTo>
                  <a:lnTo>
                    <a:pt x="6233" y="363"/>
                  </a:lnTo>
                  <a:lnTo>
                    <a:pt x="6380" y="363"/>
                  </a:lnTo>
                  <a:cubicBezTo>
                    <a:pt x="6387" y="370"/>
                    <a:pt x="6392" y="372"/>
                    <a:pt x="6397" y="372"/>
                  </a:cubicBezTo>
                  <a:cubicBezTo>
                    <a:pt x="6406" y="372"/>
                    <a:pt x="6416" y="363"/>
                    <a:pt x="6444" y="363"/>
                  </a:cubicBezTo>
                  <a:cubicBezTo>
                    <a:pt x="6444" y="373"/>
                    <a:pt x="6433" y="373"/>
                    <a:pt x="6423" y="373"/>
                  </a:cubicBezTo>
                  <a:cubicBezTo>
                    <a:pt x="6412" y="373"/>
                    <a:pt x="6401" y="373"/>
                    <a:pt x="6401" y="384"/>
                  </a:cubicBezTo>
                  <a:lnTo>
                    <a:pt x="6444" y="384"/>
                  </a:lnTo>
                  <a:cubicBezTo>
                    <a:pt x="6444" y="377"/>
                    <a:pt x="6448" y="374"/>
                    <a:pt x="6455" y="374"/>
                  </a:cubicBezTo>
                  <a:cubicBezTo>
                    <a:pt x="6470" y="374"/>
                    <a:pt x="6493" y="384"/>
                    <a:pt x="6507" y="384"/>
                  </a:cubicBezTo>
                  <a:cubicBezTo>
                    <a:pt x="6563" y="384"/>
                    <a:pt x="6570" y="367"/>
                    <a:pt x="6600" y="363"/>
                  </a:cubicBezTo>
                  <a:lnTo>
                    <a:pt x="6600" y="363"/>
                  </a:lnTo>
                  <a:cubicBezTo>
                    <a:pt x="6622" y="367"/>
                    <a:pt x="6653" y="384"/>
                    <a:pt x="6634" y="384"/>
                  </a:cubicBezTo>
                  <a:lnTo>
                    <a:pt x="6676" y="384"/>
                  </a:lnTo>
                  <a:cubicBezTo>
                    <a:pt x="6676" y="384"/>
                    <a:pt x="6676" y="384"/>
                    <a:pt x="6697" y="363"/>
                  </a:cubicBezTo>
                  <a:lnTo>
                    <a:pt x="6739" y="363"/>
                  </a:lnTo>
                  <a:cubicBezTo>
                    <a:pt x="6739" y="384"/>
                    <a:pt x="6761" y="384"/>
                    <a:pt x="6739" y="384"/>
                  </a:cubicBezTo>
                  <a:lnTo>
                    <a:pt x="6761" y="384"/>
                  </a:lnTo>
                  <a:cubicBezTo>
                    <a:pt x="6750" y="373"/>
                    <a:pt x="6766" y="373"/>
                    <a:pt x="6782" y="373"/>
                  </a:cubicBezTo>
                  <a:cubicBezTo>
                    <a:pt x="6798" y="373"/>
                    <a:pt x="6813" y="373"/>
                    <a:pt x="6803" y="363"/>
                  </a:cubicBezTo>
                  <a:lnTo>
                    <a:pt x="6824" y="363"/>
                  </a:lnTo>
                  <a:cubicBezTo>
                    <a:pt x="6824" y="363"/>
                    <a:pt x="6824" y="384"/>
                    <a:pt x="6803" y="384"/>
                  </a:cubicBezTo>
                  <a:cubicBezTo>
                    <a:pt x="6824" y="384"/>
                    <a:pt x="6824" y="384"/>
                    <a:pt x="6845" y="363"/>
                  </a:cubicBezTo>
                  <a:cubicBezTo>
                    <a:pt x="6845" y="384"/>
                    <a:pt x="6866" y="384"/>
                    <a:pt x="6887" y="384"/>
                  </a:cubicBezTo>
                  <a:lnTo>
                    <a:pt x="6972" y="384"/>
                  </a:lnTo>
                  <a:cubicBezTo>
                    <a:pt x="6972" y="384"/>
                    <a:pt x="6972" y="385"/>
                    <a:pt x="6972" y="386"/>
                  </a:cubicBezTo>
                  <a:lnTo>
                    <a:pt x="6972" y="386"/>
                  </a:lnTo>
                  <a:cubicBezTo>
                    <a:pt x="6977" y="384"/>
                    <a:pt x="6982" y="384"/>
                    <a:pt x="6993" y="384"/>
                  </a:cubicBezTo>
                  <a:lnTo>
                    <a:pt x="6993" y="384"/>
                  </a:lnTo>
                  <a:cubicBezTo>
                    <a:pt x="6972" y="384"/>
                    <a:pt x="7035" y="384"/>
                    <a:pt x="7014" y="405"/>
                  </a:cubicBezTo>
                  <a:lnTo>
                    <a:pt x="7056" y="405"/>
                  </a:lnTo>
                  <a:cubicBezTo>
                    <a:pt x="7120" y="405"/>
                    <a:pt x="7120" y="384"/>
                    <a:pt x="7183" y="384"/>
                  </a:cubicBezTo>
                  <a:lnTo>
                    <a:pt x="7204" y="384"/>
                  </a:lnTo>
                  <a:cubicBezTo>
                    <a:pt x="7204" y="384"/>
                    <a:pt x="7246" y="405"/>
                    <a:pt x="7289" y="405"/>
                  </a:cubicBezTo>
                  <a:cubicBezTo>
                    <a:pt x="7289" y="405"/>
                    <a:pt x="7268" y="384"/>
                    <a:pt x="7268" y="384"/>
                  </a:cubicBezTo>
                  <a:lnTo>
                    <a:pt x="7289" y="384"/>
                  </a:lnTo>
                  <a:cubicBezTo>
                    <a:pt x="7317" y="384"/>
                    <a:pt x="7336" y="393"/>
                    <a:pt x="7345" y="393"/>
                  </a:cubicBezTo>
                  <a:cubicBezTo>
                    <a:pt x="7350" y="393"/>
                    <a:pt x="7352" y="391"/>
                    <a:pt x="7352" y="384"/>
                  </a:cubicBezTo>
                  <a:lnTo>
                    <a:pt x="7376" y="396"/>
                  </a:lnTo>
                  <a:lnTo>
                    <a:pt x="7376" y="396"/>
                  </a:lnTo>
                  <a:cubicBezTo>
                    <a:pt x="7386" y="384"/>
                    <a:pt x="7415" y="384"/>
                    <a:pt x="7415" y="384"/>
                  </a:cubicBezTo>
                  <a:cubicBezTo>
                    <a:pt x="7458" y="384"/>
                    <a:pt x="7458" y="384"/>
                    <a:pt x="7479" y="405"/>
                  </a:cubicBezTo>
                  <a:cubicBezTo>
                    <a:pt x="7479" y="405"/>
                    <a:pt x="7458" y="384"/>
                    <a:pt x="7500" y="384"/>
                  </a:cubicBezTo>
                  <a:lnTo>
                    <a:pt x="7500" y="384"/>
                  </a:lnTo>
                  <a:cubicBezTo>
                    <a:pt x="7479" y="405"/>
                    <a:pt x="7542" y="405"/>
                    <a:pt x="7542" y="405"/>
                  </a:cubicBezTo>
                  <a:lnTo>
                    <a:pt x="7753" y="405"/>
                  </a:lnTo>
                  <a:cubicBezTo>
                    <a:pt x="7775" y="405"/>
                    <a:pt x="7775" y="405"/>
                    <a:pt x="7775" y="426"/>
                  </a:cubicBezTo>
                  <a:lnTo>
                    <a:pt x="7775" y="405"/>
                  </a:lnTo>
                  <a:cubicBezTo>
                    <a:pt x="7796" y="426"/>
                    <a:pt x="7838" y="426"/>
                    <a:pt x="7859" y="426"/>
                  </a:cubicBezTo>
                  <a:lnTo>
                    <a:pt x="7901" y="426"/>
                  </a:lnTo>
                  <a:cubicBezTo>
                    <a:pt x="7901" y="426"/>
                    <a:pt x="7922" y="426"/>
                    <a:pt x="7901" y="405"/>
                  </a:cubicBezTo>
                  <a:lnTo>
                    <a:pt x="7901" y="405"/>
                  </a:lnTo>
                  <a:lnTo>
                    <a:pt x="7922" y="426"/>
                  </a:lnTo>
                  <a:cubicBezTo>
                    <a:pt x="7922" y="405"/>
                    <a:pt x="7944" y="405"/>
                    <a:pt x="7965" y="405"/>
                  </a:cubicBezTo>
                  <a:cubicBezTo>
                    <a:pt x="7965" y="405"/>
                    <a:pt x="7965" y="405"/>
                    <a:pt x="7965" y="426"/>
                  </a:cubicBezTo>
                  <a:cubicBezTo>
                    <a:pt x="7965" y="426"/>
                    <a:pt x="8028" y="405"/>
                    <a:pt x="7986" y="405"/>
                  </a:cubicBezTo>
                  <a:lnTo>
                    <a:pt x="8070" y="405"/>
                  </a:lnTo>
                  <a:cubicBezTo>
                    <a:pt x="8070" y="405"/>
                    <a:pt x="8049" y="426"/>
                    <a:pt x="8091" y="426"/>
                  </a:cubicBezTo>
                  <a:cubicBezTo>
                    <a:pt x="8091" y="433"/>
                    <a:pt x="8091" y="438"/>
                    <a:pt x="8092" y="441"/>
                  </a:cubicBezTo>
                  <a:lnTo>
                    <a:pt x="8092" y="441"/>
                  </a:lnTo>
                  <a:cubicBezTo>
                    <a:pt x="8094" y="435"/>
                    <a:pt x="8099" y="426"/>
                    <a:pt x="8113" y="426"/>
                  </a:cubicBezTo>
                  <a:lnTo>
                    <a:pt x="8134" y="426"/>
                  </a:lnTo>
                  <a:cubicBezTo>
                    <a:pt x="8113" y="415"/>
                    <a:pt x="8128" y="415"/>
                    <a:pt x="8147" y="415"/>
                  </a:cubicBezTo>
                  <a:cubicBezTo>
                    <a:pt x="8165" y="415"/>
                    <a:pt x="8186" y="415"/>
                    <a:pt x="8176" y="405"/>
                  </a:cubicBezTo>
                  <a:lnTo>
                    <a:pt x="8197" y="405"/>
                  </a:lnTo>
                  <a:cubicBezTo>
                    <a:pt x="8176" y="426"/>
                    <a:pt x="8218" y="426"/>
                    <a:pt x="8218" y="426"/>
                  </a:cubicBezTo>
                  <a:lnTo>
                    <a:pt x="8282" y="426"/>
                  </a:lnTo>
                  <a:cubicBezTo>
                    <a:pt x="8282" y="426"/>
                    <a:pt x="8282" y="447"/>
                    <a:pt x="8260" y="447"/>
                  </a:cubicBezTo>
                  <a:cubicBezTo>
                    <a:pt x="8282" y="447"/>
                    <a:pt x="8324" y="447"/>
                    <a:pt x="8303" y="426"/>
                  </a:cubicBezTo>
                  <a:lnTo>
                    <a:pt x="8429" y="426"/>
                  </a:lnTo>
                  <a:cubicBezTo>
                    <a:pt x="8451" y="426"/>
                    <a:pt x="8493" y="426"/>
                    <a:pt x="8514" y="447"/>
                  </a:cubicBezTo>
                  <a:cubicBezTo>
                    <a:pt x="8523" y="438"/>
                    <a:pt x="8524" y="433"/>
                    <a:pt x="8523" y="430"/>
                  </a:cubicBezTo>
                  <a:lnTo>
                    <a:pt x="8523" y="430"/>
                  </a:lnTo>
                  <a:cubicBezTo>
                    <a:pt x="8565" y="447"/>
                    <a:pt x="8622" y="447"/>
                    <a:pt x="8662" y="447"/>
                  </a:cubicBezTo>
                  <a:cubicBezTo>
                    <a:pt x="8662" y="436"/>
                    <a:pt x="8667" y="436"/>
                    <a:pt x="8672" y="436"/>
                  </a:cubicBezTo>
                  <a:cubicBezTo>
                    <a:pt x="8678" y="436"/>
                    <a:pt x="8683" y="436"/>
                    <a:pt x="8683" y="426"/>
                  </a:cubicBezTo>
                  <a:cubicBezTo>
                    <a:pt x="8683" y="426"/>
                    <a:pt x="8746" y="447"/>
                    <a:pt x="8704" y="447"/>
                  </a:cubicBezTo>
                  <a:lnTo>
                    <a:pt x="8810" y="447"/>
                  </a:lnTo>
                  <a:cubicBezTo>
                    <a:pt x="8831" y="426"/>
                    <a:pt x="8810" y="426"/>
                    <a:pt x="8810" y="426"/>
                  </a:cubicBezTo>
                  <a:lnTo>
                    <a:pt x="8725" y="426"/>
                  </a:lnTo>
                  <a:cubicBezTo>
                    <a:pt x="8746" y="426"/>
                    <a:pt x="8725" y="405"/>
                    <a:pt x="8767" y="405"/>
                  </a:cubicBezTo>
                  <a:lnTo>
                    <a:pt x="8767" y="405"/>
                  </a:lnTo>
                  <a:cubicBezTo>
                    <a:pt x="8725" y="405"/>
                    <a:pt x="8704" y="426"/>
                    <a:pt x="8662" y="426"/>
                  </a:cubicBezTo>
                  <a:lnTo>
                    <a:pt x="8641" y="426"/>
                  </a:lnTo>
                  <a:cubicBezTo>
                    <a:pt x="8619" y="426"/>
                    <a:pt x="8662" y="405"/>
                    <a:pt x="8662" y="405"/>
                  </a:cubicBezTo>
                  <a:lnTo>
                    <a:pt x="8514" y="405"/>
                  </a:lnTo>
                  <a:lnTo>
                    <a:pt x="8514" y="384"/>
                  </a:lnTo>
                  <a:cubicBezTo>
                    <a:pt x="8500" y="384"/>
                    <a:pt x="8467" y="393"/>
                    <a:pt x="8453" y="393"/>
                  </a:cubicBezTo>
                  <a:cubicBezTo>
                    <a:pt x="8446" y="393"/>
                    <a:pt x="8443" y="391"/>
                    <a:pt x="8451" y="384"/>
                  </a:cubicBezTo>
                  <a:lnTo>
                    <a:pt x="8345" y="384"/>
                  </a:lnTo>
                  <a:cubicBezTo>
                    <a:pt x="8331" y="377"/>
                    <a:pt x="8321" y="374"/>
                    <a:pt x="8314" y="374"/>
                  </a:cubicBezTo>
                  <a:cubicBezTo>
                    <a:pt x="8300" y="374"/>
                    <a:pt x="8296" y="384"/>
                    <a:pt x="8282" y="384"/>
                  </a:cubicBezTo>
                  <a:cubicBezTo>
                    <a:pt x="8260" y="384"/>
                    <a:pt x="8282" y="363"/>
                    <a:pt x="8303" y="363"/>
                  </a:cubicBezTo>
                  <a:lnTo>
                    <a:pt x="8070" y="363"/>
                  </a:lnTo>
                  <a:cubicBezTo>
                    <a:pt x="8056" y="355"/>
                    <a:pt x="8044" y="353"/>
                    <a:pt x="8034" y="353"/>
                  </a:cubicBezTo>
                  <a:cubicBezTo>
                    <a:pt x="8012" y="353"/>
                    <a:pt x="7993" y="363"/>
                    <a:pt x="7965" y="363"/>
                  </a:cubicBezTo>
                  <a:cubicBezTo>
                    <a:pt x="7986" y="363"/>
                    <a:pt x="7986" y="341"/>
                    <a:pt x="7986" y="341"/>
                  </a:cubicBezTo>
                  <a:cubicBezTo>
                    <a:pt x="7944" y="341"/>
                    <a:pt x="7901" y="341"/>
                    <a:pt x="7880" y="363"/>
                  </a:cubicBezTo>
                  <a:cubicBezTo>
                    <a:pt x="7859" y="341"/>
                    <a:pt x="7859" y="341"/>
                    <a:pt x="7838" y="341"/>
                  </a:cubicBezTo>
                  <a:lnTo>
                    <a:pt x="7690" y="341"/>
                  </a:lnTo>
                  <a:cubicBezTo>
                    <a:pt x="7683" y="334"/>
                    <a:pt x="7674" y="332"/>
                    <a:pt x="7663" y="332"/>
                  </a:cubicBezTo>
                  <a:cubicBezTo>
                    <a:pt x="7643" y="332"/>
                    <a:pt x="7620" y="341"/>
                    <a:pt x="7606" y="341"/>
                  </a:cubicBezTo>
                  <a:lnTo>
                    <a:pt x="7584" y="341"/>
                  </a:lnTo>
                  <a:cubicBezTo>
                    <a:pt x="7584" y="320"/>
                    <a:pt x="7584" y="320"/>
                    <a:pt x="7584" y="320"/>
                  </a:cubicBezTo>
                  <a:lnTo>
                    <a:pt x="7521" y="320"/>
                  </a:lnTo>
                  <a:cubicBezTo>
                    <a:pt x="7521" y="320"/>
                    <a:pt x="7512" y="330"/>
                    <a:pt x="7499" y="330"/>
                  </a:cubicBezTo>
                  <a:cubicBezTo>
                    <a:pt x="7493" y="330"/>
                    <a:pt x="7486" y="327"/>
                    <a:pt x="7479" y="320"/>
                  </a:cubicBezTo>
                  <a:lnTo>
                    <a:pt x="7331" y="320"/>
                  </a:lnTo>
                  <a:cubicBezTo>
                    <a:pt x="7303" y="320"/>
                    <a:pt x="7303" y="311"/>
                    <a:pt x="7293" y="311"/>
                  </a:cubicBezTo>
                  <a:cubicBezTo>
                    <a:pt x="7289" y="311"/>
                    <a:pt x="7282" y="313"/>
                    <a:pt x="7268" y="320"/>
                  </a:cubicBezTo>
                  <a:lnTo>
                    <a:pt x="7268" y="299"/>
                  </a:lnTo>
                  <a:lnTo>
                    <a:pt x="7246" y="320"/>
                  </a:lnTo>
                  <a:lnTo>
                    <a:pt x="7225" y="299"/>
                  </a:lnTo>
                  <a:cubicBezTo>
                    <a:pt x="7211" y="299"/>
                    <a:pt x="7207" y="309"/>
                    <a:pt x="7199" y="309"/>
                  </a:cubicBezTo>
                  <a:cubicBezTo>
                    <a:pt x="7195" y="309"/>
                    <a:pt x="7190" y="306"/>
                    <a:pt x="7183" y="299"/>
                  </a:cubicBezTo>
                  <a:lnTo>
                    <a:pt x="7099" y="299"/>
                  </a:lnTo>
                  <a:cubicBezTo>
                    <a:pt x="7070" y="299"/>
                    <a:pt x="7070" y="290"/>
                    <a:pt x="7061" y="290"/>
                  </a:cubicBezTo>
                  <a:cubicBezTo>
                    <a:pt x="7056" y="290"/>
                    <a:pt x="7049" y="292"/>
                    <a:pt x="7035" y="299"/>
                  </a:cubicBezTo>
                  <a:lnTo>
                    <a:pt x="7014" y="299"/>
                  </a:lnTo>
                  <a:lnTo>
                    <a:pt x="7014" y="278"/>
                  </a:lnTo>
                  <a:lnTo>
                    <a:pt x="6993" y="299"/>
                  </a:lnTo>
                  <a:lnTo>
                    <a:pt x="6993" y="278"/>
                  </a:lnTo>
                  <a:lnTo>
                    <a:pt x="6972" y="299"/>
                  </a:lnTo>
                  <a:cubicBezTo>
                    <a:pt x="6951" y="278"/>
                    <a:pt x="6930" y="278"/>
                    <a:pt x="6908" y="278"/>
                  </a:cubicBezTo>
                  <a:cubicBezTo>
                    <a:pt x="6895" y="283"/>
                    <a:pt x="6881" y="284"/>
                    <a:pt x="6866" y="284"/>
                  </a:cubicBezTo>
                  <a:cubicBezTo>
                    <a:pt x="6824" y="284"/>
                    <a:pt x="6778" y="272"/>
                    <a:pt x="6729" y="272"/>
                  </a:cubicBezTo>
                  <a:cubicBezTo>
                    <a:pt x="6712" y="272"/>
                    <a:pt x="6694" y="274"/>
                    <a:pt x="6676" y="278"/>
                  </a:cubicBezTo>
                  <a:lnTo>
                    <a:pt x="6676" y="257"/>
                  </a:lnTo>
                  <a:lnTo>
                    <a:pt x="6634" y="278"/>
                  </a:lnTo>
                  <a:cubicBezTo>
                    <a:pt x="6613" y="257"/>
                    <a:pt x="6655" y="257"/>
                    <a:pt x="6655" y="257"/>
                  </a:cubicBezTo>
                  <a:cubicBezTo>
                    <a:pt x="6613" y="257"/>
                    <a:pt x="6634" y="278"/>
                    <a:pt x="6592" y="278"/>
                  </a:cubicBezTo>
                  <a:cubicBezTo>
                    <a:pt x="6581" y="267"/>
                    <a:pt x="6581" y="267"/>
                    <a:pt x="6586" y="267"/>
                  </a:cubicBezTo>
                  <a:cubicBezTo>
                    <a:pt x="6592" y="267"/>
                    <a:pt x="6602" y="267"/>
                    <a:pt x="6613" y="257"/>
                  </a:cubicBezTo>
                  <a:cubicBezTo>
                    <a:pt x="6585" y="257"/>
                    <a:pt x="6547" y="266"/>
                    <a:pt x="6519" y="266"/>
                  </a:cubicBezTo>
                  <a:cubicBezTo>
                    <a:pt x="6505" y="266"/>
                    <a:pt x="6493" y="264"/>
                    <a:pt x="6486" y="257"/>
                  </a:cubicBezTo>
                  <a:cubicBezTo>
                    <a:pt x="6472" y="264"/>
                    <a:pt x="6460" y="266"/>
                    <a:pt x="6449" y="266"/>
                  </a:cubicBezTo>
                  <a:cubicBezTo>
                    <a:pt x="6427" y="266"/>
                    <a:pt x="6409" y="257"/>
                    <a:pt x="6380" y="257"/>
                  </a:cubicBezTo>
                  <a:lnTo>
                    <a:pt x="6296" y="257"/>
                  </a:lnTo>
                  <a:cubicBezTo>
                    <a:pt x="6289" y="250"/>
                    <a:pt x="6279" y="248"/>
                    <a:pt x="6269" y="248"/>
                  </a:cubicBezTo>
                  <a:cubicBezTo>
                    <a:pt x="6256" y="248"/>
                    <a:pt x="6242" y="251"/>
                    <a:pt x="6230" y="254"/>
                  </a:cubicBezTo>
                  <a:lnTo>
                    <a:pt x="6230" y="254"/>
                  </a:lnTo>
                  <a:cubicBezTo>
                    <a:pt x="6224" y="249"/>
                    <a:pt x="6220" y="248"/>
                    <a:pt x="6217" y="248"/>
                  </a:cubicBezTo>
                  <a:cubicBezTo>
                    <a:pt x="6209" y="248"/>
                    <a:pt x="6204" y="257"/>
                    <a:pt x="6190" y="257"/>
                  </a:cubicBezTo>
                  <a:lnTo>
                    <a:pt x="6127" y="257"/>
                  </a:lnTo>
                  <a:cubicBezTo>
                    <a:pt x="6116" y="246"/>
                    <a:pt x="6100" y="246"/>
                    <a:pt x="6087" y="246"/>
                  </a:cubicBezTo>
                  <a:cubicBezTo>
                    <a:pt x="6074" y="246"/>
                    <a:pt x="6064" y="246"/>
                    <a:pt x="6064" y="236"/>
                  </a:cubicBezTo>
                  <a:cubicBezTo>
                    <a:pt x="6042" y="236"/>
                    <a:pt x="6085" y="257"/>
                    <a:pt x="6042" y="257"/>
                  </a:cubicBezTo>
                  <a:cubicBezTo>
                    <a:pt x="6042" y="246"/>
                    <a:pt x="6037" y="246"/>
                    <a:pt x="6032" y="246"/>
                  </a:cubicBezTo>
                  <a:cubicBezTo>
                    <a:pt x="6027" y="246"/>
                    <a:pt x="6021" y="246"/>
                    <a:pt x="6021" y="236"/>
                  </a:cubicBezTo>
                  <a:lnTo>
                    <a:pt x="5937" y="236"/>
                  </a:lnTo>
                  <a:cubicBezTo>
                    <a:pt x="5873" y="236"/>
                    <a:pt x="5852" y="215"/>
                    <a:pt x="5810" y="215"/>
                  </a:cubicBezTo>
                  <a:lnTo>
                    <a:pt x="5493" y="215"/>
                  </a:lnTo>
                  <a:cubicBezTo>
                    <a:pt x="5472" y="215"/>
                    <a:pt x="5430" y="194"/>
                    <a:pt x="5451" y="194"/>
                  </a:cubicBezTo>
                  <a:lnTo>
                    <a:pt x="5451" y="194"/>
                  </a:lnTo>
                  <a:cubicBezTo>
                    <a:pt x="5430" y="194"/>
                    <a:pt x="5409" y="215"/>
                    <a:pt x="5409" y="215"/>
                  </a:cubicBezTo>
                  <a:cubicBezTo>
                    <a:pt x="5366" y="215"/>
                    <a:pt x="5409" y="194"/>
                    <a:pt x="5388" y="194"/>
                  </a:cubicBezTo>
                  <a:cubicBezTo>
                    <a:pt x="5359" y="194"/>
                    <a:pt x="5350" y="203"/>
                    <a:pt x="5334" y="203"/>
                  </a:cubicBezTo>
                  <a:cubicBezTo>
                    <a:pt x="5327" y="203"/>
                    <a:pt x="5317" y="201"/>
                    <a:pt x="5303" y="194"/>
                  </a:cubicBezTo>
                  <a:lnTo>
                    <a:pt x="4986" y="194"/>
                  </a:lnTo>
                  <a:cubicBezTo>
                    <a:pt x="4923" y="194"/>
                    <a:pt x="4859" y="172"/>
                    <a:pt x="4775" y="172"/>
                  </a:cubicBezTo>
                  <a:cubicBezTo>
                    <a:pt x="4690" y="172"/>
                    <a:pt x="4585" y="172"/>
                    <a:pt x="4521" y="151"/>
                  </a:cubicBezTo>
                  <a:cubicBezTo>
                    <a:pt x="4500" y="151"/>
                    <a:pt x="4479" y="172"/>
                    <a:pt x="4458" y="172"/>
                  </a:cubicBezTo>
                  <a:cubicBezTo>
                    <a:pt x="4395" y="172"/>
                    <a:pt x="4331" y="172"/>
                    <a:pt x="4268" y="151"/>
                  </a:cubicBezTo>
                  <a:lnTo>
                    <a:pt x="3951" y="151"/>
                  </a:lnTo>
                  <a:cubicBezTo>
                    <a:pt x="3972" y="151"/>
                    <a:pt x="3951" y="151"/>
                    <a:pt x="3951" y="130"/>
                  </a:cubicBezTo>
                  <a:lnTo>
                    <a:pt x="3951" y="130"/>
                  </a:lnTo>
                  <a:cubicBezTo>
                    <a:pt x="3930" y="151"/>
                    <a:pt x="3972" y="151"/>
                    <a:pt x="3951" y="151"/>
                  </a:cubicBezTo>
                  <a:lnTo>
                    <a:pt x="3909" y="151"/>
                  </a:lnTo>
                  <a:cubicBezTo>
                    <a:pt x="3888" y="151"/>
                    <a:pt x="3867" y="130"/>
                    <a:pt x="3846" y="130"/>
                  </a:cubicBezTo>
                  <a:cubicBezTo>
                    <a:pt x="3835" y="141"/>
                    <a:pt x="3830" y="141"/>
                    <a:pt x="3827" y="141"/>
                  </a:cubicBezTo>
                  <a:cubicBezTo>
                    <a:pt x="3824" y="141"/>
                    <a:pt x="3824" y="141"/>
                    <a:pt x="3824" y="151"/>
                  </a:cubicBezTo>
                  <a:cubicBezTo>
                    <a:pt x="3782" y="151"/>
                    <a:pt x="3803" y="131"/>
                    <a:pt x="3803" y="130"/>
                  </a:cubicBezTo>
                  <a:lnTo>
                    <a:pt x="3803" y="130"/>
                  </a:lnTo>
                  <a:cubicBezTo>
                    <a:pt x="3796" y="137"/>
                    <a:pt x="3787" y="140"/>
                    <a:pt x="3777" y="140"/>
                  </a:cubicBezTo>
                  <a:cubicBezTo>
                    <a:pt x="3759" y="140"/>
                    <a:pt x="3740" y="130"/>
                    <a:pt x="3740" y="130"/>
                  </a:cubicBezTo>
                  <a:cubicBezTo>
                    <a:pt x="3733" y="137"/>
                    <a:pt x="3721" y="140"/>
                    <a:pt x="3709" y="140"/>
                  </a:cubicBezTo>
                  <a:cubicBezTo>
                    <a:pt x="3684" y="140"/>
                    <a:pt x="3655" y="130"/>
                    <a:pt x="3655" y="130"/>
                  </a:cubicBezTo>
                  <a:lnTo>
                    <a:pt x="3571" y="130"/>
                  </a:lnTo>
                  <a:cubicBezTo>
                    <a:pt x="3465" y="130"/>
                    <a:pt x="3317" y="130"/>
                    <a:pt x="3212" y="109"/>
                  </a:cubicBezTo>
                  <a:lnTo>
                    <a:pt x="2979" y="109"/>
                  </a:lnTo>
                  <a:cubicBezTo>
                    <a:pt x="2916" y="109"/>
                    <a:pt x="2832" y="88"/>
                    <a:pt x="2747" y="88"/>
                  </a:cubicBezTo>
                  <a:cubicBezTo>
                    <a:pt x="2733" y="95"/>
                    <a:pt x="2726" y="97"/>
                    <a:pt x="2720" y="97"/>
                  </a:cubicBezTo>
                  <a:cubicBezTo>
                    <a:pt x="2710" y="97"/>
                    <a:pt x="2705" y="88"/>
                    <a:pt x="2663" y="88"/>
                  </a:cubicBezTo>
                  <a:lnTo>
                    <a:pt x="2430" y="88"/>
                  </a:lnTo>
                  <a:cubicBezTo>
                    <a:pt x="2409" y="88"/>
                    <a:pt x="2346" y="88"/>
                    <a:pt x="2325" y="67"/>
                  </a:cubicBezTo>
                  <a:cubicBezTo>
                    <a:pt x="2296" y="74"/>
                    <a:pt x="2264" y="76"/>
                    <a:pt x="2229" y="76"/>
                  </a:cubicBezTo>
                  <a:cubicBezTo>
                    <a:pt x="2160" y="76"/>
                    <a:pt x="2085" y="67"/>
                    <a:pt x="2029" y="67"/>
                  </a:cubicBezTo>
                  <a:lnTo>
                    <a:pt x="1796" y="67"/>
                  </a:lnTo>
                  <a:cubicBezTo>
                    <a:pt x="1775" y="67"/>
                    <a:pt x="1754" y="67"/>
                    <a:pt x="1754" y="46"/>
                  </a:cubicBezTo>
                  <a:cubicBezTo>
                    <a:pt x="1754" y="53"/>
                    <a:pt x="1750" y="55"/>
                    <a:pt x="1743" y="55"/>
                  </a:cubicBezTo>
                  <a:cubicBezTo>
                    <a:pt x="1731" y="55"/>
                    <a:pt x="1712" y="46"/>
                    <a:pt x="1712" y="46"/>
                  </a:cubicBezTo>
                  <a:cubicBezTo>
                    <a:pt x="1712" y="46"/>
                    <a:pt x="1019" y="1"/>
                    <a:pt x="511" y="1"/>
                  </a:cubicBezTo>
                  <a:close/>
                  <a:moveTo>
                    <a:pt x="8865" y="449"/>
                  </a:moveTo>
                  <a:cubicBezTo>
                    <a:pt x="8862" y="452"/>
                    <a:pt x="8866" y="457"/>
                    <a:pt x="8873" y="462"/>
                  </a:cubicBezTo>
                  <a:lnTo>
                    <a:pt x="8873" y="462"/>
                  </a:lnTo>
                  <a:cubicBezTo>
                    <a:pt x="8873" y="454"/>
                    <a:pt x="8871" y="451"/>
                    <a:pt x="8865" y="449"/>
                  </a:cubicBezTo>
                  <a:close/>
                  <a:moveTo>
                    <a:pt x="8852" y="426"/>
                  </a:moveTo>
                  <a:cubicBezTo>
                    <a:pt x="8852" y="426"/>
                    <a:pt x="8852" y="447"/>
                    <a:pt x="8810" y="447"/>
                  </a:cubicBezTo>
                  <a:cubicBezTo>
                    <a:pt x="8788" y="468"/>
                    <a:pt x="8788" y="468"/>
                    <a:pt x="8767" y="468"/>
                  </a:cubicBezTo>
                  <a:lnTo>
                    <a:pt x="8788" y="468"/>
                  </a:lnTo>
                  <a:cubicBezTo>
                    <a:pt x="8852" y="468"/>
                    <a:pt x="8810" y="447"/>
                    <a:pt x="8831" y="447"/>
                  </a:cubicBezTo>
                  <a:cubicBezTo>
                    <a:pt x="8849" y="447"/>
                    <a:pt x="8860" y="447"/>
                    <a:pt x="8865" y="449"/>
                  </a:cubicBezTo>
                  <a:lnTo>
                    <a:pt x="8865" y="449"/>
                  </a:lnTo>
                  <a:cubicBezTo>
                    <a:pt x="8867" y="448"/>
                    <a:pt x="8869" y="447"/>
                    <a:pt x="8873" y="447"/>
                  </a:cubicBezTo>
                  <a:lnTo>
                    <a:pt x="8936" y="447"/>
                  </a:lnTo>
                  <a:cubicBezTo>
                    <a:pt x="8915" y="436"/>
                    <a:pt x="8905" y="436"/>
                    <a:pt x="8894" y="436"/>
                  </a:cubicBezTo>
                  <a:cubicBezTo>
                    <a:pt x="8884" y="436"/>
                    <a:pt x="8873" y="436"/>
                    <a:pt x="8852" y="426"/>
                  </a:cubicBezTo>
                  <a:close/>
                  <a:moveTo>
                    <a:pt x="8873" y="462"/>
                  </a:moveTo>
                  <a:cubicBezTo>
                    <a:pt x="8873" y="464"/>
                    <a:pt x="8873" y="466"/>
                    <a:pt x="8873" y="468"/>
                  </a:cubicBezTo>
                  <a:lnTo>
                    <a:pt x="8894" y="468"/>
                  </a:lnTo>
                  <a:cubicBezTo>
                    <a:pt x="8886" y="468"/>
                    <a:pt x="8879" y="465"/>
                    <a:pt x="8873" y="4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15030;p67"/>
            <p:cNvSpPr/>
            <p:nvPr/>
          </p:nvSpPr>
          <p:spPr>
            <a:xfrm>
              <a:off x="7529800" y="3491194"/>
              <a:ext cx="861" cy="39"/>
            </a:xfrm>
            <a:custGeom>
              <a:avLst/>
              <a:gdLst/>
              <a:ahLst/>
              <a:cxnLst/>
              <a:rect l="l" t="t" r="r" b="b"/>
              <a:pathLst>
                <a:path w="22" h="1" extrusionOk="0">
                  <a:moveTo>
                    <a:pt x="22"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15031;p67"/>
            <p:cNvSpPr/>
            <p:nvPr/>
          </p:nvSpPr>
          <p:spPr>
            <a:xfrm>
              <a:off x="7501711" y="348955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15032;p67"/>
            <p:cNvSpPr/>
            <p:nvPr/>
          </p:nvSpPr>
          <p:spPr>
            <a:xfrm>
              <a:off x="7495099" y="3489551"/>
              <a:ext cx="39" cy="861"/>
            </a:xfrm>
            <a:custGeom>
              <a:avLst/>
              <a:gdLst/>
              <a:ahLst/>
              <a:cxnLst/>
              <a:rect l="l" t="t" r="r" b="b"/>
              <a:pathLst>
                <a:path w="1" h="22" extrusionOk="0">
                  <a:moveTo>
                    <a:pt x="1" y="22"/>
                  </a:moveTo>
                  <a:cubicBezTo>
                    <a:pt x="1" y="0"/>
                    <a:pt x="1" y="0"/>
                    <a:pt x="1" y="0"/>
                  </a:cubicBezTo>
                  <a:cubicBezTo>
                    <a:pt x="1" y="0"/>
                    <a:pt x="1" y="0"/>
                    <a:pt x="1" y="22"/>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15033;p67"/>
            <p:cNvSpPr/>
            <p:nvPr/>
          </p:nvSpPr>
          <p:spPr>
            <a:xfrm>
              <a:off x="7546348" y="3491194"/>
              <a:ext cx="861" cy="39"/>
            </a:xfrm>
            <a:custGeom>
              <a:avLst/>
              <a:gdLst/>
              <a:ahLst/>
              <a:cxnLst/>
              <a:rect l="l" t="t" r="r" b="b"/>
              <a:pathLst>
                <a:path w="22" h="1" extrusionOk="0">
                  <a:moveTo>
                    <a:pt x="21" y="1"/>
                  </a:moveTo>
                  <a:cubicBezTo>
                    <a:pt x="0" y="1"/>
                    <a:pt x="0" y="1"/>
                    <a:pt x="0" y="1"/>
                  </a:cubicBezTo>
                  <a:cubicBezTo>
                    <a:pt x="21" y="1"/>
                    <a:pt x="21"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15034;p67"/>
            <p:cNvSpPr/>
            <p:nvPr/>
          </p:nvSpPr>
          <p:spPr>
            <a:xfrm>
              <a:off x="7590947" y="3492837"/>
              <a:ext cx="900" cy="39"/>
            </a:xfrm>
            <a:custGeom>
              <a:avLst/>
              <a:gdLst/>
              <a:ahLst/>
              <a:cxnLst/>
              <a:rect l="l" t="t" r="r" b="b"/>
              <a:pathLst>
                <a:path w="23" h="1" extrusionOk="0">
                  <a:moveTo>
                    <a:pt x="22" y="1"/>
                  </a:moveTo>
                  <a:cubicBezTo>
                    <a:pt x="22" y="1"/>
                    <a:pt x="22" y="1"/>
                    <a:pt x="1" y="1"/>
                  </a:cubicBezTo>
                  <a:cubicBezTo>
                    <a:pt x="1"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15035;p67"/>
            <p:cNvSpPr/>
            <p:nvPr/>
          </p:nvSpPr>
          <p:spPr>
            <a:xfrm>
              <a:off x="7588482" y="3492837"/>
              <a:ext cx="861" cy="39"/>
            </a:xfrm>
            <a:custGeom>
              <a:avLst/>
              <a:gdLst/>
              <a:ahLst/>
              <a:cxnLst/>
              <a:rect l="l" t="t" r="r" b="b"/>
              <a:pathLst>
                <a:path w="22" h="1" extrusionOk="0">
                  <a:moveTo>
                    <a:pt x="22" y="1"/>
                  </a:moveTo>
                  <a:cubicBezTo>
                    <a:pt x="22" y="1"/>
                    <a:pt x="1" y="1"/>
                    <a:pt x="1" y="1"/>
                  </a:cubicBezTo>
                  <a:cubicBezTo>
                    <a:pt x="1" y="1"/>
                    <a:pt x="22" y="1"/>
                    <a:pt x="22"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15036;p67"/>
            <p:cNvSpPr/>
            <p:nvPr/>
          </p:nvSpPr>
          <p:spPr>
            <a:xfrm>
              <a:off x="7535590" y="349037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15037;p67"/>
            <p:cNvSpPr/>
            <p:nvPr/>
          </p:nvSpPr>
          <p:spPr>
            <a:xfrm>
              <a:off x="7587661" y="3492837"/>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15038;p67"/>
            <p:cNvSpPr/>
            <p:nvPr/>
          </p:nvSpPr>
          <p:spPr>
            <a:xfrm>
              <a:off x="7591808" y="3492837"/>
              <a:ext cx="861" cy="39"/>
            </a:xfrm>
            <a:custGeom>
              <a:avLst/>
              <a:gdLst/>
              <a:ahLst/>
              <a:cxnLst/>
              <a:rect l="l" t="t" r="r" b="b"/>
              <a:pathLst>
                <a:path w="22" h="1" extrusionOk="0">
                  <a:moveTo>
                    <a:pt x="21" y="1"/>
                  </a:moveTo>
                  <a:cubicBezTo>
                    <a:pt x="0" y="1"/>
                    <a:pt x="0" y="1"/>
                    <a:pt x="0" y="1"/>
                  </a:cubicBezTo>
                  <a:cubicBezTo>
                    <a:pt x="0" y="1"/>
                    <a:pt x="0" y="1"/>
                    <a:pt x="2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15039;p67"/>
            <p:cNvSpPr/>
            <p:nvPr/>
          </p:nvSpPr>
          <p:spPr>
            <a:xfrm>
              <a:off x="7562858" y="3491194"/>
              <a:ext cx="39" cy="39"/>
            </a:xfrm>
            <a:custGeom>
              <a:avLst/>
              <a:gdLst/>
              <a:ahLst/>
              <a:cxnLst/>
              <a:rect l="l" t="t" r="r" b="b"/>
              <a:pathLst>
                <a:path w="1" h="1" extrusionOk="0">
                  <a:moveTo>
                    <a:pt x="1" y="1"/>
                  </a:moveTo>
                  <a:lnTo>
                    <a:pt x="1" y="1"/>
                  </a:lnTo>
                  <a:cubicBezTo>
                    <a:pt x="1" y="1"/>
                    <a:pt x="1" y="1"/>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15040;p67"/>
            <p:cNvSpPr/>
            <p:nvPr/>
          </p:nvSpPr>
          <p:spPr>
            <a:xfrm>
              <a:off x="7585196" y="3492837"/>
              <a:ext cx="39" cy="39"/>
            </a:xfrm>
            <a:custGeom>
              <a:avLst/>
              <a:gdLst/>
              <a:ahLst/>
              <a:cxnLst/>
              <a:rect l="l" t="t" r="r" b="b"/>
              <a:pathLst>
                <a:path w="1" h="1" extrusionOk="0">
                  <a:moveTo>
                    <a:pt x="0" y="1"/>
                  </a:moveTo>
                  <a:lnTo>
                    <a:pt x="0" y="1"/>
                  </a:lnTo>
                  <a:lnTo>
                    <a:pt x="0" y="1"/>
                  </a:ln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15041;p67"/>
            <p:cNvSpPr/>
            <p:nvPr/>
          </p:nvSpPr>
          <p:spPr>
            <a:xfrm>
              <a:off x="7595094" y="3492837"/>
              <a:ext cx="39" cy="900"/>
            </a:xfrm>
            <a:custGeom>
              <a:avLst/>
              <a:gdLst/>
              <a:ahLst/>
              <a:cxnLst/>
              <a:rect l="l" t="t" r="r" b="b"/>
              <a:pathLst>
                <a:path w="1" h="23" extrusionOk="0">
                  <a:moveTo>
                    <a:pt x="1" y="1"/>
                  </a:moveTo>
                  <a:cubicBezTo>
                    <a:pt x="1" y="1"/>
                    <a:pt x="1" y="1"/>
                    <a:pt x="1" y="22"/>
                  </a:cubicBezTo>
                  <a:cubicBezTo>
                    <a:pt x="1" y="22"/>
                    <a:pt x="1" y="22"/>
                    <a:pt x="1" y="22"/>
                  </a:cubicBezTo>
                  <a:cubicBezTo>
                    <a:pt x="1" y="22"/>
                    <a:pt x="1" y="22"/>
                    <a:pt x="1"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15042;p67"/>
            <p:cNvSpPr/>
            <p:nvPr/>
          </p:nvSpPr>
          <p:spPr>
            <a:xfrm>
              <a:off x="7572795" y="34920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64F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15043;p67"/>
            <p:cNvSpPr/>
            <p:nvPr/>
          </p:nvSpPr>
          <p:spPr>
            <a:xfrm>
              <a:off x="6905888" y="3199464"/>
              <a:ext cx="1018163" cy="696733"/>
            </a:xfrm>
            <a:custGeom>
              <a:avLst/>
              <a:gdLst/>
              <a:ahLst/>
              <a:cxnLst/>
              <a:rect l="l" t="t" r="r" b="b"/>
              <a:pathLst>
                <a:path w="26025" h="17809" extrusionOk="0">
                  <a:moveTo>
                    <a:pt x="26025" y="1"/>
                  </a:moveTo>
                  <a:lnTo>
                    <a:pt x="14174" y="5958"/>
                  </a:lnTo>
                  <a:lnTo>
                    <a:pt x="634" y="107"/>
                  </a:lnTo>
                  <a:lnTo>
                    <a:pt x="0" y="13225"/>
                  </a:lnTo>
                  <a:lnTo>
                    <a:pt x="14069" y="17808"/>
                  </a:lnTo>
                  <a:lnTo>
                    <a:pt x="25623" y="14745"/>
                  </a:lnTo>
                  <a:lnTo>
                    <a:pt x="260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15044;p67"/>
            <p:cNvSpPr/>
            <p:nvPr/>
          </p:nvSpPr>
          <p:spPr>
            <a:xfrm>
              <a:off x="6945557" y="3188745"/>
              <a:ext cx="967773" cy="243811"/>
            </a:xfrm>
            <a:custGeom>
              <a:avLst/>
              <a:gdLst/>
              <a:ahLst/>
              <a:cxnLst/>
              <a:rect l="l" t="t" r="r" b="b"/>
              <a:pathLst>
                <a:path w="24737" h="6232" extrusionOk="0">
                  <a:moveTo>
                    <a:pt x="634" y="0"/>
                  </a:moveTo>
                  <a:lnTo>
                    <a:pt x="0" y="592"/>
                  </a:lnTo>
                  <a:lnTo>
                    <a:pt x="13160" y="6232"/>
                  </a:lnTo>
                  <a:lnTo>
                    <a:pt x="24736" y="423"/>
                  </a:lnTo>
                  <a:lnTo>
                    <a:pt x="23828" y="43"/>
                  </a:lnTo>
                  <a:lnTo>
                    <a:pt x="13012" y="5556"/>
                  </a:lnTo>
                  <a:lnTo>
                    <a:pt x="6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15045;p67"/>
            <p:cNvSpPr/>
            <p:nvPr/>
          </p:nvSpPr>
          <p:spPr>
            <a:xfrm>
              <a:off x="7832288" y="3386231"/>
              <a:ext cx="163649" cy="117524"/>
            </a:xfrm>
            <a:custGeom>
              <a:avLst/>
              <a:gdLst/>
              <a:ahLst/>
              <a:cxnLst/>
              <a:rect l="l" t="t" r="r" b="b"/>
              <a:pathLst>
                <a:path w="4183" h="3004" extrusionOk="0">
                  <a:moveTo>
                    <a:pt x="1922" y="1"/>
                  </a:moveTo>
                  <a:lnTo>
                    <a:pt x="1922" y="1"/>
                  </a:lnTo>
                  <a:cubicBezTo>
                    <a:pt x="1922" y="1"/>
                    <a:pt x="1690" y="170"/>
                    <a:pt x="2155" y="550"/>
                  </a:cubicBezTo>
                  <a:cubicBezTo>
                    <a:pt x="2575" y="913"/>
                    <a:pt x="2442" y="931"/>
                    <a:pt x="2413" y="931"/>
                  </a:cubicBezTo>
                  <a:cubicBezTo>
                    <a:pt x="2410" y="931"/>
                    <a:pt x="2408" y="930"/>
                    <a:pt x="2408" y="930"/>
                  </a:cubicBezTo>
                  <a:cubicBezTo>
                    <a:pt x="2408" y="930"/>
                    <a:pt x="2250" y="925"/>
                    <a:pt x="2020" y="925"/>
                  </a:cubicBezTo>
                  <a:cubicBezTo>
                    <a:pt x="1446" y="925"/>
                    <a:pt x="429" y="958"/>
                    <a:pt x="338" y="1184"/>
                  </a:cubicBezTo>
                  <a:cubicBezTo>
                    <a:pt x="302" y="1275"/>
                    <a:pt x="581" y="1382"/>
                    <a:pt x="835" y="1382"/>
                  </a:cubicBezTo>
                  <a:cubicBezTo>
                    <a:pt x="874" y="1382"/>
                    <a:pt x="913" y="1380"/>
                    <a:pt x="951" y="1374"/>
                  </a:cubicBezTo>
                  <a:cubicBezTo>
                    <a:pt x="1006" y="1370"/>
                    <a:pt x="1065" y="1368"/>
                    <a:pt x="1124" y="1368"/>
                  </a:cubicBezTo>
                  <a:cubicBezTo>
                    <a:pt x="1362" y="1368"/>
                    <a:pt x="1605" y="1395"/>
                    <a:pt x="1605" y="1395"/>
                  </a:cubicBezTo>
                  <a:cubicBezTo>
                    <a:pt x="1605" y="1395"/>
                    <a:pt x="63" y="1585"/>
                    <a:pt x="0" y="1902"/>
                  </a:cubicBezTo>
                  <a:cubicBezTo>
                    <a:pt x="0" y="1902"/>
                    <a:pt x="0" y="2022"/>
                    <a:pt x="278" y="2022"/>
                  </a:cubicBezTo>
                  <a:cubicBezTo>
                    <a:pt x="330" y="2022"/>
                    <a:pt x="391" y="2018"/>
                    <a:pt x="465" y="2008"/>
                  </a:cubicBezTo>
                  <a:cubicBezTo>
                    <a:pt x="1141" y="1902"/>
                    <a:pt x="1669" y="1902"/>
                    <a:pt x="1669" y="1902"/>
                  </a:cubicBezTo>
                  <a:lnTo>
                    <a:pt x="1669" y="1902"/>
                  </a:lnTo>
                  <a:cubicBezTo>
                    <a:pt x="1669" y="1902"/>
                    <a:pt x="296" y="2240"/>
                    <a:pt x="275" y="2409"/>
                  </a:cubicBezTo>
                  <a:cubicBezTo>
                    <a:pt x="263" y="2487"/>
                    <a:pt x="366" y="2514"/>
                    <a:pt x="529" y="2514"/>
                  </a:cubicBezTo>
                  <a:cubicBezTo>
                    <a:pt x="892" y="2514"/>
                    <a:pt x="1549" y="2380"/>
                    <a:pt x="1875" y="2380"/>
                  </a:cubicBezTo>
                  <a:cubicBezTo>
                    <a:pt x="1918" y="2380"/>
                    <a:pt x="1956" y="2383"/>
                    <a:pt x="1986" y="2388"/>
                  </a:cubicBezTo>
                  <a:cubicBezTo>
                    <a:pt x="1986" y="2388"/>
                    <a:pt x="930" y="2599"/>
                    <a:pt x="1077" y="2768"/>
                  </a:cubicBezTo>
                  <a:cubicBezTo>
                    <a:pt x="1162" y="2874"/>
                    <a:pt x="2218" y="2937"/>
                    <a:pt x="3063" y="3001"/>
                  </a:cubicBezTo>
                  <a:cubicBezTo>
                    <a:pt x="3089" y="3003"/>
                    <a:pt x="3114" y="3004"/>
                    <a:pt x="3139" y="3004"/>
                  </a:cubicBezTo>
                  <a:cubicBezTo>
                    <a:pt x="3637" y="3004"/>
                    <a:pt x="4079" y="2615"/>
                    <a:pt x="4119" y="2092"/>
                  </a:cubicBezTo>
                  <a:cubicBezTo>
                    <a:pt x="4119" y="2092"/>
                    <a:pt x="4119" y="2071"/>
                    <a:pt x="4119" y="2071"/>
                  </a:cubicBezTo>
                  <a:cubicBezTo>
                    <a:pt x="4183" y="1374"/>
                    <a:pt x="3760" y="719"/>
                    <a:pt x="3084" y="508"/>
                  </a:cubicBezTo>
                  <a:cubicBezTo>
                    <a:pt x="2725" y="402"/>
                    <a:pt x="1922" y="1"/>
                    <a:pt x="1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15046;p67"/>
            <p:cNvSpPr/>
            <p:nvPr/>
          </p:nvSpPr>
          <p:spPr>
            <a:xfrm>
              <a:off x="6870326" y="3377154"/>
              <a:ext cx="162867" cy="129535"/>
            </a:xfrm>
            <a:custGeom>
              <a:avLst/>
              <a:gdLst/>
              <a:ahLst/>
              <a:cxnLst/>
              <a:rect l="l" t="t" r="r" b="b"/>
              <a:pathLst>
                <a:path w="4163" h="3311" extrusionOk="0">
                  <a:moveTo>
                    <a:pt x="1606" y="1"/>
                  </a:moveTo>
                  <a:cubicBezTo>
                    <a:pt x="1606" y="1"/>
                    <a:pt x="1015" y="677"/>
                    <a:pt x="719" y="909"/>
                  </a:cubicBezTo>
                  <a:cubicBezTo>
                    <a:pt x="170" y="1352"/>
                    <a:pt x="1" y="2113"/>
                    <a:pt x="318" y="2747"/>
                  </a:cubicBezTo>
                  <a:cubicBezTo>
                    <a:pt x="318" y="2747"/>
                    <a:pt x="339" y="2768"/>
                    <a:pt x="339" y="2768"/>
                  </a:cubicBezTo>
                  <a:cubicBezTo>
                    <a:pt x="520" y="3114"/>
                    <a:pt x="861" y="3310"/>
                    <a:pt x="1226" y="3310"/>
                  </a:cubicBezTo>
                  <a:cubicBezTo>
                    <a:pt x="1373" y="3310"/>
                    <a:pt x="1524" y="3278"/>
                    <a:pt x="1670" y="3211"/>
                  </a:cubicBezTo>
                  <a:cubicBezTo>
                    <a:pt x="2409" y="2852"/>
                    <a:pt x="3381" y="2388"/>
                    <a:pt x="3423" y="2261"/>
                  </a:cubicBezTo>
                  <a:cubicBezTo>
                    <a:pt x="3446" y="2185"/>
                    <a:pt x="3323" y="2161"/>
                    <a:pt x="3155" y="2161"/>
                  </a:cubicBezTo>
                  <a:cubicBezTo>
                    <a:pt x="2854" y="2161"/>
                    <a:pt x="2409" y="2240"/>
                    <a:pt x="2409" y="2240"/>
                  </a:cubicBezTo>
                  <a:cubicBezTo>
                    <a:pt x="2726" y="2050"/>
                    <a:pt x="4141" y="1859"/>
                    <a:pt x="4014" y="1627"/>
                  </a:cubicBezTo>
                  <a:cubicBezTo>
                    <a:pt x="3997" y="1586"/>
                    <a:pt x="3873" y="1571"/>
                    <a:pt x="3704" y="1571"/>
                  </a:cubicBezTo>
                  <a:cubicBezTo>
                    <a:pt x="3269" y="1571"/>
                    <a:pt x="2536" y="1669"/>
                    <a:pt x="2536" y="1669"/>
                  </a:cubicBezTo>
                  <a:cubicBezTo>
                    <a:pt x="2536" y="1669"/>
                    <a:pt x="3043" y="1479"/>
                    <a:pt x="3676" y="1331"/>
                  </a:cubicBezTo>
                  <a:cubicBezTo>
                    <a:pt x="4162" y="1226"/>
                    <a:pt x="4078" y="1078"/>
                    <a:pt x="4078" y="1078"/>
                  </a:cubicBezTo>
                  <a:cubicBezTo>
                    <a:pt x="4032" y="998"/>
                    <a:pt x="3890" y="969"/>
                    <a:pt x="3707" y="969"/>
                  </a:cubicBezTo>
                  <a:cubicBezTo>
                    <a:pt x="3210" y="969"/>
                    <a:pt x="2409" y="1183"/>
                    <a:pt x="2409" y="1183"/>
                  </a:cubicBezTo>
                  <a:cubicBezTo>
                    <a:pt x="2409" y="1183"/>
                    <a:pt x="2747" y="1015"/>
                    <a:pt x="3022" y="930"/>
                  </a:cubicBezTo>
                  <a:cubicBezTo>
                    <a:pt x="3275" y="846"/>
                    <a:pt x="3571" y="592"/>
                    <a:pt x="3486" y="508"/>
                  </a:cubicBezTo>
                  <a:cubicBezTo>
                    <a:pt x="3459" y="477"/>
                    <a:pt x="3405" y="464"/>
                    <a:pt x="3332" y="464"/>
                  </a:cubicBezTo>
                  <a:cubicBezTo>
                    <a:pt x="2840" y="464"/>
                    <a:pt x="1480" y="1057"/>
                    <a:pt x="1480" y="1057"/>
                  </a:cubicBezTo>
                  <a:cubicBezTo>
                    <a:pt x="1480" y="1057"/>
                    <a:pt x="1470" y="1062"/>
                    <a:pt x="1458" y="1062"/>
                  </a:cubicBezTo>
                  <a:cubicBezTo>
                    <a:pt x="1424" y="1062"/>
                    <a:pt x="1377" y="1013"/>
                    <a:pt x="1585" y="613"/>
                  </a:cubicBezTo>
                  <a:cubicBezTo>
                    <a:pt x="1860" y="85"/>
                    <a:pt x="1606" y="1"/>
                    <a:pt x="16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834"/>
        <p:cNvGrpSpPr/>
        <p:nvPr/>
      </p:nvGrpSpPr>
      <p:grpSpPr>
        <a:xfrm>
          <a:off x="0" y="0"/>
          <a:ext cx="0" cy="0"/>
          <a:chOff x="0" y="0"/>
          <a:chExt cx="0" cy="0"/>
        </a:xfrm>
      </p:grpSpPr>
      <p:sp>
        <p:nvSpPr>
          <p:cNvPr id="4835" name="Google Shape;4835;p34"/>
          <p:cNvSpPr txBox="1">
            <a:spLocks noGrp="1"/>
          </p:cNvSpPr>
          <p:nvPr>
            <p:ph type="title"/>
          </p:nvPr>
        </p:nvSpPr>
        <p:spPr>
          <a:xfrm>
            <a:off x="1595178" y="1069758"/>
            <a:ext cx="6408389" cy="1488900"/>
          </a:xfrm>
          <a:prstGeom prst="rect">
            <a:avLst/>
          </a:prstGeom>
        </p:spPr>
        <p:txBody>
          <a:bodyPr spcFirstLastPara="1" wrap="square" lIns="91425" tIns="91425" rIns="91425" bIns="91425" anchor="t" anchorCtr="0">
            <a:noAutofit/>
          </a:bodyPr>
          <a:lstStyle/>
          <a:p>
            <a:pPr lvl="0" algn="l"/>
            <a:r>
              <a:rPr lang="id-ID" sz="1400" b="1" dirty="0"/>
              <a:t>Kearifan lokal </a:t>
            </a:r>
            <a:r>
              <a:rPr lang="id-ID" sz="1400" dirty="0"/>
              <a:t>adalah</a:t>
            </a:r>
            <a:r>
              <a:rPr lang="id-ID" sz="1400" dirty="0">
                <a:solidFill>
                  <a:srgbClr val="FF0000"/>
                </a:solidFill>
              </a:rPr>
              <a:t> identitas </a:t>
            </a:r>
            <a:r>
              <a:rPr lang="id-ID" sz="1400" dirty="0"/>
              <a:t>atau </a:t>
            </a:r>
            <a:r>
              <a:rPr lang="id-ID" sz="1400" dirty="0">
                <a:solidFill>
                  <a:srgbClr val="FF0000"/>
                </a:solidFill>
              </a:rPr>
              <a:t>kepribadian budaya </a:t>
            </a:r>
            <a:r>
              <a:rPr lang="id-ID" sz="1400" dirty="0"/>
              <a:t>sebuah bangsa yang menyebabkan bangsa tersebut mampu menyerap, bahkan mengolah kebudayaan yang berasal dari luar/bangsa lain menjadi watak dan kemampuan sendiri (Wibowo, 2015:17). </a:t>
            </a:r>
            <a:r>
              <a:rPr lang="id-ID" sz="1400" dirty="0" smtClean="0"/>
              <a:t/>
            </a:r>
            <a:br>
              <a:rPr lang="id-ID" sz="1400" dirty="0" smtClean="0"/>
            </a:br>
            <a:r>
              <a:rPr lang="id-ID" sz="1400" b="1" dirty="0" smtClean="0"/>
              <a:t>Kearifan </a:t>
            </a:r>
            <a:r>
              <a:rPr lang="id-ID" sz="1400" b="1" dirty="0"/>
              <a:t>lokal </a:t>
            </a:r>
            <a:r>
              <a:rPr lang="id-ID" sz="1400" dirty="0"/>
              <a:t>adalah pandangan hidup dan </a:t>
            </a:r>
            <a:r>
              <a:rPr lang="id-ID" sz="1400" dirty="0">
                <a:solidFill>
                  <a:srgbClr val="FF0000"/>
                </a:solidFill>
              </a:rPr>
              <a:t>ilmu pengetahuan </a:t>
            </a:r>
            <a:r>
              <a:rPr lang="id-ID" sz="1400" dirty="0"/>
              <a:t>serta berbagai </a:t>
            </a:r>
            <a:r>
              <a:rPr lang="id-ID" sz="1400" dirty="0">
                <a:solidFill>
                  <a:srgbClr val="FF0000"/>
                </a:solidFill>
              </a:rPr>
              <a:t>strategi </a:t>
            </a:r>
            <a:r>
              <a:rPr lang="id-ID" sz="1400" dirty="0"/>
              <a:t>kehidupan yang berwujud aktivitas yang dilakukan oleh masyarakat lokal dalam menjawab berbagai masalah dalam pemenuhan kebutuhan mereka. Dalam bahasa asing sering juga dikonsepsikan sebagai kebijakan setempat local wisdom atau pengetahuan setempat local knowledge atau kecerdasan setempat local genious (Fajarini, 2014:123). </a:t>
            </a:r>
            <a:r>
              <a:rPr lang="en-US" sz="1400" dirty="0" smtClean="0"/>
              <a:t/>
            </a:r>
            <a:br>
              <a:rPr lang="en-US" sz="1400" dirty="0" smtClean="0"/>
            </a:br>
            <a:r>
              <a:rPr lang="en-US" sz="1400" dirty="0" err="1" smtClean="0"/>
              <a:t>Maka</a:t>
            </a:r>
            <a:r>
              <a:rPr lang="en-US" sz="1400" dirty="0" smtClean="0"/>
              <a:t>  </a:t>
            </a:r>
            <a:r>
              <a:rPr lang="en-US" sz="1400" dirty="0" err="1" smtClean="0"/>
              <a:t>dapat</a:t>
            </a:r>
            <a:r>
              <a:rPr lang="en-US" sz="1400" dirty="0" smtClean="0"/>
              <a:t> </a:t>
            </a:r>
            <a:r>
              <a:rPr lang="en-US" sz="1400" dirty="0" err="1" smtClean="0"/>
              <a:t>disimpulkan</a:t>
            </a:r>
            <a:r>
              <a:rPr lang="en-US" sz="1400" dirty="0" smtClean="0"/>
              <a:t> </a:t>
            </a:r>
            <a:r>
              <a:rPr lang="en-US" sz="1400" dirty="0" err="1" smtClean="0"/>
              <a:t>bahwa</a:t>
            </a:r>
            <a:r>
              <a:rPr lang="en-US" sz="1400" dirty="0" smtClean="0"/>
              <a:t> </a:t>
            </a:r>
            <a:r>
              <a:rPr lang="en-US" sz="1400" dirty="0" err="1" smtClean="0"/>
              <a:t>kearifan</a:t>
            </a:r>
            <a:r>
              <a:rPr lang="en-US" sz="1400" dirty="0" smtClean="0"/>
              <a:t> </a:t>
            </a:r>
            <a:r>
              <a:rPr lang="en-US" sz="1400" dirty="0" err="1" smtClean="0"/>
              <a:t>lokal</a:t>
            </a:r>
            <a:r>
              <a:rPr lang="en-US" sz="1400" dirty="0" smtClean="0"/>
              <a:t> </a:t>
            </a:r>
            <a:r>
              <a:rPr lang="en-US" sz="1400" dirty="0" err="1" smtClean="0"/>
              <a:t>adalah</a:t>
            </a:r>
            <a:r>
              <a:rPr lang="en-US" sz="1400" dirty="0" smtClean="0"/>
              <a:t> </a:t>
            </a:r>
            <a:r>
              <a:rPr lang="en-US" sz="1400" dirty="0" err="1" smtClean="0">
                <a:solidFill>
                  <a:srgbClr val="FF0000"/>
                </a:solidFill>
              </a:rPr>
              <a:t>identitas</a:t>
            </a:r>
            <a:r>
              <a:rPr lang="en-US" sz="1400" dirty="0" smtClean="0">
                <a:solidFill>
                  <a:srgbClr val="FF0000"/>
                </a:solidFill>
              </a:rPr>
              <a:t>, </a:t>
            </a:r>
            <a:r>
              <a:rPr lang="en-US" sz="1400" dirty="0" err="1" smtClean="0">
                <a:solidFill>
                  <a:srgbClr val="FF0000"/>
                </a:solidFill>
              </a:rPr>
              <a:t>pandangan</a:t>
            </a:r>
            <a:r>
              <a:rPr lang="en-US" sz="1400" dirty="0" smtClean="0">
                <a:solidFill>
                  <a:srgbClr val="FF0000"/>
                </a:solidFill>
              </a:rPr>
              <a:t> </a:t>
            </a:r>
            <a:r>
              <a:rPr lang="en-US" sz="1400" dirty="0" err="1" smtClean="0">
                <a:solidFill>
                  <a:srgbClr val="FF0000"/>
                </a:solidFill>
              </a:rPr>
              <a:t>hidup</a:t>
            </a:r>
            <a:r>
              <a:rPr lang="en-US" sz="1400" dirty="0" smtClean="0"/>
              <a:t> </a:t>
            </a:r>
            <a:r>
              <a:rPr lang="en-US" sz="1400" dirty="0" err="1" smtClean="0"/>
              <a:t>dan</a:t>
            </a:r>
            <a:r>
              <a:rPr lang="en-US" sz="1400" dirty="0" smtClean="0"/>
              <a:t> </a:t>
            </a:r>
            <a:r>
              <a:rPr lang="en-US" sz="1400" dirty="0" err="1" smtClean="0">
                <a:solidFill>
                  <a:srgbClr val="FF0000"/>
                </a:solidFill>
              </a:rPr>
              <a:t>pengetahuan</a:t>
            </a:r>
            <a:r>
              <a:rPr lang="en-US" sz="1400" dirty="0" smtClean="0"/>
              <a:t> </a:t>
            </a:r>
            <a:r>
              <a:rPr lang="en-US" sz="1400" dirty="0" err="1" smtClean="0"/>
              <a:t>serta</a:t>
            </a:r>
            <a:r>
              <a:rPr lang="en-US" sz="1400" dirty="0" smtClean="0"/>
              <a:t> </a:t>
            </a:r>
            <a:r>
              <a:rPr lang="en-US" sz="1400" dirty="0" err="1" smtClean="0">
                <a:solidFill>
                  <a:srgbClr val="FF0000"/>
                </a:solidFill>
              </a:rPr>
              <a:t>berbagai</a:t>
            </a:r>
            <a:r>
              <a:rPr lang="en-US" sz="1400" dirty="0" smtClean="0">
                <a:solidFill>
                  <a:srgbClr val="FF0000"/>
                </a:solidFill>
              </a:rPr>
              <a:t> </a:t>
            </a:r>
            <a:r>
              <a:rPr lang="en-US" sz="1400" dirty="0" err="1" smtClean="0">
                <a:solidFill>
                  <a:srgbClr val="FF0000"/>
                </a:solidFill>
              </a:rPr>
              <a:t>startegi</a:t>
            </a:r>
            <a:r>
              <a:rPr lang="en-US" sz="1400" dirty="0" smtClean="0">
                <a:solidFill>
                  <a:srgbClr val="FF0000"/>
                </a:solidFill>
              </a:rPr>
              <a:t> </a:t>
            </a:r>
            <a:r>
              <a:rPr lang="en-US" sz="1400" dirty="0" err="1" smtClean="0"/>
              <a:t>kehidupan</a:t>
            </a:r>
            <a:r>
              <a:rPr lang="en-US" sz="1400" dirty="0" smtClean="0"/>
              <a:t> </a:t>
            </a:r>
            <a:r>
              <a:rPr lang="en-US" sz="1400" dirty="0" err="1" smtClean="0"/>
              <a:t>masyarakat</a:t>
            </a:r>
            <a:r>
              <a:rPr lang="en-US" sz="1400" dirty="0" smtClean="0"/>
              <a:t> </a:t>
            </a:r>
            <a:r>
              <a:rPr lang="en-US" sz="1400" dirty="0" err="1" smtClean="0"/>
              <a:t>lokal</a:t>
            </a:r>
            <a:r>
              <a:rPr lang="en-US" sz="1400" dirty="0" smtClean="0"/>
              <a:t>/</a:t>
            </a:r>
            <a:r>
              <a:rPr lang="en-US" sz="1400" dirty="0" err="1" smtClean="0"/>
              <a:t>setempat</a:t>
            </a:r>
            <a:r>
              <a:rPr lang="en-US" sz="1400" dirty="0" smtClean="0"/>
              <a:t> yang </a:t>
            </a:r>
            <a:r>
              <a:rPr lang="en-US" sz="1400" dirty="0" err="1" smtClean="0"/>
              <a:t>berwujud</a:t>
            </a:r>
            <a:r>
              <a:rPr lang="en-US" sz="1400" dirty="0" smtClean="0"/>
              <a:t> </a:t>
            </a:r>
            <a:r>
              <a:rPr lang="en-US" sz="1400" dirty="0" err="1" smtClean="0"/>
              <a:t>aktivitas</a:t>
            </a:r>
            <a:r>
              <a:rPr lang="en-US" sz="1400" dirty="0" smtClean="0"/>
              <a:t> yang </a:t>
            </a:r>
            <a:r>
              <a:rPr lang="en-US" sz="1400" dirty="0" err="1" smtClean="0"/>
              <a:t>dapat</a:t>
            </a:r>
            <a:r>
              <a:rPr lang="en-US" sz="1400" dirty="0" smtClean="0"/>
              <a:t> </a:t>
            </a:r>
            <a:r>
              <a:rPr lang="en-US" sz="1400" dirty="0" err="1" smtClean="0"/>
              <a:t>memenuhi</a:t>
            </a:r>
            <a:r>
              <a:rPr lang="en-US" sz="1400" dirty="0" smtClean="0"/>
              <a:t> </a:t>
            </a:r>
            <a:r>
              <a:rPr lang="en-US" sz="1400" dirty="0" err="1" smtClean="0"/>
              <a:t>kebutuhan</a:t>
            </a:r>
            <a:r>
              <a:rPr lang="en-US" sz="1400" dirty="0" smtClean="0"/>
              <a:t> </a:t>
            </a:r>
            <a:r>
              <a:rPr lang="en-US" sz="1400" dirty="0" err="1" smtClean="0"/>
              <a:t>mereka</a:t>
            </a:r>
            <a:r>
              <a:rPr lang="en-US" sz="1400" dirty="0" smtClean="0"/>
              <a:t>. </a:t>
            </a:r>
            <a:r>
              <a:rPr lang="id-ID" sz="1400" dirty="0" smtClean="0"/>
              <a:t/>
            </a:r>
            <a:br>
              <a:rPr lang="id-ID" sz="1400" dirty="0" smtClean="0"/>
            </a:br>
            <a:endParaRPr sz="1400" dirty="0"/>
          </a:p>
        </p:txBody>
      </p:sp>
      <p:sp>
        <p:nvSpPr>
          <p:cNvPr id="4836" name="Google Shape;4836;p34"/>
          <p:cNvSpPr txBox="1">
            <a:spLocks noGrp="1"/>
          </p:cNvSpPr>
          <p:nvPr>
            <p:ph type="subTitle" idx="1"/>
          </p:nvPr>
        </p:nvSpPr>
        <p:spPr>
          <a:xfrm>
            <a:off x="2462686" y="369040"/>
            <a:ext cx="3616693" cy="386400"/>
          </a:xfrm>
          <a:prstGeom prst="rect">
            <a:avLst/>
          </a:prstGeom>
          <a:ln>
            <a:prstDash val="dashDot"/>
          </a:ln>
        </p:spPr>
        <p:style>
          <a:lnRef idx="2">
            <a:schemeClr val="accent1"/>
          </a:lnRef>
          <a:fillRef idx="1">
            <a:schemeClr val="lt1"/>
          </a:fillRef>
          <a:effectRef idx="0">
            <a:schemeClr val="accent1"/>
          </a:effectRef>
          <a:fontRef idx="minor">
            <a:schemeClr val="dk1"/>
          </a:fontRef>
        </p:style>
        <p:txBody>
          <a:bodyPr spcFirstLastPara="1" wrap="square" lIns="91425" tIns="91425" rIns="91425" bIns="91425" anchor="ctr" anchorCtr="0">
            <a:noAutofit/>
          </a:bodyPr>
          <a:lstStyle/>
          <a:p>
            <a:pPr marL="0" lvl="0" indent="0" algn="r" rtl="0">
              <a:spcBef>
                <a:spcPts val="0"/>
              </a:spcBef>
              <a:spcAft>
                <a:spcPts val="0"/>
              </a:spcAft>
              <a:buNone/>
            </a:pPr>
            <a:r>
              <a:rPr lang="id-ID" dirty="0" smtClean="0">
                <a:latin typeface="Arial" pitchFamily="34" charset="0"/>
                <a:cs typeface="Arial" pitchFamily="34" charset="0"/>
              </a:rPr>
              <a:t>Pengertian </a:t>
            </a:r>
            <a:r>
              <a:rPr lang="id-ID" dirty="0" smtClean="0">
                <a:latin typeface="Arial" pitchFamily="34" charset="0"/>
                <a:cs typeface="Arial" pitchFamily="34" charset="0"/>
              </a:rPr>
              <a:t>Kearifan Lokal</a:t>
            </a:r>
            <a:endParaRPr dirty="0">
              <a:latin typeface="Arial" pitchFamily="34" charset="0"/>
              <a:cs typeface="Arial" pitchFamily="34"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278"/>
        <p:cNvGrpSpPr/>
        <p:nvPr/>
      </p:nvGrpSpPr>
      <p:grpSpPr>
        <a:xfrm>
          <a:off x="0" y="0"/>
          <a:ext cx="0" cy="0"/>
          <a:chOff x="0" y="0"/>
          <a:chExt cx="0" cy="0"/>
        </a:xfrm>
      </p:grpSpPr>
      <p:sp>
        <p:nvSpPr>
          <p:cNvPr id="78" name="Google Shape;2174;p33"/>
          <p:cNvSpPr txBox="1">
            <a:spLocks noGrp="1"/>
          </p:cNvSpPr>
          <p:nvPr>
            <p:ph type="subTitle" idx="1"/>
          </p:nvPr>
        </p:nvSpPr>
        <p:spPr>
          <a:xfrm>
            <a:off x="195143" y="1312871"/>
            <a:ext cx="5766745" cy="3081810"/>
          </a:xfrm>
          <a:prstGeom prst="rect">
            <a:avLst/>
          </a:prstGeom>
        </p:spPr>
        <p:txBody>
          <a:bodyPr spcFirstLastPara="1" wrap="square" lIns="91425" tIns="91425" rIns="91425" bIns="91425" anchor="ctr" anchorCtr="0">
            <a:noAutofit/>
          </a:bodyPr>
          <a:lstStyle/>
          <a:p>
            <a:pPr marL="0" lvl="0" indent="0" algn="just"/>
            <a:r>
              <a:rPr lang="id-ID" sz="1200" b="1" dirty="0"/>
              <a:t>M</a:t>
            </a:r>
            <a:r>
              <a:rPr lang="id-ID" sz="1200" b="1" dirty="0" smtClean="0"/>
              <a:t>asyarakat </a:t>
            </a:r>
            <a:r>
              <a:rPr lang="id-ID" sz="1200" b="1" dirty="0"/>
              <a:t>Suku Lampung Pesisir </a:t>
            </a:r>
            <a:r>
              <a:rPr lang="id-ID" sz="1200" dirty="0"/>
              <a:t>tinggal di sepanjang pesisir Lampung. Diyakini, masyarakat suku Pesisir ini menjadi cikal bakal dari suku Lampung di Indonesia. Hal ini ditandai dengan hadirnya Kerajaan Sekala Berak yang merupakan kerajaan tertua di Lampung dan bermukim di Lampung Barat. </a:t>
            </a:r>
            <a:endParaRPr lang="id-ID" sz="1200" dirty="0" smtClean="0"/>
          </a:p>
          <a:p>
            <a:pPr marL="0" indent="0" algn="just"/>
            <a:r>
              <a:rPr lang="id-ID" sz="1200" dirty="0"/>
              <a:t>Bahasa yang digunakan oleh masyarakat suku Pesisir adalah bahasa Lampung dengan </a:t>
            </a:r>
            <a:r>
              <a:rPr lang="id-ID" sz="1200" b="1" dirty="0"/>
              <a:t>dialek “A</a:t>
            </a:r>
            <a:r>
              <a:rPr lang="id-ID" sz="1200" b="1" dirty="0" smtClean="0"/>
              <a:t>”.</a:t>
            </a:r>
            <a:r>
              <a:rPr lang="id-ID" sz="1200" dirty="0" smtClean="0"/>
              <a:t>Untuk </a:t>
            </a:r>
            <a:r>
              <a:rPr lang="id-ID" sz="1200" dirty="0"/>
              <a:t>adat istiadat, masyarakat suku Pesisir cenderung lebih selektif. </a:t>
            </a:r>
            <a:endParaRPr lang="id-ID" sz="1200" dirty="0" smtClean="0"/>
          </a:p>
          <a:p>
            <a:pPr marL="0" indent="0" algn="just"/>
            <a:endParaRPr lang="id-ID" sz="1200" dirty="0"/>
          </a:p>
          <a:p>
            <a:pPr marL="0" indent="0" algn="just"/>
            <a:r>
              <a:rPr lang="id-ID" sz="1200" dirty="0"/>
              <a:t>Hiasan yang digunakan oleh masyarakat suku Pesisir </a:t>
            </a:r>
            <a:r>
              <a:rPr lang="id-ID" sz="1200" dirty="0" smtClean="0"/>
              <a:t>berbeda </a:t>
            </a:r>
            <a:r>
              <a:rPr lang="id-ID" sz="1200" dirty="0"/>
              <a:t>dengan yang dikenakan oleh masyarakat suku Pepadun. Mahkota perempuan (Siger) Lampung Pesisir memiliki tujuh lekuk dengan hiasan bunga pada bagian atas, yang menandakan tujuh sungai yang ada di Lampung. </a:t>
            </a:r>
            <a:r>
              <a:rPr lang="id-ID" sz="1200" dirty="0" smtClean="0"/>
              <a:t>Pada </a:t>
            </a:r>
            <a:r>
              <a:rPr lang="id-ID" sz="1200" dirty="0"/>
              <a:t>acara-acara adat dan pernikahan pun warna baju yang digunakan oleh masyarakat ini adalah warna merah.</a:t>
            </a:r>
          </a:p>
          <a:p>
            <a:pPr marL="0" indent="0" algn="just"/>
            <a:endParaRPr lang="id-ID" sz="1200" dirty="0"/>
          </a:p>
          <a:p>
            <a:pPr marL="0" lvl="0" indent="0" algn="just"/>
            <a:endParaRPr lang="id-ID" sz="1200" b="1" dirty="0" smtClean="0"/>
          </a:p>
          <a:p>
            <a:pPr marL="0" lvl="0" indent="0" algn="l"/>
            <a:endParaRPr lang="id-ID" sz="1400" dirty="0" smtClean="0"/>
          </a:p>
          <a:p>
            <a:pPr marL="0" lvl="0" indent="0" algn="l"/>
            <a:endParaRPr lang="id-ID" sz="1400" dirty="0"/>
          </a:p>
          <a:p>
            <a:pPr marL="0" lvl="0" indent="0" algn="l"/>
            <a:r>
              <a:rPr lang="id-ID" sz="1400" dirty="0"/>
              <a:t> </a:t>
            </a:r>
          </a:p>
          <a:p>
            <a:pPr marL="0" lvl="0" indent="0" algn="l" rtl="0">
              <a:spcBef>
                <a:spcPts val="0"/>
              </a:spcBef>
              <a:spcAft>
                <a:spcPts val="0"/>
              </a:spcAft>
              <a:buNone/>
            </a:pPr>
            <a:endParaRPr dirty="0"/>
          </a:p>
        </p:txBody>
      </p:sp>
      <p:sp>
        <p:nvSpPr>
          <p:cNvPr id="80" name="Google Shape;2173;p33"/>
          <p:cNvSpPr txBox="1">
            <a:spLocks noGrp="1"/>
          </p:cNvSpPr>
          <p:nvPr>
            <p:ph type="title"/>
          </p:nvPr>
        </p:nvSpPr>
        <p:spPr>
          <a:xfrm>
            <a:off x="2959891" y="333324"/>
            <a:ext cx="3224218" cy="385868"/>
          </a:xfrm>
          <a:prstGeom prst="rect">
            <a:avLst/>
          </a:prstGeom>
          <a:solidFill>
            <a:schemeClr val="tx2">
              <a:lumMod val="20000"/>
              <a:lumOff val="80000"/>
            </a:schemeClr>
          </a:solidFill>
          <a:ln>
            <a:solidFill>
              <a:schemeClr val="accent1"/>
            </a:solidFill>
            <a:prstDash val="lgDash"/>
          </a:ln>
        </p:spPr>
        <p:txBody>
          <a:bodyPr spcFirstLastPara="1" wrap="square" lIns="91425" tIns="91425" rIns="91425" bIns="91425" anchor="ctr" anchorCtr="0">
            <a:noAutofit/>
          </a:bodyPr>
          <a:lstStyle/>
          <a:p>
            <a:pPr marL="0" lvl="0" indent="0" algn="ctr" rtl="0">
              <a:spcBef>
                <a:spcPts val="0"/>
              </a:spcBef>
              <a:spcAft>
                <a:spcPts val="0"/>
              </a:spcAft>
              <a:buNone/>
            </a:pPr>
            <a:r>
              <a:rPr sz="2400" dirty="0" smtClean="0"/>
              <a:t>Lampung </a:t>
            </a:r>
            <a:r>
              <a:rPr sz="2400" dirty="0" err="1" smtClean="0"/>
              <a:t>Pesisir</a:t>
            </a:r>
            <a:endParaRPr sz="2400" dirty="0"/>
          </a:p>
        </p:txBody>
      </p:sp>
      <p:pic>
        <p:nvPicPr>
          <p:cNvPr id="81" name="image2.jpeg"/>
          <p:cNvPicPr/>
          <p:nvPr/>
        </p:nvPicPr>
        <p:blipFill>
          <a:blip r:embed="rId3" cstate="print"/>
          <a:stretch>
            <a:fillRect/>
          </a:stretch>
        </p:blipFill>
        <p:spPr>
          <a:xfrm>
            <a:off x="6108192" y="889312"/>
            <a:ext cx="2707155" cy="1832403"/>
          </a:xfrm>
          <a:prstGeom prst="rect">
            <a:avLst/>
          </a:prstGeom>
        </p:spPr>
      </p:pic>
      <p:pic>
        <p:nvPicPr>
          <p:cNvPr id="82" name="image3.jpeg"/>
          <p:cNvPicPr/>
          <p:nvPr/>
        </p:nvPicPr>
        <p:blipFill>
          <a:blip r:embed="rId4" cstate="print"/>
          <a:stretch>
            <a:fillRect/>
          </a:stretch>
        </p:blipFill>
        <p:spPr>
          <a:xfrm>
            <a:off x="5986272" y="3003033"/>
            <a:ext cx="2829075" cy="1861575"/>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239"/>
        <p:cNvGrpSpPr/>
        <p:nvPr/>
      </p:nvGrpSpPr>
      <p:grpSpPr>
        <a:xfrm>
          <a:off x="0" y="0"/>
          <a:ext cx="0" cy="0"/>
          <a:chOff x="0" y="0"/>
          <a:chExt cx="0" cy="0"/>
        </a:xfrm>
      </p:grpSpPr>
      <p:grpSp>
        <p:nvGrpSpPr>
          <p:cNvPr id="6241" name="Google Shape;6241;p39"/>
          <p:cNvGrpSpPr/>
          <p:nvPr/>
        </p:nvGrpSpPr>
        <p:grpSpPr>
          <a:xfrm>
            <a:off x="1667183" y="-1582828"/>
            <a:ext cx="9965246" cy="7455145"/>
            <a:chOff x="1667183" y="-1582828"/>
            <a:chExt cx="9965246" cy="7455145"/>
          </a:xfrm>
        </p:grpSpPr>
        <p:grpSp>
          <p:nvGrpSpPr>
            <p:cNvPr id="6242" name="Google Shape;6242;p39"/>
            <p:cNvGrpSpPr/>
            <p:nvPr/>
          </p:nvGrpSpPr>
          <p:grpSpPr>
            <a:xfrm>
              <a:off x="1667183" y="-866775"/>
              <a:ext cx="7749689" cy="6010357"/>
              <a:chOff x="1667183" y="-866775"/>
              <a:chExt cx="7749689" cy="6010357"/>
            </a:xfrm>
          </p:grpSpPr>
          <p:sp>
            <p:nvSpPr>
              <p:cNvPr id="6243" name="Google Shape;6243;p39"/>
              <p:cNvSpPr/>
              <p:nvPr/>
            </p:nvSpPr>
            <p:spPr>
              <a:xfrm rot="2114790" flipH="1">
                <a:off x="4705237" y="1240707"/>
                <a:ext cx="2310735" cy="2272251"/>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4" name="Google Shape;6244;p39"/>
              <p:cNvGrpSpPr/>
              <p:nvPr/>
            </p:nvGrpSpPr>
            <p:grpSpPr>
              <a:xfrm flipH="1">
                <a:off x="1667183" y="-866775"/>
                <a:ext cx="7749689" cy="6010357"/>
                <a:chOff x="-10881" y="-701938"/>
                <a:chExt cx="7597734" cy="5845514"/>
              </a:xfrm>
            </p:grpSpPr>
            <p:sp>
              <p:nvSpPr>
                <p:cNvPr id="6245" name="Google Shape;6245;p39"/>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6" name="Google Shape;6246;p39"/>
                <p:cNvGrpSpPr/>
                <p:nvPr/>
              </p:nvGrpSpPr>
              <p:grpSpPr>
                <a:xfrm>
                  <a:off x="-10881" y="-75"/>
                  <a:ext cx="7597734" cy="5143650"/>
                  <a:chOff x="-138491" y="439910"/>
                  <a:chExt cx="7047991" cy="4771475"/>
                </a:xfrm>
              </p:grpSpPr>
              <p:sp>
                <p:nvSpPr>
                  <p:cNvPr id="6247" name="Google Shape;6247;p39"/>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9"/>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9"/>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9"/>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9"/>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9"/>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9"/>
                  <p:cNvSpPr/>
                  <p:nvPr/>
                </p:nvSpPr>
                <p:spPr>
                  <a:xfrm>
                    <a:off x="-138491" y="439910"/>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254" name="Google Shape;6254;p39"/>
            <p:cNvSpPr/>
            <p:nvPr/>
          </p:nvSpPr>
          <p:spPr>
            <a:xfrm rot="10227734" flipH="1">
              <a:off x="8408974" y="3897375"/>
              <a:ext cx="3101515" cy="1729952"/>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39"/>
            <p:cNvSpPr/>
            <p:nvPr/>
          </p:nvSpPr>
          <p:spPr>
            <a:xfrm rot="8537386" flipH="1">
              <a:off x="8079312" y="-814855"/>
              <a:ext cx="3101827" cy="172988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8" name="Google Shape;6258;p39"/>
          <p:cNvSpPr/>
          <p:nvPr/>
        </p:nvSpPr>
        <p:spPr>
          <a:xfrm rot="9900125" flipH="1">
            <a:off x="-1218983" y="3953493"/>
            <a:ext cx="3101812" cy="1729912"/>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173;p33"/>
          <p:cNvSpPr txBox="1">
            <a:spLocks/>
          </p:cNvSpPr>
          <p:nvPr/>
        </p:nvSpPr>
        <p:spPr>
          <a:xfrm>
            <a:off x="3796117" y="250459"/>
            <a:ext cx="4490969" cy="581827"/>
          </a:xfrm>
          <a:prstGeom prst="rect">
            <a:avLst/>
          </a:prstGeom>
          <a:solidFill>
            <a:schemeClr val="tx2">
              <a:lumMod val="20000"/>
              <a:lumOff val="80000"/>
            </a:schemeClr>
          </a:solidFill>
          <a:ln>
            <a:solidFill>
              <a:schemeClr val="accent1"/>
            </a:solidFill>
            <a:prstDash val="lgDash"/>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Nunito Black"/>
              <a:buNone/>
              <a:defRPr sz="3000" b="0" i="0" u="none" strike="noStrike" cap="none">
                <a:solidFill>
                  <a:schemeClr val="dk1"/>
                </a:solidFill>
                <a:latin typeface="Nunito Black"/>
                <a:ea typeface="Nunito Black"/>
                <a:cs typeface="Nunito Black"/>
                <a:sym typeface="Nunito Black"/>
              </a:defRPr>
            </a:lvl1pPr>
            <a:lvl2pPr marR="0" lvl="1" algn="l" rtl="0">
              <a:lnSpc>
                <a:spcPct val="100000"/>
              </a:lnSpc>
              <a:spcBef>
                <a:spcPts val="0"/>
              </a:spcBef>
              <a:spcAft>
                <a:spcPts val="0"/>
              </a:spcAft>
              <a:buClr>
                <a:schemeClr val="dk1"/>
              </a:buClr>
              <a:buSzPts val="2800"/>
              <a:buFont typeface="Nunito Black"/>
              <a:buNone/>
              <a:defRPr sz="2800" b="0" i="0" u="none" strike="noStrike" cap="none">
                <a:solidFill>
                  <a:schemeClr val="dk1"/>
                </a:solidFill>
                <a:latin typeface="Nunito Black"/>
                <a:ea typeface="Nunito Black"/>
                <a:cs typeface="Nunito Black"/>
                <a:sym typeface="Nunito Black"/>
              </a:defRPr>
            </a:lvl2pPr>
            <a:lvl3pPr marR="0" lvl="2" algn="l" rtl="0">
              <a:lnSpc>
                <a:spcPct val="100000"/>
              </a:lnSpc>
              <a:spcBef>
                <a:spcPts val="0"/>
              </a:spcBef>
              <a:spcAft>
                <a:spcPts val="0"/>
              </a:spcAft>
              <a:buClr>
                <a:schemeClr val="dk1"/>
              </a:buClr>
              <a:buSzPts val="2800"/>
              <a:buFont typeface="Nunito Black"/>
              <a:buNone/>
              <a:defRPr sz="2800" b="0" i="0" u="none" strike="noStrike" cap="none">
                <a:solidFill>
                  <a:schemeClr val="dk1"/>
                </a:solidFill>
                <a:latin typeface="Nunito Black"/>
                <a:ea typeface="Nunito Black"/>
                <a:cs typeface="Nunito Black"/>
                <a:sym typeface="Nunito Black"/>
              </a:defRPr>
            </a:lvl3pPr>
            <a:lvl4pPr marR="0" lvl="3" algn="l" rtl="0">
              <a:lnSpc>
                <a:spcPct val="100000"/>
              </a:lnSpc>
              <a:spcBef>
                <a:spcPts val="0"/>
              </a:spcBef>
              <a:spcAft>
                <a:spcPts val="0"/>
              </a:spcAft>
              <a:buClr>
                <a:schemeClr val="dk1"/>
              </a:buClr>
              <a:buSzPts val="2800"/>
              <a:buFont typeface="Nunito Black"/>
              <a:buNone/>
              <a:defRPr sz="2800" b="0" i="0" u="none" strike="noStrike" cap="none">
                <a:solidFill>
                  <a:schemeClr val="dk1"/>
                </a:solidFill>
                <a:latin typeface="Nunito Black"/>
                <a:ea typeface="Nunito Black"/>
                <a:cs typeface="Nunito Black"/>
                <a:sym typeface="Nunito Black"/>
              </a:defRPr>
            </a:lvl4pPr>
            <a:lvl5pPr marR="0" lvl="4" algn="l" rtl="0">
              <a:lnSpc>
                <a:spcPct val="100000"/>
              </a:lnSpc>
              <a:spcBef>
                <a:spcPts val="0"/>
              </a:spcBef>
              <a:spcAft>
                <a:spcPts val="0"/>
              </a:spcAft>
              <a:buClr>
                <a:schemeClr val="dk1"/>
              </a:buClr>
              <a:buSzPts val="2800"/>
              <a:buFont typeface="Nunito Black"/>
              <a:buNone/>
              <a:defRPr sz="2800" b="0" i="0" u="none" strike="noStrike" cap="none">
                <a:solidFill>
                  <a:schemeClr val="dk1"/>
                </a:solidFill>
                <a:latin typeface="Nunito Black"/>
                <a:ea typeface="Nunito Black"/>
                <a:cs typeface="Nunito Black"/>
                <a:sym typeface="Nunito Black"/>
              </a:defRPr>
            </a:lvl5pPr>
            <a:lvl6pPr marR="0" lvl="5" algn="l" rtl="0">
              <a:lnSpc>
                <a:spcPct val="100000"/>
              </a:lnSpc>
              <a:spcBef>
                <a:spcPts val="0"/>
              </a:spcBef>
              <a:spcAft>
                <a:spcPts val="0"/>
              </a:spcAft>
              <a:buClr>
                <a:schemeClr val="dk1"/>
              </a:buClr>
              <a:buSzPts val="2800"/>
              <a:buFont typeface="Nunito Black"/>
              <a:buNone/>
              <a:defRPr sz="2800" b="0" i="0" u="none" strike="noStrike" cap="none">
                <a:solidFill>
                  <a:schemeClr val="dk1"/>
                </a:solidFill>
                <a:latin typeface="Nunito Black"/>
                <a:ea typeface="Nunito Black"/>
                <a:cs typeface="Nunito Black"/>
                <a:sym typeface="Nunito Black"/>
              </a:defRPr>
            </a:lvl6pPr>
            <a:lvl7pPr marR="0" lvl="6" algn="l" rtl="0">
              <a:lnSpc>
                <a:spcPct val="100000"/>
              </a:lnSpc>
              <a:spcBef>
                <a:spcPts val="0"/>
              </a:spcBef>
              <a:spcAft>
                <a:spcPts val="0"/>
              </a:spcAft>
              <a:buClr>
                <a:schemeClr val="dk1"/>
              </a:buClr>
              <a:buSzPts val="2800"/>
              <a:buFont typeface="Nunito Black"/>
              <a:buNone/>
              <a:defRPr sz="2800" b="0" i="0" u="none" strike="noStrike" cap="none">
                <a:solidFill>
                  <a:schemeClr val="dk1"/>
                </a:solidFill>
                <a:latin typeface="Nunito Black"/>
                <a:ea typeface="Nunito Black"/>
                <a:cs typeface="Nunito Black"/>
                <a:sym typeface="Nunito Black"/>
              </a:defRPr>
            </a:lvl7pPr>
            <a:lvl8pPr marR="0" lvl="7" algn="l" rtl="0">
              <a:lnSpc>
                <a:spcPct val="100000"/>
              </a:lnSpc>
              <a:spcBef>
                <a:spcPts val="0"/>
              </a:spcBef>
              <a:spcAft>
                <a:spcPts val="0"/>
              </a:spcAft>
              <a:buClr>
                <a:schemeClr val="dk1"/>
              </a:buClr>
              <a:buSzPts val="2800"/>
              <a:buFont typeface="Nunito Black"/>
              <a:buNone/>
              <a:defRPr sz="2800" b="0" i="0" u="none" strike="noStrike" cap="none">
                <a:solidFill>
                  <a:schemeClr val="dk1"/>
                </a:solidFill>
                <a:latin typeface="Nunito Black"/>
                <a:ea typeface="Nunito Black"/>
                <a:cs typeface="Nunito Black"/>
                <a:sym typeface="Nunito Black"/>
              </a:defRPr>
            </a:lvl8pPr>
            <a:lvl9pPr marR="0" lvl="8" algn="l" rtl="0">
              <a:lnSpc>
                <a:spcPct val="100000"/>
              </a:lnSpc>
              <a:spcBef>
                <a:spcPts val="0"/>
              </a:spcBef>
              <a:spcAft>
                <a:spcPts val="0"/>
              </a:spcAft>
              <a:buClr>
                <a:schemeClr val="dk1"/>
              </a:buClr>
              <a:buSzPts val="2800"/>
              <a:buFont typeface="Nunito Black"/>
              <a:buNone/>
              <a:defRPr sz="2800" b="0" i="0" u="none" strike="noStrike" cap="none">
                <a:solidFill>
                  <a:schemeClr val="dk1"/>
                </a:solidFill>
                <a:latin typeface="Nunito Black"/>
                <a:ea typeface="Nunito Black"/>
                <a:cs typeface="Nunito Black"/>
                <a:sym typeface="Nunito Black"/>
              </a:defRPr>
            </a:lvl9pPr>
          </a:lstStyle>
          <a:p>
            <a:pPr algn="ctr"/>
            <a:r>
              <a:rPr lang="id-ID" sz="2000" dirty="0" smtClean="0"/>
              <a:t>Kearifan Lokal Masyarakat Lampung Pesisir</a:t>
            </a:r>
            <a:endParaRPr lang="id-ID" sz="2000" dirty="0"/>
          </a:p>
        </p:txBody>
      </p:sp>
      <p:sp>
        <p:nvSpPr>
          <p:cNvPr id="24" name="Google Shape;2174;p33"/>
          <p:cNvSpPr txBox="1">
            <a:spLocks noGrp="1"/>
          </p:cNvSpPr>
          <p:nvPr>
            <p:ph type="subTitle" idx="1"/>
          </p:nvPr>
        </p:nvSpPr>
        <p:spPr>
          <a:xfrm>
            <a:off x="170688" y="1524367"/>
            <a:ext cx="5450462" cy="3081810"/>
          </a:xfrm>
          <a:prstGeom prst="rect">
            <a:avLst/>
          </a:prstGeom>
        </p:spPr>
        <p:txBody>
          <a:bodyPr spcFirstLastPara="1" wrap="square" lIns="91425" tIns="91425" rIns="91425" bIns="91425" anchor="ctr" anchorCtr="0">
            <a:noAutofit/>
          </a:bodyPr>
          <a:lstStyle/>
          <a:p>
            <a:pPr marL="0" lvl="0" indent="0" algn="just"/>
            <a:endParaRPr lang="id-ID" sz="1200" b="1" dirty="0"/>
          </a:p>
          <a:p>
            <a:pPr marL="0" lvl="0" indent="0" algn="just"/>
            <a:r>
              <a:rPr lang="id-ID" sz="1400" dirty="0"/>
              <a:t>Masyarakat di </a:t>
            </a:r>
            <a:r>
              <a:rPr lang="id-ID" sz="1400" dirty="0" smtClean="0"/>
              <a:t>pulau</a:t>
            </a:r>
            <a:r>
              <a:rPr lang="en-US" sz="1400" dirty="0" smtClean="0"/>
              <a:t> </a:t>
            </a:r>
            <a:r>
              <a:rPr lang="en-US" sz="1400" dirty="0" err="1" smtClean="0"/>
              <a:t>pisang</a:t>
            </a:r>
            <a:r>
              <a:rPr lang="id-ID" sz="1400" dirty="0" smtClean="0"/>
              <a:t> menamakan </a:t>
            </a:r>
            <a:r>
              <a:rPr lang="id-ID" sz="1400" dirty="0"/>
              <a:t>kegiatan </a:t>
            </a:r>
            <a:r>
              <a:rPr lang="id-ID" sz="1400" dirty="0">
                <a:solidFill>
                  <a:srgbClr val="FF0000"/>
                </a:solidFill>
              </a:rPr>
              <a:t>memungut cengkeh </a:t>
            </a:r>
            <a:r>
              <a:rPr lang="id-ID" sz="1400" dirty="0"/>
              <a:t>yang jatuh dari pohonnya dengan kegiatan </a:t>
            </a:r>
            <a:r>
              <a:rPr lang="id-ID" sz="1400" b="1" dirty="0"/>
              <a:t>melahang</a:t>
            </a:r>
            <a:r>
              <a:rPr lang="id-ID" sz="1400" dirty="0"/>
              <a:t>. Uniknya mereka yang memungut lebih banyak dari pada mereka yang memetik cengkeh. Di Pulau Pisang, cengkeh yang telah jatuh dari pohonnya maka itu sudah bukan milik pemilik kebun cengkeh. Melainkan cengkeh-cengkeh tersebut boleh diambil oleh setiap warga yang yang mencarinya. Hasil memungut cengkeh dapat menjadi pendapatan tambahan bagi masyarakat di Pulau Pisang.</a:t>
            </a:r>
          </a:p>
          <a:p>
            <a:pPr marL="0" lvl="0" indent="0" algn="just"/>
            <a:endParaRPr lang="id-ID" sz="1200" b="1" dirty="0"/>
          </a:p>
          <a:p>
            <a:pPr marL="0" lvl="0" indent="0" algn="l"/>
            <a:endParaRPr lang="id-ID" sz="1400" dirty="0" smtClean="0"/>
          </a:p>
          <a:p>
            <a:pPr marL="0" lvl="0" indent="0" algn="l"/>
            <a:endParaRPr lang="id-ID" sz="1400" dirty="0"/>
          </a:p>
          <a:p>
            <a:pPr marL="0" lvl="0" indent="0" algn="l"/>
            <a:r>
              <a:rPr lang="id-ID" sz="1400" dirty="0"/>
              <a:t> </a:t>
            </a:r>
          </a:p>
          <a:p>
            <a:pPr marL="0" lvl="0" indent="0" algn="l" rtl="0">
              <a:spcBef>
                <a:spcPts val="0"/>
              </a:spcBef>
              <a:spcAft>
                <a:spcPts val="0"/>
              </a:spcAft>
              <a:buNone/>
            </a:pPr>
            <a:endParaRPr dirty="0"/>
          </a:p>
        </p:txBody>
      </p:sp>
      <p:sp>
        <p:nvSpPr>
          <p:cNvPr id="6" name="Rectangle 5"/>
          <p:cNvSpPr/>
          <p:nvPr/>
        </p:nvSpPr>
        <p:spPr>
          <a:xfrm>
            <a:off x="999059" y="862831"/>
            <a:ext cx="2233183" cy="460145"/>
          </a:xfrm>
          <a:prstGeom prst="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600" dirty="0" smtClean="0"/>
              <a:t>1. Melahang</a:t>
            </a:r>
            <a:endParaRPr lang="id-ID" sz="1600" dirty="0"/>
          </a:p>
        </p:txBody>
      </p:sp>
      <p:pic>
        <p:nvPicPr>
          <p:cNvPr id="29" name="image4.jpeg"/>
          <p:cNvPicPr/>
          <p:nvPr/>
        </p:nvPicPr>
        <p:blipFill>
          <a:blip r:embed="rId3" cstate="print"/>
          <a:stretch>
            <a:fillRect/>
          </a:stretch>
        </p:blipFill>
        <p:spPr>
          <a:xfrm>
            <a:off x="5803392" y="1316736"/>
            <a:ext cx="3448411" cy="2791968"/>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877"/>
        <p:cNvGrpSpPr/>
        <p:nvPr/>
      </p:nvGrpSpPr>
      <p:grpSpPr>
        <a:xfrm>
          <a:off x="0" y="0"/>
          <a:ext cx="0" cy="0"/>
          <a:chOff x="0" y="0"/>
          <a:chExt cx="0" cy="0"/>
        </a:xfrm>
      </p:grpSpPr>
      <p:sp>
        <p:nvSpPr>
          <p:cNvPr id="3" name="Rectangle 2"/>
          <p:cNvSpPr/>
          <p:nvPr/>
        </p:nvSpPr>
        <p:spPr>
          <a:xfrm>
            <a:off x="1073888" y="777506"/>
            <a:ext cx="2328531" cy="416759"/>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2" algn="ctr"/>
            <a:r>
              <a:rPr lang="id-ID" sz="1600" b="1" dirty="0" smtClean="0">
                <a:solidFill>
                  <a:schemeClr val="tx1"/>
                </a:solidFill>
              </a:rPr>
              <a:t>3. Nyuncun </a:t>
            </a:r>
            <a:r>
              <a:rPr lang="id-ID" sz="1600" b="1" dirty="0">
                <a:solidFill>
                  <a:schemeClr val="tx1"/>
                </a:solidFill>
              </a:rPr>
              <a:t>Pahakh</a:t>
            </a:r>
          </a:p>
          <a:p>
            <a:pPr algn="ctr"/>
            <a:endParaRPr lang="id-ID" dirty="0">
              <a:solidFill>
                <a:schemeClr val="tx1"/>
              </a:solidFill>
            </a:endParaRPr>
          </a:p>
        </p:txBody>
      </p:sp>
      <p:sp>
        <p:nvSpPr>
          <p:cNvPr id="2489" name="Google Shape;2174;p33"/>
          <p:cNvSpPr txBox="1">
            <a:spLocks/>
          </p:cNvSpPr>
          <p:nvPr/>
        </p:nvSpPr>
        <p:spPr>
          <a:xfrm>
            <a:off x="81634" y="1754718"/>
            <a:ext cx="6102848" cy="36247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endParaRPr lang="id-ID" sz="1200" dirty="0" smtClean="0"/>
          </a:p>
          <a:p>
            <a:endParaRPr lang="id-ID" sz="1100" dirty="0" smtClean="0"/>
          </a:p>
          <a:p>
            <a:endParaRPr lang="id-ID" dirty="0" smtClean="0"/>
          </a:p>
          <a:p>
            <a:endParaRPr lang="id-ID" dirty="0" smtClean="0"/>
          </a:p>
          <a:p>
            <a:r>
              <a:rPr lang="id-ID" dirty="0" smtClean="0"/>
              <a:t> </a:t>
            </a:r>
          </a:p>
          <a:p>
            <a:endParaRPr lang="id-ID" dirty="0"/>
          </a:p>
        </p:txBody>
      </p:sp>
      <p:sp>
        <p:nvSpPr>
          <p:cNvPr id="4" name="Rectangle 3"/>
          <p:cNvSpPr/>
          <p:nvPr/>
        </p:nvSpPr>
        <p:spPr>
          <a:xfrm>
            <a:off x="340242" y="1520002"/>
            <a:ext cx="4572000" cy="1600438"/>
          </a:xfrm>
          <a:prstGeom prst="rect">
            <a:avLst/>
          </a:prstGeom>
        </p:spPr>
        <p:txBody>
          <a:bodyPr>
            <a:spAutoFit/>
          </a:bodyPr>
          <a:lstStyle/>
          <a:p>
            <a:pPr algn="just"/>
            <a:r>
              <a:rPr lang="en-US" dirty="0" err="1" smtClean="0"/>
              <a:t>Secara</a:t>
            </a:r>
            <a:r>
              <a:rPr lang="en-US" dirty="0" smtClean="0"/>
              <a:t> </a:t>
            </a:r>
            <a:r>
              <a:rPr lang="id-ID" dirty="0" smtClean="0"/>
              <a:t>terminologi </a:t>
            </a:r>
            <a:r>
              <a:rPr lang="id-ID" b="1" dirty="0"/>
              <a:t>Nyuncun Pahakh </a:t>
            </a:r>
            <a:r>
              <a:rPr lang="id-ID" dirty="0"/>
              <a:t>terdiri dari dua kata, yakni </a:t>
            </a:r>
            <a:r>
              <a:rPr lang="id-ID" dirty="0">
                <a:solidFill>
                  <a:srgbClr val="FF0000"/>
                </a:solidFill>
              </a:rPr>
              <a:t>nyuncun</a:t>
            </a:r>
            <a:r>
              <a:rPr lang="id-ID" dirty="0"/>
              <a:t> yang berarti </a:t>
            </a:r>
            <a:r>
              <a:rPr lang="id-ID" dirty="0">
                <a:solidFill>
                  <a:srgbClr val="FF0000"/>
                </a:solidFill>
              </a:rPr>
              <a:t>meletakkan di atas kepala</a:t>
            </a:r>
            <a:r>
              <a:rPr lang="id-ID" dirty="0"/>
              <a:t> dan </a:t>
            </a:r>
            <a:r>
              <a:rPr lang="id-ID" dirty="0">
                <a:solidFill>
                  <a:srgbClr val="FF0000"/>
                </a:solidFill>
              </a:rPr>
              <a:t>pahakh</a:t>
            </a:r>
            <a:r>
              <a:rPr lang="id-ID" dirty="0"/>
              <a:t> atau pahar adalah salah satu nama </a:t>
            </a:r>
            <a:r>
              <a:rPr lang="id-ID" dirty="0">
                <a:solidFill>
                  <a:srgbClr val="FF0000"/>
                </a:solidFill>
              </a:rPr>
              <a:t>benda</a:t>
            </a:r>
            <a:r>
              <a:rPr lang="id-ID" dirty="0"/>
              <a:t> rumah tangga berbentuk wadah yang </a:t>
            </a:r>
            <a:r>
              <a:rPr lang="id-ID" dirty="0">
                <a:solidFill>
                  <a:srgbClr val="FF0000"/>
                </a:solidFill>
              </a:rPr>
              <a:t>mirip dengan piring</a:t>
            </a:r>
            <a:r>
              <a:rPr lang="id-ID" dirty="0"/>
              <a:t> atau nampan yang terbuat dari logam seperti besi, tembaga, aluminium, ataupun kuningan.</a:t>
            </a:r>
          </a:p>
          <a:p>
            <a:pPr algn="just"/>
            <a:r>
              <a:rPr lang="id-ID" dirty="0"/>
              <a:t> </a:t>
            </a:r>
          </a:p>
        </p:txBody>
      </p:sp>
      <p:pic>
        <p:nvPicPr>
          <p:cNvPr id="2491" name="image8.jpeg"/>
          <p:cNvPicPr/>
          <p:nvPr/>
        </p:nvPicPr>
        <p:blipFill>
          <a:blip r:embed="rId3" cstate="print"/>
          <a:stretch>
            <a:fillRect/>
          </a:stretch>
        </p:blipFill>
        <p:spPr>
          <a:xfrm>
            <a:off x="5335218" y="1520002"/>
            <a:ext cx="3343275" cy="2228850"/>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144"/>
        <p:cNvGrpSpPr/>
        <p:nvPr/>
      </p:nvGrpSpPr>
      <p:grpSpPr>
        <a:xfrm>
          <a:off x="0" y="0"/>
          <a:ext cx="0" cy="0"/>
          <a:chOff x="0" y="0"/>
          <a:chExt cx="0" cy="0"/>
        </a:xfrm>
      </p:grpSpPr>
      <p:sp>
        <p:nvSpPr>
          <p:cNvPr id="32" name="Google Shape;2174;p33"/>
          <p:cNvSpPr txBox="1">
            <a:spLocks noGrp="1"/>
          </p:cNvSpPr>
          <p:nvPr>
            <p:ph type="subTitle" idx="1"/>
          </p:nvPr>
        </p:nvSpPr>
        <p:spPr>
          <a:xfrm>
            <a:off x="355511" y="1806494"/>
            <a:ext cx="4392335" cy="2273136"/>
          </a:xfrm>
          <a:prstGeom prst="rect">
            <a:avLst/>
          </a:prstGeom>
        </p:spPr>
        <p:txBody>
          <a:bodyPr spcFirstLastPara="1" wrap="square" lIns="91425" tIns="91425" rIns="91425" bIns="91425" anchor="ctr" anchorCtr="0">
            <a:noAutofit/>
          </a:bodyPr>
          <a:lstStyle/>
          <a:p>
            <a:pPr marL="0" indent="0" algn="just"/>
            <a:endParaRPr lang="id-ID" sz="1200" dirty="0"/>
          </a:p>
          <a:p>
            <a:pPr marL="0" lvl="0" indent="0" algn="just"/>
            <a:r>
              <a:rPr lang="id-ID" sz="1200" b="1" dirty="0"/>
              <a:t>Ngumbai lawok </a:t>
            </a:r>
            <a:r>
              <a:rPr lang="id-ID" sz="1200" dirty="0"/>
              <a:t>merupakan ritual </a:t>
            </a:r>
            <a:r>
              <a:rPr lang="id-ID" sz="1200" dirty="0">
                <a:solidFill>
                  <a:srgbClr val="FF0000"/>
                </a:solidFill>
              </a:rPr>
              <a:t>melarung</a:t>
            </a:r>
            <a:r>
              <a:rPr lang="id-ID" sz="1200" dirty="0"/>
              <a:t> berbagai </a:t>
            </a:r>
            <a:r>
              <a:rPr lang="id-ID" sz="1200" dirty="0">
                <a:solidFill>
                  <a:srgbClr val="FF0000"/>
                </a:solidFill>
              </a:rPr>
              <a:t>sesaji </a:t>
            </a:r>
            <a:r>
              <a:rPr lang="id-ID" sz="1200" dirty="0"/>
              <a:t>ke laut sebagai ungkapan syukur atas rezeki yang diperoleh selama satu tahun. </a:t>
            </a:r>
            <a:endParaRPr lang="id-ID" sz="1200" dirty="0" smtClean="0"/>
          </a:p>
          <a:p>
            <a:pPr marL="0" lvl="0" indent="0" algn="just"/>
            <a:r>
              <a:rPr lang="id-ID" sz="1200" dirty="0"/>
              <a:t>Ngumbai lawok bertujuan agar para nelayan diberikan keselamatan, dan hasil tangkapan pun menjadi lebih banyak. </a:t>
            </a:r>
            <a:endParaRPr lang="id-ID" sz="1200" dirty="0" smtClean="0"/>
          </a:p>
          <a:p>
            <a:pPr marL="0" lvl="0" indent="0" algn="just"/>
            <a:endParaRPr lang="id-ID" sz="1200" dirty="0"/>
          </a:p>
          <a:p>
            <a:pPr marL="0" lvl="0" indent="0" algn="l"/>
            <a:r>
              <a:rPr lang="id-ID" sz="1200" dirty="0"/>
              <a:t>Ngumbai lawok dilaksanakan selama satu hari atau tiga hari, sesuai dengan kesepakatan yang disetujui. Prosesi awal ngumbai lawok sejak tanggal 1 Muharram yakni diawali dengan pemandian pusaka. </a:t>
            </a:r>
            <a:endParaRPr lang="id-ID" sz="1200" dirty="0" smtClean="0"/>
          </a:p>
          <a:p>
            <a:pPr marL="0" lvl="0" indent="0" algn="l"/>
            <a:endParaRPr lang="id-ID" sz="1200" dirty="0" smtClean="0"/>
          </a:p>
          <a:p>
            <a:pPr marL="0" lvl="0" indent="0" algn="l"/>
            <a:endParaRPr lang="id-ID" sz="1100" dirty="0"/>
          </a:p>
          <a:p>
            <a:pPr marL="0" lvl="0" indent="0" algn="l"/>
            <a:endParaRPr lang="id-ID" sz="1400" dirty="0" smtClean="0"/>
          </a:p>
          <a:p>
            <a:pPr marL="0" lvl="0" indent="0" algn="l"/>
            <a:endParaRPr lang="id-ID" sz="1400" dirty="0"/>
          </a:p>
          <a:p>
            <a:pPr marL="0" lvl="0" indent="0" algn="l"/>
            <a:r>
              <a:rPr lang="id-ID" sz="1400" dirty="0"/>
              <a:t> </a:t>
            </a:r>
          </a:p>
          <a:p>
            <a:pPr marL="0" lvl="0" indent="0" algn="l" rtl="0">
              <a:spcBef>
                <a:spcPts val="0"/>
              </a:spcBef>
              <a:spcAft>
                <a:spcPts val="0"/>
              </a:spcAft>
              <a:buNone/>
            </a:pPr>
            <a:endParaRPr dirty="0"/>
          </a:p>
        </p:txBody>
      </p:sp>
      <p:sp>
        <p:nvSpPr>
          <p:cNvPr id="6" name="Rectangle 5"/>
          <p:cNvSpPr/>
          <p:nvPr/>
        </p:nvSpPr>
        <p:spPr>
          <a:xfrm>
            <a:off x="3078823" y="332516"/>
            <a:ext cx="2137025" cy="424611"/>
          </a:xfrm>
          <a:prstGeom prst="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600" dirty="0" smtClean="0">
                <a:solidFill>
                  <a:schemeClr val="tx1"/>
                </a:solidFill>
              </a:rPr>
              <a:t>2. Ngumbai Lawok</a:t>
            </a:r>
            <a:endParaRPr lang="id-ID" sz="1600" dirty="0">
              <a:solidFill>
                <a:schemeClr val="tx1"/>
              </a:solidFill>
            </a:endParaRPr>
          </a:p>
        </p:txBody>
      </p:sp>
      <p:pic>
        <p:nvPicPr>
          <p:cNvPr id="35" name="image5.jpeg"/>
          <p:cNvPicPr/>
          <p:nvPr/>
        </p:nvPicPr>
        <p:blipFill>
          <a:blip r:embed="rId3" cstate="print"/>
          <a:stretch>
            <a:fillRect/>
          </a:stretch>
        </p:blipFill>
        <p:spPr>
          <a:xfrm>
            <a:off x="5252993" y="1090246"/>
            <a:ext cx="2988330" cy="3106616"/>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166"/>
        <p:cNvGrpSpPr/>
        <p:nvPr/>
      </p:nvGrpSpPr>
      <p:grpSpPr>
        <a:xfrm>
          <a:off x="0" y="0"/>
          <a:ext cx="0" cy="0"/>
          <a:chOff x="0" y="0"/>
          <a:chExt cx="0" cy="0"/>
        </a:xfrm>
      </p:grpSpPr>
      <p:sp>
        <p:nvSpPr>
          <p:cNvPr id="5" name="Rectangle 4"/>
          <p:cNvSpPr/>
          <p:nvPr/>
        </p:nvSpPr>
        <p:spPr>
          <a:xfrm>
            <a:off x="388897" y="1649401"/>
            <a:ext cx="4558242" cy="2154436"/>
          </a:xfrm>
          <a:prstGeom prst="rect">
            <a:avLst/>
          </a:prstGeom>
        </p:spPr>
        <p:txBody>
          <a:bodyPr wrap="square">
            <a:spAutoFit/>
          </a:bodyPr>
          <a:lstStyle/>
          <a:p>
            <a:pPr algn="just"/>
            <a:r>
              <a:rPr lang="id-ID" sz="1200" b="1" dirty="0"/>
              <a:t>Nugal </a:t>
            </a:r>
            <a:r>
              <a:rPr lang="id-ID" sz="1200" dirty="0"/>
              <a:t>atau najuk adalah tradisi orang Lampung </a:t>
            </a:r>
            <a:r>
              <a:rPr lang="id-ID" sz="1200" dirty="0">
                <a:solidFill>
                  <a:srgbClr val="FF0000"/>
                </a:solidFill>
              </a:rPr>
              <a:t>menanam</a:t>
            </a:r>
            <a:r>
              <a:rPr lang="id-ID" sz="1200" dirty="0"/>
              <a:t> padi atau jagung di </a:t>
            </a:r>
            <a:r>
              <a:rPr lang="id-ID" sz="1200" dirty="0">
                <a:solidFill>
                  <a:srgbClr val="FF0000"/>
                </a:solidFill>
              </a:rPr>
              <a:t>lahan kering </a:t>
            </a:r>
            <a:r>
              <a:rPr lang="id-ID" sz="1200" dirty="0"/>
              <a:t>yang disebut huma (ladang). Prosesi nugal ini lebih dahulu dimulai dengan membuka pullan rimba (hutan rimba) secara bergotong royong dengan cara nyuwah atau membakar lahan hutan yang akan dijadikan </a:t>
            </a:r>
            <a:r>
              <a:rPr lang="id-ID" sz="1200" dirty="0" smtClean="0"/>
              <a:t>huma.</a:t>
            </a:r>
            <a:r>
              <a:rPr lang="en-US" sz="1200" dirty="0" err="1" smtClean="0"/>
              <a:t>Alat</a:t>
            </a:r>
            <a:r>
              <a:rPr lang="en-US" sz="1200" dirty="0" smtClean="0"/>
              <a:t> yang </a:t>
            </a:r>
            <a:r>
              <a:rPr lang="en-US" sz="1200" dirty="0" err="1" smtClean="0"/>
              <a:t>digunakan</a:t>
            </a:r>
            <a:r>
              <a:rPr lang="en-US" sz="1200" dirty="0" smtClean="0"/>
              <a:t> </a:t>
            </a:r>
            <a:r>
              <a:rPr lang="en-US" sz="1200" dirty="0" err="1" smtClean="0"/>
              <a:t>disebut</a:t>
            </a:r>
            <a:r>
              <a:rPr lang="en-US" sz="1200" dirty="0" smtClean="0"/>
              <a:t> </a:t>
            </a:r>
            <a:r>
              <a:rPr lang="en-US" sz="1200" dirty="0" err="1" smtClean="0"/>
              <a:t>tugal</a:t>
            </a:r>
            <a:r>
              <a:rPr lang="en-US" sz="1200" dirty="0" smtClean="0"/>
              <a:t> </a:t>
            </a:r>
            <a:r>
              <a:rPr lang="en-US" sz="1200" dirty="0" err="1" smtClean="0"/>
              <a:t>yaitu</a:t>
            </a:r>
            <a:r>
              <a:rPr lang="en-US" sz="1200" dirty="0" smtClean="0"/>
              <a:t> </a:t>
            </a:r>
            <a:r>
              <a:rPr lang="en-US" sz="1200" dirty="0" err="1" smtClean="0"/>
              <a:t>kayu</a:t>
            </a:r>
            <a:r>
              <a:rPr lang="en-US" sz="1200" dirty="0" smtClean="0"/>
              <a:t> yang </a:t>
            </a:r>
            <a:r>
              <a:rPr lang="en-US" sz="1200" dirty="0" err="1" smtClean="0"/>
              <a:t>ujungnya</a:t>
            </a:r>
            <a:r>
              <a:rPr lang="en-US" sz="1200" dirty="0" smtClean="0"/>
              <a:t> </a:t>
            </a:r>
            <a:r>
              <a:rPr lang="en-US" sz="1200" dirty="0" err="1" smtClean="0"/>
              <a:t>berbentuk</a:t>
            </a:r>
            <a:r>
              <a:rPr lang="en-US" sz="1200" dirty="0" smtClean="0"/>
              <a:t> </a:t>
            </a:r>
            <a:r>
              <a:rPr lang="en-US" sz="1200" dirty="0" err="1" smtClean="0"/>
              <a:t>lancip</a:t>
            </a:r>
            <a:r>
              <a:rPr lang="en-US" sz="1200" dirty="0" smtClean="0"/>
              <a:t>.</a:t>
            </a:r>
            <a:r>
              <a:rPr lang="id-ID" sz="1200" dirty="0" smtClean="0"/>
              <a:t>Acara </a:t>
            </a:r>
            <a:r>
              <a:rPr lang="id-ID" sz="1200" dirty="0"/>
              <a:t>nugal ditutup dengan doa bersama yang dipimpin oleh seorang tokoh adat sekaligus tokoh agama di sana, dengan harapan mendapatkan hasil yang banyak, berkah, dan berlimpah.</a:t>
            </a:r>
          </a:p>
          <a:p>
            <a:pPr algn="just"/>
            <a:endParaRPr lang="id-ID" dirty="0"/>
          </a:p>
        </p:txBody>
      </p:sp>
      <p:pic>
        <p:nvPicPr>
          <p:cNvPr id="6" name="image9.jpeg"/>
          <p:cNvPicPr/>
          <p:nvPr/>
        </p:nvPicPr>
        <p:blipFill>
          <a:blip r:embed="rId3" cstate="print"/>
          <a:stretch>
            <a:fillRect/>
          </a:stretch>
        </p:blipFill>
        <p:spPr>
          <a:xfrm>
            <a:off x="5076092" y="1300322"/>
            <a:ext cx="3408359" cy="2814478"/>
          </a:xfrm>
          <a:prstGeom prst="rect">
            <a:avLst/>
          </a:prstGeom>
        </p:spPr>
      </p:pic>
      <p:sp>
        <p:nvSpPr>
          <p:cNvPr id="3" name="Rectangle 2"/>
          <p:cNvSpPr/>
          <p:nvPr/>
        </p:nvSpPr>
        <p:spPr>
          <a:xfrm>
            <a:off x="1485214" y="464540"/>
            <a:ext cx="1488558" cy="393405"/>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tx1"/>
                </a:solidFill>
              </a:rPr>
              <a:t>4. Nugal</a:t>
            </a:r>
            <a:endParaRPr lang="id-ID" sz="2000" dirty="0">
              <a:solidFill>
                <a:schemeClr val="tx1"/>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6078"/>
        <p:cNvGrpSpPr/>
        <p:nvPr/>
      </p:nvGrpSpPr>
      <p:grpSpPr>
        <a:xfrm>
          <a:off x="0" y="0"/>
          <a:ext cx="0" cy="0"/>
          <a:chOff x="0" y="0"/>
          <a:chExt cx="0" cy="0"/>
        </a:xfrm>
      </p:grpSpPr>
      <p:sp>
        <p:nvSpPr>
          <p:cNvPr id="7" name="Rectangle 6"/>
          <p:cNvSpPr/>
          <p:nvPr/>
        </p:nvSpPr>
        <p:spPr>
          <a:xfrm>
            <a:off x="1629508" y="1037345"/>
            <a:ext cx="5416061" cy="646331"/>
          </a:xfrm>
          <a:prstGeom prst="rect">
            <a:avLst/>
          </a:prstGeom>
        </p:spPr>
        <p:txBody>
          <a:bodyPr wrap="square">
            <a:spAutoFit/>
          </a:bodyPr>
          <a:lstStyle/>
          <a:p>
            <a:pPr algn="just"/>
            <a:r>
              <a:rPr lang="id-ID" sz="1200" b="1" dirty="0"/>
              <a:t>Tempoyak</a:t>
            </a:r>
            <a:r>
              <a:rPr lang="id-ID" sz="1200" dirty="0"/>
              <a:t> merupakan </a:t>
            </a:r>
            <a:r>
              <a:rPr lang="id-ID" sz="1200" dirty="0">
                <a:solidFill>
                  <a:srgbClr val="FF0000"/>
                </a:solidFill>
              </a:rPr>
              <a:t>masakan</a:t>
            </a:r>
            <a:r>
              <a:rPr lang="id-ID" sz="1200" dirty="0"/>
              <a:t> yang memiliki bahan dasar </a:t>
            </a:r>
            <a:r>
              <a:rPr lang="id-ID" sz="1200" dirty="0">
                <a:solidFill>
                  <a:srgbClr val="FF0000"/>
                </a:solidFill>
              </a:rPr>
              <a:t>buah durian </a:t>
            </a:r>
            <a:r>
              <a:rPr lang="id-ID" sz="1200" dirty="0"/>
              <a:t>yang telah </a:t>
            </a:r>
            <a:r>
              <a:rPr lang="id-ID" sz="1200" dirty="0" smtClean="0">
                <a:solidFill>
                  <a:srgbClr val="FF0000"/>
                </a:solidFill>
              </a:rPr>
              <a:t>difermentasi</a:t>
            </a:r>
            <a:r>
              <a:rPr lang="id-ID" sz="1200" dirty="0" smtClean="0"/>
              <a:t>. </a:t>
            </a:r>
            <a:r>
              <a:rPr lang="id-ID" sz="1200" dirty="0"/>
              <a:t>Untuk pembuatanya, perlu menyiapkan daging durian yang tidak banyak mengandung air. </a:t>
            </a:r>
          </a:p>
        </p:txBody>
      </p:sp>
      <p:sp>
        <p:nvSpPr>
          <p:cNvPr id="8" name="Rectangle 7"/>
          <p:cNvSpPr/>
          <p:nvPr/>
        </p:nvSpPr>
        <p:spPr>
          <a:xfrm>
            <a:off x="3337127" y="334173"/>
            <a:ext cx="1561672" cy="421241"/>
          </a:xfrm>
          <a:prstGeom prst="rect">
            <a:avLst/>
          </a:prstGeom>
          <a:solidFill>
            <a:srgbClr val="724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800" dirty="0" smtClean="0">
                <a:solidFill>
                  <a:schemeClr val="bg1"/>
                </a:solidFill>
              </a:rPr>
              <a:t>5.Tempoyak</a:t>
            </a:r>
            <a:endParaRPr lang="id-ID" sz="1800" dirty="0">
              <a:solidFill>
                <a:schemeClr val="bg1"/>
              </a:solidFill>
            </a:endParaRPr>
          </a:p>
        </p:txBody>
      </p:sp>
      <p:pic>
        <p:nvPicPr>
          <p:cNvPr id="72" name="image10.jpeg"/>
          <p:cNvPicPr/>
          <p:nvPr/>
        </p:nvPicPr>
        <p:blipFill>
          <a:blip r:embed="rId3" cstate="print"/>
          <a:stretch>
            <a:fillRect/>
          </a:stretch>
        </p:blipFill>
        <p:spPr>
          <a:xfrm>
            <a:off x="1969476" y="1992923"/>
            <a:ext cx="4935415" cy="2532185"/>
          </a:xfrm>
          <a:prstGeom prst="rect">
            <a:avLst/>
          </a:prstGeom>
        </p:spPr>
      </p:pic>
    </p:spTree>
  </p:cSld>
  <p:clrMapOvr>
    <a:masterClrMapping/>
  </p:clrMapOvr>
</p:sld>
</file>

<file path=ppt/theme/theme1.xml><?xml version="1.0" encoding="utf-8"?>
<a:theme xmlns:a="http://schemas.openxmlformats.org/drawingml/2006/main" name="Elementary Class Organiser by Slidesgo">
  <a:themeElements>
    <a:clrScheme name="Simple Light">
      <a:dk1>
        <a:srgbClr val="121B44"/>
      </a:dk1>
      <a:lt1>
        <a:srgbClr val="FFFFFF"/>
      </a:lt1>
      <a:dk2>
        <a:srgbClr val="FFD200"/>
      </a:dk2>
      <a:lt2>
        <a:srgbClr val="E54F19"/>
      </a:lt2>
      <a:accent1>
        <a:srgbClr val="EB7044"/>
      </a:accent1>
      <a:accent2>
        <a:srgbClr val="FDD4C5"/>
      </a:accent2>
      <a:accent3>
        <a:srgbClr val="FFE56B"/>
      </a:accent3>
      <a:accent4>
        <a:srgbClr val="FFF1AD"/>
      </a:accent4>
      <a:accent5>
        <a:srgbClr val="3E98F9"/>
      </a:accent5>
      <a:accent6>
        <a:srgbClr val="9BC3FE"/>
      </a:accent6>
      <a:hlink>
        <a:srgbClr val="3C78D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149</TotalTime>
  <Words>849</Words>
  <Application>Microsoft Office PowerPoint</Application>
  <PresentationFormat>On-screen Show (16:9)</PresentationFormat>
  <Paragraphs>79</Paragraphs>
  <Slides>14</Slides>
  <Notes>14</Notes>
  <HiddenSlides>0</HiddenSlides>
  <MMClips>0</MMClips>
  <ScaleCrop>false</ScaleCrop>
  <HeadingPairs>
    <vt:vector size="4" baseType="variant">
      <vt:variant>
        <vt:lpstr>Theme</vt:lpstr>
      </vt:variant>
      <vt:variant>
        <vt:i4>1</vt:i4>
      </vt:variant>
      <vt:variant>
        <vt:lpstr>Slide Titles</vt:lpstr>
      </vt:variant>
      <vt:variant>
        <vt:i4>14</vt:i4>
      </vt:variant>
    </vt:vector>
  </HeadingPairs>
  <TitlesOfParts>
    <vt:vector size="15" baseType="lpstr">
      <vt:lpstr>Elementary Class Organiser by Slidesgo</vt:lpstr>
      <vt:lpstr>KEARIFAN LOKAL MASYARAKAT LAMPUNG ADAT PESISIR</vt:lpstr>
      <vt:lpstr>Materi Yang Akan Dibahas</vt:lpstr>
      <vt:lpstr>Kearifan lokal adalah identitas atau kepribadian budaya sebuah bangsa yang menyebabkan bangsa tersebut mampu menyerap, bahkan mengolah kebudayaan yang berasal dari luar/bangsa lain menjadi watak dan kemampuan sendiri (Wibowo, 2015:17).  Kearifan lokal adalah pandangan hidup dan ilmu pengetahuan serta berbagai strategi kehidupan yang berwujud aktivitas yang dilakukan oleh masyarakat lokal dalam menjawab berbagai masalah dalam pemenuhan kebutuhan mereka. Dalam bahasa asing sering juga dikonsepsikan sebagai kebijakan setempat local wisdom atau pengetahuan setempat local knowledge atau kecerdasan setempat local genious (Fajarini, 2014:123).  Maka  dapat disimpulkan bahwa kearifan lokal adalah identitas, pandangan hidup dan pengetahuan serta berbagai startegi kehidupan masyarakat lokal/setempat yang berwujud aktivitas yang dapat memenuhi kebutuhan mereka.  </vt:lpstr>
      <vt:lpstr>Lampung Pesisir</vt:lpstr>
      <vt:lpstr>Slide 5</vt:lpstr>
      <vt:lpstr>Slide 6</vt:lpstr>
      <vt:lpstr>Slide 7</vt:lpstr>
      <vt:lpstr>Slide 8</vt:lpstr>
      <vt:lpstr>Slide 9</vt:lpstr>
      <vt:lpstr>Slide 10</vt:lpstr>
      <vt:lpstr>Slide 11</vt:lpstr>
      <vt:lpstr>Slide 12</vt:lpstr>
      <vt:lpstr>KESIMPULAN</vt:lpstr>
      <vt:lpstr>Terima Kasih</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KEARIFAN LOKAL MASYARAKAT LAMPUNG ADAT PESISIR</dc:title>
  <dc:creator>Personal</dc:creator>
  <cp:lastModifiedBy>User</cp:lastModifiedBy>
  <cp:revision>20</cp:revision>
  <dcterms:modified xsi:type="dcterms:W3CDTF">2021-09-26T09:19:27Z</dcterms:modified>
</cp:coreProperties>
</file>