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995740D-8FA6-4658-AF1E-E508B5B5D737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D20E1FF-B568-4D2C-8FDA-8A99A0726EE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Diplomasi</a:t>
            </a:r>
            <a:r>
              <a:rPr lang="en-US" dirty="0" smtClean="0"/>
              <a:t> Indonesia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Komunis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19256" cy="612068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</a:t>
            </a:r>
            <a:r>
              <a:rPr lang="id-ID" dirty="0" smtClean="0"/>
              <a:t>asa orde lama Indonesia tidak menerapkan sepenuhnya politik bebas akt</a:t>
            </a:r>
            <a:r>
              <a:rPr lang="en-US" dirty="0" smtClean="0"/>
              <a:t>if</a:t>
            </a:r>
            <a:r>
              <a:rPr lang="id-ID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id-ID" dirty="0" smtClean="0"/>
              <a:t>Indonesia pada saat itu cenderung berporos ke Timur dan dekat dengan negara-negara komunis seperti Cina dan USSR dibandingkan dengan negara-negara Barat</a:t>
            </a:r>
            <a:r>
              <a:rPr lang="en-US" dirty="0" smtClean="0"/>
              <a:t> </a:t>
            </a:r>
            <a:r>
              <a:rPr lang="id-ID" dirty="0" smtClean="0"/>
              <a:t>seperti Amerika Serikat. </a:t>
            </a:r>
            <a:endParaRPr lang="en-US" dirty="0" smtClean="0"/>
          </a:p>
          <a:p>
            <a:endParaRPr lang="en-US" dirty="0" smtClean="0"/>
          </a:p>
          <a:p>
            <a:r>
              <a:rPr lang="id-ID" dirty="0" smtClean="0"/>
              <a:t>Soekarno juga </a:t>
            </a:r>
            <a:r>
              <a:rPr lang="id-ID" dirty="0" smtClean="0"/>
              <a:t>m</a:t>
            </a:r>
            <a:r>
              <a:rPr lang="en-US" dirty="0" err="1" smtClean="0"/>
              <a:t>em</a:t>
            </a:r>
            <a:r>
              <a:rPr lang="id-ID" dirty="0" smtClean="0"/>
              <a:t>buat </a:t>
            </a:r>
            <a:r>
              <a:rPr lang="id-ID" dirty="0" smtClean="0"/>
              <a:t>poros Jakarta-Peking-P</a:t>
            </a:r>
            <a:r>
              <a:rPr lang="en-US" dirty="0" smtClean="0"/>
              <a:t>y</a:t>
            </a:r>
            <a:r>
              <a:rPr lang="id-ID" dirty="0" smtClean="0"/>
              <a:t>ongyang.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id-ID" dirty="0" smtClean="0"/>
              <a:t>kontrofersi dimata dunia internasional, karena Indonesia yang awalnya menyatakan sikap sebagai negara non-Blok menjadi berpindah haluan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INDONESIA-USSR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diplomatik</a:t>
            </a:r>
            <a:r>
              <a:rPr lang="en-US" dirty="0" smtClean="0"/>
              <a:t> 3 </a:t>
            </a:r>
            <a:r>
              <a:rPr lang="en-US" dirty="0" err="1" smtClean="0"/>
              <a:t>Februari</a:t>
            </a:r>
            <a:r>
              <a:rPr lang="en-US" dirty="0" smtClean="0"/>
              <a:t> 1950</a:t>
            </a:r>
          </a:p>
          <a:p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Dingin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Soekarno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Nikita </a:t>
            </a:r>
            <a:r>
              <a:rPr lang="en-US" dirty="0" err="1" smtClean="0"/>
              <a:t>Krushchev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renggang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Soeharto</a:t>
            </a:r>
            <a:r>
              <a:rPr lang="en-US" dirty="0" smtClean="0"/>
              <a:t> </a:t>
            </a:r>
            <a:r>
              <a:rPr lang="en-US" dirty="0" err="1" smtClean="0"/>
              <a:t>menjabat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diplomatik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Tiongkok</a:t>
            </a:r>
            <a:endParaRPr lang="en-US" dirty="0" smtClean="0"/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membaik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pertengahan</a:t>
            </a:r>
            <a:r>
              <a:rPr lang="en-US" dirty="0" smtClean="0"/>
              <a:t> 1990-an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AS </a:t>
            </a:r>
            <a:r>
              <a:rPr lang="en-US" dirty="0" err="1" smtClean="0"/>
              <a:t>menolak</a:t>
            </a:r>
            <a:r>
              <a:rPr lang="en-US" dirty="0" smtClean="0"/>
              <a:t> proposal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 smtClean="0"/>
              <a:t>senjata</a:t>
            </a:r>
            <a:endParaRPr lang="en-US" dirty="0" smtClean="0"/>
          </a:p>
          <a:p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endParaRPr lang="en-US" dirty="0" smtClean="0"/>
          </a:p>
          <a:p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endParaRPr lang="en-US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INDONESIA-TIONGKOK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13 April 1950, </a:t>
            </a:r>
            <a:r>
              <a:rPr lang="en-US" dirty="0" err="1" smtClean="0"/>
              <a:t>dihentikan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30 </a:t>
            </a:r>
            <a:r>
              <a:rPr lang="en-US" dirty="0" err="1" smtClean="0"/>
              <a:t>Oktober</a:t>
            </a:r>
            <a:r>
              <a:rPr lang="en-US" dirty="0" smtClean="0"/>
              <a:t> 1967, </a:t>
            </a:r>
            <a:r>
              <a:rPr lang="en-US" dirty="0" err="1" smtClean="0"/>
              <a:t>pulih</a:t>
            </a:r>
            <a:r>
              <a:rPr lang="en-US" dirty="0" smtClean="0"/>
              <a:t> 1980-an</a:t>
            </a:r>
          </a:p>
          <a:p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mengirim</a:t>
            </a:r>
            <a:r>
              <a:rPr lang="en-US" dirty="0" smtClean="0"/>
              <a:t> </a:t>
            </a:r>
            <a:r>
              <a:rPr lang="en-US" dirty="0" err="1" smtClean="0"/>
              <a:t>utusan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 smtClean="0"/>
          </a:p>
          <a:p>
            <a:r>
              <a:rPr lang="en-US" dirty="0" smtClean="0"/>
              <a:t>8 </a:t>
            </a:r>
            <a:r>
              <a:rPr lang="en-US" dirty="0" err="1" smtClean="0"/>
              <a:t>agustus</a:t>
            </a:r>
            <a:r>
              <a:rPr lang="en-US" dirty="0" smtClean="0"/>
              <a:t> 1990, Indonesia-</a:t>
            </a:r>
            <a:r>
              <a:rPr lang="en-US" dirty="0" err="1" smtClean="0"/>
              <a:t>Tiongkok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menjalin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Tiongkok</a:t>
            </a:r>
            <a:r>
              <a:rPr lang="en-US" dirty="0" smtClean="0"/>
              <a:t> </a:t>
            </a:r>
            <a:r>
              <a:rPr lang="en-US" dirty="0" err="1" smtClean="0"/>
              <a:t>bak</a:t>
            </a:r>
            <a:r>
              <a:rPr lang="en-US" dirty="0" smtClean="0"/>
              <a:t> </a:t>
            </a:r>
            <a:r>
              <a:rPr lang="en-US" smtClean="0"/>
              <a:t>Mercusuar</a:t>
            </a:r>
            <a:endParaRPr lang="id-ID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109</TotalTime>
  <Words>164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Foundry</vt:lpstr>
      <vt:lpstr>Diplomasi Indonesia dengan Kekuatan Komunis</vt:lpstr>
      <vt:lpstr>Slide 2</vt:lpstr>
      <vt:lpstr>INDONESIA-USSR</vt:lpstr>
      <vt:lpstr>Mengapa menjalin hubungan ?</vt:lpstr>
      <vt:lpstr>INDONESIA-TIONGKOK</vt:lpstr>
      <vt:lpstr>Mengapa menjalin hubungan?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Diplomasi Indonesia dengan Kekuatan Komunis</dc:title>
  <dc:creator>intels</dc:creator>
  <cp:lastModifiedBy>intels</cp:lastModifiedBy>
  <cp:revision>13</cp:revision>
  <dcterms:created xsi:type="dcterms:W3CDTF">2019-04-23T04:28:29Z</dcterms:created>
  <dcterms:modified xsi:type="dcterms:W3CDTF">2019-05-08T06:34:17Z</dcterms:modified>
</cp:coreProperties>
</file>