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theme/theme1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media/image38.jpg" ContentType="image/jpg"/>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4" r:id="rId2"/>
    <p:sldMasterId id="2147483696" r:id="rId3"/>
    <p:sldMasterId id="2147483708" r:id="rId4"/>
    <p:sldMasterId id="2147483720" r:id="rId5"/>
    <p:sldMasterId id="2147483732" r:id="rId6"/>
    <p:sldMasterId id="2147483744" r:id="rId7"/>
    <p:sldMasterId id="2147483768" r:id="rId8"/>
    <p:sldMasterId id="2147483780" r:id="rId9"/>
    <p:sldMasterId id="2147483792" r:id="rId10"/>
    <p:sldMasterId id="2147483804" r:id="rId11"/>
    <p:sldMasterId id="2147483816" r:id="rId12"/>
    <p:sldMasterId id="2147483828" r:id="rId13"/>
    <p:sldMasterId id="2147483840" r:id="rId14"/>
    <p:sldMasterId id="2147483852" r:id="rId15"/>
    <p:sldMasterId id="2147483879" r:id="rId16"/>
  </p:sldMasterIdLst>
  <p:notesMasterIdLst>
    <p:notesMasterId r:id="rId96"/>
  </p:notesMasterIdLst>
  <p:sldIdLst>
    <p:sldId id="256" r:id="rId17"/>
    <p:sldId id="257" r:id="rId18"/>
    <p:sldId id="258" r:id="rId19"/>
    <p:sldId id="260" r:id="rId20"/>
    <p:sldId id="261" r:id="rId21"/>
    <p:sldId id="262" r:id="rId22"/>
    <p:sldId id="263" r:id="rId23"/>
    <p:sldId id="264" r:id="rId24"/>
    <p:sldId id="265" r:id="rId25"/>
    <p:sldId id="266" r:id="rId26"/>
    <p:sldId id="290" r:id="rId27"/>
    <p:sldId id="267" r:id="rId28"/>
    <p:sldId id="268" r:id="rId29"/>
    <p:sldId id="278" r:id="rId30"/>
    <p:sldId id="271" r:id="rId31"/>
    <p:sldId id="272" r:id="rId32"/>
    <p:sldId id="273" r:id="rId33"/>
    <p:sldId id="274" r:id="rId34"/>
    <p:sldId id="275" r:id="rId35"/>
    <p:sldId id="289" r:id="rId36"/>
    <p:sldId id="276" r:id="rId37"/>
    <p:sldId id="277" r:id="rId38"/>
    <p:sldId id="279" r:id="rId39"/>
    <p:sldId id="280" r:id="rId40"/>
    <p:sldId id="281" r:id="rId41"/>
    <p:sldId id="282" r:id="rId42"/>
    <p:sldId id="283" r:id="rId43"/>
    <p:sldId id="286" r:id="rId44"/>
    <p:sldId id="287" r:id="rId45"/>
    <p:sldId id="288" r:id="rId46"/>
    <p:sldId id="284" r:id="rId47"/>
    <p:sldId id="285" r:id="rId48"/>
    <p:sldId id="291" r:id="rId49"/>
    <p:sldId id="332" r:id="rId50"/>
    <p:sldId id="333" r:id="rId51"/>
    <p:sldId id="334" r:id="rId52"/>
    <p:sldId id="335" r:id="rId53"/>
    <p:sldId id="336" r:id="rId54"/>
    <p:sldId id="337" r:id="rId55"/>
    <p:sldId id="293" r:id="rId56"/>
    <p:sldId id="294" r:id="rId57"/>
    <p:sldId id="295" r:id="rId58"/>
    <p:sldId id="296" r:id="rId59"/>
    <p:sldId id="297" r:id="rId60"/>
    <p:sldId id="298" r:id="rId61"/>
    <p:sldId id="299" r:id="rId62"/>
    <p:sldId id="300" r:id="rId63"/>
    <p:sldId id="301" r:id="rId64"/>
    <p:sldId id="302" r:id="rId65"/>
    <p:sldId id="303" r:id="rId66"/>
    <p:sldId id="304" r:id="rId67"/>
    <p:sldId id="305" r:id="rId68"/>
    <p:sldId id="306" r:id="rId69"/>
    <p:sldId id="307" r:id="rId70"/>
    <p:sldId id="308" r:id="rId71"/>
    <p:sldId id="309" r:id="rId72"/>
    <p:sldId id="310" r:id="rId73"/>
    <p:sldId id="311" r:id="rId74"/>
    <p:sldId id="312" r:id="rId75"/>
    <p:sldId id="313" r:id="rId76"/>
    <p:sldId id="314" r:id="rId77"/>
    <p:sldId id="315" r:id="rId78"/>
    <p:sldId id="316" r:id="rId79"/>
    <p:sldId id="317" r:id="rId80"/>
    <p:sldId id="318" r:id="rId81"/>
    <p:sldId id="319" r:id="rId82"/>
    <p:sldId id="320" r:id="rId83"/>
    <p:sldId id="321" r:id="rId84"/>
    <p:sldId id="322" r:id="rId85"/>
    <p:sldId id="323" r:id="rId86"/>
    <p:sldId id="324" r:id="rId87"/>
    <p:sldId id="325" r:id="rId88"/>
    <p:sldId id="326" r:id="rId89"/>
    <p:sldId id="327" r:id="rId90"/>
    <p:sldId id="328" r:id="rId91"/>
    <p:sldId id="329" r:id="rId92"/>
    <p:sldId id="330" r:id="rId93"/>
    <p:sldId id="331" r:id="rId94"/>
    <p:sldId id="292" r:id="rId9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79" d="100"/>
          <a:sy n="79" d="100"/>
        </p:scale>
        <p:origin x="76"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0.xml"/><Relationship Id="rId21" Type="http://schemas.openxmlformats.org/officeDocument/2006/relationships/slide" Target="slides/slide5.xml"/><Relationship Id="rId42" Type="http://schemas.openxmlformats.org/officeDocument/2006/relationships/slide" Target="slides/slide26.xml"/><Relationship Id="rId47" Type="http://schemas.openxmlformats.org/officeDocument/2006/relationships/slide" Target="slides/slide31.xml"/><Relationship Id="rId63" Type="http://schemas.openxmlformats.org/officeDocument/2006/relationships/slide" Target="slides/slide47.xml"/><Relationship Id="rId68" Type="http://schemas.openxmlformats.org/officeDocument/2006/relationships/slide" Target="slides/slide52.xml"/><Relationship Id="rId84" Type="http://schemas.openxmlformats.org/officeDocument/2006/relationships/slide" Target="slides/slide68.xml"/><Relationship Id="rId89" Type="http://schemas.openxmlformats.org/officeDocument/2006/relationships/slide" Target="slides/slide73.xml"/><Relationship Id="rId16" Type="http://schemas.openxmlformats.org/officeDocument/2006/relationships/slideMaster" Target="slideMasters/slideMaster16.xml"/><Relationship Id="rId11" Type="http://schemas.openxmlformats.org/officeDocument/2006/relationships/slideMaster" Target="slideMasters/slideMaster11.xml"/><Relationship Id="rId32" Type="http://schemas.openxmlformats.org/officeDocument/2006/relationships/slide" Target="slides/slide16.xml"/><Relationship Id="rId37" Type="http://schemas.openxmlformats.org/officeDocument/2006/relationships/slide" Target="slides/slide21.xml"/><Relationship Id="rId53" Type="http://schemas.openxmlformats.org/officeDocument/2006/relationships/slide" Target="slides/slide37.xml"/><Relationship Id="rId58" Type="http://schemas.openxmlformats.org/officeDocument/2006/relationships/slide" Target="slides/slide42.xml"/><Relationship Id="rId74" Type="http://schemas.openxmlformats.org/officeDocument/2006/relationships/slide" Target="slides/slide58.xml"/><Relationship Id="rId79" Type="http://schemas.openxmlformats.org/officeDocument/2006/relationships/slide" Target="slides/slide63.xml"/><Relationship Id="rId5" Type="http://schemas.openxmlformats.org/officeDocument/2006/relationships/slideMaster" Target="slideMasters/slideMaster5.xml"/><Relationship Id="rId90" Type="http://schemas.openxmlformats.org/officeDocument/2006/relationships/slide" Target="slides/slide74.xml"/><Relationship Id="rId95" Type="http://schemas.openxmlformats.org/officeDocument/2006/relationships/slide" Target="slides/slide79.xml"/><Relationship Id="rId22" Type="http://schemas.openxmlformats.org/officeDocument/2006/relationships/slide" Target="slides/slide6.xml"/><Relationship Id="rId27" Type="http://schemas.openxmlformats.org/officeDocument/2006/relationships/slide" Target="slides/slide11.xml"/><Relationship Id="rId43" Type="http://schemas.openxmlformats.org/officeDocument/2006/relationships/slide" Target="slides/slide27.xml"/><Relationship Id="rId48" Type="http://schemas.openxmlformats.org/officeDocument/2006/relationships/slide" Target="slides/slide32.xml"/><Relationship Id="rId64" Type="http://schemas.openxmlformats.org/officeDocument/2006/relationships/slide" Target="slides/slide48.xml"/><Relationship Id="rId69" Type="http://schemas.openxmlformats.org/officeDocument/2006/relationships/slide" Target="slides/slide53.xml"/><Relationship Id="rId80" Type="http://schemas.openxmlformats.org/officeDocument/2006/relationships/slide" Target="slides/slide64.xml"/><Relationship Id="rId85"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1.xml"/><Relationship Id="rId25" Type="http://schemas.openxmlformats.org/officeDocument/2006/relationships/slide" Target="slides/slide9.xml"/><Relationship Id="rId33" Type="http://schemas.openxmlformats.org/officeDocument/2006/relationships/slide" Target="slides/slide17.xml"/><Relationship Id="rId38" Type="http://schemas.openxmlformats.org/officeDocument/2006/relationships/slide" Target="slides/slide22.xml"/><Relationship Id="rId46" Type="http://schemas.openxmlformats.org/officeDocument/2006/relationships/slide" Target="slides/slide30.xml"/><Relationship Id="rId59" Type="http://schemas.openxmlformats.org/officeDocument/2006/relationships/slide" Target="slides/slide43.xml"/><Relationship Id="rId67" Type="http://schemas.openxmlformats.org/officeDocument/2006/relationships/slide" Target="slides/slide51.xml"/><Relationship Id="rId20" Type="http://schemas.openxmlformats.org/officeDocument/2006/relationships/slide" Target="slides/slide4.xml"/><Relationship Id="rId41" Type="http://schemas.openxmlformats.org/officeDocument/2006/relationships/slide" Target="slides/slide25.xml"/><Relationship Id="rId54" Type="http://schemas.openxmlformats.org/officeDocument/2006/relationships/slide" Target="slides/slide38.xml"/><Relationship Id="rId62" Type="http://schemas.openxmlformats.org/officeDocument/2006/relationships/slide" Target="slides/slide46.xml"/><Relationship Id="rId70" Type="http://schemas.openxmlformats.org/officeDocument/2006/relationships/slide" Target="slides/slide54.xml"/><Relationship Id="rId75" Type="http://schemas.openxmlformats.org/officeDocument/2006/relationships/slide" Target="slides/slide59.xml"/><Relationship Id="rId83" Type="http://schemas.openxmlformats.org/officeDocument/2006/relationships/slide" Target="slides/slide67.xml"/><Relationship Id="rId88" Type="http://schemas.openxmlformats.org/officeDocument/2006/relationships/slide" Target="slides/slide72.xml"/><Relationship Id="rId91" Type="http://schemas.openxmlformats.org/officeDocument/2006/relationships/slide" Target="slides/slide75.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7.xml"/><Relationship Id="rId28" Type="http://schemas.openxmlformats.org/officeDocument/2006/relationships/slide" Target="slides/slide12.xml"/><Relationship Id="rId36" Type="http://schemas.openxmlformats.org/officeDocument/2006/relationships/slide" Target="slides/slide20.xml"/><Relationship Id="rId49" Type="http://schemas.openxmlformats.org/officeDocument/2006/relationships/slide" Target="slides/slide33.xml"/><Relationship Id="rId57" Type="http://schemas.openxmlformats.org/officeDocument/2006/relationships/slide" Target="slides/slide41.xml"/><Relationship Id="rId10" Type="http://schemas.openxmlformats.org/officeDocument/2006/relationships/slideMaster" Target="slideMasters/slideMaster10.xml"/><Relationship Id="rId31" Type="http://schemas.openxmlformats.org/officeDocument/2006/relationships/slide" Target="slides/slide15.xml"/><Relationship Id="rId44" Type="http://schemas.openxmlformats.org/officeDocument/2006/relationships/slide" Target="slides/slide28.xml"/><Relationship Id="rId52" Type="http://schemas.openxmlformats.org/officeDocument/2006/relationships/slide" Target="slides/slide36.xml"/><Relationship Id="rId60" Type="http://schemas.openxmlformats.org/officeDocument/2006/relationships/slide" Target="slides/slide44.xml"/><Relationship Id="rId65" Type="http://schemas.openxmlformats.org/officeDocument/2006/relationships/slide" Target="slides/slide49.xml"/><Relationship Id="rId73" Type="http://schemas.openxmlformats.org/officeDocument/2006/relationships/slide" Target="slides/slide57.xml"/><Relationship Id="rId78" Type="http://schemas.openxmlformats.org/officeDocument/2006/relationships/slide" Target="slides/slide62.xml"/><Relationship Id="rId81" Type="http://schemas.openxmlformats.org/officeDocument/2006/relationships/slide" Target="slides/slide65.xml"/><Relationship Id="rId86" Type="http://schemas.openxmlformats.org/officeDocument/2006/relationships/slide" Target="slides/slide70.xml"/><Relationship Id="rId94" Type="http://schemas.openxmlformats.org/officeDocument/2006/relationships/slide" Target="slides/slide78.xml"/><Relationship Id="rId99"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2.xml"/><Relationship Id="rId39" Type="http://schemas.openxmlformats.org/officeDocument/2006/relationships/slide" Target="slides/slide23.xml"/><Relationship Id="rId34" Type="http://schemas.openxmlformats.org/officeDocument/2006/relationships/slide" Target="slides/slide18.xml"/><Relationship Id="rId50" Type="http://schemas.openxmlformats.org/officeDocument/2006/relationships/slide" Target="slides/slide34.xml"/><Relationship Id="rId55" Type="http://schemas.openxmlformats.org/officeDocument/2006/relationships/slide" Target="slides/slide39.xml"/><Relationship Id="rId76" Type="http://schemas.openxmlformats.org/officeDocument/2006/relationships/slide" Target="slides/slide60.xml"/><Relationship Id="rId97"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slide" Target="slides/slide55.xml"/><Relationship Id="rId92" Type="http://schemas.openxmlformats.org/officeDocument/2006/relationships/slide" Target="slides/slide76.xml"/><Relationship Id="rId2" Type="http://schemas.openxmlformats.org/officeDocument/2006/relationships/slideMaster" Target="slideMasters/slideMaster2.xml"/><Relationship Id="rId29" Type="http://schemas.openxmlformats.org/officeDocument/2006/relationships/slide" Target="slides/slide13.xml"/><Relationship Id="rId24" Type="http://schemas.openxmlformats.org/officeDocument/2006/relationships/slide" Target="slides/slide8.xml"/><Relationship Id="rId40" Type="http://schemas.openxmlformats.org/officeDocument/2006/relationships/slide" Target="slides/slide24.xml"/><Relationship Id="rId45" Type="http://schemas.openxmlformats.org/officeDocument/2006/relationships/slide" Target="slides/slide29.xml"/><Relationship Id="rId66" Type="http://schemas.openxmlformats.org/officeDocument/2006/relationships/slide" Target="slides/slide50.xml"/><Relationship Id="rId87" Type="http://schemas.openxmlformats.org/officeDocument/2006/relationships/slide" Target="slides/slide71.xml"/><Relationship Id="rId61" Type="http://schemas.openxmlformats.org/officeDocument/2006/relationships/slide" Target="slides/slide45.xml"/><Relationship Id="rId82" Type="http://schemas.openxmlformats.org/officeDocument/2006/relationships/slide" Target="slides/slide66.xml"/><Relationship Id="rId19" Type="http://schemas.openxmlformats.org/officeDocument/2006/relationships/slide" Target="slides/slide3.xml"/><Relationship Id="rId14" Type="http://schemas.openxmlformats.org/officeDocument/2006/relationships/slideMaster" Target="slideMasters/slideMaster14.xml"/><Relationship Id="rId30" Type="http://schemas.openxmlformats.org/officeDocument/2006/relationships/slide" Target="slides/slide14.xml"/><Relationship Id="rId35" Type="http://schemas.openxmlformats.org/officeDocument/2006/relationships/slide" Target="slides/slide19.xml"/><Relationship Id="rId56" Type="http://schemas.openxmlformats.org/officeDocument/2006/relationships/slide" Target="slides/slide40.xml"/><Relationship Id="rId77" Type="http://schemas.openxmlformats.org/officeDocument/2006/relationships/slide" Target="slides/slide61.xml"/><Relationship Id="rId100"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35.xml"/><Relationship Id="rId72" Type="http://schemas.openxmlformats.org/officeDocument/2006/relationships/slide" Target="slides/slide56.xml"/><Relationship Id="rId93" Type="http://schemas.openxmlformats.org/officeDocument/2006/relationships/slide" Target="slides/slide77.xml"/><Relationship Id="rId98"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BDAAA6-09D5-4074-86E0-3A08F1D360AC}"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9FD862B4-D7A1-4A90-82C5-680D835697E8}">
      <dgm:prSet phldrT="[Text]"/>
      <dgm:spPr/>
      <dgm:t>
        <a:bodyPr/>
        <a:lstStyle/>
        <a:p>
          <a:r>
            <a:rPr lang="en-US" dirty="0" smtClean="0"/>
            <a:t>2008-KBK</a:t>
          </a:r>
          <a:endParaRPr lang="en-US" dirty="0"/>
        </a:p>
      </dgm:t>
    </dgm:pt>
    <dgm:pt modelId="{37FC53F1-9FC7-4CDE-AA98-992821307011}" type="parTrans" cxnId="{A7576AE6-5B8A-4EAE-82A6-878A0CCE8EDC}">
      <dgm:prSet/>
      <dgm:spPr/>
      <dgm:t>
        <a:bodyPr/>
        <a:lstStyle/>
        <a:p>
          <a:endParaRPr lang="en-US"/>
        </a:p>
      </dgm:t>
    </dgm:pt>
    <dgm:pt modelId="{1C731C4F-DD08-495C-877F-871B19CF6FBE}" type="sibTrans" cxnId="{A7576AE6-5B8A-4EAE-82A6-878A0CCE8EDC}">
      <dgm:prSet/>
      <dgm:spPr/>
      <dgm:t>
        <a:bodyPr/>
        <a:lstStyle/>
        <a:p>
          <a:endParaRPr lang="en-US"/>
        </a:p>
      </dgm:t>
    </dgm:pt>
    <dgm:pt modelId="{16D87AD4-4419-4B57-8668-1CF71239106D}">
      <dgm:prSet phldrT="[Text]"/>
      <dgm:spPr/>
      <dgm:t>
        <a:bodyPr/>
        <a:lstStyle/>
        <a:p>
          <a:r>
            <a:rPr lang="en-US" dirty="0" smtClean="0"/>
            <a:t>2012-SN-DIKTI</a:t>
          </a:r>
          <a:endParaRPr lang="en-US" dirty="0"/>
        </a:p>
      </dgm:t>
    </dgm:pt>
    <dgm:pt modelId="{9F82631D-5F91-4963-A4DB-49C950B1047B}" type="parTrans" cxnId="{90403042-4BC8-49BC-97F8-7F960102463A}">
      <dgm:prSet/>
      <dgm:spPr/>
      <dgm:t>
        <a:bodyPr/>
        <a:lstStyle/>
        <a:p>
          <a:endParaRPr lang="en-US"/>
        </a:p>
      </dgm:t>
    </dgm:pt>
    <dgm:pt modelId="{8872CB09-E488-4ED9-AD48-FDA5EB64EF61}" type="sibTrans" cxnId="{90403042-4BC8-49BC-97F8-7F960102463A}">
      <dgm:prSet/>
      <dgm:spPr/>
      <dgm:t>
        <a:bodyPr/>
        <a:lstStyle/>
        <a:p>
          <a:endParaRPr lang="en-US"/>
        </a:p>
      </dgm:t>
    </dgm:pt>
    <dgm:pt modelId="{88BDB13C-B47C-4B9B-ABF3-8D0CF27DBFF4}">
      <dgm:prSet phldrT="[Text]"/>
      <dgm:spPr/>
      <dgm:t>
        <a:bodyPr/>
        <a:lstStyle/>
        <a:p>
          <a:r>
            <a:rPr lang="en-US" dirty="0" smtClean="0"/>
            <a:t>2016-KPT</a:t>
          </a:r>
          <a:endParaRPr lang="en-US" dirty="0"/>
        </a:p>
      </dgm:t>
    </dgm:pt>
    <dgm:pt modelId="{5084B2B0-6E9D-4F86-86F4-5CE568668096}" type="parTrans" cxnId="{D9E0DC3B-E8DD-4D60-A85C-342BC5AC4AD5}">
      <dgm:prSet/>
      <dgm:spPr/>
      <dgm:t>
        <a:bodyPr/>
        <a:lstStyle/>
        <a:p>
          <a:endParaRPr lang="en-US"/>
        </a:p>
      </dgm:t>
    </dgm:pt>
    <dgm:pt modelId="{CF06ED64-9F81-4208-9166-6D5F0D65A97C}" type="sibTrans" cxnId="{D9E0DC3B-E8DD-4D60-A85C-342BC5AC4AD5}">
      <dgm:prSet/>
      <dgm:spPr/>
      <dgm:t>
        <a:bodyPr/>
        <a:lstStyle/>
        <a:p>
          <a:endParaRPr lang="en-US"/>
        </a:p>
      </dgm:t>
    </dgm:pt>
    <dgm:pt modelId="{BFEB0C64-FE05-46C6-A4DA-AE652FAE4675}">
      <dgm:prSet/>
      <dgm:spPr/>
      <dgm:t>
        <a:bodyPr/>
        <a:lstStyle/>
        <a:p>
          <a:r>
            <a:rPr lang="en-US" smtClean="0"/>
            <a:t>2020-MBKM</a:t>
          </a:r>
          <a:endParaRPr lang="en-US" dirty="0"/>
        </a:p>
      </dgm:t>
    </dgm:pt>
    <dgm:pt modelId="{174B0584-1958-409B-AE16-7F222AD35F18}" type="parTrans" cxnId="{DBFA576E-44D4-4C0D-AEE9-E72334BE5EB7}">
      <dgm:prSet/>
      <dgm:spPr/>
      <dgm:t>
        <a:bodyPr/>
        <a:lstStyle/>
        <a:p>
          <a:endParaRPr lang="en-US"/>
        </a:p>
      </dgm:t>
    </dgm:pt>
    <dgm:pt modelId="{0909F595-CCC6-4F70-A4C0-BA183391D8A0}" type="sibTrans" cxnId="{DBFA576E-44D4-4C0D-AEE9-E72334BE5EB7}">
      <dgm:prSet/>
      <dgm:spPr/>
      <dgm:t>
        <a:bodyPr/>
        <a:lstStyle/>
        <a:p>
          <a:endParaRPr lang="en-US"/>
        </a:p>
      </dgm:t>
    </dgm:pt>
    <dgm:pt modelId="{6513B930-42B5-4A32-8C15-D1557C538FD8}" type="pres">
      <dgm:prSet presAssocID="{03BDAAA6-09D5-4074-86E0-3A08F1D360AC}" presName="Name0" presStyleCnt="0">
        <dgm:presLayoutVars>
          <dgm:chMax val="11"/>
          <dgm:chPref val="11"/>
          <dgm:dir/>
          <dgm:resizeHandles/>
        </dgm:presLayoutVars>
      </dgm:prSet>
      <dgm:spPr/>
      <dgm:t>
        <a:bodyPr/>
        <a:lstStyle/>
        <a:p>
          <a:endParaRPr lang="en-US"/>
        </a:p>
      </dgm:t>
    </dgm:pt>
    <dgm:pt modelId="{787E4555-8D64-470A-852F-FDB622E679DD}" type="pres">
      <dgm:prSet presAssocID="{BFEB0C64-FE05-46C6-A4DA-AE652FAE4675}" presName="Accent4" presStyleCnt="0"/>
      <dgm:spPr/>
    </dgm:pt>
    <dgm:pt modelId="{9A480D08-AA37-44B4-9817-19A130F4D087}" type="pres">
      <dgm:prSet presAssocID="{BFEB0C64-FE05-46C6-A4DA-AE652FAE4675}" presName="Accent" presStyleLbl="node1" presStyleIdx="0" presStyleCnt="4"/>
      <dgm:spPr/>
    </dgm:pt>
    <dgm:pt modelId="{C004B08D-9B6A-4121-80E5-F48EA567342E}" type="pres">
      <dgm:prSet presAssocID="{BFEB0C64-FE05-46C6-A4DA-AE652FAE4675}" presName="ParentBackground4" presStyleCnt="0"/>
      <dgm:spPr/>
    </dgm:pt>
    <dgm:pt modelId="{2ADA88E1-5359-43DB-ABAB-D466E2EE038D}" type="pres">
      <dgm:prSet presAssocID="{BFEB0C64-FE05-46C6-A4DA-AE652FAE4675}" presName="ParentBackground" presStyleLbl="fgAcc1" presStyleIdx="0" presStyleCnt="4" custLinFactNeighborY="411"/>
      <dgm:spPr/>
      <dgm:t>
        <a:bodyPr/>
        <a:lstStyle/>
        <a:p>
          <a:endParaRPr lang="en-US"/>
        </a:p>
      </dgm:t>
    </dgm:pt>
    <dgm:pt modelId="{47D4D342-8B8D-4C0B-9394-73BD9843FA6F}" type="pres">
      <dgm:prSet presAssocID="{BFEB0C64-FE05-46C6-A4DA-AE652FAE4675}" presName="Parent4" presStyleLbl="revTx" presStyleIdx="0" presStyleCnt="0">
        <dgm:presLayoutVars>
          <dgm:chMax val="1"/>
          <dgm:chPref val="1"/>
          <dgm:bulletEnabled val="1"/>
        </dgm:presLayoutVars>
      </dgm:prSet>
      <dgm:spPr/>
      <dgm:t>
        <a:bodyPr/>
        <a:lstStyle/>
        <a:p>
          <a:endParaRPr lang="en-US"/>
        </a:p>
      </dgm:t>
    </dgm:pt>
    <dgm:pt modelId="{842B1C68-05E5-47FA-9614-F85E6F383212}" type="pres">
      <dgm:prSet presAssocID="{88BDB13C-B47C-4B9B-ABF3-8D0CF27DBFF4}" presName="Accent3" presStyleCnt="0"/>
      <dgm:spPr/>
    </dgm:pt>
    <dgm:pt modelId="{48047CA7-4BCD-4E48-B5A5-431C4408B978}" type="pres">
      <dgm:prSet presAssocID="{88BDB13C-B47C-4B9B-ABF3-8D0CF27DBFF4}" presName="Accent" presStyleLbl="node1" presStyleIdx="1" presStyleCnt="4" custLinFactNeighborX="0" custLinFactNeighborY="0"/>
      <dgm:spPr/>
    </dgm:pt>
    <dgm:pt modelId="{0705DAE8-C96B-44BD-8D1B-5808C0E1C210}" type="pres">
      <dgm:prSet presAssocID="{88BDB13C-B47C-4B9B-ABF3-8D0CF27DBFF4}" presName="ParentBackground3" presStyleCnt="0"/>
      <dgm:spPr/>
    </dgm:pt>
    <dgm:pt modelId="{BD459B8A-4F7C-4D63-AAB9-0BDEF404C45E}" type="pres">
      <dgm:prSet presAssocID="{88BDB13C-B47C-4B9B-ABF3-8D0CF27DBFF4}" presName="ParentBackground" presStyleLbl="fgAcc1" presStyleIdx="1" presStyleCnt="4"/>
      <dgm:spPr/>
      <dgm:t>
        <a:bodyPr/>
        <a:lstStyle/>
        <a:p>
          <a:endParaRPr lang="en-US"/>
        </a:p>
      </dgm:t>
    </dgm:pt>
    <dgm:pt modelId="{83625C77-3EE5-49F2-B4C6-54B2916AA5BF}" type="pres">
      <dgm:prSet presAssocID="{88BDB13C-B47C-4B9B-ABF3-8D0CF27DBFF4}" presName="Parent3" presStyleLbl="revTx" presStyleIdx="0" presStyleCnt="0">
        <dgm:presLayoutVars>
          <dgm:chMax val="1"/>
          <dgm:chPref val="1"/>
          <dgm:bulletEnabled val="1"/>
        </dgm:presLayoutVars>
      </dgm:prSet>
      <dgm:spPr/>
      <dgm:t>
        <a:bodyPr/>
        <a:lstStyle/>
        <a:p>
          <a:endParaRPr lang="en-US"/>
        </a:p>
      </dgm:t>
    </dgm:pt>
    <dgm:pt modelId="{2644B5CC-06BB-4737-9AA7-7DF3B8914077}" type="pres">
      <dgm:prSet presAssocID="{16D87AD4-4419-4B57-8668-1CF71239106D}" presName="Accent2" presStyleCnt="0"/>
      <dgm:spPr/>
    </dgm:pt>
    <dgm:pt modelId="{F8E1AF12-560F-419E-841E-DF174D8F612A}" type="pres">
      <dgm:prSet presAssocID="{16D87AD4-4419-4B57-8668-1CF71239106D}" presName="Accent" presStyleLbl="node1" presStyleIdx="2" presStyleCnt="4"/>
      <dgm:spPr/>
    </dgm:pt>
    <dgm:pt modelId="{2EF37A5F-66B4-4D34-86A1-D18D0F2425DE}" type="pres">
      <dgm:prSet presAssocID="{16D87AD4-4419-4B57-8668-1CF71239106D}" presName="ParentBackground2" presStyleCnt="0"/>
      <dgm:spPr/>
    </dgm:pt>
    <dgm:pt modelId="{C29C8641-DD11-4818-91B5-86AFA10B4D90}" type="pres">
      <dgm:prSet presAssocID="{16D87AD4-4419-4B57-8668-1CF71239106D}" presName="ParentBackground" presStyleLbl="fgAcc1" presStyleIdx="2" presStyleCnt="4"/>
      <dgm:spPr/>
      <dgm:t>
        <a:bodyPr/>
        <a:lstStyle/>
        <a:p>
          <a:endParaRPr lang="en-US"/>
        </a:p>
      </dgm:t>
    </dgm:pt>
    <dgm:pt modelId="{E398A5DA-454B-4FEF-B843-C07DC65F1B0B}" type="pres">
      <dgm:prSet presAssocID="{16D87AD4-4419-4B57-8668-1CF71239106D}" presName="Parent2" presStyleLbl="revTx" presStyleIdx="0" presStyleCnt="0">
        <dgm:presLayoutVars>
          <dgm:chMax val="1"/>
          <dgm:chPref val="1"/>
          <dgm:bulletEnabled val="1"/>
        </dgm:presLayoutVars>
      </dgm:prSet>
      <dgm:spPr/>
      <dgm:t>
        <a:bodyPr/>
        <a:lstStyle/>
        <a:p>
          <a:endParaRPr lang="en-US"/>
        </a:p>
      </dgm:t>
    </dgm:pt>
    <dgm:pt modelId="{F66C6829-0622-40C6-8A76-0E704A82FB10}" type="pres">
      <dgm:prSet presAssocID="{9FD862B4-D7A1-4A90-82C5-680D835697E8}" presName="Accent1" presStyleCnt="0"/>
      <dgm:spPr/>
    </dgm:pt>
    <dgm:pt modelId="{534DE8C1-576B-4CC9-877E-237163C4961A}" type="pres">
      <dgm:prSet presAssocID="{9FD862B4-D7A1-4A90-82C5-680D835697E8}" presName="Accent" presStyleLbl="node1" presStyleIdx="3" presStyleCnt="4"/>
      <dgm:spPr/>
    </dgm:pt>
    <dgm:pt modelId="{265DD172-C934-4CA2-BB33-1EAD54BC3211}" type="pres">
      <dgm:prSet presAssocID="{9FD862B4-D7A1-4A90-82C5-680D835697E8}" presName="ParentBackground1" presStyleCnt="0"/>
      <dgm:spPr/>
    </dgm:pt>
    <dgm:pt modelId="{515D7CA6-570C-42E2-8948-BC8959F1F11A}" type="pres">
      <dgm:prSet presAssocID="{9FD862B4-D7A1-4A90-82C5-680D835697E8}" presName="ParentBackground" presStyleLbl="fgAcc1" presStyleIdx="3" presStyleCnt="4"/>
      <dgm:spPr/>
      <dgm:t>
        <a:bodyPr/>
        <a:lstStyle/>
        <a:p>
          <a:endParaRPr lang="en-US"/>
        </a:p>
      </dgm:t>
    </dgm:pt>
    <dgm:pt modelId="{19CA9479-D872-47B4-8083-252E21B96B26}" type="pres">
      <dgm:prSet presAssocID="{9FD862B4-D7A1-4A90-82C5-680D835697E8}" presName="Parent1" presStyleLbl="revTx" presStyleIdx="0" presStyleCnt="0">
        <dgm:presLayoutVars>
          <dgm:chMax val="1"/>
          <dgm:chPref val="1"/>
          <dgm:bulletEnabled val="1"/>
        </dgm:presLayoutVars>
      </dgm:prSet>
      <dgm:spPr/>
      <dgm:t>
        <a:bodyPr/>
        <a:lstStyle/>
        <a:p>
          <a:endParaRPr lang="en-US"/>
        </a:p>
      </dgm:t>
    </dgm:pt>
  </dgm:ptLst>
  <dgm:cxnLst>
    <dgm:cxn modelId="{64DF7DD1-2882-425D-8F90-ABE4DBEE3494}" type="presOf" srcId="{BFEB0C64-FE05-46C6-A4DA-AE652FAE4675}" destId="{47D4D342-8B8D-4C0B-9394-73BD9843FA6F}" srcOrd="1" destOrd="0" presId="urn:microsoft.com/office/officeart/2011/layout/CircleProcess"/>
    <dgm:cxn modelId="{DBFA576E-44D4-4C0D-AEE9-E72334BE5EB7}" srcId="{03BDAAA6-09D5-4074-86E0-3A08F1D360AC}" destId="{BFEB0C64-FE05-46C6-A4DA-AE652FAE4675}" srcOrd="3" destOrd="0" parTransId="{174B0584-1958-409B-AE16-7F222AD35F18}" sibTransId="{0909F595-CCC6-4F70-A4C0-BA183391D8A0}"/>
    <dgm:cxn modelId="{84F8F3D7-10EE-43D8-96A3-381545995FE0}" type="presOf" srcId="{88BDB13C-B47C-4B9B-ABF3-8D0CF27DBFF4}" destId="{BD459B8A-4F7C-4D63-AAB9-0BDEF404C45E}" srcOrd="0" destOrd="0" presId="urn:microsoft.com/office/officeart/2011/layout/CircleProcess"/>
    <dgm:cxn modelId="{90403042-4BC8-49BC-97F8-7F960102463A}" srcId="{03BDAAA6-09D5-4074-86E0-3A08F1D360AC}" destId="{16D87AD4-4419-4B57-8668-1CF71239106D}" srcOrd="1" destOrd="0" parTransId="{9F82631D-5F91-4963-A4DB-49C950B1047B}" sibTransId="{8872CB09-E488-4ED9-AD48-FDA5EB64EF61}"/>
    <dgm:cxn modelId="{A7576AE6-5B8A-4EAE-82A6-878A0CCE8EDC}" srcId="{03BDAAA6-09D5-4074-86E0-3A08F1D360AC}" destId="{9FD862B4-D7A1-4A90-82C5-680D835697E8}" srcOrd="0" destOrd="0" parTransId="{37FC53F1-9FC7-4CDE-AA98-992821307011}" sibTransId="{1C731C4F-DD08-495C-877F-871B19CF6FBE}"/>
    <dgm:cxn modelId="{D9E0DC3B-E8DD-4D60-A85C-342BC5AC4AD5}" srcId="{03BDAAA6-09D5-4074-86E0-3A08F1D360AC}" destId="{88BDB13C-B47C-4B9B-ABF3-8D0CF27DBFF4}" srcOrd="2" destOrd="0" parTransId="{5084B2B0-6E9D-4F86-86F4-5CE568668096}" sibTransId="{CF06ED64-9F81-4208-9166-6D5F0D65A97C}"/>
    <dgm:cxn modelId="{4A145E89-5DFC-4623-A6D5-32655421B877}" type="presOf" srcId="{16D87AD4-4419-4B57-8668-1CF71239106D}" destId="{E398A5DA-454B-4FEF-B843-C07DC65F1B0B}" srcOrd="1" destOrd="0" presId="urn:microsoft.com/office/officeart/2011/layout/CircleProcess"/>
    <dgm:cxn modelId="{89B1B745-7AC9-4FF2-A188-F79CA10BDD81}" type="presOf" srcId="{88BDB13C-B47C-4B9B-ABF3-8D0CF27DBFF4}" destId="{83625C77-3EE5-49F2-B4C6-54B2916AA5BF}" srcOrd="1" destOrd="0" presId="urn:microsoft.com/office/officeart/2011/layout/CircleProcess"/>
    <dgm:cxn modelId="{1699BD44-BAB6-4D31-B796-2A4672F9A19D}" type="presOf" srcId="{9FD862B4-D7A1-4A90-82C5-680D835697E8}" destId="{19CA9479-D872-47B4-8083-252E21B96B26}" srcOrd="1" destOrd="0" presId="urn:microsoft.com/office/officeart/2011/layout/CircleProcess"/>
    <dgm:cxn modelId="{1C2BD2F5-92B8-48A7-91E8-1BD9859F1362}" type="presOf" srcId="{16D87AD4-4419-4B57-8668-1CF71239106D}" destId="{C29C8641-DD11-4818-91B5-86AFA10B4D90}" srcOrd="0" destOrd="0" presId="urn:microsoft.com/office/officeart/2011/layout/CircleProcess"/>
    <dgm:cxn modelId="{7030B449-2665-4063-BBCF-E84BDFDFCA3C}" type="presOf" srcId="{9FD862B4-D7A1-4A90-82C5-680D835697E8}" destId="{515D7CA6-570C-42E2-8948-BC8959F1F11A}" srcOrd="0" destOrd="0" presId="urn:microsoft.com/office/officeart/2011/layout/CircleProcess"/>
    <dgm:cxn modelId="{3F6AE5AE-17DC-4B59-B283-3F65F0E5ED0C}" type="presOf" srcId="{03BDAAA6-09D5-4074-86E0-3A08F1D360AC}" destId="{6513B930-42B5-4A32-8C15-D1557C538FD8}" srcOrd="0" destOrd="0" presId="urn:microsoft.com/office/officeart/2011/layout/CircleProcess"/>
    <dgm:cxn modelId="{9857A44F-AD13-457B-B91B-42CF9E7BDDC6}" type="presOf" srcId="{BFEB0C64-FE05-46C6-A4DA-AE652FAE4675}" destId="{2ADA88E1-5359-43DB-ABAB-D466E2EE038D}" srcOrd="0" destOrd="0" presId="urn:microsoft.com/office/officeart/2011/layout/CircleProcess"/>
    <dgm:cxn modelId="{3DB783B0-9A2B-4B05-AF93-97ACCE2F9022}" type="presParOf" srcId="{6513B930-42B5-4A32-8C15-D1557C538FD8}" destId="{787E4555-8D64-470A-852F-FDB622E679DD}" srcOrd="0" destOrd="0" presId="urn:microsoft.com/office/officeart/2011/layout/CircleProcess"/>
    <dgm:cxn modelId="{39F7E617-E854-4067-80B3-1D930F01765C}" type="presParOf" srcId="{787E4555-8D64-470A-852F-FDB622E679DD}" destId="{9A480D08-AA37-44B4-9817-19A130F4D087}" srcOrd="0" destOrd="0" presId="urn:microsoft.com/office/officeart/2011/layout/CircleProcess"/>
    <dgm:cxn modelId="{076234F1-AA8A-4FB7-84DB-4BDBB5FDB391}" type="presParOf" srcId="{6513B930-42B5-4A32-8C15-D1557C538FD8}" destId="{C004B08D-9B6A-4121-80E5-F48EA567342E}" srcOrd="1" destOrd="0" presId="urn:microsoft.com/office/officeart/2011/layout/CircleProcess"/>
    <dgm:cxn modelId="{0CC088D4-7085-4B14-8144-2CFBE5D052BE}" type="presParOf" srcId="{C004B08D-9B6A-4121-80E5-F48EA567342E}" destId="{2ADA88E1-5359-43DB-ABAB-D466E2EE038D}" srcOrd="0" destOrd="0" presId="urn:microsoft.com/office/officeart/2011/layout/CircleProcess"/>
    <dgm:cxn modelId="{E882F1D4-3E86-485A-8530-22F7436E7D4C}" type="presParOf" srcId="{6513B930-42B5-4A32-8C15-D1557C538FD8}" destId="{47D4D342-8B8D-4C0B-9394-73BD9843FA6F}" srcOrd="2" destOrd="0" presId="urn:microsoft.com/office/officeart/2011/layout/CircleProcess"/>
    <dgm:cxn modelId="{59984487-6138-41BF-8D12-5556E27F30C6}" type="presParOf" srcId="{6513B930-42B5-4A32-8C15-D1557C538FD8}" destId="{842B1C68-05E5-47FA-9614-F85E6F383212}" srcOrd="3" destOrd="0" presId="urn:microsoft.com/office/officeart/2011/layout/CircleProcess"/>
    <dgm:cxn modelId="{A27EE703-47B7-4F9F-8070-4BCBAF201B00}" type="presParOf" srcId="{842B1C68-05E5-47FA-9614-F85E6F383212}" destId="{48047CA7-4BCD-4E48-B5A5-431C4408B978}" srcOrd="0" destOrd="0" presId="urn:microsoft.com/office/officeart/2011/layout/CircleProcess"/>
    <dgm:cxn modelId="{C099AB31-B78D-4956-A90D-8B716E7008F8}" type="presParOf" srcId="{6513B930-42B5-4A32-8C15-D1557C538FD8}" destId="{0705DAE8-C96B-44BD-8D1B-5808C0E1C210}" srcOrd="4" destOrd="0" presId="urn:microsoft.com/office/officeart/2011/layout/CircleProcess"/>
    <dgm:cxn modelId="{6DFBAD78-EBAE-4B64-94EE-CDF99C1F1693}" type="presParOf" srcId="{0705DAE8-C96B-44BD-8D1B-5808C0E1C210}" destId="{BD459B8A-4F7C-4D63-AAB9-0BDEF404C45E}" srcOrd="0" destOrd="0" presId="urn:microsoft.com/office/officeart/2011/layout/CircleProcess"/>
    <dgm:cxn modelId="{C317C69B-0D77-4DF1-A3B7-715EC1AA0CA1}" type="presParOf" srcId="{6513B930-42B5-4A32-8C15-D1557C538FD8}" destId="{83625C77-3EE5-49F2-B4C6-54B2916AA5BF}" srcOrd="5" destOrd="0" presId="urn:microsoft.com/office/officeart/2011/layout/CircleProcess"/>
    <dgm:cxn modelId="{A5B4CF33-49D0-4D71-A628-EF91B2679C15}" type="presParOf" srcId="{6513B930-42B5-4A32-8C15-D1557C538FD8}" destId="{2644B5CC-06BB-4737-9AA7-7DF3B8914077}" srcOrd="6" destOrd="0" presId="urn:microsoft.com/office/officeart/2011/layout/CircleProcess"/>
    <dgm:cxn modelId="{38582E99-62BF-4379-91EB-2FFC61C88D0C}" type="presParOf" srcId="{2644B5CC-06BB-4737-9AA7-7DF3B8914077}" destId="{F8E1AF12-560F-419E-841E-DF174D8F612A}" srcOrd="0" destOrd="0" presId="urn:microsoft.com/office/officeart/2011/layout/CircleProcess"/>
    <dgm:cxn modelId="{750D31BE-20B6-4418-88EF-03EB93A6FBBD}" type="presParOf" srcId="{6513B930-42B5-4A32-8C15-D1557C538FD8}" destId="{2EF37A5F-66B4-4D34-86A1-D18D0F2425DE}" srcOrd="7" destOrd="0" presId="urn:microsoft.com/office/officeart/2011/layout/CircleProcess"/>
    <dgm:cxn modelId="{D98234E1-5567-41E1-BEFB-DEEB3923C798}" type="presParOf" srcId="{2EF37A5F-66B4-4D34-86A1-D18D0F2425DE}" destId="{C29C8641-DD11-4818-91B5-86AFA10B4D90}" srcOrd="0" destOrd="0" presId="urn:microsoft.com/office/officeart/2011/layout/CircleProcess"/>
    <dgm:cxn modelId="{31CCA8AC-CE74-4A19-A247-3C6138EF9A65}" type="presParOf" srcId="{6513B930-42B5-4A32-8C15-D1557C538FD8}" destId="{E398A5DA-454B-4FEF-B843-C07DC65F1B0B}" srcOrd="8" destOrd="0" presId="urn:microsoft.com/office/officeart/2011/layout/CircleProcess"/>
    <dgm:cxn modelId="{451CE8BF-C941-401A-BFA9-F750EAF9EED4}" type="presParOf" srcId="{6513B930-42B5-4A32-8C15-D1557C538FD8}" destId="{F66C6829-0622-40C6-8A76-0E704A82FB10}" srcOrd="9" destOrd="0" presId="urn:microsoft.com/office/officeart/2011/layout/CircleProcess"/>
    <dgm:cxn modelId="{DEB9CBAB-9E99-46B2-8307-8A252D49D80E}" type="presParOf" srcId="{F66C6829-0622-40C6-8A76-0E704A82FB10}" destId="{534DE8C1-576B-4CC9-877E-237163C4961A}" srcOrd="0" destOrd="0" presId="urn:microsoft.com/office/officeart/2011/layout/CircleProcess"/>
    <dgm:cxn modelId="{C0E298DB-DB03-42B4-BC81-CA0352457579}" type="presParOf" srcId="{6513B930-42B5-4A32-8C15-D1557C538FD8}" destId="{265DD172-C934-4CA2-BB33-1EAD54BC3211}" srcOrd="10" destOrd="0" presId="urn:microsoft.com/office/officeart/2011/layout/CircleProcess"/>
    <dgm:cxn modelId="{44B7F416-5D84-44E4-A9F6-7EEB56749ADF}" type="presParOf" srcId="{265DD172-C934-4CA2-BB33-1EAD54BC3211}" destId="{515D7CA6-570C-42E2-8948-BC8959F1F11A}" srcOrd="0" destOrd="0" presId="urn:microsoft.com/office/officeart/2011/layout/CircleProcess"/>
    <dgm:cxn modelId="{20A35239-C78A-4A3D-8B2B-90E6A0B0071D}" type="presParOf" srcId="{6513B930-42B5-4A32-8C15-D1557C538FD8}" destId="{19CA9479-D872-47B4-8083-252E21B96B26}" srcOrd="11"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10E255-E0F2-4BA9-B60D-037529431853}" type="doc">
      <dgm:prSet loTypeId="urn:microsoft.com/office/officeart/2005/8/layout/architecture" loCatId="relationship" qsTypeId="urn:microsoft.com/office/officeart/2005/8/quickstyle/simple1" qsCatId="simple" csTypeId="urn:microsoft.com/office/officeart/2005/8/colors/accent1_2" csCatId="accent1" phldr="1"/>
      <dgm:spPr/>
      <dgm:t>
        <a:bodyPr/>
        <a:lstStyle/>
        <a:p>
          <a:endParaRPr lang="en-US"/>
        </a:p>
      </dgm:t>
    </dgm:pt>
    <dgm:pt modelId="{4BD4B817-1956-4A8F-B48A-6F475DAFC9BE}">
      <dgm:prSet phldrT="[Text]"/>
      <dgm:spPr/>
      <dgm:t>
        <a:bodyPr/>
        <a:lstStyle/>
        <a:p>
          <a:r>
            <a:rPr lang="en-US" dirty="0" smtClean="0"/>
            <a:t>REKONSTRUKSI</a:t>
          </a:r>
          <a:endParaRPr lang="en-US" dirty="0"/>
        </a:p>
      </dgm:t>
    </dgm:pt>
    <dgm:pt modelId="{DC9066D5-66BB-4B95-8A96-23DC994170E4}" type="parTrans" cxnId="{116ED771-CE52-449D-98BF-FFDDA3765818}">
      <dgm:prSet/>
      <dgm:spPr/>
      <dgm:t>
        <a:bodyPr/>
        <a:lstStyle/>
        <a:p>
          <a:endParaRPr lang="en-US"/>
        </a:p>
      </dgm:t>
    </dgm:pt>
    <dgm:pt modelId="{86CDC4CB-81FA-44F9-A8E1-F00230DAF988}" type="sibTrans" cxnId="{116ED771-CE52-449D-98BF-FFDDA3765818}">
      <dgm:prSet/>
      <dgm:spPr/>
      <dgm:t>
        <a:bodyPr/>
        <a:lstStyle/>
        <a:p>
          <a:endParaRPr lang="en-US"/>
        </a:p>
      </dgm:t>
    </dgm:pt>
    <dgm:pt modelId="{7C9BB2A2-B19A-445E-8479-42377FD81140}">
      <dgm:prSet phldrT="[Text]"/>
      <dgm:spPr/>
      <dgm:t>
        <a:bodyPr/>
        <a:lstStyle/>
        <a:p>
          <a:r>
            <a:rPr lang="en-US" dirty="0" smtClean="0"/>
            <a:t>KONSTRUKSI</a:t>
          </a:r>
          <a:endParaRPr lang="en-US" dirty="0"/>
        </a:p>
      </dgm:t>
    </dgm:pt>
    <dgm:pt modelId="{54C6B7FE-9F5B-41F7-B365-B3A3B64ADCD6}" type="parTrans" cxnId="{E0813AF7-AB60-4CDB-8E78-E3C998EEBBE0}">
      <dgm:prSet/>
      <dgm:spPr/>
      <dgm:t>
        <a:bodyPr/>
        <a:lstStyle/>
        <a:p>
          <a:endParaRPr lang="en-US"/>
        </a:p>
      </dgm:t>
    </dgm:pt>
    <dgm:pt modelId="{8FFE4BB2-3586-4197-A156-C27C89ABFABF}" type="sibTrans" cxnId="{E0813AF7-AB60-4CDB-8E78-E3C998EEBBE0}">
      <dgm:prSet/>
      <dgm:spPr/>
      <dgm:t>
        <a:bodyPr/>
        <a:lstStyle/>
        <a:p>
          <a:endParaRPr lang="en-US"/>
        </a:p>
      </dgm:t>
    </dgm:pt>
    <dgm:pt modelId="{04AA07AF-FC59-4DD5-B524-7FE5BF44011C}">
      <dgm:prSet phldrT="[Text]"/>
      <dgm:spPr/>
      <dgm:t>
        <a:bodyPr/>
        <a:lstStyle/>
        <a:p>
          <a:r>
            <a:rPr lang="en-US" dirty="0" smtClean="0"/>
            <a:t>KATEGORI/ELEMEN</a:t>
          </a:r>
          <a:endParaRPr lang="en-US" dirty="0"/>
        </a:p>
      </dgm:t>
    </dgm:pt>
    <dgm:pt modelId="{4F2AB73C-DC08-46E5-ADD9-CD5F40A60164}" type="parTrans" cxnId="{FF7DFBFD-34E0-4DF7-9D00-F11D5E3B551C}">
      <dgm:prSet/>
      <dgm:spPr/>
      <dgm:t>
        <a:bodyPr/>
        <a:lstStyle/>
        <a:p>
          <a:endParaRPr lang="en-US"/>
        </a:p>
      </dgm:t>
    </dgm:pt>
    <dgm:pt modelId="{1E76AFE0-739F-45D7-8BD7-D2867ECBC3A2}" type="sibTrans" cxnId="{FF7DFBFD-34E0-4DF7-9D00-F11D5E3B551C}">
      <dgm:prSet/>
      <dgm:spPr/>
      <dgm:t>
        <a:bodyPr/>
        <a:lstStyle/>
        <a:p>
          <a:endParaRPr lang="en-US"/>
        </a:p>
      </dgm:t>
    </dgm:pt>
    <dgm:pt modelId="{D341A90B-497D-41C5-86B6-5A8BB8E86723}">
      <dgm:prSet phldrT="[Text]"/>
      <dgm:spPr/>
      <dgm:t>
        <a:bodyPr/>
        <a:lstStyle/>
        <a:p>
          <a:r>
            <a:rPr lang="en-US" dirty="0" smtClean="0"/>
            <a:t>STRUKTUR/SUSUNAN</a:t>
          </a:r>
          <a:endParaRPr lang="en-US" dirty="0"/>
        </a:p>
      </dgm:t>
    </dgm:pt>
    <dgm:pt modelId="{B6A58F2C-0132-4BFB-82B5-061EA30AF5FA}" type="parTrans" cxnId="{07D56D2D-D879-4D37-893D-62C83D1DB771}">
      <dgm:prSet/>
      <dgm:spPr/>
      <dgm:t>
        <a:bodyPr/>
        <a:lstStyle/>
        <a:p>
          <a:endParaRPr lang="en-US"/>
        </a:p>
      </dgm:t>
    </dgm:pt>
    <dgm:pt modelId="{CC099537-F666-4FCC-BCB1-DA2A88617E6B}" type="sibTrans" cxnId="{07D56D2D-D879-4D37-893D-62C83D1DB771}">
      <dgm:prSet/>
      <dgm:spPr/>
      <dgm:t>
        <a:bodyPr/>
        <a:lstStyle/>
        <a:p>
          <a:endParaRPr lang="en-US"/>
        </a:p>
      </dgm:t>
    </dgm:pt>
    <dgm:pt modelId="{9E6B676D-C568-45DA-A547-C225F8AEAE7E}">
      <dgm:prSet phldrT="[Text]"/>
      <dgm:spPr/>
      <dgm:t>
        <a:bodyPr/>
        <a:lstStyle/>
        <a:p>
          <a:r>
            <a:rPr lang="en-US" dirty="0" smtClean="0"/>
            <a:t>DEKONSTRUKSI</a:t>
          </a:r>
          <a:endParaRPr lang="en-US" dirty="0"/>
        </a:p>
      </dgm:t>
    </dgm:pt>
    <dgm:pt modelId="{4C619835-561D-48A4-9E03-9386FAA54D91}" type="parTrans" cxnId="{15A19F7E-05F5-4932-B75D-71BC7806C1C9}">
      <dgm:prSet/>
      <dgm:spPr/>
      <dgm:t>
        <a:bodyPr/>
        <a:lstStyle/>
        <a:p>
          <a:endParaRPr lang="en-US"/>
        </a:p>
      </dgm:t>
    </dgm:pt>
    <dgm:pt modelId="{F1D7E326-B8B7-428D-8AFF-0C17A1787B1D}" type="sibTrans" cxnId="{15A19F7E-05F5-4932-B75D-71BC7806C1C9}">
      <dgm:prSet/>
      <dgm:spPr/>
      <dgm:t>
        <a:bodyPr/>
        <a:lstStyle/>
        <a:p>
          <a:endParaRPr lang="en-US"/>
        </a:p>
      </dgm:t>
    </dgm:pt>
    <dgm:pt modelId="{D18C8CD8-4E0C-42FF-8DB7-095CDF70276F}">
      <dgm:prSet phldrT="[Text]"/>
      <dgm:spPr/>
      <dgm:t>
        <a:bodyPr/>
        <a:lstStyle/>
        <a:p>
          <a:r>
            <a:rPr lang="en-US" dirty="0" smtClean="0"/>
            <a:t>NETWORK</a:t>
          </a:r>
          <a:endParaRPr lang="en-US" dirty="0"/>
        </a:p>
      </dgm:t>
    </dgm:pt>
    <dgm:pt modelId="{901E718F-C0D4-4714-9EFE-66F593FAD12C}" type="parTrans" cxnId="{AA1E0E49-81B1-4203-B66E-B5B312C98CE6}">
      <dgm:prSet/>
      <dgm:spPr/>
      <dgm:t>
        <a:bodyPr/>
        <a:lstStyle/>
        <a:p>
          <a:endParaRPr lang="en-US"/>
        </a:p>
      </dgm:t>
    </dgm:pt>
    <dgm:pt modelId="{3ACC6593-F808-45F0-B4A9-840DDD96B972}" type="sibTrans" cxnId="{AA1E0E49-81B1-4203-B66E-B5B312C98CE6}">
      <dgm:prSet/>
      <dgm:spPr/>
      <dgm:t>
        <a:bodyPr/>
        <a:lstStyle/>
        <a:p>
          <a:endParaRPr lang="en-US"/>
        </a:p>
      </dgm:t>
    </dgm:pt>
    <dgm:pt modelId="{D6669AB6-D8F6-4173-B52C-820F3313CAF3}" type="pres">
      <dgm:prSet presAssocID="{C510E255-E0F2-4BA9-B60D-037529431853}" presName="Name0" presStyleCnt="0">
        <dgm:presLayoutVars>
          <dgm:chPref val="1"/>
          <dgm:dir/>
          <dgm:animOne val="branch"/>
          <dgm:animLvl val="lvl"/>
          <dgm:resizeHandles/>
        </dgm:presLayoutVars>
      </dgm:prSet>
      <dgm:spPr/>
      <dgm:t>
        <a:bodyPr/>
        <a:lstStyle/>
        <a:p>
          <a:endParaRPr lang="en-US"/>
        </a:p>
      </dgm:t>
    </dgm:pt>
    <dgm:pt modelId="{565135EF-4BB8-4CF9-8C84-99C8539F06AF}" type="pres">
      <dgm:prSet presAssocID="{4BD4B817-1956-4A8F-B48A-6F475DAFC9BE}" presName="vertOne" presStyleCnt="0"/>
      <dgm:spPr/>
    </dgm:pt>
    <dgm:pt modelId="{A90EA63C-4185-48B3-8256-1025816E46B2}" type="pres">
      <dgm:prSet presAssocID="{4BD4B817-1956-4A8F-B48A-6F475DAFC9BE}" presName="txOne" presStyleLbl="node0" presStyleIdx="0" presStyleCnt="1">
        <dgm:presLayoutVars>
          <dgm:chPref val="3"/>
        </dgm:presLayoutVars>
      </dgm:prSet>
      <dgm:spPr/>
      <dgm:t>
        <a:bodyPr/>
        <a:lstStyle/>
        <a:p>
          <a:endParaRPr lang="en-US"/>
        </a:p>
      </dgm:t>
    </dgm:pt>
    <dgm:pt modelId="{B89AC116-9FED-40D5-A291-9B77EC37F696}" type="pres">
      <dgm:prSet presAssocID="{4BD4B817-1956-4A8F-B48A-6F475DAFC9BE}" presName="parTransOne" presStyleCnt="0"/>
      <dgm:spPr/>
    </dgm:pt>
    <dgm:pt modelId="{AD816B72-9F85-4D9D-B84A-A9B8F9EB01FF}" type="pres">
      <dgm:prSet presAssocID="{4BD4B817-1956-4A8F-B48A-6F475DAFC9BE}" presName="horzOne" presStyleCnt="0"/>
      <dgm:spPr/>
    </dgm:pt>
    <dgm:pt modelId="{CE5E5B64-095A-4523-BF94-5A546533973C}" type="pres">
      <dgm:prSet presAssocID="{7C9BB2A2-B19A-445E-8479-42377FD81140}" presName="vertTwo" presStyleCnt="0"/>
      <dgm:spPr/>
    </dgm:pt>
    <dgm:pt modelId="{300E81C0-61F1-4557-8379-422B2C8BA52F}" type="pres">
      <dgm:prSet presAssocID="{7C9BB2A2-B19A-445E-8479-42377FD81140}" presName="txTwo" presStyleLbl="node2" presStyleIdx="0" presStyleCnt="2">
        <dgm:presLayoutVars>
          <dgm:chPref val="3"/>
        </dgm:presLayoutVars>
      </dgm:prSet>
      <dgm:spPr/>
      <dgm:t>
        <a:bodyPr/>
        <a:lstStyle/>
        <a:p>
          <a:endParaRPr lang="en-US"/>
        </a:p>
      </dgm:t>
    </dgm:pt>
    <dgm:pt modelId="{7BA120B8-4C17-4DB4-BC42-F5F1CBAC6C87}" type="pres">
      <dgm:prSet presAssocID="{7C9BB2A2-B19A-445E-8479-42377FD81140}" presName="parTransTwo" presStyleCnt="0"/>
      <dgm:spPr/>
    </dgm:pt>
    <dgm:pt modelId="{4A55859F-2230-4030-A145-F8423BB1E512}" type="pres">
      <dgm:prSet presAssocID="{7C9BB2A2-B19A-445E-8479-42377FD81140}" presName="horzTwo" presStyleCnt="0"/>
      <dgm:spPr/>
    </dgm:pt>
    <dgm:pt modelId="{E4E1C1E6-0AE4-4784-A1DD-83C7E54D9BF0}" type="pres">
      <dgm:prSet presAssocID="{04AA07AF-FC59-4DD5-B524-7FE5BF44011C}" presName="vertThree" presStyleCnt="0"/>
      <dgm:spPr/>
    </dgm:pt>
    <dgm:pt modelId="{5A02875B-D355-42B2-B1B8-36BD1BE054D7}" type="pres">
      <dgm:prSet presAssocID="{04AA07AF-FC59-4DD5-B524-7FE5BF44011C}" presName="txThree" presStyleLbl="node3" presStyleIdx="0" presStyleCnt="3">
        <dgm:presLayoutVars>
          <dgm:chPref val="3"/>
        </dgm:presLayoutVars>
      </dgm:prSet>
      <dgm:spPr/>
      <dgm:t>
        <a:bodyPr/>
        <a:lstStyle/>
        <a:p>
          <a:endParaRPr lang="en-US"/>
        </a:p>
      </dgm:t>
    </dgm:pt>
    <dgm:pt modelId="{024DC253-C95E-4EE1-A6DE-168C47BB7846}" type="pres">
      <dgm:prSet presAssocID="{04AA07AF-FC59-4DD5-B524-7FE5BF44011C}" presName="horzThree" presStyleCnt="0"/>
      <dgm:spPr/>
    </dgm:pt>
    <dgm:pt modelId="{4B9DAA62-AEB9-4A46-A269-79F592020CCC}" type="pres">
      <dgm:prSet presAssocID="{1E76AFE0-739F-45D7-8BD7-D2867ECBC3A2}" presName="sibSpaceThree" presStyleCnt="0"/>
      <dgm:spPr/>
    </dgm:pt>
    <dgm:pt modelId="{A5F5660B-252C-478A-9493-3DDD8ACD9776}" type="pres">
      <dgm:prSet presAssocID="{D341A90B-497D-41C5-86B6-5A8BB8E86723}" presName="vertThree" presStyleCnt="0"/>
      <dgm:spPr/>
    </dgm:pt>
    <dgm:pt modelId="{B1C0B0A5-C12F-40AB-893E-B7CD3B07ECEA}" type="pres">
      <dgm:prSet presAssocID="{D341A90B-497D-41C5-86B6-5A8BB8E86723}" presName="txThree" presStyleLbl="node3" presStyleIdx="1" presStyleCnt="3">
        <dgm:presLayoutVars>
          <dgm:chPref val="3"/>
        </dgm:presLayoutVars>
      </dgm:prSet>
      <dgm:spPr/>
      <dgm:t>
        <a:bodyPr/>
        <a:lstStyle/>
        <a:p>
          <a:endParaRPr lang="en-US"/>
        </a:p>
      </dgm:t>
    </dgm:pt>
    <dgm:pt modelId="{19F21042-58FC-47FE-9512-0AC4987E0D23}" type="pres">
      <dgm:prSet presAssocID="{D341A90B-497D-41C5-86B6-5A8BB8E86723}" presName="horzThree" presStyleCnt="0"/>
      <dgm:spPr/>
    </dgm:pt>
    <dgm:pt modelId="{9D9C28FE-9321-4EEF-B22F-15AF53F3CD04}" type="pres">
      <dgm:prSet presAssocID="{8FFE4BB2-3586-4197-A156-C27C89ABFABF}" presName="sibSpaceTwo" presStyleCnt="0"/>
      <dgm:spPr/>
    </dgm:pt>
    <dgm:pt modelId="{9AC5B9E1-8D6D-479A-90F5-89FF6CFAA0D7}" type="pres">
      <dgm:prSet presAssocID="{9E6B676D-C568-45DA-A547-C225F8AEAE7E}" presName="vertTwo" presStyleCnt="0"/>
      <dgm:spPr/>
    </dgm:pt>
    <dgm:pt modelId="{80A3AD16-CF7E-4A61-B711-8CE11C5C33DD}" type="pres">
      <dgm:prSet presAssocID="{9E6B676D-C568-45DA-A547-C225F8AEAE7E}" presName="txTwo" presStyleLbl="node2" presStyleIdx="1" presStyleCnt="2">
        <dgm:presLayoutVars>
          <dgm:chPref val="3"/>
        </dgm:presLayoutVars>
      </dgm:prSet>
      <dgm:spPr/>
      <dgm:t>
        <a:bodyPr/>
        <a:lstStyle/>
        <a:p>
          <a:endParaRPr lang="en-US"/>
        </a:p>
      </dgm:t>
    </dgm:pt>
    <dgm:pt modelId="{D47D6A1F-B1EC-4A8F-9182-446B6CCD8C0C}" type="pres">
      <dgm:prSet presAssocID="{9E6B676D-C568-45DA-A547-C225F8AEAE7E}" presName="parTransTwo" presStyleCnt="0"/>
      <dgm:spPr/>
    </dgm:pt>
    <dgm:pt modelId="{9A1E845B-1B4C-486A-AF47-8CA8CE275700}" type="pres">
      <dgm:prSet presAssocID="{9E6B676D-C568-45DA-A547-C225F8AEAE7E}" presName="horzTwo" presStyleCnt="0"/>
      <dgm:spPr/>
    </dgm:pt>
    <dgm:pt modelId="{E261ECAE-B63F-438A-B9A5-B82FB4B75C01}" type="pres">
      <dgm:prSet presAssocID="{D18C8CD8-4E0C-42FF-8DB7-095CDF70276F}" presName="vertThree" presStyleCnt="0"/>
      <dgm:spPr/>
    </dgm:pt>
    <dgm:pt modelId="{0799CF0C-FD34-46F7-A58B-F0176DB002AD}" type="pres">
      <dgm:prSet presAssocID="{D18C8CD8-4E0C-42FF-8DB7-095CDF70276F}" presName="txThree" presStyleLbl="node3" presStyleIdx="2" presStyleCnt="3">
        <dgm:presLayoutVars>
          <dgm:chPref val="3"/>
        </dgm:presLayoutVars>
      </dgm:prSet>
      <dgm:spPr/>
      <dgm:t>
        <a:bodyPr/>
        <a:lstStyle/>
        <a:p>
          <a:endParaRPr lang="en-US"/>
        </a:p>
      </dgm:t>
    </dgm:pt>
    <dgm:pt modelId="{130A714E-9925-4247-859E-642AA8675CF7}" type="pres">
      <dgm:prSet presAssocID="{D18C8CD8-4E0C-42FF-8DB7-095CDF70276F}" presName="horzThree" presStyleCnt="0"/>
      <dgm:spPr/>
    </dgm:pt>
  </dgm:ptLst>
  <dgm:cxnLst>
    <dgm:cxn modelId="{7658D9EE-343D-452B-BC69-36F1B8C3DF42}" type="presOf" srcId="{9E6B676D-C568-45DA-A547-C225F8AEAE7E}" destId="{80A3AD16-CF7E-4A61-B711-8CE11C5C33DD}" srcOrd="0" destOrd="0" presId="urn:microsoft.com/office/officeart/2005/8/layout/architecture"/>
    <dgm:cxn modelId="{EF0BBF07-CE44-4D8C-B846-050A8F618B31}" type="presOf" srcId="{C510E255-E0F2-4BA9-B60D-037529431853}" destId="{D6669AB6-D8F6-4173-B52C-820F3313CAF3}" srcOrd="0" destOrd="0" presId="urn:microsoft.com/office/officeart/2005/8/layout/architecture"/>
    <dgm:cxn modelId="{DD3BF15A-6861-47F5-933F-EE48940ED36A}" type="presOf" srcId="{7C9BB2A2-B19A-445E-8479-42377FD81140}" destId="{300E81C0-61F1-4557-8379-422B2C8BA52F}" srcOrd="0" destOrd="0" presId="urn:microsoft.com/office/officeart/2005/8/layout/architecture"/>
    <dgm:cxn modelId="{1CE7BB6F-D87C-49BE-A515-D19C249B870B}" type="presOf" srcId="{04AA07AF-FC59-4DD5-B524-7FE5BF44011C}" destId="{5A02875B-D355-42B2-B1B8-36BD1BE054D7}" srcOrd="0" destOrd="0" presId="urn:microsoft.com/office/officeart/2005/8/layout/architecture"/>
    <dgm:cxn modelId="{83FF9528-F439-4EAC-B7CE-B4D52110BC9C}" type="presOf" srcId="{D341A90B-497D-41C5-86B6-5A8BB8E86723}" destId="{B1C0B0A5-C12F-40AB-893E-B7CD3B07ECEA}" srcOrd="0" destOrd="0" presId="urn:microsoft.com/office/officeart/2005/8/layout/architecture"/>
    <dgm:cxn modelId="{AFC99C96-0AC7-4DAC-BE94-913A571EC009}" type="presOf" srcId="{4BD4B817-1956-4A8F-B48A-6F475DAFC9BE}" destId="{A90EA63C-4185-48B3-8256-1025816E46B2}" srcOrd="0" destOrd="0" presId="urn:microsoft.com/office/officeart/2005/8/layout/architecture"/>
    <dgm:cxn modelId="{AA1E0E49-81B1-4203-B66E-B5B312C98CE6}" srcId="{9E6B676D-C568-45DA-A547-C225F8AEAE7E}" destId="{D18C8CD8-4E0C-42FF-8DB7-095CDF70276F}" srcOrd="0" destOrd="0" parTransId="{901E718F-C0D4-4714-9EFE-66F593FAD12C}" sibTransId="{3ACC6593-F808-45F0-B4A9-840DDD96B972}"/>
    <dgm:cxn modelId="{15A19F7E-05F5-4932-B75D-71BC7806C1C9}" srcId="{4BD4B817-1956-4A8F-B48A-6F475DAFC9BE}" destId="{9E6B676D-C568-45DA-A547-C225F8AEAE7E}" srcOrd="1" destOrd="0" parTransId="{4C619835-561D-48A4-9E03-9386FAA54D91}" sibTransId="{F1D7E326-B8B7-428D-8AFF-0C17A1787B1D}"/>
    <dgm:cxn modelId="{07D56D2D-D879-4D37-893D-62C83D1DB771}" srcId="{7C9BB2A2-B19A-445E-8479-42377FD81140}" destId="{D341A90B-497D-41C5-86B6-5A8BB8E86723}" srcOrd="1" destOrd="0" parTransId="{B6A58F2C-0132-4BFB-82B5-061EA30AF5FA}" sibTransId="{CC099537-F666-4FCC-BCB1-DA2A88617E6B}"/>
    <dgm:cxn modelId="{FF7DFBFD-34E0-4DF7-9D00-F11D5E3B551C}" srcId="{7C9BB2A2-B19A-445E-8479-42377FD81140}" destId="{04AA07AF-FC59-4DD5-B524-7FE5BF44011C}" srcOrd="0" destOrd="0" parTransId="{4F2AB73C-DC08-46E5-ADD9-CD5F40A60164}" sibTransId="{1E76AFE0-739F-45D7-8BD7-D2867ECBC3A2}"/>
    <dgm:cxn modelId="{A4FB42DE-E7A1-473E-82C4-8A444C385E9C}" type="presOf" srcId="{D18C8CD8-4E0C-42FF-8DB7-095CDF70276F}" destId="{0799CF0C-FD34-46F7-A58B-F0176DB002AD}" srcOrd="0" destOrd="0" presId="urn:microsoft.com/office/officeart/2005/8/layout/architecture"/>
    <dgm:cxn modelId="{E0813AF7-AB60-4CDB-8E78-E3C998EEBBE0}" srcId="{4BD4B817-1956-4A8F-B48A-6F475DAFC9BE}" destId="{7C9BB2A2-B19A-445E-8479-42377FD81140}" srcOrd="0" destOrd="0" parTransId="{54C6B7FE-9F5B-41F7-B365-B3A3B64ADCD6}" sibTransId="{8FFE4BB2-3586-4197-A156-C27C89ABFABF}"/>
    <dgm:cxn modelId="{116ED771-CE52-449D-98BF-FFDDA3765818}" srcId="{C510E255-E0F2-4BA9-B60D-037529431853}" destId="{4BD4B817-1956-4A8F-B48A-6F475DAFC9BE}" srcOrd="0" destOrd="0" parTransId="{DC9066D5-66BB-4B95-8A96-23DC994170E4}" sibTransId="{86CDC4CB-81FA-44F9-A8E1-F00230DAF988}"/>
    <dgm:cxn modelId="{B1E78D67-CEA9-4149-8E84-89FD3EE133C2}" type="presParOf" srcId="{D6669AB6-D8F6-4173-B52C-820F3313CAF3}" destId="{565135EF-4BB8-4CF9-8C84-99C8539F06AF}" srcOrd="0" destOrd="0" presId="urn:microsoft.com/office/officeart/2005/8/layout/architecture"/>
    <dgm:cxn modelId="{678886E4-DBE5-47EB-94B8-8F7AACD9C2B5}" type="presParOf" srcId="{565135EF-4BB8-4CF9-8C84-99C8539F06AF}" destId="{A90EA63C-4185-48B3-8256-1025816E46B2}" srcOrd="0" destOrd="0" presId="urn:microsoft.com/office/officeart/2005/8/layout/architecture"/>
    <dgm:cxn modelId="{30EBDF93-0697-439F-A15B-8F820E6EC3BE}" type="presParOf" srcId="{565135EF-4BB8-4CF9-8C84-99C8539F06AF}" destId="{B89AC116-9FED-40D5-A291-9B77EC37F696}" srcOrd="1" destOrd="0" presId="urn:microsoft.com/office/officeart/2005/8/layout/architecture"/>
    <dgm:cxn modelId="{407ECCF1-AE67-4354-B18D-2BB1C643B920}" type="presParOf" srcId="{565135EF-4BB8-4CF9-8C84-99C8539F06AF}" destId="{AD816B72-9F85-4D9D-B84A-A9B8F9EB01FF}" srcOrd="2" destOrd="0" presId="urn:microsoft.com/office/officeart/2005/8/layout/architecture"/>
    <dgm:cxn modelId="{F8DF0FC6-AC01-4F40-A13D-50C52BDB4A33}" type="presParOf" srcId="{AD816B72-9F85-4D9D-B84A-A9B8F9EB01FF}" destId="{CE5E5B64-095A-4523-BF94-5A546533973C}" srcOrd="0" destOrd="0" presId="urn:microsoft.com/office/officeart/2005/8/layout/architecture"/>
    <dgm:cxn modelId="{3CA24834-3F75-4EEE-A1E1-425836ABDE25}" type="presParOf" srcId="{CE5E5B64-095A-4523-BF94-5A546533973C}" destId="{300E81C0-61F1-4557-8379-422B2C8BA52F}" srcOrd="0" destOrd="0" presId="urn:microsoft.com/office/officeart/2005/8/layout/architecture"/>
    <dgm:cxn modelId="{F27B7C91-699E-4B2F-AF1C-090561EBFD99}" type="presParOf" srcId="{CE5E5B64-095A-4523-BF94-5A546533973C}" destId="{7BA120B8-4C17-4DB4-BC42-F5F1CBAC6C87}" srcOrd="1" destOrd="0" presId="urn:microsoft.com/office/officeart/2005/8/layout/architecture"/>
    <dgm:cxn modelId="{3DD9C932-97AE-4D28-A592-60842EABFBF3}" type="presParOf" srcId="{CE5E5B64-095A-4523-BF94-5A546533973C}" destId="{4A55859F-2230-4030-A145-F8423BB1E512}" srcOrd="2" destOrd="0" presId="urn:microsoft.com/office/officeart/2005/8/layout/architecture"/>
    <dgm:cxn modelId="{54B27BF0-0C39-409C-93FA-233D08A00E8F}" type="presParOf" srcId="{4A55859F-2230-4030-A145-F8423BB1E512}" destId="{E4E1C1E6-0AE4-4784-A1DD-83C7E54D9BF0}" srcOrd="0" destOrd="0" presId="urn:microsoft.com/office/officeart/2005/8/layout/architecture"/>
    <dgm:cxn modelId="{35EF49AF-49DF-4A02-91C4-796EE5FCA213}" type="presParOf" srcId="{E4E1C1E6-0AE4-4784-A1DD-83C7E54D9BF0}" destId="{5A02875B-D355-42B2-B1B8-36BD1BE054D7}" srcOrd="0" destOrd="0" presId="urn:microsoft.com/office/officeart/2005/8/layout/architecture"/>
    <dgm:cxn modelId="{EA366307-3534-4DB0-83E9-93339DA460A6}" type="presParOf" srcId="{E4E1C1E6-0AE4-4784-A1DD-83C7E54D9BF0}" destId="{024DC253-C95E-4EE1-A6DE-168C47BB7846}" srcOrd="1" destOrd="0" presId="urn:microsoft.com/office/officeart/2005/8/layout/architecture"/>
    <dgm:cxn modelId="{1371A36B-7718-46BD-B7C0-E5C67416876F}" type="presParOf" srcId="{4A55859F-2230-4030-A145-F8423BB1E512}" destId="{4B9DAA62-AEB9-4A46-A269-79F592020CCC}" srcOrd="1" destOrd="0" presId="urn:microsoft.com/office/officeart/2005/8/layout/architecture"/>
    <dgm:cxn modelId="{CBD8F536-A514-4259-807C-E76F32D3D133}" type="presParOf" srcId="{4A55859F-2230-4030-A145-F8423BB1E512}" destId="{A5F5660B-252C-478A-9493-3DDD8ACD9776}" srcOrd="2" destOrd="0" presId="urn:microsoft.com/office/officeart/2005/8/layout/architecture"/>
    <dgm:cxn modelId="{4F49A9C0-5E08-44BD-B258-E42FCB004109}" type="presParOf" srcId="{A5F5660B-252C-478A-9493-3DDD8ACD9776}" destId="{B1C0B0A5-C12F-40AB-893E-B7CD3B07ECEA}" srcOrd="0" destOrd="0" presId="urn:microsoft.com/office/officeart/2005/8/layout/architecture"/>
    <dgm:cxn modelId="{346352E0-FDD5-4C77-B90B-77B9DAAC7F24}" type="presParOf" srcId="{A5F5660B-252C-478A-9493-3DDD8ACD9776}" destId="{19F21042-58FC-47FE-9512-0AC4987E0D23}" srcOrd="1" destOrd="0" presId="urn:microsoft.com/office/officeart/2005/8/layout/architecture"/>
    <dgm:cxn modelId="{6B24C7FC-8B7E-4E4D-823C-1BD35EC037F2}" type="presParOf" srcId="{AD816B72-9F85-4D9D-B84A-A9B8F9EB01FF}" destId="{9D9C28FE-9321-4EEF-B22F-15AF53F3CD04}" srcOrd="1" destOrd="0" presId="urn:microsoft.com/office/officeart/2005/8/layout/architecture"/>
    <dgm:cxn modelId="{E0801133-2D15-493D-94BA-02C7CEF6FF94}" type="presParOf" srcId="{AD816B72-9F85-4D9D-B84A-A9B8F9EB01FF}" destId="{9AC5B9E1-8D6D-479A-90F5-89FF6CFAA0D7}" srcOrd="2" destOrd="0" presId="urn:microsoft.com/office/officeart/2005/8/layout/architecture"/>
    <dgm:cxn modelId="{7D02BFFF-CDBB-40CC-8506-3C2D18941596}" type="presParOf" srcId="{9AC5B9E1-8D6D-479A-90F5-89FF6CFAA0D7}" destId="{80A3AD16-CF7E-4A61-B711-8CE11C5C33DD}" srcOrd="0" destOrd="0" presId="urn:microsoft.com/office/officeart/2005/8/layout/architecture"/>
    <dgm:cxn modelId="{65BB7F4B-E8D5-4B1E-8410-34B61EB093EF}" type="presParOf" srcId="{9AC5B9E1-8D6D-479A-90F5-89FF6CFAA0D7}" destId="{D47D6A1F-B1EC-4A8F-9182-446B6CCD8C0C}" srcOrd="1" destOrd="0" presId="urn:microsoft.com/office/officeart/2005/8/layout/architecture"/>
    <dgm:cxn modelId="{9A2BD1A8-A4F3-4100-B742-E83FF3CE34C4}" type="presParOf" srcId="{9AC5B9E1-8D6D-479A-90F5-89FF6CFAA0D7}" destId="{9A1E845B-1B4C-486A-AF47-8CA8CE275700}" srcOrd="2" destOrd="0" presId="urn:microsoft.com/office/officeart/2005/8/layout/architecture"/>
    <dgm:cxn modelId="{221026A9-BAEB-495E-A064-ED965FEB2EED}" type="presParOf" srcId="{9A1E845B-1B4C-486A-AF47-8CA8CE275700}" destId="{E261ECAE-B63F-438A-B9A5-B82FB4B75C01}" srcOrd="0" destOrd="0" presId="urn:microsoft.com/office/officeart/2005/8/layout/architecture"/>
    <dgm:cxn modelId="{375C5B31-327D-4AD9-BDEF-24EB3E0E788D}" type="presParOf" srcId="{E261ECAE-B63F-438A-B9A5-B82FB4B75C01}" destId="{0799CF0C-FD34-46F7-A58B-F0176DB002AD}" srcOrd="0" destOrd="0" presId="urn:microsoft.com/office/officeart/2005/8/layout/architecture"/>
    <dgm:cxn modelId="{93873B31-5F76-4657-86C9-F6F39826AC16}" type="presParOf" srcId="{E261ECAE-B63F-438A-B9A5-B82FB4B75C01}" destId="{130A714E-9925-4247-859E-642AA8675CF7}" srcOrd="1" destOrd="0" presId="urn:microsoft.com/office/officeart/2005/8/layout/architectur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19110DD-6019-4636-A146-B31FF095BA0B}"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US"/>
        </a:p>
      </dgm:t>
    </dgm:pt>
    <dgm:pt modelId="{75B858DE-25CA-46DF-B816-12E7CF0F9A6C}">
      <dgm:prSet phldrT="[Text]"/>
      <dgm:spPr/>
      <dgm:t>
        <a:bodyPr/>
        <a:lstStyle/>
        <a:p>
          <a:r>
            <a:rPr lang="en-US" dirty="0" err="1" smtClean="0"/>
            <a:t>pembelajaran</a:t>
          </a:r>
          <a:endParaRPr lang="en-US" dirty="0"/>
        </a:p>
      </dgm:t>
    </dgm:pt>
    <dgm:pt modelId="{307994B9-D9A8-47A0-B245-6CBB815092F2}" type="parTrans" cxnId="{A1625EED-5C38-4BF9-8338-0873CA76CB19}">
      <dgm:prSet/>
      <dgm:spPr/>
      <dgm:t>
        <a:bodyPr/>
        <a:lstStyle/>
        <a:p>
          <a:endParaRPr lang="en-US"/>
        </a:p>
      </dgm:t>
    </dgm:pt>
    <dgm:pt modelId="{E73EDEDD-BACA-47DF-AFEE-92FFB6C90AEE}" type="sibTrans" cxnId="{A1625EED-5C38-4BF9-8338-0873CA76CB19}">
      <dgm:prSet/>
      <dgm:spPr/>
      <dgm:t>
        <a:bodyPr/>
        <a:lstStyle/>
        <a:p>
          <a:endParaRPr lang="en-US"/>
        </a:p>
      </dgm:t>
    </dgm:pt>
    <dgm:pt modelId="{C12352F7-5B6F-4B1A-889E-A0C71A6F150E}">
      <dgm:prSet phldrT="[Text]"/>
      <dgm:spPr/>
      <dgm:t>
        <a:bodyPr/>
        <a:lstStyle/>
        <a:p>
          <a:r>
            <a:rPr lang="en-US" dirty="0" smtClean="0"/>
            <a:t>outcome</a:t>
          </a:r>
          <a:endParaRPr lang="en-US" dirty="0"/>
        </a:p>
      </dgm:t>
    </dgm:pt>
    <dgm:pt modelId="{5963BA57-040C-46E0-9F1C-D4322282B439}" type="parTrans" cxnId="{1CEB93D6-B580-49DB-8801-F4CC29B44D48}">
      <dgm:prSet/>
      <dgm:spPr/>
      <dgm:t>
        <a:bodyPr/>
        <a:lstStyle/>
        <a:p>
          <a:endParaRPr lang="en-US"/>
        </a:p>
      </dgm:t>
    </dgm:pt>
    <dgm:pt modelId="{7E248A0D-83E1-4304-90E4-CA642FBBF4D1}" type="sibTrans" cxnId="{1CEB93D6-B580-49DB-8801-F4CC29B44D48}">
      <dgm:prSet/>
      <dgm:spPr/>
      <dgm:t>
        <a:bodyPr/>
        <a:lstStyle/>
        <a:p>
          <a:endParaRPr lang="en-US"/>
        </a:p>
      </dgm:t>
    </dgm:pt>
    <dgm:pt modelId="{61C717C4-41FD-4D87-894D-579837CD2544}">
      <dgm:prSet phldrT="[Text]"/>
      <dgm:spPr/>
      <dgm:t>
        <a:bodyPr/>
        <a:lstStyle/>
        <a:p>
          <a:r>
            <a:rPr lang="en-US" dirty="0" smtClean="0"/>
            <a:t>content</a:t>
          </a:r>
          <a:endParaRPr lang="en-US" dirty="0"/>
        </a:p>
      </dgm:t>
    </dgm:pt>
    <dgm:pt modelId="{C81D2635-C6CE-4CF2-B1E8-25797D62A39C}" type="parTrans" cxnId="{AF13E665-0FA6-4B98-BD83-B8217F6BD01A}">
      <dgm:prSet/>
      <dgm:spPr/>
      <dgm:t>
        <a:bodyPr/>
        <a:lstStyle/>
        <a:p>
          <a:endParaRPr lang="en-US"/>
        </a:p>
      </dgm:t>
    </dgm:pt>
    <dgm:pt modelId="{90993AC9-2967-4244-B01C-52A77F310419}" type="sibTrans" cxnId="{AF13E665-0FA6-4B98-BD83-B8217F6BD01A}">
      <dgm:prSet/>
      <dgm:spPr/>
      <dgm:t>
        <a:bodyPr/>
        <a:lstStyle/>
        <a:p>
          <a:endParaRPr lang="en-US"/>
        </a:p>
      </dgm:t>
    </dgm:pt>
    <dgm:pt modelId="{99F2B3A9-0CAA-4FF5-A127-E7682DEC86FF}">
      <dgm:prSet phldrT="[Text]"/>
      <dgm:spPr/>
      <dgm:t>
        <a:bodyPr/>
        <a:lstStyle/>
        <a:p>
          <a:r>
            <a:rPr lang="en-US" dirty="0" smtClean="0"/>
            <a:t>Methods and strategy</a:t>
          </a:r>
          <a:endParaRPr lang="en-US" dirty="0"/>
        </a:p>
      </dgm:t>
    </dgm:pt>
    <dgm:pt modelId="{C5B897C4-9AA2-40EB-88BA-2EEE40C46C3C}" type="parTrans" cxnId="{6769650B-BC4D-4771-ADA9-65846D8E9052}">
      <dgm:prSet/>
      <dgm:spPr/>
      <dgm:t>
        <a:bodyPr/>
        <a:lstStyle/>
        <a:p>
          <a:endParaRPr lang="en-US"/>
        </a:p>
      </dgm:t>
    </dgm:pt>
    <dgm:pt modelId="{22A51A34-18A5-4C97-BDD8-BC4DED56BB38}" type="sibTrans" cxnId="{6769650B-BC4D-4771-ADA9-65846D8E9052}">
      <dgm:prSet/>
      <dgm:spPr/>
      <dgm:t>
        <a:bodyPr/>
        <a:lstStyle/>
        <a:p>
          <a:endParaRPr lang="en-US"/>
        </a:p>
      </dgm:t>
    </dgm:pt>
    <dgm:pt modelId="{CCB8ECD9-A883-4F65-B345-101F3F8CFCF1}">
      <dgm:prSet/>
      <dgm:spPr/>
      <dgm:t>
        <a:bodyPr/>
        <a:lstStyle/>
        <a:p>
          <a:r>
            <a:rPr lang="en-US" dirty="0" smtClean="0"/>
            <a:t>Assessment</a:t>
          </a:r>
          <a:endParaRPr lang="en-US" dirty="0"/>
        </a:p>
      </dgm:t>
    </dgm:pt>
    <dgm:pt modelId="{DC9F54A3-8C49-4999-9A7A-C67A8E045196}" type="parTrans" cxnId="{2C5A3611-5C03-4CB4-B398-9985790E924F}">
      <dgm:prSet/>
      <dgm:spPr/>
    </dgm:pt>
    <dgm:pt modelId="{3B49F176-65D2-41A3-B6B0-05743165EA23}" type="sibTrans" cxnId="{2C5A3611-5C03-4CB4-B398-9985790E924F}">
      <dgm:prSet/>
      <dgm:spPr/>
    </dgm:pt>
    <dgm:pt modelId="{B72CC69F-9346-461E-BE85-089902AD24B9}" type="pres">
      <dgm:prSet presAssocID="{519110DD-6019-4636-A146-B31FF095BA0B}" presName="composite" presStyleCnt="0">
        <dgm:presLayoutVars>
          <dgm:chMax val="1"/>
          <dgm:dir/>
          <dgm:resizeHandles val="exact"/>
        </dgm:presLayoutVars>
      </dgm:prSet>
      <dgm:spPr/>
      <dgm:t>
        <a:bodyPr/>
        <a:lstStyle/>
        <a:p>
          <a:endParaRPr lang="en-US"/>
        </a:p>
      </dgm:t>
    </dgm:pt>
    <dgm:pt modelId="{80AC967D-2416-4AFB-9AEE-DD06A25DFB96}" type="pres">
      <dgm:prSet presAssocID="{75B858DE-25CA-46DF-B816-12E7CF0F9A6C}" presName="roof" presStyleLbl="dkBgShp" presStyleIdx="0" presStyleCnt="2"/>
      <dgm:spPr/>
      <dgm:t>
        <a:bodyPr/>
        <a:lstStyle/>
        <a:p>
          <a:endParaRPr lang="en-US"/>
        </a:p>
      </dgm:t>
    </dgm:pt>
    <dgm:pt modelId="{BC3262B2-D7BA-4FD7-8044-C808D30B6C38}" type="pres">
      <dgm:prSet presAssocID="{75B858DE-25CA-46DF-B816-12E7CF0F9A6C}" presName="pillars" presStyleCnt="0"/>
      <dgm:spPr/>
    </dgm:pt>
    <dgm:pt modelId="{DF0718E8-76C1-4E9E-A144-402723CB8AC6}" type="pres">
      <dgm:prSet presAssocID="{75B858DE-25CA-46DF-B816-12E7CF0F9A6C}" presName="pillar1" presStyleLbl="node1" presStyleIdx="0" presStyleCnt="4">
        <dgm:presLayoutVars>
          <dgm:bulletEnabled val="1"/>
        </dgm:presLayoutVars>
      </dgm:prSet>
      <dgm:spPr/>
      <dgm:t>
        <a:bodyPr/>
        <a:lstStyle/>
        <a:p>
          <a:endParaRPr lang="en-US"/>
        </a:p>
      </dgm:t>
    </dgm:pt>
    <dgm:pt modelId="{004DAAFF-27A0-4410-ABCF-16266AF22D8B}" type="pres">
      <dgm:prSet presAssocID="{61C717C4-41FD-4D87-894D-579837CD2544}" presName="pillarX" presStyleLbl="node1" presStyleIdx="1" presStyleCnt="4">
        <dgm:presLayoutVars>
          <dgm:bulletEnabled val="1"/>
        </dgm:presLayoutVars>
      </dgm:prSet>
      <dgm:spPr/>
      <dgm:t>
        <a:bodyPr/>
        <a:lstStyle/>
        <a:p>
          <a:endParaRPr lang="en-US"/>
        </a:p>
      </dgm:t>
    </dgm:pt>
    <dgm:pt modelId="{8D3CB251-A2BF-4194-B246-619FFC8DC37E}" type="pres">
      <dgm:prSet presAssocID="{99F2B3A9-0CAA-4FF5-A127-E7682DEC86FF}" presName="pillarX" presStyleLbl="node1" presStyleIdx="2" presStyleCnt="4">
        <dgm:presLayoutVars>
          <dgm:bulletEnabled val="1"/>
        </dgm:presLayoutVars>
      </dgm:prSet>
      <dgm:spPr/>
      <dgm:t>
        <a:bodyPr/>
        <a:lstStyle/>
        <a:p>
          <a:endParaRPr lang="en-US"/>
        </a:p>
      </dgm:t>
    </dgm:pt>
    <dgm:pt modelId="{D8A3F803-78FA-450E-A99E-14E0EB99461B}" type="pres">
      <dgm:prSet presAssocID="{CCB8ECD9-A883-4F65-B345-101F3F8CFCF1}" presName="pillarX" presStyleLbl="node1" presStyleIdx="3" presStyleCnt="4">
        <dgm:presLayoutVars>
          <dgm:bulletEnabled val="1"/>
        </dgm:presLayoutVars>
      </dgm:prSet>
      <dgm:spPr/>
      <dgm:t>
        <a:bodyPr/>
        <a:lstStyle/>
        <a:p>
          <a:endParaRPr lang="en-US"/>
        </a:p>
      </dgm:t>
    </dgm:pt>
    <dgm:pt modelId="{E1B37C20-BB71-4A1B-8B54-BA162A5EDDA0}" type="pres">
      <dgm:prSet presAssocID="{75B858DE-25CA-46DF-B816-12E7CF0F9A6C}" presName="base" presStyleLbl="dkBgShp" presStyleIdx="1" presStyleCnt="2"/>
      <dgm:spPr/>
    </dgm:pt>
  </dgm:ptLst>
  <dgm:cxnLst>
    <dgm:cxn modelId="{A2C5ED61-BD6E-46EF-9C1B-E2E0CD39B686}" type="presOf" srcId="{75B858DE-25CA-46DF-B816-12E7CF0F9A6C}" destId="{80AC967D-2416-4AFB-9AEE-DD06A25DFB96}" srcOrd="0" destOrd="0" presId="urn:microsoft.com/office/officeart/2005/8/layout/hList3"/>
    <dgm:cxn modelId="{2C5A3611-5C03-4CB4-B398-9985790E924F}" srcId="{75B858DE-25CA-46DF-B816-12E7CF0F9A6C}" destId="{CCB8ECD9-A883-4F65-B345-101F3F8CFCF1}" srcOrd="3" destOrd="0" parTransId="{DC9F54A3-8C49-4999-9A7A-C67A8E045196}" sibTransId="{3B49F176-65D2-41A3-B6B0-05743165EA23}"/>
    <dgm:cxn modelId="{CE8BFD1B-42CD-48A0-A4A0-0DC9AC92C652}" type="presOf" srcId="{C12352F7-5B6F-4B1A-889E-A0C71A6F150E}" destId="{DF0718E8-76C1-4E9E-A144-402723CB8AC6}" srcOrd="0" destOrd="0" presId="urn:microsoft.com/office/officeart/2005/8/layout/hList3"/>
    <dgm:cxn modelId="{54A26780-35EF-4378-A559-3BF0D7B85F6B}" type="presOf" srcId="{519110DD-6019-4636-A146-B31FF095BA0B}" destId="{B72CC69F-9346-461E-BE85-089902AD24B9}" srcOrd="0" destOrd="0" presId="urn:microsoft.com/office/officeart/2005/8/layout/hList3"/>
    <dgm:cxn modelId="{A1625EED-5C38-4BF9-8338-0873CA76CB19}" srcId="{519110DD-6019-4636-A146-B31FF095BA0B}" destId="{75B858DE-25CA-46DF-B816-12E7CF0F9A6C}" srcOrd="0" destOrd="0" parTransId="{307994B9-D9A8-47A0-B245-6CBB815092F2}" sibTransId="{E73EDEDD-BACA-47DF-AFEE-92FFB6C90AEE}"/>
    <dgm:cxn modelId="{6769650B-BC4D-4771-ADA9-65846D8E9052}" srcId="{75B858DE-25CA-46DF-B816-12E7CF0F9A6C}" destId="{99F2B3A9-0CAA-4FF5-A127-E7682DEC86FF}" srcOrd="2" destOrd="0" parTransId="{C5B897C4-9AA2-40EB-88BA-2EEE40C46C3C}" sibTransId="{22A51A34-18A5-4C97-BDD8-BC4DED56BB38}"/>
    <dgm:cxn modelId="{384714CF-8453-4696-AF52-54050A0FE375}" type="presOf" srcId="{CCB8ECD9-A883-4F65-B345-101F3F8CFCF1}" destId="{D8A3F803-78FA-450E-A99E-14E0EB99461B}" srcOrd="0" destOrd="0" presId="urn:microsoft.com/office/officeart/2005/8/layout/hList3"/>
    <dgm:cxn modelId="{6590D0E5-8B52-45A9-A40E-18288BFA74F8}" type="presOf" srcId="{61C717C4-41FD-4D87-894D-579837CD2544}" destId="{004DAAFF-27A0-4410-ABCF-16266AF22D8B}" srcOrd="0" destOrd="0" presId="urn:microsoft.com/office/officeart/2005/8/layout/hList3"/>
    <dgm:cxn modelId="{1EB47401-B682-43BF-AB5C-381371C45C58}" type="presOf" srcId="{99F2B3A9-0CAA-4FF5-A127-E7682DEC86FF}" destId="{8D3CB251-A2BF-4194-B246-619FFC8DC37E}" srcOrd="0" destOrd="0" presId="urn:microsoft.com/office/officeart/2005/8/layout/hList3"/>
    <dgm:cxn modelId="{AF13E665-0FA6-4B98-BD83-B8217F6BD01A}" srcId="{75B858DE-25CA-46DF-B816-12E7CF0F9A6C}" destId="{61C717C4-41FD-4D87-894D-579837CD2544}" srcOrd="1" destOrd="0" parTransId="{C81D2635-C6CE-4CF2-B1E8-25797D62A39C}" sibTransId="{90993AC9-2967-4244-B01C-52A77F310419}"/>
    <dgm:cxn modelId="{1CEB93D6-B580-49DB-8801-F4CC29B44D48}" srcId="{75B858DE-25CA-46DF-B816-12E7CF0F9A6C}" destId="{C12352F7-5B6F-4B1A-889E-A0C71A6F150E}" srcOrd="0" destOrd="0" parTransId="{5963BA57-040C-46E0-9F1C-D4322282B439}" sibTransId="{7E248A0D-83E1-4304-90E4-CA642FBBF4D1}"/>
    <dgm:cxn modelId="{EFF364CE-3FD3-4BE5-AED4-A80576999F0B}" type="presParOf" srcId="{B72CC69F-9346-461E-BE85-089902AD24B9}" destId="{80AC967D-2416-4AFB-9AEE-DD06A25DFB96}" srcOrd="0" destOrd="0" presId="urn:microsoft.com/office/officeart/2005/8/layout/hList3"/>
    <dgm:cxn modelId="{D867B943-8001-482F-BBA7-8EFB21079494}" type="presParOf" srcId="{B72CC69F-9346-461E-BE85-089902AD24B9}" destId="{BC3262B2-D7BA-4FD7-8044-C808D30B6C38}" srcOrd="1" destOrd="0" presId="urn:microsoft.com/office/officeart/2005/8/layout/hList3"/>
    <dgm:cxn modelId="{373F6321-A543-4B04-94EE-0C7CF92D2D81}" type="presParOf" srcId="{BC3262B2-D7BA-4FD7-8044-C808D30B6C38}" destId="{DF0718E8-76C1-4E9E-A144-402723CB8AC6}" srcOrd="0" destOrd="0" presId="urn:microsoft.com/office/officeart/2005/8/layout/hList3"/>
    <dgm:cxn modelId="{A5167E78-F74E-4837-A184-8C253875AA05}" type="presParOf" srcId="{BC3262B2-D7BA-4FD7-8044-C808D30B6C38}" destId="{004DAAFF-27A0-4410-ABCF-16266AF22D8B}" srcOrd="1" destOrd="0" presId="urn:microsoft.com/office/officeart/2005/8/layout/hList3"/>
    <dgm:cxn modelId="{C99B7C29-7FD7-4CD9-B13F-D0A1F1A67327}" type="presParOf" srcId="{BC3262B2-D7BA-4FD7-8044-C808D30B6C38}" destId="{8D3CB251-A2BF-4194-B246-619FFC8DC37E}" srcOrd="2" destOrd="0" presId="urn:microsoft.com/office/officeart/2005/8/layout/hList3"/>
    <dgm:cxn modelId="{B3BB309C-957D-4A3C-BE40-B751F3DBBDEB}" type="presParOf" srcId="{BC3262B2-D7BA-4FD7-8044-C808D30B6C38}" destId="{D8A3F803-78FA-450E-A99E-14E0EB99461B}" srcOrd="3" destOrd="0" presId="urn:microsoft.com/office/officeart/2005/8/layout/hList3"/>
    <dgm:cxn modelId="{07322240-82CC-45AD-86BD-441FEDB84533}" type="presParOf" srcId="{B72CC69F-9346-461E-BE85-089902AD24B9}" destId="{E1B37C20-BB71-4A1B-8B54-BA162A5EDDA0}"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127684E-922F-4585-9F9F-95C09588D152}"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3D886B04-03CE-4B80-9305-F930384F28C8}">
      <dgm:prSet/>
      <dgm:spPr/>
      <dgm:t>
        <a:bodyPr/>
        <a:lstStyle/>
        <a:p>
          <a:r>
            <a:rPr lang="en-US" dirty="0" err="1"/>
            <a:t>Kriteria</a:t>
          </a:r>
          <a:r>
            <a:rPr lang="en-US" dirty="0"/>
            <a:t> </a:t>
          </a:r>
          <a:r>
            <a:rPr lang="en-US" dirty="0" err="1" smtClean="0"/>
            <a:t>penilaian</a:t>
          </a:r>
          <a:r>
            <a:rPr lang="en-US" dirty="0" smtClean="0"/>
            <a:t>/assessment </a:t>
          </a:r>
          <a:r>
            <a:rPr lang="en-US" dirty="0" err="1"/>
            <a:t>akhir</a:t>
          </a:r>
          <a:endParaRPr lang="en-US" dirty="0"/>
        </a:p>
      </dgm:t>
    </dgm:pt>
    <dgm:pt modelId="{7F47F595-F745-4216-870A-05D571A45712}" type="parTrans" cxnId="{D2537ACA-8791-497E-8E11-FB8A05C647C0}">
      <dgm:prSet/>
      <dgm:spPr/>
      <dgm:t>
        <a:bodyPr/>
        <a:lstStyle/>
        <a:p>
          <a:endParaRPr lang="en-US"/>
        </a:p>
      </dgm:t>
    </dgm:pt>
    <dgm:pt modelId="{E6216B02-1417-45C2-A0DF-69494D114483}" type="sibTrans" cxnId="{D2537ACA-8791-497E-8E11-FB8A05C647C0}">
      <dgm:prSet/>
      <dgm:spPr/>
      <dgm:t>
        <a:bodyPr/>
        <a:lstStyle/>
        <a:p>
          <a:endParaRPr lang="en-US"/>
        </a:p>
      </dgm:t>
    </dgm:pt>
    <dgm:pt modelId="{D28B34C1-574B-41A3-B4C3-95D3DDAA8983}">
      <dgm:prSet/>
      <dgm:spPr/>
      <dgm:t>
        <a:bodyPr/>
        <a:lstStyle/>
        <a:p>
          <a:r>
            <a:rPr lang="en-US" b="1" dirty="0">
              <a:solidFill>
                <a:srgbClr val="FF0000"/>
              </a:solidFill>
            </a:rPr>
            <a:t>50% </a:t>
          </a:r>
          <a:r>
            <a:rPr lang="en-US" b="1" dirty="0" err="1">
              <a:solidFill>
                <a:srgbClr val="FF0000"/>
              </a:solidFill>
            </a:rPr>
            <a:t>dari</a:t>
          </a:r>
          <a:r>
            <a:rPr lang="en-US" b="1" dirty="0">
              <a:solidFill>
                <a:srgbClr val="FF0000"/>
              </a:solidFill>
            </a:rPr>
            <a:t> </a:t>
          </a:r>
          <a:r>
            <a:rPr lang="en-US" b="1" dirty="0" err="1">
              <a:solidFill>
                <a:srgbClr val="FF0000"/>
              </a:solidFill>
            </a:rPr>
            <a:t>bobot</a:t>
          </a:r>
          <a:r>
            <a:rPr lang="en-US" b="1" dirty="0">
              <a:solidFill>
                <a:srgbClr val="FF0000"/>
              </a:solidFill>
            </a:rPr>
            <a:t> </a:t>
          </a:r>
          <a:r>
            <a:rPr lang="en-US" b="1" dirty="0" err="1">
              <a:solidFill>
                <a:srgbClr val="FF0000"/>
              </a:solidFill>
            </a:rPr>
            <a:t>nilai</a:t>
          </a:r>
          <a:r>
            <a:rPr lang="en-US" b="1" dirty="0">
              <a:solidFill>
                <a:srgbClr val="FF0000"/>
              </a:solidFill>
            </a:rPr>
            <a:t> </a:t>
          </a:r>
          <a:r>
            <a:rPr lang="en-US" b="1" dirty="0" err="1">
              <a:solidFill>
                <a:srgbClr val="FF0000"/>
              </a:solidFill>
            </a:rPr>
            <a:t>akhir</a:t>
          </a:r>
          <a:r>
            <a:rPr lang="en-US" b="1" dirty="0">
              <a:solidFill>
                <a:srgbClr val="FF0000"/>
              </a:solidFill>
            </a:rPr>
            <a:t> </a:t>
          </a:r>
          <a:r>
            <a:rPr lang="en-US" b="1" dirty="0" err="1">
              <a:solidFill>
                <a:schemeClr val="bg1"/>
              </a:solidFill>
            </a:rPr>
            <a:t>harus</a:t>
          </a:r>
          <a:r>
            <a:rPr lang="en-US" b="1" dirty="0">
              <a:solidFill>
                <a:schemeClr val="bg1"/>
              </a:solidFill>
            </a:rPr>
            <a:t> </a:t>
          </a:r>
          <a:r>
            <a:rPr lang="en-US" b="1" dirty="0" err="1">
              <a:solidFill>
                <a:schemeClr val="bg1"/>
              </a:solidFill>
            </a:rPr>
            <a:t>berdasarkan</a:t>
          </a:r>
          <a:r>
            <a:rPr lang="en-US" b="1" dirty="0">
              <a:solidFill>
                <a:schemeClr val="bg1"/>
              </a:solidFill>
            </a:rPr>
            <a:t> </a:t>
          </a:r>
          <a:r>
            <a:rPr lang="en-US" b="1" dirty="0" err="1">
              <a:solidFill>
                <a:schemeClr val="bg1"/>
              </a:solidFill>
            </a:rPr>
            <a:t>kualitas</a:t>
          </a:r>
          <a:r>
            <a:rPr lang="en-US" b="1" dirty="0">
              <a:solidFill>
                <a:schemeClr val="bg1"/>
              </a:solidFill>
            </a:rPr>
            <a:t> </a:t>
          </a:r>
          <a:r>
            <a:rPr lang="en-US" b="1" dirty="0" err="1">
              <a:solidFill>
                <a:schemeClr val="bg1"/>
              </a:solidFill>
            </a:rPr>
            <a:t>partisipasi</a:t>
          </a:r>
          <a:r>
            <a:rPr lang="en-US" b="1" dirty="0">
              <a:solidFill>
                <a:schemeClr val="bg1"/>
              </a:solidFill>
            </a:rPr>
            <a:t> </a:t>
          </a:r>
          <a:r>
            <a:rPr lang="en-US" b="1" dirty="0" err="1">
              <a:solidFill>
                <a:schemeClr val="bg1"/>
              </a:solidFill>
            </a:rPr>
            <a:t>diskusi</a:t>
          </a:r>
          <a:r>
            <a:rPr lang="en-US" b="1" dirty="0">
              <a:solidFill>
                <a:schemeClr val="bg1"/>
              </a:solidFill>
            </a:rPr>
            <a:t> </a:t>
          </a:r>
          <a:r>
            <a:rPr lang="en-US" b="1" dirty="0" err="1">
              <a:solidFill>
                <a:schemeClr val="bg1"/>
              </a:solidFill>
            </a:rPr>
            <a:t>kelas</a:t>
          </a:r>
          <a:r>
            <a:rPr lang="en-US" b="1" dirty="0">
              <a:solidFill>
                <a:schemeClr val="bg1"/>
              </a:solidFill>
            </a:rPr>
            <a:t> (case  method) dan/</a:t>
          </a:r>
          <a:r>
            <a:rPr lang="en-US" b="1" dirty="0" err="1">
              <a:solidFill>
                <a:schemeClr val="bg1"/>
              </a:solidFill>
            </a:rPr>
            <a:t>atau</a:t>
          </a:r>
          <a:r>
            <a:rPr lang="en-US" b="1" dirty="0">
              <a:solidFill>
                <a:schemeClr val="bg1"/>
              </a:solidFill>
            </a:rPr>
            <a:t> </a:t>
          </a:r>
          <a:r>
            <a:rPr lang="en-US" b="1" dirty="0" err="1">
              <a:solidFill>
                <a:schemeClr val="bg1"/>
              </a:solidFill>
            </a:rPr>
            <a:t>presentasi</a:t>
          </a:r>
          <a:r>
            <a:rPr lang="en-US" b="1" dirty="0">
              <a:solidFill>
                <a:schemeClr val="bg1"/>
              </a:solidFill>
            </a:rPr>
            <a:t> </a:t>
          </a:r>
          <a:r>
            <a:rPr lang="en-US" b="1" dirty="0" err="1">
              <a:solidFill>
                <a:schemeClr val="bg1"/>
              </a:solidFill>
            </a:rPr>
            <a:t>akhir</a:t>
          </a:r>
          <a:r>
            <a:rPr lang="en-US" b="1" dirty="0">
              <a:solidFill>
                <a:schemeClr val="bg1"/>
              </a:solidFill>
            </a:rPr>
            <a:t> project-based learning</a:t>
          </a:r>
          <a:r>
            <a:rPr lang="en-US" dirty="0"/>
            <a:t>.</a:t>
          </a:r>
        </a:p>
      </dgm:t>
    </dgm:pt>
    <dgm:pt modelId="{06834CA2-4C93-480A-B975-39151612B41B}" type="parTrans" cxnId="{F700D987-564F-448A-853A-CB6E6254B4A0}">
      <dgm:prSet/>
      <dgm:spPr/>
      <dgm:t>
        <a:bodyPr/>
        <a:lstStyle/>
        <a:p>
          <a:endParaRPr lang="en-US"/>
        </a:p>
      </dgm:t>
    </dgm:pt>
    <dgm:pt modelId="{5387E0E6-DF85-402C-BAEC-A42E83FC3ACF}" type="sibTrans" cxnId="{F700D987-564F-448A-853A-CB6E6254B4A0}">
      <dgm:prSet/>
      <dgm:spPr/>
      <dgm:t>
        <a:bodyPr/>
        <a:lstStyle/>
        <a:p>
          <a:endParaRPr lang="en-US"/>
        </a:p>
      </dgm:t>
    </dgm:pt>
    <dgm:pt modelId="{DF889660-8887-475A-BB4A-0E37E99335A5}" type="pres">
      <dgm:prSet presAssocID="{7127684E-922F-4585-9F9F-95C09588D152}" presName="linear" presStyleCnt="0">
        <dgm:presLayoutVars>
          <dgm:animLvl val="lvl"/>
          <dgm:resizeHandles val="exact"/>
        </dgm:presLayoutVars>
      </dgm:prSet>
      <dgm:spPr/>
      <dgm:t>
        <a:bodyPr/>
        <a:lstStyle/>
        <a:p>
          <a:endParaRPr lang="en-US"/>
        </a:p>
      </dgm:t>
    </dgm:pt>
    <dgm:pt modelId="{97BC0BAD-233D-464F-AFC4-521E2E0BB344}" type="pres">
      <dgm:prSet presAssocID="{3D886B04-03CE-4B80-9305-F930384F28C8}" presName="parentText" presStyleLbl="node1" presStyleIdx="0" presStyleCnt="2">
        <dgm:presLayoutVars>
          <dgm:chMax val="0"/>
          <dgm:bulletEnabled val="1"/>
        </dgm:presLayoutVars>
      </dgm:prSet>
      <dgm:spPr/>
      <dgm:t>
        <a:bodyPr/>
        <a:lstStyle/>
        <a:p>
          <a:endParaRPr lang="en-US"/>
        </a:p>
      </dgm:t>
    </dgm:pt>
    <dgm:pt modelId="{03299C35-F9A5-4073-A11C-763D1B17316E}" type="pres">
      <dgm:prSet presAssocID="{E6216B02-1417-45C2-A0DF-69494D114483}" presName="spacer" presStyleCnt="0"/>
      <dgm:spPr/>
    </dgm:pt>
    <dgm:pt modelId="{7DB8D84A-337C-4736-840F-10777D4D77FF}" type="pres">
      <dgm:prSet presAssocID="{D28B34C1-574B-41A3-B4C3-95D3DDAA8983}" presName="parentText" presStyleLbl="node1" presStyleIdx="1" presStyleCnt="2">
        <dgm:presLayoutVars>
          <dgm:chMax val="0"/>
          <dgm:bulletEnabled val="1"/>
        </dgm:presLayoutVars>
      </dgm:prSet>
      <dgm:spPr/>
      <dgm:t>
        <a:bodyPr/>
        <a:lstStyle/>
        <a:p>
          <a:endParaRPr lang="en-US"/>
        </a:p>
      </dgm:t>
    </dgm:pt>
  </dgm:ptLst>
  <dgm:cxnLst>
    <dgm:cxn modelId="{0AA6BEC8-7F3B-4EDB-9523-84A0F8D90171}" type="presOf" srcId="{D28B34C1-574B-41A3-B4C3-95D3DDAA8983}" destId="{7DB8D84A-337C-4736-840F-10777D4D77FF}" srcOrd="0" destOrd="0" presId="urn:microsoft.com/office/officeart/2005/8/layout/vList2"/>
    <dgm:cxn modelId="{D2537ACA-8791-497E-8E11-FB8A05C647C0}" srcId="{7127684E-922F-4585-9F9F-95C09588D152}" destId="{3D886B04-03CE-4B80-9305-F930384F28C8}" srcOrd="0" destOrd="0" parTransId="{7F47F595-F745-4216-870A-05D571A45712}" sibTransId="{E6216B02-1417-45C2-A0DF-69494D114483}"/>
    <dgm:cxn modelId="{E74F8856-8412-4372-8079-FA500E1C0531}" type="presOf" srcId="{7127684E-922F-4585-9F9F-95C09588D152}" destId="{DF889660-8887-475A-BB4A-0E37E99335A5}" srcOrd="0" destOrd="0" presId="urn:microsoft.com/office/officeart/2005/8/layout/vList2"/>
    <dgm:cxn modelId="{54F159D8-6AB0-4C06-9D40-490774099EED}" type="presOf" srcId="{3D886B04-03CE-4B80-9305-F930384F28C8}" destId="{97BC0BAD-233D-464F-AFC4-521E2E0BB344}" srcOrd="0" destOrd="0" presId="urn:microsoft.com/office/officeart/2005/8/layout/vList2"/>
    <dgm:cxn modelId="{F700D987-564F-448A-853A-CB6E6254B4A0}" srcId="{7127684E-922F-4585-9F9F-95C09588D152}" destId="{D28B34C1-574B-41A3-B4C3-95D3DDAA8983}" srcOrd="1" destOrd="0" parTransId="{06834CA2-4C93-480A-B975-39151612B41B}" sibTransId="{5387E0E6-DF85-402C-BAEC-A42E83FC3ACF}"/>
    <dgm:cxn modelId="{3FBABDA9-D2A0-4FFA-A6CC-FFE5CFA9786F}" type="presParOf" srcId="{DF889660-8887-475A-BB4A-0E37E99335A5}" destId="{97BC0BAD-233D-464F-AFC4-521E2E0BB344}" srcOrd="0" destOrd="0" presId="urn:microsoft.com/office/officeart/2005/8/layout/vList2"/>
    <dgm:cxn modelId="{9853E855-4247-41D7-BD40-DF65FE48483D}" type="presParOf" srcId="{DF889660-8887-475A-BB4A-0E37E99335A5}" destId="{03299C35-F9A5-4073-A11C-763D1B17316E}" srcOrd="1" destOrd="0" presId="urn:microsoft.com/office/officeart/2005/8/layout/vList2"/>
    <dgm:cxn modelId="{BC348C40-2C3B-446F-969B-000193E0E432}" type="presParOf" srcId="{DF889660-8887-475A-BB4A-0E37E99335A5}" destId="{7DB8D84A-337C-4736-840F-10777D4D77F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480D08-AA37-44B4-9817-19A130F4D087}">
      <dsp:nvSpPr>
        <dsp:cNvPr id="0" name=""/>
        <dsp:cNvSpPr/>
      </dsp:nvSpPr>
      <dsp:spPr>
        <a:xfrm>
          <a:off x="7674051" y="865288"/>
          <a:ext cx="2292433" cy="2292550"/>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DA88E1-5359-43DB-ABAB-D466E2EE038D}">
      <dsp:nvSpPr>
        <dsp:cNvPr id="0" name=""/>
        <dsp:cNvSpPr/>
      </dsp:nvSpPr>
      <dsp:spPr>
        <a:xfrm>
          <a:off x="7750727" y="950514"/>
          <a:ext cx="2140063" cy="2139687"/>
        </a:xfrm>
        <a:prstGeom prst="ellipse">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r>
            <a:rPr lang="en-US" sz="3400" kern="1200" smtClean="0"/>
            <a:t>2020-MBKM</a:t>
          </a:r>
          <a:endParaRPr lang="en-US" sz="3400" kern="1200" dirty="0"/>
        </a:p>
      </dsp:txBody>
      <dsp:txXfrm>
        <a:off x="8056451" y="1256241"/>
        <a:ext cx="1528616" cy="1528233"/>
      </dsp:txXfrm>
    </dsp:sp>
    <dsp:sp modelId="{48047CA7-4BCD-4E48-B5A5-431C4408B978}">
      <dsp:nvSpPr>
        <dsp:cNvPr id="0" name=""/>
        <dsp:cNvSpPr/>
      </dsp:nvSpPr>
      <dsp:spPr>
        <a:xfrm rot="2700000">
          <a:off x="5295091" y="865126"/>
          <a:ext cx="2292471" cy="2292471"/>
        </a:xfrm>
        <a:prstGeom prst="teardrop">
          <a:avLst>
            <a:gd name="adj" fmla="val 1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459B8A-4F7C-4D63-AAB9-0BDEF404C45E}">
      <dsp:nvSpPr>
        <dsp:cNvPr id="0" name=""/>
        <dsp:cNvSpPr/>
      </dsp:nvSpPr>
      <dsp:spPr>
        <a:xfrm>
          <a:off x="5381617" y="941719"/>
          <a:ext cx="2140063" cy="2139687"/>
        </a:xfrm>
        <a:prstGeom prst="ellipse">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r>
            <a:rPr lang="en-US" sz="3400" kern="1200" dirty="0" smtClean="0"/>
            <a:t>2016-KPT</a:t>
          </a:r>
          <a:endParaRPr lang="en-US" sz="3400" kern="1200" dirty="0"/>
        </a:p>
      </dsp:txBody>
      <dsp:txXfrm>
        <a:off x="5687340" y="1247447"/>
        <a:ext cx="1528616" cy="1528233"/>
      </dsp:txXfrm>
    </dsp:sp>
    <dsp:sp modelId="{F8E1AF12-560F-419E-841E-DF174D8F612A}">
      <dsp:nvSpPr>
        <dsp:cNvPr id="0" name=""/>
        <dsp:cNvSpPr/>
      </dsp:nvSpPr>
      <dsp:spPr>
        <a:xfrm rot="2700000">
          <a:off x="2935811" y="865126"/>
          <a:ext cx="2292471" cy="2292471"/>
        </a:xfrm>
        <a:prstGeom prst="teardrop">
          <a:avLst>
            <a:gd name="adj" fmla="val 1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29C8641-DD11-4818-91B5-86AFA10B4D90}">
      <dsp:nvSpPr>
        <dsp:cNvPr id="0" name=""/>
        <dsp:cNvSpPr/>
      </dsp:nvSpPr>
      <dsp:spPr>
        <a:xfrm>
          <a:off x="3012507" y="941719"/>
          <a:ext cx="2140063" cy="2139687"/>
        </a:xfrm>
        <a:prstGeom prst="ellipse">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r>
            <a:rPr lang="en-US" sz="3400" kern="1200" dirty="0" smtClean="0"/>
            <a:t>2012-SN-DIKTI</a:t>
          </a:r>
          <a:endParaRPr lang="en-US" sz="3400" kern="1200" dirty="0"/>
        </a:p>
      </dsp:txBody>
      <dsp:txXfrm>
        <a:off x="3318230" y="1247447"/>
        <a:ext cx="1528616" cy="1528233"/>
      </dsp:txXfrm>
    </dsp:sp>
    <dsp:sp modelId="{534DE8C1-576B-4CC9-877E-237163C4961A}">
      <dsp:nvSpPr>
        <dsp:cNvPr id="0" name=""/>
        <dsp:cNvSpPr/>
      </dsp:nvSpPr>
      <dsp:spPr>
        <a:xfrm rot="2700000">
          <a:off x="566701" y="865126"/>
          <a:ext cx="2292471" cy="2292471"/>
        </a:xfrm>
        <a:prstGeom prst="teardrop">
          <a:avLst>
            <a:gd name="adj" fmla="val 1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5D7CA6-570C-42E2-8948-BC8959F1F11A}">
      <dsp:nvSpPr>
        <dsp:cNvPr id="0" name=""/>
        <dsp:cNvSpPr/>
      </dsp:nvSpPr>
      <dsp:spPr>
        <a:xfrm>
          <a:off x="643396" y="941719"/>
          <a:ext cx="2140063" cy="2139687"/>
        </a:xfrm>
        <a:prstGeom prst="ellipse">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r>
            <a:rPr lang="en-US" sz="3400" kern="1200" dirty="0" smtClean="0"/>
            <a:t>2008-KBK</a:t>
          </a:r>
          <a:endParaRPr lang="en-US" sz="3400" kern="1200" dirty="0"/>
        </a:p>
      </dsp:txBody>
      <dsp:txXfrm>
        <a:off x="949120" y="1247447"/>
        <a:ext cx="1528616" cy="15282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0EA63C-4185-48B3-8256-1025816E46B2}">
      <dsp:nvSpPr>
        <dsp:cNvPr id="0" name=""/>
        <dsp:cNvSpPr/>
      </dsp:nvSpPr>
      <dsp:spPr>
        <a:xfrm>
          <a:off x="1154" y="2795820"/>
          <a:ext cx="10056091" cy="12256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lvl="0" algn="ctr" defTabSz="2355850">
            <a:lnSpc>
              <a:spcPct val="90000"/>
            </a:lnSpc>
            <a:spcBef>
              <a:spcPct val="0"/>
            </a:spcBef>
            <a:spcAft>
              <a:spcPct val="35000"/>
            </a:spcAft>
          </a:pPr>
          <a:r>
            <a:rPr lang="en-US" sz="5300" kern="1200" dirty="0" smtClean="0"/>
            <a:t>REKONSTRUKSI</a:t>
          </a:r>
          <a:endParaRPr lang="en-US" sz="5300" kern="1200" dirty="0"/>
        </a:p>
      </dsp:txBody>
      <dsp:txXfrm>
        <a:off x="37053" y="2831719"/>
        <a:ext cx="9984293" cy="1153876"/>
      </dsp:txXfrm>
    </dsp:sp>
    <dsp:sp modelId="{300E81C0-61F1-4557-8379-422B2C8BA52F}">
      <dsp:nvSpPr>
        <dsp:cNvPr id="0" name=""/>
        <dsp:cNvSpPr/>
      </dsp:nvSpPr>
      <dsp:spPr>
        <a:xfrm>
          <a:off x="1154" y="1398525"/>
          <a:ext cx="6568950" cy="12256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smtClean="0"/>
            <a:t>KONSTRUKSI</a:t>
          </a:r>
          <a:endParaRPr lang="en-US" sz="3400" kern="1200" dirty="0"/>
        </a:p>
      </dsp:txBody>
      <dsp:txXfrm>
        <a:off x="37053" y="1434424"/>
        <a:ext cx="6497152" cy="1153876"/>
      </dsp:txXfrm>
    </dsp:sp>
    <dsp:sp modelId="{5A02875B-D355-42B2-B1B8-36BD1BE054D7}">
      <dsp:nvSpPr>
        <dsp:cNvPr id="0" name=""/>
        <dsp:cNvSpPr/>
      </dsp:nvSpPr>
      <dsp:spPr>
        <a:xfrm>
          <a:off x="1154" y="1230"/>
          <a:ext cx="3216919" cy="12256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smtClean="0"/>
            <a:t>KATEGORI/ELEMEN</a:t>
          </a:r>
          <a:endParaRPr lang="en-US" sz="2500" kern="1200" dirty="0"/>
        </a:p>
      </dsp:txBody>
      <dsp:txXfrm>
        <a:off x="37053" y="37129"/>
        <a:ext cx="3145121" cy="1153876"/>
      </dsp:txXfrm>
    </dsp:sp>
    <dsp:sp modelId="{B1C0B0A5-C12F-40AB-893E-B7CD3B07ECEA}">
      <dsp:nvSpPr>
        <dsp:cNvPr id="0" name=""/>
        <dsp:cNvSpPr/>
      </dsp:nvSpPr>
      <dsp:spPr>
        <a:xfrm>
          <a:off x="3353184" y="1230"/>
          <a:ext cx="3216919" cy="12256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smtClean="0"/>
            <a:t>STRUKTUR/SUSUNAN</a:t>
          </a:r>
          <a:endParaRPr lang="en-US" sz="2500" kern="1200" dirty="0"/>
        </a:p>
      </dsp:txBody>
      <dsp:txXfrm>
        <a:off x="3389083" y="37129"/>
        <a:ext cx="3145121" cy="1153876"/>
      </dsp:txXfrm>
    </dsp:sp>
    <dsp:sp modelId="{80A3AD16-CF7E-4A61-B711-8CE11C5C33DD}">
      <dsp:nvSpPr>
        <dsp:cNvPr id="0" name=""/>
        <dsp:cNvSpPr/>
      </dsp:nvSpPr>
      <dsp:spPr>
        <a:xfrm>
          <a:off x="6840325" y="1398525"/>
          <a:ext cx="3216919" cy="12256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smtClean="0"/>
            <a:t>DEKONSTRUKSI</a:t>
          </a:r>
          <a:endParaRPr lang="en-US" sz="3400" kern="1200" dirty="0"/>
        </a:p>
      </dsp:txBody>
      <dsp:txXfrm>
        <a:off x="6876224" y="1434424"/>
        <a:ext cx="3145121" cy="1153876"/>
      </dsp:txXfrm>
    </dsp:sp>
    <dsp:sp modelId="{0799CF0C-FD34-46F7-A58B-F0176DB002AD}">
      <dsp:nvSpPr>
        <dsp:cNvPr id="0" name=""/>
        <dsp:cNvSpPr/>
      </dsp:nvSpPr>
      <dsp:spPr>
        <a:xfrm>
          <a:off x="6840325" y="1230"/>
          <a:ext cx="3216919" cy="122567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smtClean="0"/>
            <a:t>NETWORK</a:t>
          </a:r>
          <a:endParaRPr lang="en-US" sz="2500" kern="1200" dirty="0"/>
        </a:p>
      </dsp:txBody>
      <dsp:txXfrm>
        <a:off x="6876224" y="37129"/>
        <a:ext cx="3145121" cy="11538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AC967D-2416-4AFB-9AEE-DD06A25DFB96}">
      <dsp:nvSpPr>
        <dsp:cNvPr id="0" name=""/>
        <dsp:cNvSpPr/>
      </dsp:nvSpPr>
      <dsp:spPr>
        <a:xfrm>
          <a:off x="0" y="0"/>
          <a:ext cx="8128000" cy="1625600"/>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r>
            <a:rPr lang="en-US" sz="6500" kern="1200" dirty="0" err="1" smtClean="0"/>
            <a:t>pembelajaran</a:t>
          </a:r>
          <a:endParaRPr lang="en-US" sz="6500" kern="1200" dirty="0"/>
        </a:p>
      </dsp:txBody>
      <dsp:txXfrm>
        <a:off x="0" y="0"/>
        <a:ext cx="8128000" cy="1625600"/>
      </dsp:txXfrm>
    </dsp:sp>
    <dsp:sp modelId="{DF0718E8-76C1-4E9E-A144-402723CB8AC6}">
      <dsp:nvSpPr>
        <dsp:cNvPr id="0" name=""/>
        <dsp:cNvSpPr/>
      </dsp:nvSpPr>
      <dsp:spPr>
        <a:xfrm>
          <a:off x="0" y="1625600"/>
          <a:ext cx="2032000" cy="34137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outcome</a:t>
          </a:r>
          <a:endParaRPr lang="en-US" sz="2700" kern="1200" dirty="0"/>
        </a:p>
      </dsp:txBody>
      <dsp:txXfrm>
        <a:off x="0" y="1625600"/>
        <a:ext cx="2032000" cy="3413760"/>
      </dsp:txXfrm>
    </dsp:sp>
    <dsp:sp modelId="{004DAAFF-27A0-4410-ABCF-16266AF22D8B}">
      <dsp:nvSpPr>
        <dsp:cNvPr id="0" name=""/>
        <dsp:cNvSpPr/>
      </dsp:nvSpPr>
      <dsp:spPr>
        <a:xfrm>
          <a:off x="2032000" y="1625600"/>
          <a:ext cx="2032000" cy="34137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content</a:t>
          </a:r>
          <a:endParaRPr lang="en-US" sz="2700" kern="1200" dirty="0"/>
        </a:p>
      </dsp:txBody>
      <dsp:txXfrm>
        <a:off x="2032000" y="1625600"/>
        <a:ext cx="2032000" cy="3413760"/>
      </dsp:txXfrm>
    </dsp:sp>
    <dsp:sp modelId="{8D3CB251-A2BF-4194-B246-619FFC8DC37E}">
      <dsp:nvSpPr>
        <dsp:cNvPr id="0" name=""/>
        <dsp:cNvSpPr/>
      </dsp:nvSpPr>
      <dsp:spPr>
        <a:xfrm>
          <a:off x="4064000" y="1625600"/>
          <a:ext cx="2032000" cy="34137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Methods and strategy</a:t>
          </a:r>
          <a:endParaRPr lang="en-US" sz="2700" kern="1200" dirty="0"/>
        </a:p>
      </dsp:txBody>
      <dsp:txXfrm>
        <a:off x="4064000" y="1625600"/>
        <a:ext cx="2032000" cy="3413760"/>
      </dsp:txXfrm>
    </dsp:sp>
    <dsp:sp modelId="{D8A3F803-78FA-450E-A99E-14E0EB99461B}">
      <dsp:nvSpPr>
        <dsp:cNvPr id="0" name=""/>
        <dsp:cNvSpPr/>
      </dsp:nvSpPr>
      <dsp:spPr>
        <a:xfrm>
          <a:off x="6095999" y="1625600"/>
          <a:ext cx="2032000" cy="341376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smtClean="0"/>
            <a:t>Assessment</a:t>
          </a:r>
          <a:endParaRPr lang="en-US" sz="2700" kern="1200" dirty="0"/>
        </a:p>
      </dsp:txBody>
      <dsp:txXfrm>
        <a:off x="6095999" y="1625600"/>
        <a:ext cx="2032000" cy="3413760"/>
      </dsp:txXfrm>
    </dsp:sp>
    <dsp:sp modelId="{E1B37C20-BB71-4A1B-8B54-BA162A5EDDA0}">
      <dsp:nvSpPr>
        <dsp:cNvPr id="0" name=""/>
        <dsp:cNvSpPr/>
      </dsp:nvSpPr>
      <dsp:spPr>
        <a:xfrm>
          <a:off x="0" y="5039360"/>
          <a:ext cx="8128000" cy="379306"/>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BC0BAD-233D-464F-AFC4-521E2E0BB344}">
      <dsp:nvSpPr>
        <dsp:cNvPr id="0" name=""/>
        <dsp:cNvSpPr/>
      </dsp:nvSpPr>
      <dsp:spPr>
        <a:xfrm>
          <a:off x="0" y="71146"/>
          <a:ext cx="6492875" cy="243835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sz="3000" kern="1200" dirty="0" err="1"/>
            <a:t>Kriteria</a:t>
          </a:r>
          <a:r>
            <a:rPr lang="en-US" sz="3000" kern="1200" dirty="0"/>
            <a:t> </a:t>
          </a:r>
          <a:r>
            <a:rPr lang="en-US" sz="3000" kern="1200" dirty="0" err="1" smtClean="0"/>
            <a:t>penilaian</a:t>
          </a:r>
          <a:r>
            <a:rPr lang="en-US" sz="3000" kern="1200" dirty="0" smtClean="0"/>
            <a:t>/assessment </a:t>
          </a:r>
          <a:r>
            <a:rPr lang="en-US" sz="3000" kern="1200" dirty="0" err="1"/>
            <a:t>akhir</a:t>
          </a:r>
          <a:endParaRPr lang="en-US" sz="3000" kern="1200" dirty="0"/>
        </a:p>
      </dsp:txBody>
      <dsp:txXfrm>
        <a:off x="119031" y="190177"/>
        <a:ext cx="6254813" cy="2200291"/>
      </dsp:txXfrm>
    </dsp:sp>
    <dsp:sp modelId="{7DB8D84A-337C-4736-840F-10777D4D77FF}">
      <dsp:nvSpPr>
        <dsp:cNvPr id="0" name=""/>
        <dsp:cNvSpPr/>
      </dsp:nvSpPr>
      <dsp:spPr>
        <a:xfrm>
          <a:off x="0" y="2595900"/>
          <a:ext cx="6492875" cy="2438353"/>
        </a:xfrm>
        <a:prstGeom prst="roundRect">
          <a:avLst/>
        </a:prstGeom>
        <a:solidFill>
          <a:schemeClr val="accent5">
            <a:hueOff val="-3432924"/>
            <a:satOff val="-5577"/>
            <a:lumOff val="-1156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sz="3000" b="1" kern="1200" dirty="0">
              <a:solidFill>
                <a:srgbClr val="FF0000"/>
              </a:solidFill>
            </a:rPr>
            <a:t>50% </a:t>
          </a:r>
          <a:r>
            <a:rPr lang="en-US" sz="3000" b="1" kern="1200" dirty="0" err="1">
              <a:solidFill>
                <a:srgbClr val="FF0000"/>
              </a:solidFill>
            </a:rPr>
            <a:t>dari</a:t>
          </a:r>
          <a:r>
            <a:rPr lang="en-US" sz="3000" b="1" kern="1200" dirty="0">
              <a:solidFill>
                <a:srgbClr val="FF0000"/>
              </a:solidFill>
            </a:rPr>
            <a:t> </a:t>
          </a:r>
          <a:r>
            <a:rPr lang="en-US" sz="3000" b="1" kern="1200" dirty="0" err="1">
              <a:solidFill>
                <a:srgbClr val="FF0000"/>
              </a:solidFill>
            </a:rPr>
            <a:t>bobot</a:t>
          </a:r>
          <a:r>
            <a:rPr lang="en-US" sz="3000" b="1" kern="1200" dirty="0">
              <a:solidFill>
                <a:srgbClr val="FF0000"/>
              </a:solidFill>
            </a:rPr>
            <a:t> </a:t>
          </a:r>
          <a:r>
            <a:rPr lang="en-US" sz="3000" b="1" kern="1200" dirty="0" err="1">
              <a:solidFill>
                <a:srgbClr val="FF0000"/>
              </a:solidFill>
            </a:rPr>
            <a:t>nilai</a:t>
          </a:r>
          <a:r>
            <a:rPr lang="en-US" sz="3000" b="1" kern="1200" dirty="0">
              <a:solidFill>
                <a:srgbClr val="FF0000"/>
              </a:solidFill>
            </a:rPr>
            <a:t> </a:t>
          </a:r>
          <a:r>
            <a:rPr lang="en-US" sz="3000" b="1" kern="1200" dirty="0" err="1">
              <a:solidFill>
                <a:srgbClr val="FF0000"/>
              </a:solidFill>
            </a:rPr>
            <a:t>akhir</a:t>
          </a:r>
          <a:r>
            <a:rPr lang="en-US" sz="3000" b="1" kern="1200" dirty="0">
              <a:solidFill>
                <a:srgbClr val="FF0000"/>
              </a:solidFill>
            </a:rPr>
            <a:t> </a:t>
          </a:r>
          <a:r>
            <a:rPr lang="en-US" sz="3000" b="1" kern="1200" dirty="0" err="1">
              <a:solidFill>
                <a:schemeClr val="bg1"/>
              </a:solidFill>
            </a:rPr>
            <a:t>harus</a:t>
          </a:r>
          <a:r>
            <a:rPr lang="en-US" sz="3000" b="1" kern="1200" dirty="0">
              <a:solidFill>
                <a:schemeClr val="bg1"/>
              </a:solidFill>
            </a:rPr>
            <a:t> </a:t>
          </a:r>
          <a:r>
            <a:rPr lang="en-US" sz="3000" b="1" kern="1200" dirty="0" err="1">
              <a:solidFill>
                <a:schemeClr val="bg1"/>
              </a:solidFill>
            </a:rPr>
            <a:t>berdasarkan</a:t>
          </a:r>
          <a:r>
            <a:rPr lang="en-US" sz="3000" b="1" kern="1200" dirty="0">
              <a:solidFill>
                <a:schemeClr val="bg1"/>
              </a:solidFill>
            </a:rPr>
            <a:t> </a:t>
          </a:r>
          <a:r>
            <a:rPr lang="en-US" sz="3000" b="1" kern="1200" dirty="0" err="1">
              <a:solidFill>
                <a:schemeClr val="bg1"/>
              </a:solidFill>
            </a:rPr>
            <a:t>kualitas</a:t>
          </a:r>
          <a:r>
            <a:rPr lang="en-US" sz="3000" b="1" kern="1200" dirty="0">
              <a:solidFill>
                <a:schemeClr val="bg1"/>
              </a:solidFill>
            </a:rPr>
            <a:t> </a:t>
          </a:r>
          <a:r>
            <a:rPr lang="en-US" sz="3000" b="1" kern="1200" dirty="0" err="1">
              <a:solidFill>
                <a:schemeClr val="bg1"/>
              </a:solidFill>
            </a:rPr>
            <a:t>partisipasi</a:t>
          </a:r>
          <a:r>
            <a:rPr lang="en-US" sz="3000" b="1" kern="1200" dirty="0">
              <a:solidFill>
                <a:schemeClr val="bg1"/>
              </a:solidFill>
            </a:rPr>
            <a:t> </a:t>
          </a:r>
          <a:r>
            <a:rPr lang="en-US" sz="3000" b="1" kern="1200" dirty="0" err="1">
              <a:solidFill>
                <a:schemeClr val="bg1"/>
              </a:solidFill>
            </a:rPr>
            <a:t>diskusi</a:t>
          </a:r>
          <a:r>
            <a:rPr lang="en-US" sz="3000" b="1" kern="1200" dirty="0">
              <a:solidFill>
                <a:schemeClr val="bg1"/>
              </a:solidFill>
            </a:rPr>
            <a:t> </a:t>
          </a:r>
          <a:r>
            <a:rPr lang="en-US" sz="3000" b="1" kern="1200" dirty="0" err="1">
              <a:solidFill>
                <a:schemeClr val="bg1"/>
              </a:solidFill>
            </a:rPr>
            <a:t>kelas</a:t>
          </a:r>
          <a:r>
            <a:rPr lang="en-US" sz="3000" b="1" kern="1200" dirty="0">
              <a:solidFill>
                <a:schemeClr val="bg1"/>
              </a:solidFill>
            </a:rPr>
            <a:t> (case  method) dan/</a:t>
          </a:r>
          <a:r>
            <a:rPr lang="en-US" sz="3000" b="1" kern="1200" dirty="0" err="1">
              <a:solidFill>
                <a:schemeClr val="bg1"/>
              </a:solidFill>
            </a:rPr>
            <a:t>atau</a:t>
          </a:r>
          <a:r>
            <a:rPr lang="en-US" sz="3000" b="1" kern="1200" dirty="0">
              <a:solidFill>
                <a:schemeClr val="bg1"/>
              </a:solidFill>
            </a:rPr>
            <a:t> </a:t>
          </a:r>
          <a:r>
            <a:rPr lang="en-US" sz="3000" b="1" kern="1200" dirty="0" err="1">
              <a:solidFill>
                <a:schemeClr val="bg1"/>
              </a:solidFill>
            </a:rPr>
            <a:t>presentasi</a:t>
          </a:r>
          <a:r>
            <a:rPr lang="en-US" sz="3000" b="1" kern="1200" dirty="0">
              <a:solidFill>
                <a:schemeClr val="bg1"/>
              </a:solidFill>
            </a:rPr>
            <a:t> </a:t>
          </a:r>
          <a:r>
            <a:rPr lang="en-US" sz="3000" b="1" kern="1200" dirty="0" err="1">
              <a:solidFill>
                <a:schemeClr val="bg1"/>
              </a:solidFill>
            </a:rPr>
            <a:t>akhir</a:t>
          </a:r>
          <a:r>
            <a:rPr lang="en-US" sz="3000" b="1" kern="1200" dirty="0">
              <a:solidFill>
                <a:schemeClr val="bg1"/>
              </a:solidFill>
            </a:rPr>
            <a:t> project-based learning</a:t>
          </a:r>
          <a:r>
            <a:rPr lang="en-US" sz="3000" kern="1200" dirty="0"/>
            <a:t>.</a:t>
          </a:r>
        </a:p>
      </dsp:txBody>
      <dsp:txXfrm>
        <a:off x="119031" y="2714931"/>
        <a:ext cx="6254813" cy="2200291"/>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architecture">
  <dgm:title val="Architecture Layout"/>
  <dgm:desc val="Use to show hierarchical relationships that build from the bottom up. This layout works well for showing architectural components or objects that build on other objects."/>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FF4C7B-40D8-4A1D-AA0F-77B4FD98E01C}" type="datetimeFigureOut">
              <a:rPr lang="en-US" smtClean="0"/>
              <a:t>8/16/2022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A59AB7-2A92-4FFF-857C-9F50E7D6B412}" type="slidenum">
              <a:rPr lang="en-US" smtClean="0"/>
              <a:t>‹#›</a:t>
            </a:fld>
            <a:endParaRPr lang="en-US"/>
          </a:p>
        </p:txBody>
      </p:sp>
    </p:spTree>
    <p:extLst>
      <p:ext uri="{BB962C8B-B14F-4D97-AF65-F5344CB8AC3E}">
        <p14:creationId xmlns:p14="http://schemas.microsoft.com/office/powerpoint/2010/main" val="34206238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13" name="Google Shape;21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0982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2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429" name="Google Shape;429;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2950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2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55" name="Google Shape;355;p22:notes"/>
          <p:cNvSpPr>
            <a:spLocks noGrp="1" noRot="1" noChangeAspect="1"/>
          </p:cNvSpPr>
          <p:nvPr>
            <p:ph type="sldImg" idx="2"/>
          </p:nvPr>
        </p:nvSpPr>
        <p:spPr>
          <a:xfrm>
            <a:off x="735013" y="685800"/>
            <a:ext cx="53879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55131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1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23" name="Google Shape;323;p18:notes"/>
          <p:cNvSpPr>
            <a:spLocks noGrp="1" noRot="1" noChangeAspect="1"/>
          </p:cNvSpPr>
          <p:nvPr>
            <p:ph type="sldImg" idx="2"/>
          </p:nvPr>
        </p:nvSpPr>
        <p:spPr>
          <a:xfrm>
            <a:off x="735013" y="685800"/>
            <a:ext cx="53879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76432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0" name="Google Shape;330;p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331" name="Google Shape;331;p1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ea typeface="+mn-ea"/>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44</a:t>
            </a:fld>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4431815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265" name="Google Shape;265;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30784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3"/>
        <p:cNvGrpSpPr/>
        <p:nvPr/>
      </p:nvGrpSpPr>
      <p:grpSpPr>
        <a:xfrm>
          <a:off x="0" y="0"/>
          <a:ext cx="0" cy="0"/>
          <a:chOff x="0" y="0"/>
          <a:chExt cx="0" cy="0"/>
        </a:xfrm>
      </p:grpSpPr>
      <p:sp>
        <p:nvSpPr>
          <p:cNvPr id="864" name="Google Shape;864;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5" name="Google Shape;865;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46836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5"/>
        <p:cNvGrpSpPr/>
        <p:nvPr/>
      </p:nvGrpSpPr>
      <p:grpSpPr>
        <a:xfrm>
          <a:off x="0" y="0"/>
          <a:ext cx="0" cy="0"/>
          <a:chOff x="0" y="0"/>
          <a:chExt cx="0" cy="0"/>
        </a:xfrm>
      </p:grpSpPr>
      <p:sp>
        <p:nvSpPr>
          <p:cNvPr id="856" name="Google Shape;856;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57" name="Google Shape;857;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55741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3"/>
        <p:cNvGrpSpPr/>
        <p:nvPr/>
      </p:nvGrpSpPr>
      <p:grpSpPr>
        <a:xfrm>
          <a:off x="0" y="0"/>
          <a:ext cx="0" cy="0"/>
          <a:chOff x="0" y="0"/>
          <a:chExt cx="0" cy="0"/>
        </a:xfrm>
      </p:grpSpPr>
      <p:sp>
        <p:nvSpPr>
          <p:cNvPr id="874" name="Google Shape;874;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5" name="Google Shape;875;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79847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7"/>
        <p:cNvGrpSpPr/>
        <p:nvPr/>
      </p:nvGrpSpPr>
      <p:grpSpPr>
        <a:xfrm>
          <a:off x="0" y="0"/>
          <a:ext cx="0" cy="0"/>
          <a:chOff x="0" y="0"/>
          <a:chExt cx="0" cy="0"/>
        </a:xfrm>
      </p:grpSpPr>
      <p:sp>
        <p:nvSpPr>
          <p:cNvPr id="888" name="Google Shape;888;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9" name="Google Shape;889;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862805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4"/>
        <p:cNvGrpSpPr/>
        <p:nvPr/>
      </p:nvGrpSpPr>
      <p:grpSpPr>
        <a:xfrm>
          <a:off x="0" y="0"/>
          <a:ext cx="0" cy="0"/>
          <a:chOff x="0" y="0"/>
          <a:chExt cx="0" cy="0"/>
        </a:xfrm>
      </p:grpSpPr>
      <p:sp>
        <p:nvSpPr>
          <p:cNvPr id="905" name="Google Shape;905;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06" name="Google Shape;906;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01294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0"/>
        <p:cNvGrpSpPr/>
        <p:nvPr/>
      </p:nvGrpSpPr>
      <p:grpSpPr>
        <a:xfrm>
          <a:off x="0" y="0"/>
          <a:ext cx="0" cy="0"/>
          <a:chOff x="0" y="0"/>
          <a:chExt cx="0" cy="0"/>
        </a:xfrm>
      </p:grpSpPr>
      <p:sp>
        <p:nvSpPr>
          <p:cNvPr id="911" name="Google Shape;911;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12" name="Google Shape;912;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584246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3"/>
        <p:cNvGrpSpPr/>
        <p:nvPr/>
      </p:nvGrpSpPr>
      <p:grpSpPr>
        <a:xfrm>
          <a:off x="0" y="0"/>
          <a:ext cx="0" cy="0"/>
          <a:chOff x="0" y="0"/>
          <a:chExt cx="0" cy="0"/>
        </a:xfrm>
      </p:grpSpPr>
      <p:sp>
        <p:nvSpPr>
          <p:cNvPr id="924" name="Google Shape;924;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25" name="Google Shape;925;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43442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3"/>
        <p:cNvGrpSpPr/>
        <p:nvPr/>
      </p:nvGrpSpPr>
      <p:grpSpPr>
        <a:xfrm>
          <a:off x="0" y="0"/>
          <a:ext cx="0" cy="0"/>
          <a:chOff x="0" y="0"/>
          <a:chExt cx="0" cy="0"/>
        </a:xfrm>
      </p:grpSpPr>
      <p:sp>
        <p:nvSpPr>
          <p:cNvPr id="934" name="Google Shape;934;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35" name="Google Shape;935;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01101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0"/>
        <p:cNvGrpSpPr/>
        <p:nvPr/>
      </p:nvGrpSpPr>
      <p:grpSpPr>
        <a:xfrm>
          <a:off x="0" y="0"/>
          <a:ext cx="0" cy="0"/>
          <a:chOff x="0" y="0"/>
          <a:chExt cx="0" cy="0"/>
        </a:xfrm>
      </p:grpSpPr>
      <p:sp>
        <p:nvSpPr>
          <p:cNvPr id="951" name="Google Shape;951;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2" name="Google Shape;952;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39820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4"/>
        <p:cNvGrpSpPr/>
        <p:nvPr/>
      </p:nvGrpSpPr>
      <p:grpSpPr>
        <a:xfrm>
          <a:off x="0" y="0"/>
          <a:ext cx="0" cy="0"/>
          <a:chOff x="0" y="0"/>
          <a:chExt cx="0" cy="0"/>
        </a:xfrm>
      </p:grpSpPr>
      <p:sp>
        <p:nvSpPr>
          <p:cNvPr id="965" name="Google Shape;965;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6" name="Google Shape;966;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95104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5"/>
        <p:cNvGrpSpPr/>
        <p:nvPr/>
      </p:nvGrpSpPr>
      <p:grpSpPr>
        <a:xfrm>
          <a:off x="0" y="0"/>
          <a:ext cx="0" cy="0"/>
          <a:chOff x="0" y="0"/>
          <a:chExt cx="0" cy="0"/>
        </a:xfrm>
      </p:grpSpPr>
      <p:sp>
        <p:nvSpPr>
          <p:cNvPr id="976" name="Google Shape;976;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77" name="Google Shape;977;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94671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9"/>
        <p:cNvGrpSpPr/>
        <p:nvPr/>
      </p:nvGrpSpPr>
      <p:grpSpPr>
        <a:xfrm>
          <a:off x="0" y="0"/>
          <a:ext cx="0" cy="0"/>
          <a:chOff x="0" y="0"/>
          <a:chExt cx="0" cy="0"/>
        </a:xfrm>
      </p:grpSpPr>
      <p:sp>
        <p:nvSpPr>
          <p:cNvPr id="990" name="Google Shape;990;p4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1" name="Google Shape;991;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44966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6"/>
        <p:cNvGrpSpPr/>
        <p:nvPr/>
      </p:nvGrpSpPr>
      <p:grpSpPr>
        <a:xfrm>
          <a:off x="0" y="0"/>
          <a:ext cx="0" cy="0"/>
          <a:chOff x="0" y="0"/>
          <a:chExt cx="0" cy="0"/>
        </a:xfrm>
      </p:grpSpPr>
      <p:sp>
        <p:nvSpPr>
          <p:cNvPr id="1017" name="Google Shape;1017;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8" name="Google Shape;1018;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596846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0"/>
        <p:cNvGrpSpPr/>
        <p:nvPr/>
      </p:nvGrpSpPr>
      <p:grpSpPr>
        <a:xfrm>
          <a:off x="0" y="0"/>
          <a:ext cx="0" cy="0"/>
          <a:chOff x="0" y="0"/>
          <a:chExt cx="0" cy="0"/>
        </a:xfrm>
      </p:grpSpPr>
      <p:sp>
        <p:nvSpPr>
          <p:cNvPr id="1041" name="Google Shape;1041;p4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42" name="Google Shape;1042;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18567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7"/>
        <p:cNvGrpSpPr/>
        <p:nvPr/>
      </p:nvGrpSpPr>
      <p:grpSpPr>
        <a:xfrm>
          <a:off x="0" y="0"/>
          <a:ext cx="0" cy="0"/>
          <a:chOff x="0" y="0"/>
          <a:chExt cx="0" cy="0"/>
        </a:xfrm>
      </p:grpSpPr>
      <p:sp>
        <p:nvSpPr>
          <p:cNvPr id="1058" name="Google Shape;1058;p4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59" name="Google Shape;1059;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64497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9"/>
        <p:cNvGrpSpPr/>
        <p:nvPr/>
      </p:nvGrpSpPr>
      <p:grpSpPr>
        <a:xfrm>
          <a:off x="0" y="0"/>
          <a:ext cx="0" cy="0"/>
          <a:chOff x="0" y="0"/>
          <a:chExt cx="0" cy="0"/>
        </a:xfrm>
      </p:grpSpPr>
      <p:sp>
        <p:nvSpPr>
          <p:cNvPr id="1070" name="Google Shape;1070;p4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71" name="Google Shape;1071;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102936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6"/>
        <p:cNvGrpSpPr/>
        <p:nvPr/>
      </p:nvGrpSpPr>
      <p:grpSpPr>
        <a:xfrm>
          <a:off x="0" y="0"/>
          <a:ext cx="0" cy="0"/>
          <a:chOff x="0" y="0"/>
          <a:chExt cx="0" cy="0"/>
        </a:xfrm>
      </p:grpSpPr>
      <p:sp>
        <p:nvSpPr>
          <p:cNvPr id="1087" name="Google Shape;1087;p4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88" name="Google Shape;1088;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32548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5"/>
        <p:cNvGrpSpPr/>
        <p:nvPr/>
      </p:nvGrpSpPr>
      <p:grpSpPr>
        <a:xfrm>
          <a:off x="0" y="0"/>
          <a:ext cx="0" cy="0"/>
          <a:chOff x="0" y="0"/>
          <a:chExt cx="0" cy="0"/>
        </a:xfrm>
      </p:grpSpPr>
      <p:sp>
        <p:nvSpPr>
          <p:cNvPr id="1106" name="Google Shape;1106;p4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7" name="Google Shape;1107;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71122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7"/>
        <p:cNvGrpSpPr/>
        <p:nvPr/>
      </p:nvGrpSpPr>
      <p:grpSpPr>
        <a:xfrm>
          <a:off x="0" y="0"/>
          <a:ext cx="0" cy="0"/>
          <a:chOff x="0" y="0"/>
          <a:chExt cx="0" cy="0"/>
        </a:xfrm>
      </p:grpSpPr>
      <p:sp>
        <p:nvSpPr>
          <p:cNvPr id="1128" name="Google Shape;1128;p4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9" name="Google Shape;1129;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951523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9"/>
        <p:cNvGrpSpPr/>
        <p:nvPr/>
      </p:nvGrpSpPr>
      <p:grpSpPr>
        <a:xfrm>
          <a:off x="0" y="0"/>
          <a:ext cx="0" cy="0"/>
          <a:chOff x="0" y="0"/>
          <a:chExt cx="0" cy="0"/>
        </a:xfrm>
      </p:grpSpPr>
      <p:sp>
        <p:nvSpPr>
          <p:cNvPr id="1140" name="Google Shape;1140;p5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1" name="Google Shape;1141;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85628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22033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02300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1897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9210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7784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3481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lvl1pPr>
              <a:defRPr>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8780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637052"/>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637052"/>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637052"/>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352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5508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2323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6810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14440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32189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78796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07780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05260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57526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lvl1pPr>
              <a:defRPr>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90190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637052"/>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637052"/>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637052"/>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05073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97722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76452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15809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49640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14111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06478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8121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82091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50789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lvl1pPr>
              <a:defRPr>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999683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637052"/>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637052"/>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637052"/>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063633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21442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51066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0304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651136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81376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28407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94164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07146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20966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lvl1pPr>
              <a:defRPr>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665229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637052"/>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637052"/>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637052"/>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077969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270473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29807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633210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638800" y="304801"/>
            <a:ext cx="5486400" cy="2514599"/>
          </a:xfrm>
        </p:spPr>
        <p:txBody>
          <a:bodyPr anchor="b">
            <a:normAutofit/>
          </a:bodyPr>
          <a:lstStyle>
            <a:lvl1pPr algn="l">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5638800" y="2895600"/>
            <a:ext cx="5486400" cy="914400"/>
          </a:xfrm>
        </p:spPr>
        <p:txBody>
          <a:bodyPr/>
          <a:lstStyle>
            <a:lvl1pPr marL="0" indent="0" algn="l">
              <a:spcBef>
                <a:spcPts val="1200"/>
              </a:spcBef>
              <a:buNone/>
              <a:defRPr sz="2400">
                <a:solidFill>
                  <a:schemeClr val="bg2">
                    <a:lumMod val="25000"/>
                    <a:lumOff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1194766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3825154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0450" y="1676401"/>
            <a:ext cx="10058400" cy="1752600"/>
          </a:xfrm>
        </p:spPr>
        <p:txBody>
          <a:bodyPr anchor="b">
            <a:normAutofit/>
          </a:bodyPr>
          <a:lstStyle>
            <a:lvl1pPr>
              <a:defRPr sz="4800"/>
            </a:lvl1pPr>
          </a:lstStyle>
          <a:p>
            <a:r>
              <a:rPr lang="en-US" smtClean="0"/>
              <a:t>Click to edit Master title style</a:t>
            </a:r>
            <a:endParaRPr lang="en-US"/>
          </a:p>
        </p:txBody>
      </p:sp>
      <p:sp>
        <p:nvSpPr>
          <p:cNvPr id="3" name="Text Placeholder 2"/>
          <p:cNvSpPr>
            <a:spLocks noGrp="1"/>
          </p:cNvSpPr>
          <p:nvPr>
            <p:ph type="body" idx="1"/>
          </p:nvPr>
        </p:nvSpPr>
        <p:spPr>
          <a:xfrm>
            <a:off x="1060450" y="3581400"/>
            <a:ext cx="10058400" cy="1143000"/>
          </a:xfrm>
        </p:spPr>
        <p:txBody>
          <a:bodyPr/>
          <a:lstStyle>
            <a:lvl1pPr marL="0" indent="0">
              <a:spcBef>
                <a:spcPts val="1200"/>
              </a:spcBef>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4057519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66800" y="1676401"/>
            <a:ext cx="4846320" cy="4343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278880" y="1676401"/>
            <a:ext cx="4846320" cy="4343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332212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a:xfrm>
            <a:off x="1066800" y="1681163"/>
            <a:ext cx="4846320" cy="823912"/>
          </a:xfrm>
        </p:spPr>
        <p:txBody>
          <a:bodyPr anchor="ctr"/>
          <a:lstStyle>
            <a:lvl1pPr marL="0" indent="0">
              <a:buNone/>
              <a:defRPr sz="2400" b="0">
                <a:solidFill>
                  <a:schemeClr val="bg2">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6800" y="2505075"/>
            <a:ext cx="4846320" cy="3514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278880" y="1681163"/>
            <a:ext cx="4846320" cy="823912"/>
          </a:xfrm>
        </p:spPr>
        <p:txBody>
          <a:bodyPr anchor="ctr"/>
          <a:lstStyle>
            <a:lvl1pPr marL="0" indent="0">
              <a:buNone/>
              <a:defRPr sz="2400" b="0">
                <a:solidFill>
                  <a:schemeClr val="bg2">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78880" y="2505075"/>
            <a:ext cx="4846320" cy="3514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1458605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4170153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4200810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7467600" cy="685800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Medium"/>
              <a:ea typeface="+mn-ea"/>
              <a:cs typeface="+mn-cs"/>
            </a:endParaRPr>
          </a:p>
        </p:txBody>
      </p:sp>
      <p:sp>
        <p:nvSpPr>
          <p:cNvPr id="2" name="Title 1"/>
          <p:cNvSpPr>
            <a:spLocks noGrp="1"/>
          </p:cNvSpPr>
          <p:nvPr>
            <p:ph type="title"/>
          </p:nvPr>
        </p:nvSpPr>
        <p:spPr>
          <a:xfrm>
            <a:off x="7924800" y="838200"/>
            <a:ext cx="3657600" cy="2133600"/>
          </a:xfrm>
        </p:spPr>
        <p:txBody>
          <a:bodyPr anchor="b">
            <a:normAutofit/>
          </a:bodyPr>
          <a:lstStyle>
            <a:lvl1pPr>
              <a:defRPr sz="3600"/>
            </a:lvl1pPr>
          </a:lstStyle>
          <a:p>
            <a:r>
              <a:rPr lang="en-US" smtClean="0"/>
              <a:t>Click to edit Master title style</a:t>
            </a:r>
            <a:endParaRPr lang="en-US"/>
          </a:p>
        </p:txBody>
      </p:sp>
      <p:sp>
        <p:nvSpPr>
          <p:cNvPr id="3" name="Content Placeholder 2"/>
          <p:cNvSpPr>
            <a:spLocks noGrp="1"/>
          </p:cNvSpPr>
          <p:nvPr>
            <p:ph idx="1"/>
          </p:nvPr>
        </p:nvSpPr>
        <p:spPr>
          <a:xfrm>
            <a:off x="609600" y="838200"/>
            <a:ext cx="6172200" cy="5181601"/>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924802" y="3124200"/>
            <a:ext cx="3657600" cy="2895600"/>
          </a:xfrm>
        </p:spPr>
        <p:txBody>
          <a:bodyPr>
            <a:normAutofit/>
          </a:bodyPr>
          <a:lstStyle>
            <a:lvl1pPr marL="0" indent="0">
              <a:spcBef>
                <a:spcPts val="1200"/>
              </a:spcBef>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val="433437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924800" y="838200"/>
            <a:ext cx="3657600" cy="2133600"/>
          </a:xfrm>
        </p:spPr>
        <p:txBody>
          <a:bodyPr anchor="b">
            <a:normAutofit/>
          </a:bodyPr>
          <a:lstStyle>
            <a:lvl1pPr>
              <a:defRPr sz="3600"/>
            </a:lvl1pPr>
          </a:lstStyle>
          <a:p>
            <a:r>
              <a:rPr lang="en-US" smtClean="0"/>
              <a:t>Click to edit Master title style</a:t>
            </a:r>
            <a:endParaRPr lang="en-US"/>
          </a:p>
        </p:txBody>
      </p:sp>
      <p:sp>
        <p:nvSpPr>
          <p:cNvPr id="3" name="Picture Placeholder 2" descr="An empty placeholder to add an image. Click on the placeholder and select the image that you wish to add"/>
          <p:cNvSpPr>
            <a:spLocks noGrp="1"/>
          </p:cNvSpPr>
          <p:nvPr>
            <p:ph type="pic" idx="1"/>
          </p:nvPr>
        </p:nvSpPr>
        <p:spPr>
          <a:xfrm>
            <a:off x="0" y="0"/>
            <a:ext cx="7239000" cy="6858000"/>
          </a:xfrm>
          <a:solidFill>
            <a:schemeClr val="bg1"/>
          </a:solidFill>
        </p:spPr>
        <p:txBody>
          <a:bodyPr tIns="36576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7924801" y="3124200"/>
            <a:ext cx="3657600" cy="2895600"/>
          </a:xfrm>
        </p:spPr>
        <p:txBody>
          <a:bodyPr>
            <a:normAutofit/>
          </a:bodyPr>
          <a:lstStyle>
            <a:lvl1pPr marL="0" indent="0">
              <a:spcBef>
                <a:spcPts val="1200"/>
              </a:spcBef>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8" name="Rectangle 7"/>
          <p:cNvSpPr/>
          <p:nvPr/>
        </p:nvSpPr>
        <p:spPr>
          <a:xfrm>
            <a:off x="7239000" y="0"/>
            <a:ext cx="228600" cy="685800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Medium"/>
              <a:ea typeface="+mn-ea"/>
              <a:cs typeface="+mn-cs"/>
            </a:endParaRPr>
          </a:p>
        </p:txBody>
      </p:sp>
    </p:spTree>
    <p:extLst>
      <p:ext uri="{BB962C8B-B14F-4D97-AF65-F5344CB8AC3E}">
        <p14:creationId xmlns:p14="http://schemas.microsoft.com/office/powerpoint/2010/main" val="1424322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535895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6400" y="365125"/>
            <a:ext cx="1828800" cy="56546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365125"/>
            <a:ext cx="8001000" cy="56546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2804716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30"/>
          <p:cNvSpPr txBox="1">
            <a:spLocks noGrp="1"/>
          </p:cNvSpPr>
          <p:nvPr>
            <p:ph type="ctrTitle"/>
          </p:nvPr>
        </p:nvSpPr>
        <p:spPr>
          <a:xfrm>
            <a:off x="914400" y="2130426"/>
            <a:ext cx="103632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0"/>
          <p:cNvSpPr txBox="1">
            <a:spLocks noGrp="1"/>
          </p:cNvSpPr>
          <p:nvPr>
            <p:ph type="subTitle" idx="1"/>
          </p:nvPr>
        </p:nvSpPr>
        <p:spPr>
          <a:xfrm>
            <a:off x="1828800" y="3886200"/>
            <a:ext cx="8534400" cy="1752600"/>
          </a:xfrm>
          <a:prstGeom prst="rect">
            <a:avLst/>
          </a:prstGeom>
          <a:noFill/>
          <a:ln>
            <a:noFill/>
          </a:ln>
        </p:spPr>
        <p:txBody>
          <a:bodyPr spcFirstLastPara="1" wrap="square" lIns="91425" tIns="45700" rIns="91425" bIns="45700" anchor="t" anchorCtr="0">
            <a:normAutofit/>
          </a:bodyPr>
          <a:lstStyle>
            <a:lvl1pPr lvl="0" algn="ctr">
              <a:spcBef>
                <a:spcPts val="686"/>
              </a:spcBef>
              <a:spcAft>
                <a:spcPts val="0"/>
              </a:spcAft>
              <a:buClr>
                <a:srgbClr val="888888"/>
              </a:buClr>
              <a:buSzPts val="3200"/>
              <a:buNone/>
              <a:defRPr>
                <a:solidFill>
                  <a:srgbClr val="888888"/>
                </a:solidFill>
              </a:defRPr>
            </a:lvl1pPr>
            <a:lvl2pPr lvl="1" algn="ctr">
              <a:spcBef>
                <a:spcPts val="600"/>
              </a:spcBef>
              <a:spcAft>
                <a:spcPts val="0"/>
              </a:spcAft>
              <a:buClr>
                <a:srgbClr val="888888"/>
              </a:buClr>
              <a:buSzPts val="2800"/>
              <a:buNone/>
              <a:defRPr>
                <a:solidFill>
                  <a:srgbClr val="888888"/>
                </a:solidFill>
              </a:defRPr>
            </a:lvl2pPr>
            <a:lvl3pPr lvl="2" algn="ctr">
              <a:spcBef>
                <a:spcPts val="514"/>
              </a:spcBef>
              <a:spcAft>
                <a:spcPts val="0"/>
              </a:spcAft>
              <a:buClr>
                <a:srgbClr val="888888"/>
              </a:buClr>
              <a:buSzPts val="2400"/>
              <a:buNone/>
              <a:defRPr>
                <a:solidFill>
                  <a:srgbClr val="888888"/>
                </a:solidFill>
              </a:defRPr>
            </a:lvl3pPr>
            <a:lvl4pPr lvl="3" algn="ctr">
              <a:spcBef>
                <a:spcPts val="429"/>
              </a:spcBef>
              <a:spcAft>
                <a:spcPts val="0"/>
              </a:spcAft>
              <a:buClr>
                <a:srgbClr val="888888"/>
              </a:buClr>
              <a:buSzPts val="2000"/>
              <a:buNone/>
              <a:defRPr>
                <a:solidFill>
                  <a:srgbClr val="888888"/>
                </a:solidFill>
              </a:defRPr>
            </a:lvl4pPr>
            <a:lvl5pPr lvl="4" algn="ctr">
              <a:spcBef>
                <a:spcPts val="429"/>
              </a:spcBef>
              <a:spcAft>
                <a:spcPts val="0"/>
              </a:spcAft>
              <a:buClr>
                <a:srgbClr val="888888"/>
              </a:buClr>
              <a:buSzPts val="2000"/>
              <a:buNone/>
              <a:defRPr>
                <a:solidFill>
                  <a:srgbClr val="888888"/>
                </a:solidFill>
              </a:defRPr>
            </a:lvl5pPr>
            <a:lvl6pPr lvl="5" algn="ctr">
              <a:spcBef>
                <a:spcPts val="429"/>
              </a:spcBef>
              <a:spcAft>
                <a:spcPts val="0"/>
              </a:spcAft>
              <a:buClr>
                <a:srgbClr val="888888"/>
              </a:buClr>
              <a:buSzPts val="2000"/>
              <a:buNone/>
              <a:defRPr>
                <a:solidFill>
                  <a:srgbClr val="888888"/>
                </a:solidFill>
              </a:defRPr>
            </a:lvl6pPr>
            <a:lvl7pPr lvl="6" algn="ctr">
              <a:spcBef>
                <a:spcPts val="429"/>
              </a:spcBef>
              <a:spcAft>
                <a:spcPts val="0"/>
              </a:spcAft>
              <a:buClr>
                <a:srgbClr val="888888"/>
              </a:buClr>
              <a:buSzPts val="2000"/>
              <a:buNone/>
              <a:defRPr>
                <a:solidFill>
                  <a:srgbClr val="888888"/>
                </a:solidFill>
              </a:defRPr>
            </a:lvl7pPr>
            <a:lvl8pPr lvl="7" algn="ctr">
              <a:spcBef>
                <a:spcPts val="429"/>
              </a:spcBef>
              <a:spcAft>
                <a:spcPts val="0"/>
              </a:spcAft>
              <a:buClr>
                <a:srgbClr val="888888"/>
              </a:buClr>
              <a:buSzPts val="2000"/>
              <a:buNone/>
              <a:defRPr>
                <a:solidFill>
                  <a:srgbClr val="888888"/>
                </a:solidFill>
              </a:defRPr>
            </a:lvl8pPr>
            <a:lvl9pPr lvl="8" algn="ctr">
              <a:spcBef>
                <a:spcPts val="429"/>
              </a:spcBef>
              <a:spcAft>
                <a:spcPts val="0"/>
              </a:spcAft>
              <a:buClr>
                <a:srgbClr val="888888"/>
              </a:buClr>
              <a:buSzPts val="2000"/>
              <a:buNone/>
              <a:defRPr>
                <a:solidFill>
                  <a:srgbClr val="888888"/>
                </a:solidFill>
              </a:defRPr>
            </a:lvl9pPr>
          </a:lstStyle>
          <a:p>
            <a:endParaRPr/>
          </a:p>
        </p:txBody>
      </p:sp>
      <p:sp>
        <p:nvSpPr>
          <p:cNvPr id="18" name="Google Shape;18;p30"/>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19" name="Google Shape;19;p30"/>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20" name="Google Shape;20;p30"/>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86" b="0" i="0" u="none" strike="noStrike" kern="120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86" b="0" i="0" u="none" strike="noStrike" kern="1200" cap="none" spc="0" normalizeH="0" baseline="0" noProof="0">
              <a:ln>
                <a:noFill/>
              </a:ln>
              <a:solidFill>
                <a:srgbClr val="888888"/>
              </a:solidFill>
              <a:effectLst/>
              <a:uLnTx/>
              <a:uFillTx/>
              <a:latin typeface="Calibri"/>
              <a:cs typeface="Calibri"/>
              <a:sym typeface="Calibri"/>
            </a:endParaRPr>
          </a:p>
        </p:txBody>
      </p:sp>
    </p:spTree>
    <p:extLst>
      <p:ext uri="{BB962C8B-B14F-4D97-AF65-F5344CB8AC3E}">
        <p14:creationId xmlns:p14="http://schemas.microsoft.com/office/powerpoint/2010/main" val="227826939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1"/>
        <p:cNvGrpSpPr/>
        <p:nvPr/>
      </p:nvGrpSpPr>
      <p:grpSpPr>
        <a:xfrm>
          <a:off x="0" y="0"/>
          <a:ext cx="0" cy="0"/>
          <a:chOff x="0" y="0"/>
          <a:chExt cx="0" cy="0"/>
        </a:xfrm>
      </p:grpSpPr>
      <p:sp>
        <p:nvSpPr>
          <p:cNvPr id="22" name="Google Shape;22;p31"/>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1"/>
          <p:cNvSpPr txBox="1">
            <a:spLocks noGrp="1"/>
          </p:cNvSpPr>
          <p:nvPr>
            <p:ph type="body" idx="1"/>
          </p:nvPr>
        </p:nvSpPr>
        <p:spPr>
          <a:xfrm>
            <a:off x="609600" y="1600201"/>
            <a:ext cx="10972800" cy="4525963"/>
          </a:xfrm>
          <a:prstGeom prst="rect">
            <a:avLst/>
          </a:prstGeom>
          <a:noFill/>
          <a:ln>
            <a:noFill/>
          </a:ln>
        </p:spPr>
        <p:txBody>
          <a:bodyPr spcFirstLastPara="1" wrap="square" lIns="91425" tIns="45700" rIns="91425" bIns="45700" anchor="t" anchorCtr="0">
            <a:normAutofit/>
          </a:bodyPr>
          <a:lstStyle>
            <a:lvl1pPr marL="489844" lvl="0" indent="-367383" algn="l">
              <a:spcBef>
                <a:spcPts val="386"/>
              </a:spcBef>
              <a:spcAft>
                <a:spcPts val="0"/>
              </a:spcAft>
              <a:buClr>
                <a:schemeClr val="dk1"/>
              </a:buClr>
              <a:buSzPts val="1800"/>
              <a:buChar char="•"/>
              <a:defRPr/>
            </a:lvl1pPr>
            <a:lvl2pPr marL="979688" lvl="1" indent="-367383" algn="l">
              <a:spcBef>
                <a:spcPts val="386"/>
              </a:spcBef>
              <a:spcAft>
                <a:spcPts val="0"/>
              </a:spcAft>
              <a:buClr>
                <a:schemeClr val="dk1"/>
              </a:buClr>
              <a:buSzPts val="1800"/>
              <a:buChar char="–"/>
              <a:defRPr/>
            </a:lvl2pPr>
            <a:lvl3pPr marL="1469532" lvl="2" indent="-367383" algn="l">
              <a:spcBef>
                <a:spcPts val="386"/>
              </a:spcBef>
              <a:spcAft>
                <a:spcPts val="0"/>
              </a:spcAft>
              <a:buClr>
                <a:schemeClr val="dk1"/>
              </a:buClr>
              <a:buSzPts val="1800"/>
              <a:buChar char="•"/>
              <a:defRPr/>
            </a:lvl3pPr>
            <a:lvl4pPr marL="1959376" lvl="3" indent="-367383" algn="l">
              <a:spcBef>
                <a:spcPts val="386"/>
              </a:spcBef>
              <a:spcAft>
                <a:spcPts val="0"/>
              </a:spcAft>
              <a:buClr>
                <a:schemeClr val="dk1"/>
              </a:buClr>
              <a:buSzPts val="1800"/>
              <a:buChar char="–"/>
              <a:defRPr/>
            </a:lvl4pPr>
            <a:lvl5pPr marL="2449220" lvl="4" indent="-367383" algn="l">
              <a:spcBef>
                <a:spcPts val="386"/>
              </a:spcBef>
              <a:spcAft>
                <a:spcPts val="0"/>
              </a:spcAft>
              <a:buClr>
                <a:schemeClr val="dk1"/>
              </a:buClr>
              <a:buSzPts val="1800"/>
              <a:buChar char="»"/>
              <a:defRPr/>
            </a:lvl5pPr>
            <a:lvl6pPr marL="2939064" lvl="5" indent="-367383" algn="l">
              <a:spcBef>
                <a:spcPts val="386"/>
              </a:spcBef>
              <a:spcAft>
                <a:spcPts val="0"/>
              </a:spcAft>
              <a:buClr>
                <a:schemeClr val="dk1"/>
              </a:buClr>
              <a:buSzPts val="1800"/>
              <a:buChar char="•"/>
              <a:defRPr/>
            </a:lvl6pPr>
            <a:lvl7pPr marL="3428909" lvl="6" indent="-367383" algn="l">
              <a:spcBef>
                <a:spcPts val="386"/>
              </a:spcBef>
              <a:spcAft>
                <a:spcPts val="0"/>
              </a:spcAft>
              <a:buClr>
                <a:schemeClr val="dk1"/>
              </a:buClr>
              <a:buSzPts val="1800"/>
              <a:buChar char="•"/>
              <a:defRPr/>
            </a:lvl7pPr>
            <a:lvl8pPr marL="3918753" lvl="7" indent="-367383" algn="l">
              <a:spcBef>
                <a:spcPts val="386"/>
              </a:spcBef>
              <a:spcAft>
                <a:spcPts val="0"/>
              </a:spcAft>
              <a:buClr>
                <a:schemeClr val="dk1"/>
              </a:buClr>
              <a:buSzPts val="1800"/>
              <a:buChar char="•"/>
              <a:defRPr/>
            </a:lvl8pPr>
            <a:lvl9pPr marL="4408597" lvl="8" indent="-367383" algn="l">
              <a:spcBef>
                <a:spcPts val="386"/>
              </a:spcBef>
              <a:spcAft>
                <a:spcPts val="0"/>
              </a:spcAft>
              <a:buClr>
                <a:schemeClr val="dk1"/>
              </a:buClr>
              <a:buSzPts val="1800"/>
              <a:buChar char="•"/>
              <a:defRPr/>
            </a:lvl9pPr>
          </a:lstStyle>
          <a:p>
            <a:endParaRPr/>
          </a:p>
        </p:txBody>
      </p:sp>
      <p:sp>
        <p:nvSpPr>
          <p:cNvPr id="24" name="Google Shape;24;p31"/>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25" name="Google Shape;25;p31"/>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26" name="Google Shape;26;p31"/>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86" b="0" i="0" u="none" strike="noStrike" kern="120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86" b="0" i="0" u="none" strike="noStrike" kern="1200" cap="none" spc="0" normalizeH="0" baseline="0" noProof="0">
              <a:ln>
                <a:noFill/>
              </a:ln>
              <a:solidFill>
                <a:srgbClr val="888888"/>
              </a:solidFill>
              <a:effectLst/>
              <a:uLnTx/>
              <a:uFillTx/>
              <a:latin typeface="Calibri"/>
              <a:cs typeface="Calibri"/>
              <a:sym typeface="Calibri"/>
            </a:endParaRPr>
          </a:p>
        </p:txBody>
      </p:sp>
    </p:spTree>
    <p:extLst>
      <p:ext uri="{BB962C8B-B14F-4D97-AF65-F5344CB8AC3E}">
        <p14:creationId xmlns:p14="http://schemas.microsoft.com/office/powerpoint/2010/main" val="306367394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
        <p:cNvGrpSpPr/>
        <p:nvPr/>
      </p:nvGrpSpPr>
      <p:grpSpPr>
        <a:xfrm>
          <a:off x="0" y="0"/>
          <a:ext cx="0" cy="0"/>
          <a:chOff x="0" y="0"/>
          <a:chExt cx="0" cy="0"/>
        </a:xfrm>
      </p:grpSpPr>
      <p:sp>
        <p:nvSpPr>
          <p:cNvPr id="28" name="Google Shape;28;p32"/>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29" name="Google Shape;29;p32"/>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30" name="Google Shape;30;p32"/>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86" b="0" i="0" u="none" strike="noStrike" kern="120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86" b="0" i="0" u="none" strike="noStrike" kern="1200" cap="none" spc="0" normalizeH="0" baseline="0" noProof="0">
              <a:ln>
                <a:noFill/>
              </a:ln>
              <a:solidFill>
                <a:srgbClr val="888888"/>
              </a:solidFill>
              <a:effectLst/>
              <a:uLnTx/>
              <a:uFillTx/>
              <a:latin typeface="Calibri"/>
              <a:cs typeface="Calibri"/>
              <a:sym typeface="Calibri"/>
            </a:endParaRPr>
          </a:p>
        </p:txBody>
      </p:sp>
    </p:spTree>
    <p:extLst>
      <p:ext uri="{BB962C8B-B14F-4D97-AF65-F5344CB8AC3E}">
        <p14:creationId xmlns:p14="http://schemas.microsoft.com/office/powerpoint/2010/main" val="200487985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1"/>
        <p:cNvGrpSpPr/>
        <p:nvPr/>
      </p:nvGrpSpPr>
      <p:grpSpPr>
        <a:xfrm>
          <a:off x="0" y="0"/>
          <a:ext cx="0" cy="0"/>
          <a:chOff x="0" y="0"/>
          <a:chExt cx="0" cy="0"/>
        </a:xfrm>
      </p:grpSpPr>
      <p:sp>
        <p:nvSpPr>
          <p:cNvPr id="32" name="Google Shape;32;p33"/>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33"/>
          <p:cNvSpPr txBox="1">
            <a:spLocks noGrp="1"/>
          </p:cNvSpPr>
          <p:nvPr>
            <p:ph type="body" idx="1"/>
          </p:nvPr>
        </p:nvSpPr>
        <p:spPr>
          <a:xfrm>
            <a:off x="609600" y="1600201"/>
            <a:ext cx="5384800" cy="4525963"/>
          </a:xfrm>
          <a:prstGeom prst="rect">
            <a:avLst/>
          </a:prstGeom>
          <a:noFill/>
          <a:ln>
            <a:noFill/>
          </a:ln>
        </p:spPr>
        <p:txBody>
          <a:bodyPr spcFirstLastPara="1" wrap="square" lIns="91425" tIns="45700" rIns="91425" bIns="45700" anchor="t" anchorCtr="0">
            <a:normAutofit/>
          </a:bodyPr>
          <a:lstStyle>
            <a:lvl1pPr marL="489844" lvl="0" indent="-435417" algn="l">
              <a:spcBef>
                <a:spcPts val="600"/>
              </a:spcBef>
              <a:spcAft>
                <a:spcPts val="0"/>
              </a:spcAft>
              <a:buClr>
                <a:schemeClr val="dk1"/>
              </a:buClr>
              <a:buSzPts val="2800"/>
              <a:buChar char="•"/>
              <a:defRPr sz="3000"/>
            </a:lvl1pPr>
            <a:lvl2pPr marL="979688" lvl="1" indent="-408203" algn="l">
              <a:spcBef>
                <a:spcPts val="514"/>
              </a:spcBef>
              <a:spcAft>
                <a:spcPts val="0"/>
              </a:spcAft>
              <a:buClr>
                <a:schemeClr val="dk1"/>
              </a:buClr>
              <a:buSzPts val="2400"/>
              <a:buChar char="–"/>
              <a:defRPr sz="2571"/>
            </a:lvl2pPr>
            <a:lvl3pPr marL="1469532" lvl="2" indent="-380990" algn="l">
              <a:spcBef>
                <a:spcPts val="429"/>
              </a:spcBef>
              <a:spcAft>
                <a:spcPts val="0"/>
              </a:spcAft>
              <a:buClr>
                <a:schemeClr val="dk1"/>
              </a:buClr>
              <a:buSzPts val="2000"/>
              <a:buChar char="•"/>
              <a:defRPr sz="2143"/>
            </a:lvl3pPr>
            <a:lvl4pPr marL="1959376" lvl="3" indent="-367383" algn="l">
              <a:spcBef>
                <a:spcPts val="386"/>
              </a:spcBef>
              <a:spcAft>
                <a:spcPts val="0"/>
              </a:spcAft>
              <a:buClr>
                <a:schemeClr val="dk1"/>
              </a:buClr>
              <a:buSzPts val="1800"/>
              <a:buChar char="–"/>
              <a:defRPr sz="1929"/>
            </a:lvl4pPr>
            <a:lvl5pPr marL="2449220" lvl="4" indent="-367383" algn="l">
              <a:spcBef>
                <a:spcPts val="386"/>
              </a:spcBef>
              <a:spcAft>
                <a:spcPts val="0"/>
              </a:spcAft>
              <a:buClr>
                <a:schemeClr val="dk1"/>
              </a:buClr>
              <a:buSzPts val="1800"/>
              <a:buChar char="»"/>
              <a:defRPr sz="1929"/>
            </a:lvl5pPr>
            <a:lvl6pPr marL="2939064" lvl="5" indent="-367383" algn="l">
              <a:spcBef>
                <a:spcPts val="386"/>
              </a:spcBef>
              <a:spcAft>
                <a:spcPts val="0"/>
              </a:spcAft>
              <a:buClr>
                <a:schemeClr val="dk1"/>
              </a:buClr>
              <a:buSzPts val="1800"/>
              <a:buChar char="•"/>
              <a:defRPr sz="1929"/>
            </a:lvl6pPr>
            <a:lvl7pPr marL="3428909" lvl="6" indent="-367383" algn="l">
              <a:spcBef>
                <a:spcPts val="386"/>
              </a:spcBef>
              <a:spcAft>
                <a:spcPts val="0"/>
              </a:spcAft>
              <a:buClr>
                <a:schemeClr val="dk1"/>
              </a:buClr>
              <a:buSzPts val="1800"/>
              <a:buChar char="•"/>
              <a:defRPr sz="1929"/>
            </a:lvl7pPr>
            <a:lvl8pPr marL="3918753" lvl="7" indent="-367383" algn="l">
              <a:spcBef>
                <a:spcPts val="386"/>
              </a:spcBef>
              <a:spcAft>
                <a:spcPts val="0"/>
              </a:spcAft>
              <a:buClr>
                <a:schemeClr val="dk1"/>
              </a:buClr>
              <a:buSzPts val="1800"/>
              <a:buChar char="•"/>
              <a:defRPr sz="1929"/>
            </a:lvl8pPr>
            <a:lvl9pPr marL="4408597" lvl="8" indent="-367383" algn="l">
              <a:spcBef>
                <a:spcPts val="386"/>
              </a:spcBef>
              <a:spcAft>
                <a:spcPts val="0"/>
              </a:spcAft>
              <a:buClr>
                <a:schemeClr val="dk1"/>
              </a:buClr>
              <a:buSzPts val="1800"/>
              <a:buChar char="•"/>
              <a:defRPr sz="1929"/>
            </a:lvl9pPr>
          </a:lstStyle>
          <a:p>
            <a:endParaRPr/>
          </a:p>
        </p:txBody>
      </p:sp>
      <p:sp>
        <p:nvSpPr>
          <p:cNvPr id="34" name="Google Shape;34;p33"/>
          <p:cNvSpPr txBox="1">
            <a:spLocks noGrp="1"/>
          </p:cNvSpPr>
          <p:nvPr>
            <p:ph type="body" idx="2"/>
          </p:nvPr>
        </p:nvSpPr>
        <p:spPr>
          <a:xfrm>
            <a:off x="6197600" y="1600201"/>
            <a:ext cx="5384800" cy="4525963"/>
          </a:xfrm>
          <a:prstGeom prst="rect">
            <a:avLst/>
          </a:prstGeom>
          <a:noFill/>
          <a:ln>
            <a:noFill/>
          </a:ln>
        </p:spPr>
        <p:txBody>
          <a:bodyPr spcFirstLastPara="1" wrap="square" lIns="91425" tIns="45700" rIns="91425" bIns="45700" anchor="t" anchorCtr="0">
            <a:normAutofit/>
          </a:bodyPr>
          <a:lstStyle>
            <a:lvl1pPr marL="489844" lvl="0" indent="-435417" algn="l">
              <a:spcBef>
                <a:spcPts val="600"/>
              </a:spcBef>
              <a:spcAft>
                <a:spcPts val="0"/>
              </a:spcAft>
              <a:buClr>
                <a:schemeClr val="dk1"/>
              </a:buClr>
              <a:buSzPts val="2800"/>
              <a:buChar char="•"/>
              <a:defRPr sz="3000"/>
            </a:lvl1pPr>
            <a:lvl2pPr marL="979688" lvl="1" indent="-408203" algn="l">
              <a:spcBef>
                <a:spcPts val="514"/>
              </a:spcBef>
              <a:spcAft>
                <a:spcPts val="0"/>
              </a:spcAft>
              <a:buClr>
                <a:schemeClr val="dk1"/>
              </a:buClr>
              <a:buSzPts val="2400"/>
              <a:buChar char="–"/>
              <a:defRPr sz="2571"/>
            </a:lvl2pPr>
            <a:lvl3pPr marL="1469532" lvl="2" indent="-380990" algn="l">
              <a:spcBef>
                <a:spcPts val="429"/>
              </a:spcBef>
              <a:spcAft>
                <a:spcPts val="0"/>
              </a:spcAft>
              <a:buClr>
                <a:schemeClr val="dk1"/>
              </a:buClr>
              <a:buSzPts val="2000"/>
              <a:buChar char="•"/>
              <a:defRPr sz="2143"/>
            </a:lvl3pPr>
            <a:lvl4pPr marL="1959376" lvl="3" indent="-367383" algn="l">
              <a:spcBef>
                <a:spcPts val="386"/>
              </a:spcBef>
              <a:spcAft>
                <a:spcPts val="0"/>
              </a:spcAft>
              <a:buClr>
                <a:schemeClr val="dk1"/>
              </a:buClr>
              <a:buSzPts val="1800"/>
              <a:buChar char="–"/>
              <a:defRPr sz="1929"/>
            </a:lvl4pPr>
            <a:lvl5pPr marL="2449220" lvl="4" indent="-367383" algn="l">
              <a:spcBef>
                <a:spcPts val="386"/>
              </a:spcBef>
              <a:spcAft>
                <a:spcPts val="0"/>
              </a:spcAft>
              <a:buClr>
                <a:schemeClr val="dk1"/>
              </a:buClr>
              <a:buSzPts val="1800"/>
              <a:buChar char="»"/>
              <a:defRPr sz="1929"/>
            </a:lvl5pPr>
            <a:lvl6pPr marL="2939064" lvl="5" indent="-367383" algn="l">
              <a:spcBef>
                <a:spcPts val="386"/>
              </a:spcBef>
              <a:spcAft>
                <a:spcPts val="0"/>
              </a:spcAft>
              <a:buClr>
                <a:schemeClr val="dk1"/>
              </a:buClr>
              <a:buSzPts val="1800"/>
              <a:buChar char="•"/>
              <a:defRPr sz="1929"/>
            </a:lvl6pPr>
            <a:lvl7pPr marL="3428909" lvl="6" indent="-367383" algn="l">
              <a:spcBef>
                <a:spcPts val="386"/>
              </a:spcBef>
              <a:spcAft>
                <a:spcPts val="0"/>
              </a:spcAft>
              <a:buClr>
                <a:schemeClr val="dk1"/>
              </a:buClr>
              <a:buSzPts val="1800"/>
              <a:buChar char="•"/>
              <a:defRPr sz="1929"/>
            </a:lvl7pPr>
            <a:lvl8pPr marL="3918753" lvl="7" indent="-367383" algn="l">
              <a:spcBef>
                <a:spcPts val="386"/>
              </a:spcBef>
              <a:spcAft>
                <a:spcPts val="0"/>
              </a:spcAft>
              <a:buClr>
                <a:schemeClr val="dk1"/>
              </a:buClr>
              <a:buSzPts val="1800"/>
              <a:buChar char="•"/>
              <a:defRPr sz="1929"/>
            </a:lvl8pPr>
            <a:lvl9pPr marL="4408597" lvl="8" indent="-367383" algn="l">
              <a:spcBef>
                <a:spcPts val="386"/>
              </a:spcBef>
              <a:spcAft>
                <a:spcPts val="0"/>
              </a:spcAft>
              <a:buClr>
                <a:schemeClr val="dk1"/>
              </a:buClr>
              <a:buSzPts val="1800"/>
              <a:buChar char="•"/>
              <a:defRPr sz="1929"/>
            </a:lvl9pPr>
          </a:lstStyle>
          <a:p>
            <a:endParaRPr/>
          </a:p>
        </p:txBody>
      </p:sp>
      <p:sp>
        <p:nvSpPr>
          <p:cNvPr id="35" name="Google Shape;35;p33"/>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36" name="Google Shape;36;p33"/>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37" name="Google Shape;37;p33"/>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86" b="0" i="0" u="none" strike="noStrike" kern="120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86" b="0" i="0" u="none" strike="noStrike" kern="1200" cap="none" spc="0" normalizeH="0" baseline="0" noProof="0">
              <a:ln>
                <a:noFill/>
              </a:ln>
              <a:solidFill>
                <a:srgbClr val="888888"/>
              </a:solidFill>
              <a:effectLst/>
              <a:uLnTx/>
              <a:uFillTx/>
              <a:latin typeface="Calibri"/>
              <a:cs typeface="Calibri"/>
              <a:sym typeface="Calibri"/>
            </a:endParaRPr>
          </a:p>
        </p:txBody>
      </p:sp>
    </p:spTree>
    <p:extLst>
      <p:ext uri="{BB962C8B-B14F-4D97-AF65-F5344CB8AC3E}">
        <p14:creationId xmlns:p14="http://schemas.microsoft.com/office/powerpoint/2010/main" val="37275008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8"/>
        <p:cNvGrpSpPr/>
        <p:nvPr/>
      </p:nvGrpSpPr>
      <p:grpSpPr>
        <a:xfrm>
          <a:off x="0" y="0"/>
          <a:ext cx="0" cy="0"/>
          <a:chOff x="0" y="0"/>
          <a:chExt cx="0" cy="0"/>
        </a:xfrm>
      </p:grpSpPr>
      <p:sp>
        <p:nvSpPr>
          <p:cNvPr id="39" name="Google Shape;39;p34"/>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34"/>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41" name="Google Shape;41;p34"/>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42" name="Google Shape;42;p34"/>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86" b="0" i="0" u="none" strike="noStrike" kern="120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86" b="0" i="0" u="none" strike="noStrike" kern="1200" cap="none" spc="0" normalizeH="0" baseline="0" noProof="0">
              <a:ln>
                <a:noFill/>
              </a:ln>
              <a:solidFill>
                <a:srgbClr val="888888"/>
              </a:solidFill>
              <a:effectLst/>
              <a:uLnTx/>
              <a:uFillTx/>
              <a:latin typeface="Calibri"/>
              <a:cs typeface="Calibri"/>
              <a:sym typeface="Calibri"/>
            </a:endParaRPr>
          </a:p>
        </p:txBody>
      </p:sp>
    </p:spTree>
    <p:extLst>
      <p:ext uri="{BB962C8B-B14F-4D97-AF65-F5344CB8AC3E}">
        <p14:creationId xmlns:p14="http://schemas.microsoft.com/office/powerpoint/2010/main" val="355245016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3"/>
        <p:cNvGrpSpPr/>
        <p:nvPr/>
      </p:nvGrpSpPr>
      <p:grpSpPr>
        <a:xfrm>
          <a:off x="0" y="0"/>
          <a:ext cx="0" cy="0"/>
          <a:chOff x="0" y="0"/>
          <a:chExt cx="0" cy="0"/>
        </a:xfrm>
      </p:grpSpPr>
      <p:sp>
        <p:nvSpPr>
          <p:cNvPr id="44" name="Google Shape;44;p35"/>
          <p:cNvSpPr txBox="1">
            <a:spLocks noGrp="1"/>
          </p:cNvSpPr>
          <p:nvPr>
            <p:ph type="title"/>
          </p:nvPr>
        </p:nvSpPr>
        <p:spPr>
          <a:xfrm>
            <a:off x="963084" y="4406900"/>
            <a:ext cx="103632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286"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35"/>
          <p:cNvSpPr txBox="1">
            <a:spLocks noGrp="1"/>
          </p:cNvSpPr>
          <p:nvPr>
            <p:ph type="body" idx="1"/>
          </p:nvPr>
        </p:nvSpPr>
        <p:spPr>
          <a:xfrm>
            <a:off x="963084" y="2906713"/>
            <a:ext cx="10363200" cy="1500188"/>
          </a:xfrm>
          <a:prstGeom prst="rect">
            <a:avLst/>
          </a:prstGeom>
          <a:noFill/>
          <a:ln>
            <a:noFill/>
          </a:ln>
        </p:spPr>
        <p:txBody>
          <a:bodyPr spcFirstLastPara="1" wrap="square" lIns="91425" tIns="45700" rIns="91425" bIns="45700" anchor="b" anchorCtr="0">
            <a:normAutofit/>
          </a:bodyPr>
          <a:lstStyle>
            <a:lvl1pPr marL="489844" lvl="0" indent="-244922" algn="l">
              <a:spcBef>
                <a:spcPts val="429"/>
              </a:spcBef>
              <a:spcAft>
                <a:spcPts val="0"/>
              </a:spcAft>
              <a:buClr>
                <a:srgbClr val="888888"/>
              </a:buClr>
              <a:buSzPts val="2000"/>
              <a:buNone/>
              <a:defRPr sz="2143">
                <a:solidFill>
                  <a:srgbClr val="888888"/>
                </a:solidFill>
              </a:defRPr>
            </a:lvl1pPr>
            <a:lvl2pPr marL="979688" lvl="1" indent="-244922" algn="l">
              <a:spcBef>
                <a:spcPts val="386"/>
              </a:spcBef>
              <a:spcAft>
                <a:spcPts val="0"/>
              </a:spcAft>
              <a:buClr>
                <a:srgbClr val="888888"/>
              </a:buClr>
              <a:buSzPts val="1800"/>
              <a:buNone/>
              <a:defRPr sz="1929">
                <a:solidFill>
                  <a:srgbClr val="888888"/>
                </a:solidFill>
              </a:defRPr>
            </a:lvl2pPr>
            <a:lvl3pPr marL="1469532" lvl="2" indent="-244922" algn="l">
              <a:spcBef>
                <a:spcPts val="343"/>
              </a:spcBef>
              <a:spcAft>
                <a:spcPts val="0"/>
              </a:spcAft>
              <a:buClr>
                <a:srgbClr val="888888"/>
              </a:buClr>
              <a:buSzPts val="1600"/>
              <a:buNone/>
              <a:defRPr sz="1714">
                <a:solidFill>
                  <a:srgbClr val="888888"/>
                </a:solidFill>
              </a:defRPr>
            </a:lvl3pPr>
            <a:lvl4pPr marL="1959376" lvl="3" indent="-244922" algn="l">
              <a:spcBef>
                <a:spcPts val="300"/>
              </a:spcBef>
              <a:spcAft>
                <a:spcPts val="0"/>
              </a:spcAft>
              <a:buClr>
                <a:srgbClr val="888888"/>
              </a:buClr>
              <a:buSzPts val="1400"/>
              <a:buNone/>
              <a:defRPr sz="1500">
                <a:solidFill>
                  <a:srgbClr val="888888"/>
                </a:solidFill>
              </a:defRPr>
            </a:lvl4pPr>
            <a:lvl5pPr marL="2449220" lvl="4" indent="-244922" algn="l">
              <a:spcBef>
                <a:spcPts val="300"/>
              </a:spcBef>
              <a:spcAft>
                <a:spcPts val="0"/>
              </a:spcAft>
              <a:buClr>
                <a:srgbClr val="888888"/>
              </a:buClr>
              <a:buSzPts val="1400"/>
              <a:buNone/>
              <a:defRPr sz="1500">
                <a:solidFill>
                  <a:srgbClr val="888888"/>
                </a:solidFill>
              </a:defRPr>
            </a:lvl5pPr>
            <a:lvl6pPr marL="2939064" lvl="5" indent="-244922" algn="l">
              <a:spcBef>
                <a:spcPts val="300"/>
              </a:spcBef>
              <a:spcAft>
                <a:spcPts val="0"/>
              </a:spcAft>
              <a:buClr>
                <a:srgbClr val="888888"/>
              </a:buClr>
              <a:buSzPts val="1400"/>
              <a:buNone/>
              <a:defRPr sz="1500">
                <a:solidFill>
                  <a:srgbClr val="888888"/>
                </a:solidFill>
              </a:defRPr>
            </a:lvl6pPr>
            <a:lvl7pPr marL="3428909" lvl="6" indent="-244922" algn="l">
              <a:spcBef>
                <a:spcPts val="300"/>
              </a:spcBef>
              <a:spcAft>
                <a:spcPts val="0"/>
              </a:spcAft>
              <a:buClr>
                <a:srgbClr val="888888"/>
              </a:buClr>
              <a:buSzPts val="1400"/>
              <a:buNone/>
              <a:defRPr sz="1500">
                <a:solidFill>
                  <a:srgbClr val="888888"/>
                </a:solidFill>
              </a:defRPr>
            </a:lvl7pPr>
            <a:lvl8pPr marL="3918753" lvl="7" indent="-244922" algn="l">
              <a:spcBef>
                <a:spcPts val="300"/>
              </a:spcBef>
              <a:spcAft>
                <a:spcPts val="0"/>
              </a:spcAft>
              <a:buClr>
                <a:srgbClr val="888888"/>
              </a:buClr>
              <a:buSzPts val="1400"/>
              <a:buNone/>
              <a:defRPr sz="1500">
                <a:solidFill>
                  <a:srgbClr val="888888"/>
                </a:solidFill>
              </a:defRPr>
            </a:lvl8pPr>
            <a:lvl9pPr marL="4408597" lvl="8" indent="-244922" algn="l">
              <a:spcBef>
                <a:spcPts val="300"/>
              </a:spcBef>
              <a:spcAft>
                <a:spcPts val="0"/>
              </a:spcAft>
              <a:buClr>
                <a:srgbClr val="888888"/>
              </a:buClr>
              <a:buSzPts val="1400"/>
              <a:buNone/>
              <a:defRPr sz="1500">
                <a:solidFill>
                  <a:srgbClr val="888888"/>
                </a:solidFill>
              </a:defRPr>
            </a:lvl9pPr>
          </a:lstStyle>
          <a:p>
            <a:endParaRPr/>
          </a:p>
        </p:txBody>
      </p:sp>
      <p:sp>
        <p:nvSpPr>
          <p:cNvPr id="46" name="Google Shape;46;p35"/>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47" name="Google Shape;47;p35"/>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48" name="Google Shape;48;p35"/>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86" b="0" i="0" u="none" strike="noStrike" kern="120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86" b="0" i="0" u="none" strike="noStrike" kern="1200" cap="none" spc="0" normalizeH="0" baseline="0" noProof="0">
              <a:ln>
                <a:noFill/>
              </a:ln>
              <a:solidFill>
                <a:srgbClr val="888888"/>
              </a:solidFill>
              <a:effectLst/>
              <a:uLnTx/>
              <a:uFillTx/>
              <a:latin typeface="Calibri"/>
              <a:cs typeface="Calibri"/>
              <a:sym typeface="Calibri"/>
            </a:endParaRPr>
          </a:p>
        </p:txBody>
      </p:sp>
    </p:spTree>
    <p:extLst>
      <p:ext uri="{BB962C8B-B14F-4D97-AF65-F5344CB8AC3E}">
        <p14:creationId xmlns:p14="http://schemas.microsoft.com/office/powerpoint/2010/main" val="417686232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9"/>
        <p:cNvGrpSpPr/>
        <p:nvPr/>
      </p:nvGrpSpPr>
      <p:grpSpPr>
        <a:xfrm>
          <a:off x="0" y="0"/>
          <a:ext cx="0" cy="0"/>
          <a:chOff x="0" y="0"/>
          <a:chExt cx="0" cy="0"/>
        </a:xfrm>
      </p:grpSpPr>
      <p:sp>
        <p:nvSpPr>
          <p:cNvPr id="50" name="Google Shape;50;p36"/>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6"/>
          <p:cNvSpPr txBox="1">
            <a:spLocks noGrp="1"/>
          </p:cNvSpPr>
          <p:nvPr>
            <p:ph type="body" idx="1"/>
          </p:nvPr>
        </p:nvSpPr>
        <p:spPr>
          <a:xfrm>
            <a:off x="609600" y="1535113"/>
            <a:ext cx="5386918" cy="639762"/>
          </a:xfrm>
          <a:prstGeom prst="rect">
            <a:avLst/>
          </a:prstGeom>
          <a:noFill/>
          <a:ln>
            <a:noFill/>
          </a:ln>
        </p:spPr>
        <p:txBody>
          <a:bodyPr spcFirstLastPara="1" wrap="square" lIns="91425" tIns="45700" rIns="91425" bIns="45700" anchor="b" anchorCtr="0">
            <a:normAutofit/>
          </a:bodyPr>
          <a:lstStyle>
            <a:lvl1pPr marL="489844" lvl="0" indent="-244922" algn="l">
              <a:spcBef>
                <a:spcPts val="514"/>
              </a:spcBef>
              <a:spcAft>
                <a:spcPts val="0"/>
              </a:spcAft>
              <a:buClr>
                <a:schemeClr val="dk1"/>
              </a:buClr>
              <a:buSzPts val="2400"/>
              <a:buNone/>
              <a:defRPr sz="2571" b="1"/>
            </a:lvl1pPr>
            <a:lvl2pPr marL="979688" lvl="1" indent="-244922" algn="l">
              <a:spcBef>
                <a:spcPts val="429"/>
              </a:spcBef>
              <a:spcAft>
                <a:spcPts val="0"/>
              </a:spcAft>
              <a:buClr>
                <a:schemeClr val="dk1"/>
              </a:buClr>
              <a:buSzPts val="2000"/>
              <a:buNone/>
              <a:defRPr sz="2143" b="1"/>
            </a:lvl2pPr>
            <a:lvl3pPr marL="1469532" lvl="2" indent="-244922" algn="l">
              <a:spcBef>
                <a:spcPts val="386"/>
              </a:spcBef>
              <a:spcAft>
                <a:spcPts val="0"/>
              </a:spcAft>
              <a:buClr>
                <a:schemeClr val="dk1"/>
              </a:buClr>
              <a:buSzPts val="1800"/>
              <a:buNone/>
              <a:defRPr sz="1929" b="1"/>
            </a:lvl3pPr>
            <a:lvl4pPr marL="1959376" lvl="3" indent="-244922" algn="l">
              <a:spcBef>
                <a:spcPts val="343"/>
              </a:spcBef>
              <a:spcAft>
                <a:spcPts val="0"/>
              </a:spcAft>
              <a:buClr>
                <a:schemeClr val="dk1"/>
              </a:buClr>
              <a:buSzPts val="1600"/>
              <a:buNone/>
              <a:defRPr sz="1714" b="1"/>
            </a:lvl4pPr>
            <a:lvl5pPr marL="2449220" lvl="4" indent="-244922" algn="l">
              <a:spcBef>
                <a:spcPts val="343"/>
              </a:spcBef>
              <a:spcAft>
                <a:spcPts val="0"/>
              </a:spcAft>
              <a:buClr>
                <a:schemeClr val="dk1"/>
              </a:buClr>
              <a:buSzPts val="1600"/>
              <a:buNone/>
              <a:defRPr sz="1714" b="1"/>
            </a:lvl5pPr>
            <a:lvl6pPr marL="2939064" lvl="5" indent="-244922" algn="l">
              <a:spcBef>
                <a:spcPts val="343"/>
              </a:spcBef>
              <a:spcAft>
                <a:spcPts val="0"/>
              </a:spcAft>
              <a:buClr>
                <a:schemeClr val="dk1"/>
              </a:buClr>
              <a:buSzPts val="1600"/>
              <a:buNone/>
              <a:defRPr sz="1714" b="1"/>
            </a:lvl6pPr>
            <a:lvl7pPr marL="3428909" lvl="6" indent="-244922" algn="l">
              <a:spcBef>
                <a:spcPts val="343"/>
              </a:spcBef>
              <a:spcAft>
                <a:spcPts val="0"/>
              </a:spcAft>
              <a:buClr>
                <a:schemeClr val="dk1"/>
              </a:buClr>
              <a:buSzPts val="1600"/>
              <a:buNone/>
              <a:defRPr sz="1714" b="1"/>
            </a:lvl7pPr>
            <a:lvl8pPr marL="3918753" lvl="7" indent="-244922" algn="l">
              <a:spcBef>
                <a:spcPts val="343"/>
              </a:spcBef>
              <a:spcAft>
                <a:spcPts val="0"/>
              </a:spcAft>
              <a:buClr>
                <a:schemeClr val="dk1"/>
              </a:buClr>
              <a:buSzPts val="1600"/>
              <a:buNone/>
              <a:defRPr sz="1714" b="1"/>
            </a:lvl8pPr>
            <a:lvl9pPr marL="4408597" lvl="8" indent="-244922" algn="l">
              <a:spcBef>
                <a:spcPts val="343"/>
              </a:spcBef>
              <a:spcAft>
                <a:spcPts val="0"/>
              </a:spcAft>
              <a:buClr>
                <a:schemeClr val="dk1"/>
              </a:buClr>
              <a:buSzPts val="1600"/>
              <a:buNone/>
              <a:defRPr sz="1714" b="1"/>
            </a:lvl9pPr>
          </a:lstStyle>
          <a:p>
            <a:endParaRPr/>
          </a:p>
        </p:txBody>
      </p:sp>
      <p:sp>
        <p:nvSpPr>
          <p:cNvPr id="52" name="Google Shape;52;p36"/>
          <p:cNvSpPr txBox="1">
            <a:spLocks noGrp="1"/>
          </p:cNvSpPr>
          <p:nvPr>
            <p:ph type="body" idx="2"/>
          </p:nvPr>
        </p:nvSpPr>
        <p:spPr>
          <a:xfrm>
            <a:off x="609600" y="2174875"/>
            <a:ext cx="5386918" cy="3951288"/>
          </a:xfrm>
          <a:prstGeom prst="rect">
            <a:avLst/>
          </a:prstGeom>
          <a:noFill/>
          <a:ln>
            <a:noFill/>
          </a:ln>
        </p:spPr>
        <p:txBody>
          <a:bodyPr spcFirstLastPara="1" wrap="square" lIns="91425" tIns="45700" rIns="91425" bIns="45700" anchor="t" anchorCtr="0">
            <a:normAutofit/>
          </a:bodyPr>
          <a:lstStyle>
            <a:lvl1pPr marL="489844" lvl="0" indent="-408203" algn="l">
              <a:spcBef>
                <a:spcPts val="514"/>
              </a:spcBef>
              <a:spcAft>
                <a:spcPts val="0"/>
              </a:spcAft>
              <a:buClr>
                <a:schemeClr val="dk1"/>
              </a:buClr>
              <a:buSzPts val="2400"/>
              <a:buChar char="•"/>
              <a:defRPr sz="2571"/>
            </a:lvl1pPr>
            <a:lvl2pPr marL="979688" lvl="1" indent="-380990" algn="l">
              <a:spcBef>
                <a:spcPts val="429"/>
              </a:spcBef>
              <a:spcAft>
                <a:spcPts val="0"/>
              </a:spcAft>
              <a:buClr>
                <a:schemeClr val="dk1"/>
              </a:buClr>
              <a:buSzPts val="2000"/>
              <a:buChar char="–"/>
              <a:defRPr sz="2143"/>
            </a:lvl2pPr>
            <a:lvl3pPr marL="1469532" lvl="2" indent="-367383" algn="l">
              <a:spcBef>
                <a:spcPts val="386"/>
              </a:spcBef>
              <a:spcAft>
                <a:spcPts val="0"/>
              </a:spcAft>
              <a:buClr>
                <a:schemeClr val="dk1"/>
              </a:buClr>
              <a:buSzPts val="1800"/>
              <a:buChar char="•"/>
              <a:defRPr sz="1929"/>
            </a:lvl3pPr>
            <a:lvl4pPr marL="1959376" lvl="3" indent="-353776" algn="l">
              <a:spcBef>
                <a:spcPts val="343"/>
              </a:spcBef>
              <a:spcAft>
                <a:spcPts val="0"/>
              </a:spcAft>
              <a:buClr>
                <a:schemeClr val="dk1"/>
              </a:buClr>
              <a:buSzPts val="1600"/>
              <a:buChar char="–"/>
              <a:defRPr sz="1714"/>
            </a:lvl4pPr>
            <a:lvl5pPr marL="2449220" lvl="4" indent="-353776" algn="l">
              <a:spcBef>
                <a:spcPts val="343"/>
              </a:spcBef>
              <a:spcAft>
                <a:spcPts val="0"/>
              </a:spcAft>
              <a:buClr>
                <a:schemeClr val="dk1"/>
              </a:buClr>
              <a:buSzPts val="1600"/>
              <a:buChar char="»"/>
              <a:defRPr sz="1714"/>
            </a:lvl5pPr>
            <a:lvl6pPr marL="2939064" lvl="5" indent="-353776" algn="l">
              <a:spcBef>
                <a:spcPts val="343"/>
              </a:spcBef>
              <a:spcAft>
                <a:spcPts val="0"/>
              </a:spcAft>
              <a:buClr>
                <a:schemeClr val="dk1"/>
              </a:buClr>
              <a:buSzPts val="1600"/>
              <a:buChar char="•"/>
              <a:defRPr sz="1714"/>
            </a:lvl6pPr>
            <a:lvl7pPr marL="3428909" lvl="6" indent="-353776" algn="l">
              <a:spcBef>
                <a:spcPts val="343"/>
              </a:spcBef>
              <a:spcAft>
                <a:spcPts val="0"/>
              </a:spcAft>
              <a:buClr>
                <a:schemeClr val="dk1"/>
              </a:buClr>
              <a:buSzPts val="1600"/>
              <a:buChar char="•"/>
              <a:defRPr sz="1714"/>
            </a:lvl7pPr>
            <a:lvl8pPr marL="3918753" lvl="7" indent="-353776" algn="l">
              <a:spcBef>
                <a:spcPts val="343"/>
              </a:spcBef>
              <a:spcAft>
                <a:spcPts val="0"/>
              </a:spcAft>
              <a:buClr>
                <a:schemeClr val="dk1"/>
              </a:buClr>
              <a:buSzPts val="1600"/>
              <a:buChar char="•"/>
              <a:defRPr sz="1714"/>
            </a:lvl8pPr>
            <a:lvl9pPr marL="4408597" lvl="8" indent="-353776" algn="l">
              <a:spcBef>
                <a:spcPts val="343"/>
              </a:spcBef>
              <a:spcAft>
                <a:spcPts val="0"/>
              </a:spcAft>
              <a:buClr>
                <a:schemeClr val="dk1"/>
              </a:buClr>
              <a:buSzPts val="1600"/>
              <a:buChar char="•"/>
              <a:defRPr sz="1714"/>
            </a:lvl9pPr>
          </a:lstStyle>
          <a:p>
            <a:endParaRPr/>
          </a:p>
        </p:txBody>
      </p:sp>
      <p:sp>
        <p:nvSpPr>
          <p:cNvPr id="53" name="Google Shape;53;p36"/>
          <p:cNvSpPr txBox="1">
            <a:spLocks noGrp="1"/>
          </p:cNvSpPr>
          <p:nvPr>
            <p:ph type="body" idx="3"/>
          </p:nvPr>
        </p:nvSpPr>
        <p:spPr>
          <a:xfrm>
            <a:off x="6193368" y="1535113"/>
            <a:ext cx="5389034" cy="639762"/>
          </a:xfrm>
          <a:prstGeom prst="rect">
            <a:avLst/>
          </a:prstGeom>
          <a:noFill/>
          <a:ln>
            <a:noFill/>
          </a:ln>
        </p:spPr>
        <p:txBody>
          <a:bodyPr spcFirstLastPara="1" wrap="square" lIns="91425" tIns="45700" rIns="91425" bIns="45700" anchor="b" anchorCtr="0">
            <a:normAutofit/>
          </a:bodyPr>
          <a:lstStyle>
            <a:lvl1pPr marL="489844" lvl="0" indent="-244922" algn="l">
              <a:spcBef>
                <a:spcPts val="514"/>
              </a:spcBef>
              <a:spcAft>
                <a:spcPts val="0"/>
              </a:spcAft>
              <a:buClr>
                <a:schemeClr val="dk1"/>
              </a:buClr>
              <a:buSzPts val="2400"/>
              <a:buNone/>
              <a:defRPr sz="2571" b="1"/>
            </a:lvl1pPr>
            <a:lvl2pPr marL="979688" lvl="1" indent="-244922" algn="l">
              <a:spcBef>
                <a:spcPts val="429"/>
              </a:spcBef>
              <a:spcAft>
                <a:spcPts val="0"/>
              </a:spcAft>
              <a:buClr>
                <a:schemeClr val="dk1"/>
              </a:buClr>
              <a:buSzPts val="2000"/>
              <a:buNone/>
              <a:defRPr sz="2143" b="1"/>
            </a:lvl2pPr>
            <a:lvl3pPr marL="1469532" lvl="2" indent="-244922" algn="l">
              <a:spcBef>
                <a:spcPts val="386"/>
              </a:spcBef>
              <a:spcAft>
                <a:spcPts val="0"/>
              </a:spcAft>
              <a:buClr>
                <a:schemeClr val="dk1"/>
              </a:buClr>
              <a:buSzPts val="1800"/>
              <a:buNone/>
              <a:defRPr sz="1929" b="1"/>
            </a:lvl3pPr>
            <a:lvl4pPr marL="1959376" lvl="3" indent="-244922" algn="l">
              <a:spcBef>
                <a:spcPts val="343"/>
              </a:spcBef>
              <a:spcAft>
                <a:spcPts val="0"/>
              </a:spcAft>
              <a:buClr>
                <a:schemeClr val="dk1"/>
              </a:buClr>
              <a:buSzPts val="1600"/>
              <a:buNone/>
              <a:defRPr sz="1714" b="1"/>
            </a:lvl4pPr>
            <a:lvl5pPr marL="2449220" lvl="4" indent="-244922" algn="l">
              <a:spcBef>
                <a:spcPts val="343"/>
              </a:spcBef>
              <a:spcAft>
                <a:spcPts val="0"/>
              </a:spcAft>
              <a:buClr>
                <a:schemeClr val="dk1"/>
              </a:buClr>
              <a:buSzPts val="1600"/>
              <a:buNone/>
              <a:defRPr sz="1714" b="1"/>
            </a:lvl5pPr>
            <a:lvl6pPr marL="2939064" lvl="5" indent="-244922" algn="l">
              <a:spcBef>
                <a:spcPts val="343"/>
              </a:spcBef>
              <a:spcAft>
                <a:spcPts val="0"/>
              </a:spcAft>
              <a:buClr>
                <a:schemeClr val="dk1"/>
              </a:buClr>
              <a:buSzPts val="1600"/>
              <a:buNone/>
              <a:defRPr sz="1714" b="1"/>
            </a:lvl6pPr>
            <a:lvl7pPr marL="3428909" lvl="6" indent="-244922" algn="l">
              <a:spcBef>
                <a:spcPts val="343"/>
              </a:spcBef>
              <a:spcAft>
                <a:spcPts val="0"/>
              </a:spcAft>
              <a:buClr>
                <a:schemeClr val="dk1"/>
              </a:buClr>
              <a:buSzPts val="1600"/>
              <a:buNone/>
              <a:defRPr sz="1714" b="1"/>
            </a:lvl7pPr>
            <a:lvl8pPr marL="3918753" lvl="7" indent="-244922" algn="l">
              <a:spcBef>
                <a:spcPts val="343"/>
              </a:spcBef>
              <a:spcAft>
                <a:spcPts val="0"/>
              </a:spcAft>
              <a:buClr>
                <a:schemeClr val="dk1"/>
              </a:buClr>
              <a:buSzPts val="1600"/>
              <a:buNone/>
              <a:defRPr sz="1714" b="1"/>
            </a:lvl8pPr>
            <a:lvl9pPr marL="4408597" lvl="8" indent="-244922" algn="l">
              <a:spcBef>
                <a:spcPts val="343"/>
              </a:spcBef>
              <a:spcAft>
                <a:spcPts val="0"/>
              </a:spcAft>
              <a:buClr>
                <a:schemeClr val="dk1"/>
              </a:buClr>
              <a:buSzPts val="1600"/>
              <a:buNone/>
              <a:defRPr sz="1714" b="1"/>
            </a:lvl9pPr>
          </a:lstStyle>
          <a:p>
            <a:endParaRPr/>
          </a:p>
        </p:txBody>
      </p:sp>
      <p:sp>
        <p:nvSpPr>
          <p:cNvPr id="54" name="Google Shape;54;p36"/>
          <p:cNvSpPr txBox="1">
            <a:spLocks noGrp="1"/>
          </p:cNvSpPr>
          <p:nvPr>
            <p:ph type="body" idx="4"/>
          </p:nvPr>
        </p:nvSpPr>
        <p:spPr>
          <a:xfrm>
            <a:off x="6193368" y="2174875"/>
            <a:ext cx="5389034" cy="3951288"/>
          </a:xfrm>
          <a:prstGeom prst="rect">
            <a:avLst/>
          </a:prstGeom>
          <a:noFill/>
          <a:ln>
            <a:noFill/>
          </a:ln>
        </p:spPr>
        <p:txBody>
          <a:bodyPr spcFirstLastPara="1" wrap="square" lIns="91425" tIns="45700" rIns="91425" bIns="45700" anchor="t" anchorCtr="0">
            <a:normAutofit/>
          </a:bodyPr>
          <a:lstStyle>
            <a:lvl1pPr marL="489844" lvl="0" indent="-408203" algn="l">
              <a:spcBef>
                <a:spcPts val="514"/>
              </a:spcBef>
              <a:spcAft>
                <a:spcPts val="0"/>
              </a:spcAft>
              <a:buClr>
                <a:schemeClr val="dk1"/>
              </a:buClr>
              <a:buSzPts val="2400"/>
              <a:buChar char="•"/>
              <a:defRPr sz="2571"/>
            </a:lvl1pPr>
            <a:lvl2pPr marL="979688" lvl="1" indent="-380990" algn="l">
              <a:spcBef>
                <a:spcPts val="429"/>
              </a:spcBef>
              <a:spcAft>
                <a:spcPts val="0"/>
              </a:spcAft>
              <a:buClr>
                <a:schemeClr val="dk1"/>
              </a:buClr>
              <a:buSzPts val="2000"/>
              <a:buChar char="–"/>
              <a:defRPr sz="2143"/>
            </a:lvl2pPr>
            <a:lvl3pPr marL="1469532" lvl="2" indent="-367383" algn="l">
              <a:spcBef>
                <a:spcPts val="386"/>
              </a:spcBef>
              <a:spcAft>
                <a:spcPts val="0"/>
              </a:spcAft>
              <a:buClr>
                <a:schemeClr val="dk1"/>
              </a:buClr>
              <a:buSzPts val="1800"/>
              <a:buChar char="•"/>
              <a:defRPr sz="1929"/>
            </a:lvl3pPr>
            <a:lvl4pPr marL="1959376" lvl="3" indent="-353776" algn="l">
              <a:spcBef>
                <a:spcPts val="343"/>
              </a:spcBef>
              <a:spcAft>
                <a:spcPts val="0"/>
              </a:spcAft>
              <a:buClr>
                <a:schemeClr val="dk1"/>
              </a:buClr>
              <a:buSzPts val="1600"/>
              <a:buChar char="–"/>
              <a:defRPr sz="1714"/>
            </a:lvl4pPr>
            <a:lvl5pPr marL="2449220" lvl="4" indent="-353776" algn="l">
              <a:spcBef>
                <a:spcPts val="343"/>
              </a:spcBef>
              <a:spcAft>
                <a:spcPts val="0"/>
              </a:spcAft>
              <a:buClr>
                <a:schemeClr val="dk1"/>
              </a:buClr>
              <a:buSzPts val="1600"/>
              <a:buChar char="»"/>
              <a:defRPr sz="1714"/>
            </a:lvl5pPr>
            <a:lvl6pPr marL="2939064" lvl="5" indent="-353776" algn="l">
              <a:spcBef>
                <a:spcPts val="343"/>
              </a:spcBef>
              <a:spcAft>
                <a:spcPts val="0"/>
              </a:spcAft>
              <a:buClr>
                <a:schemeClr val="dk1"/>
              </a:buClr>
              <a:buSzPts val="1600"/>
              <a:buChar char="•"/>
              <a:defRPr sz="1714"/>
            </a:lvl6pPr>
            <a:lvl7pPr marL="3428909" lvl="6" indent="-353776" algn="l">
              <a:spcBef>
                <a:spcPts val="343"/>
              </a:spcBef>
              <a:spcAft>
                <a:spcPts val="0"/>
              </a:spcAft>
              <a:buClr>
                <a:schemeClr val="dk1"/>
              </a:buClr>
              <a:buSzPts val="1600"/>
              <a:buChar char="•"/>
              <a:defRPr sz="1714"/>
            </a:lvl7pPr>
            <a:lvl8pPr marL="3918753" lvl="7" indent="-353776" algn="l">
              <a:spcBef>
                <a:spcPts val="343"/>
              </a:spcBef>
              <a:spcAft>
                <a:spcPts val="0"/>
              </a:spcAft>
              <a:buClr>
                <a:schemeClr val="dk1"/>
              </a:buClr>
              <a:buSzPts val="1600"/>
              <a:buChar char="•"/>
              <a:defRPr sz="1714"/>
            </a:lvl8pPr>
            <a:lvl9pPr marL="4408597" lvl="8" indent="-353776" algn="l">
              <a:spcBef>
                <a:spcPts val="343"/>
              </a:spcBef>
              <a:spcAft>
                <a:spcPts val="0"/>
              </a:spcAft>
              <a:buClr>
                <a:schemeClr val="dk1"/>
              </a:buClr>
              <a:buSzPts val="1600"/>
              <a:buChar char="•"/>
              <a:defRPr sz="1714"/>
            </a:lvl9pPr>
          </a:lstStyle>
          <a:p>
            <a:endParaRPr/>
          </a:p>
        </p:txBody>
      </p:sp>
      <p:sp>
        <p:nvSpPr>
          <p:cNvPr id="55" name="Google Shape;55;p36"/>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56" name="Google Shape;56;p36"/>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57" name="Google Shape;57;p36"/>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86" b="0" i="0" u="none" strike="noStrike" kern="120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86" b="0" i="0" u="none" strike="noStrike" kern="1200" cap="none" spc="0" normalizeH="0" baseline="0" noProof="0">
              <a:ln>
                <a:noFill/>
              </a:ln>
              <a:solidFill>
                <a:srgbClr val="888888"/>
              </a:solidFill>
              <a:effectLst/>
              <a:uLnTx/>
              <a:uFillTx/>
              <a:latin typeface="Calibri"/>
              <a:cs typeface="Calibri"/>
              <a:sym typeface="Calibri"/>
            </a:endParaRPr>
          </a:p>
        </p:txBody>
      </p:sp>
    </p:spTree>
    <p:extLst>
      <p:ext uri="{BB962C8B-B14F-4D97-AF65-F5344CB8AC3E}">
        <p14:creationId xmlns:p14="http://schemas.microsoft.com/office/powerpoint/2010/main" val="209209958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37"/>
          <p:cNvSpPr txBox="1">
            <a:spLocks noGrp="1"/>
          </p:cNvSpPr>
          <p:nvPr>
            <p:ph type="title"/>
          </p:nvPr>
        </p:nvSpPr>
        <p:spPr>
          <a:xfrm>
            <a:off x="609601" y="273050"/>
            <a:ext cx="4011084"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143"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7"/>
          <p:cNvSpPr txBox="1">
            <a:spLocks noGrp="1"/>
          </p:cNvSpPr>
          <p:nvPr>
            <p:ph type="body" idx="1"/>
          </p:nvPr>
        </p:nvSpPr>
        <p:spPr>
          <a:xfrm>
            <a:off x="4766734" y="273051"/>
            <a:ext cx="6815667" cy="5853113"/>
          </a:xfrm>
          <a:prstGeom prst="rect">
            <a:avLst/>
          </a:prstGeom>
          <a:noFill/>
          <a:ln>
            <a:noFill/>
          </a:ln>
        </p:spPr>
        <p:txBody>
          <a:bodyPr spcFirstLastPara="1" wrap="square" lIns="91425" tIns="45700" rIns="91425" bIns="45700" anchor="t" anchorCtr="0">
            <a:normAutofit/>
          </a:bodyPr>
          <a:lstStyle>
            <a:lvl1pPr marL="489844" lvl="0" indent="-462631" algn="l">
              <a:spcBef>
                <a:spcPts val="686"/>
              </a:spcBef>
              <a:spcAft>
                <a:spcPts val="0"/>
              </a:spcAft>
              <a:buClr>
                <a:schemeClr val="dk1"/>
              </a:buClr>
              <a:buSzPts val="3200"/>
              <a:buChar char="•"/>
              <a:defRPr sz="3428"/>
            </a:lvl1pPr>
            <a:lvl2pPr marL="979688" lvl="1" indent="-435417" algn="l">
              <a:spcBef>
                <a:spcPts val="600"/>
              </a:spcBef>
              <a:spcAft>
                <a:spcPts val="0"/>
              </a:spcAft>
              <a:buClr>
                <a:schemeClr val="dk1"/>
              </a:buClr>
              <a:buSzPts val="2800"/>
              <a:buChar char="–"/>
              <a:defRPr sz="3000"/>
            </a:lvl2pPr>
            <a:lvl3pPr marL="1469532" lvl="2" indent="-408203" algn="l">
              <a:spcBef>
                <a:spcPts val="514"/>
              </a:spcBef>
              <a:spcAft>
                <a:spcPts val="0"/>
              </a:spcAft>
              <a:buClr>
                <a:schemeClr val="dk1"/>
              </a:buClr>
              <a:buSzPts val="2400"/>
              <a:buChar char="•"/>
              <a:defRPr sz="2571"/>
            </a:lvl3pPr>
            <a:lvl4pPr marL="1959376" lvl="3" indent="-380990" algn="l">
              <a:spcBef>
                <a:spcPts val="429"/>
              </a:spcBef>
              <a:spcAft>
                <a:spcPts val="0"/>
              </a:spcAft>
              <a:buClr>
                <a:schemeClr val="dk1"/>
              </a:buClr>
              <a:buSzPts val="2000"/>
              <a:buChar char="–"/>
              <a:defRPr sz="2143"/>
            </a:lvl4pPr>
            <a:lvl5pPr marL="2449220" lvl="4" indent="-380990" algn="l">
              <a:spcBef>
                <a:spcPts val="429"/>
              </a:spcBef>
              <a:spcAft>
                <a:spcPts val="0"/>
              </a:spcAft>
              <a:buClr>
                <a:schemeClr val="dk1"/>
              </a:buClr>
              <a:buSzPts val="2000"/>
              <a:buChar char="»"/>
              <a:defRPr sz="2143"/>
            </a:lvl5pPr>
            <a:lvl6pPr marL="2939064" lvl="5" indent="-380990" algn="l">
              <a:spcBef>
                <a:spcPts val="429"/>
              </a:spcBef>
              <a:spcAft>
                <a:spcPts val="0"/>
              </a:spcAft>
              <a:buClr>
                <a:schemeClr val="dk1"/>
              </a:buClr>
              <a:buSzPts val="2000"/>
              <a:buChar char="•"/>
              <a:defRPr sz="2143"/>
            </a:lvl6pPr>
            <a:lvl7pPr marL="3428909" lvl="6" indent="-380990" algn="l">
              <a:spcBef>
                <a:spcPts val="429"/>
              </a:spcBef>
              <a:spcAft>
                <a:spcPts val="0"/>
              </a:spcAft>
              <a:buClr>
                <a:schemeClr val="dk1"/>
              </a:buClr>
              <a:buSzPts val="2000"/>
              <a:buChar char="•"/>
              <a:defRPr sz="2143"/>
            </a:lvl7pPr>
            <a:lvl8pPr marL="3918753" lvl="7" indent="-380990" algn="l">
              <a:spcBef>
                <a:spcPts val="429"/>
              </a:spcBef>
              <a:spcAft>
                <a:spcPts val="0"/>
              </a:spcAft>
              <a:buClr>
                <a:schemeClr val="dk1"/>
              </a:buClr>
              <a:buSzPts val="2000"/>
              <a:buChar char="•"/>
              <a:defRPr sz="2143"/>
            </a:lvl8pPr>
            <a:lvl9pPr marL="4408597" lvl="8" indent="-380990" algn="l">
              <a:spcBef>
                <a:spcPts val="429"/>
              </a:spcBef>
              <a:spcAft>
                <a:spcPts val="0"/>
              </a:spcAft>
              <a:buClr>
                <a:schemeClr val="dk1"/>
              </a:buClr>
              <a:buSzPts val="2000"/>
              <a:buChar char="•"/>
              <a:defRPr sz="2143"/>
            </a:lvl9pPr>
          </a:lstStyle>
          <a:p>
            <a:endParaRPr/>
          </a:p>
        </p:txBody>
      </p:sp>
      <p:sp>
        <p:nvSpPr>
          <p:cNvPr id="61" name="Google Shape;61;p37"/>
          <p:cNvSpPr txBox="1">
            <a:spLocks noGrp="1"/>
          </p:cNvSpPr>
          <p:nvPr>
            <p:ph type="body" idx="2"/>
          </p:nvPr>
        </p:nvSpPr>
        <p:spPr>
          <a:xfrm>
            <a:off x="609601" y="1435101"/>
            <a:ext cx="4011084" cy="4691063"/>
          </a:xfrm>
          <a:prstGeom prst="rect">
            <a:avLst/>
          </a:prstGeom>
          <a:noFill/>
          <a:ln>
            <a:noFill/>
          </a:ln>
        </p:spPr>
        <p:txBody>
          <a:bodyPr spcFirstLastPara="1" wrap="square" lIns="91425" tIns="45700" rIns="91425" bIns="45700" anchor="t" anchorCtr="0">
            <a:normAutofit/>
          </a:bodyPr>
          <a:lstStyle>
            <a:lvl1pPr marL="489844" lvl="0" indent="-244922" algn="l">
              <a:spcBef>
                <a:spcPts val="300"/>
              </a:spcBef>
              <a:spcAft>
                <a:spcPts val="0"/>
              </a:spcAft>
              <a:buClr>
                <a:schemeClr val="dk1"/>
              </a:buClr>
              <a:buSzPts val="1400"/>
              <a:buNone/>
              <a:defRPr sz="1500"/>
            </a:lvl1pPr>
            <a:lvl2pPr marL="979688" lvl="1" indent="-244922" algn="l">
              <a:spcBef>
                <a:spcPts val="257"/>
              </a:spcBef>
              <a:spcAft>
                <a:spcPts val="0"/>
              </a:spcAft>
              <a:buClr>
                <a:schemeClr val="dk1"/>
              </a:buClr>
              <a:buSzPts val="1200"/>
              <a:buNone/>
              <a:defRPr sz="1286"/>
            </a:lvl2pPr>
            <a:lvl3pPr marL="1469532" lvl="2" indent="-244922" algn="l">
              <a:spcBef>
                <a:spcPts val="214"/>
              </a:spcBef>
              <a:spcAft>
                <a:spcPts val="0"/>
              </a:spcAft>
              <a:buClr>
                <a:schemeClr val="dk1"/>
              </a:buClr>
              <a:buSzPts val="1000"/>
              <a:buNone/>
              <a:defRPr sz="1071"/>
            </a:lvl3pPr>
            <a:lvl4pPr marL="1959376" lvl="3" indent="-244922" algn="l">
              <a:spcBef>
                <a:spcPts val="193"/>
              </a:spcBef>
              <a:spcAft>
                <a:spcPts val="0"/>
              </a:spcAft>
              <a:buClr>
                <a:schemeClr val="dk1"/>
              </a:buClr>
              <a:buSzPts val="900"/>
              <a:buNone/>
              <a:defRPr sz="964"/>
            </a:lvl4pPr>
            <a:lvl5pPr marL="2449220" lvl="4" indent="-244922" algn="l">
              <a:spcBef>
                <a:spcPts val="193"/>
              </a:spcBef>
              <a:spcAft>
                <a:spcPts val="0"/>
              </a:spcAft>
              <a:buClr>
                <a:schemeClr val="dk1"/>
              </a:buClr>
              <a:buSzPts val="900"/>
              <a:buNone/>
              <a:defRPr sz="964"/>
            </a:lvl5pPr>
            <a:lvl6pPr marL="2939064" lvl="5" indent="-244922" algn="l">
              <a:spcBef>
                <a:spcPts val="193"/>
              </a:spcBef>
              <a:spcAft>
                <a:spcPts val="0"/>
              </a:spcAft>
              <a:buClr>
                <a:schemeClr val="dk1"/>
              </a:buClr>
              <a:buSzPts val="900"/>
              <a:buNone/>
              <a:defRPr sz="964"/>
            </a:lvl6pPr>
            <a:lvl7pPr marL="3428909" lvl="6" indent="-244922" algn="l">
              <a:spcBef>
                <a:spcPts val="193"/>
              </a:spcBef>
              <a:spcAft>
                <a:spcPts val="0"/>
              </a:spcAft>
              <a:buClr>
                <a:schemeClr val="dk1"/>
              </a:buClr>
              <a:buSzPts val="900"/>
              <a:buNone/>
              <a:defRPr sz="964"/>
            </a:lvl7pPr>
            <a:lvl8pPr marL="3918753" lvl="7" indent="-244922" algn="l">
              <a:spcBef>
                <a:spcPts val="193"/>
              </a:spcBef>
              <a:spcAft>
                <a:spcPts val="0"/>
              </a:spcAft>
              <a:buClr>
                <a:schemeClr val="dk1"/>
              </a:buClr>
              <a:buSzPts val="900"/>
              <a:buNone/>
              <a:defRPr sz="964"/>
            </a:lvl8pPr>
            <a:lvl9pPr marL="4408597" lvl="8" indent="-244922" algn="l">
              <a:spcBef>
                <a:spcPts val="193"/>
              </a:spcBef>
              <a:spcAft>
                <a:spcPts val="0"/>
              </a:spcAft>
              <a:buClr>
                <a:schemeClr val="dk1"/>
              </a:buClr>
              <a:buSzPts val="900"/>
              <a:buNone/>
              <a:defRPr sz="964"/>
            </a:lvl9pPr>
          </a:lstStyle>
          <a:p>
            <a:endParaRPr/>
          </a:p>
        </p:txBody>
      </p:sp>
      <p:sp>
        <p:nvSpPr>
          <p:cNvPr id="62" name="Google Shape;62;p37"/>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63" name="Google Shape;63;p37"/>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64" name="Google Shape;64;p37"/>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86" b="0" i="0" u="none" strike="noStrike" kern="120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86" b="0" i="0" u="none" strike="noStrike" kern="1200" cap="none" spc="0" normalizeH="0" baseline="0" noProof="0">
              <a:ln>
                <a:noFill/>
              </a:ln>
              <a:solidFill>
                <a:srgbClr val="888888"/>
              </a:solidFill>
              <a:effectLst/>
              <a:uLnTx/>
              <a:uFillTx/>
              <a:latin typeface="Calibri"/>
              <a:cs typeface="Calibri"/>
              <a:sym typeface="Calibri"/>
            </a:endParaRPr>
          </a:p>
        </p:txBody>
      </p:sp>
    </p:spTree>
    <p:extLst>
      <p:ext uri="{BB962C8B-B14F-4D97-AF65-F5344CB8AC3E}">
        <p14:creationId xmlns:p14="http://schemas.microsoft.com/office/powerpoint/2010/main" val="129107764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5"/>
        <p:cNvGrpSpPr/>
        <p:nvPr/>
      </p:nvGrpSpPr>
      <p:grpSpPr>
        <a:xfrm>
          <a:off x="0" y="0"/>
          <a:ext cx="0" cy="0"/>
          <a:chOff x="0" y="0"/>
          <a:chExt cx="0" cy="0"/>
        </a:xfrm>
      </p:grpSpPr>
      <p:sp>
        <p:nvSpPr>
          <p:cNvPr id="66" name="Google Shape;66;p38"/>
          <p:cNvSpPr txBox="1">
            <a:spLocks noGrp="1"/>
          </p:cNvSpPr>
          <p:nvPr>
            <p:ph type="title"/>
          </p:nvPr>
        </p:nvSpPr>
        <p:spPr>
          <a:xfrm>
            <a:off x="2389718" y="4800600"/>
            <a:ext cx="73152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143"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8"/>
          <p:cNvSpPr>
            <a:spLocks noGrp="1"/>
          </p:cNvSpPr>
          <p:nvPr>
            <p:ph type="pic" idx="2"/>
          </p:nvPr>
        </p:nvSpPr>
        <p:spPr>
          <a:xfrm>
            <a:off x="2389718" y="612775"/>
            <a:ext cx="7315200" cy="4114800"/>
          </a:xfrm>
          <a:prstGeom prst="rect">
            <a:avLst/>
          </a:prstGeom>
          <a:noFill/>
          <a:ln>
            <a:noFill/>
          </a:ln>
        </p:spPr>
        <p:txBody>
          <a:bodyPr spcFirstLastPara="1" wrap="square" lIns="91425" tIns="45700" rIns="91425" bIns="45700" anchor="t" anchorCtr="0">
            <a:normAutofit/>
          </a:bodyPr>
          <a:lstStyle>
            <a:lvl1pPr marR="0" lvl="0" algn="l" rtl="0">
              <a:spcBef>
                <a:spcPts val="686"/>
              </a:spcBef>
              <a:spcAft>
                <a:spcPts val="0"/>
              </a:spcAft>
              <a:buClr>
                <a:schemeClr val="dk1"/>
              </a:buClr>
              <a:buSzPts val="3200"/>
              <a:buFont typeface="Arial"/>
              <a:buNone/>
              <a:defRPr sz="3428" b="0" i="0" u="none" strike="noStrike" cap="none">
                <a:solidFill>
                  <a:schemeClr val="dk1"/>
                </a:solidFill>
                <a:latin typeface="Calibri"/>
                <a:ea typeface="Calibri"/>
                <a:cs typeface="Calibri"/>
                <a:sym typeface="Calibri"/>
              </a:defRPr>
            </a:lvl1pPr>
            <a:lvl2pPr marR="0" lvl="1" algn="l" rtl="0">
              <a:spcBef>
                <a:spcPts val="600"/>
              </a:spcBef>
              <a:spcAft>
                <a:spcPts val="0"/>
              </a:spcAft>
              <a:buClr>
                <a:schemeClr val="dk1"/>
              </a:buClr>
              <a:buSzPts val="2800"/>
              <a:buFont typeface="Arial"/>
              <a:buNone/>
              <a:defRPr sz="3000" b="0" i="0" u="none" strike="noStrike" cap="none">
                <a:solidFill>
                  <a:schemeClr val="dk1"/>
                </a:solidFill>
                <a:latin typeface="Calibri"/>
                <a:ea typeface="Calibri"/>
                <a:cs typeface="Calibri"/>
                <a:sym typeface="Calibri"/>
              </a:defRPr>
            </a:lvl2pPr>
            <a:lvl3pPr marR="0" lvl="2" algn="l" rtl="0">
              <a:spcBef>
                <a:spcPts val="514"/>
              </a:spcBef>
              <a:spcAft>
                <a:spcPts val="0"/>
              </a:spcAft>
              <a:buClr>
                <a:schemeClr val="dk1"/>
              </a:buClr>
              <a:buSzPts val="2400"/>
              <a:buFont typeface="Arial"/>
              <a:buNone/>
              <a:defRPr sz="2571" b="0" i="0" u="none" strike="noStrike" cap="none">
                <a:solidFill>
                  <a:schemeClr val="dk1"/>
                </a:solidFill>
                <a:latin typeface="Calibri"/>
                <a:ea typeface="Calibri"/>
                <a:cs typeface="Calibri"/>
                <a:sym typeface="Calibri"/>
              </a:defRPr>
            </a:lvl3pPr>
            <a:lvl4pPr marR="0" lvl="3" algn="l" rtl="0">
              <a:spcBef>
                <a:spcPts val="429"/>
              </a:spcBef>
              <a:spcAft>
                <a:spcPts val="0"/>
              </a:spcAft>
              <a:buClr>
                <a:schemeClr val="dk1"/>
              </a:buClr>
              <a:buSzPts val="2000"/>
              <a:buFont typeface="Arial"/>
              <a:buNone/>
              <a:defRPr sz="2143" b="0" i="0" u="none" strike="noStrike" cap="none">
                <a:solidFill>
                  <a:schemeClr val="dk1"/>
                </a:solidFill>
                <a:latin typeface="Calibri"/>
                <a:ea typeface="Calibri"/>
                <a:cs typeface="Calibri"/>
                <a:sym typeface="Calibri"/>
              </a:defRPr>
            </a:lvl4pPr>
            <a:lvl5pPr marR="0" lvl="4" algn="l" rtl="0">
              <a:spcBef>
                <a:spcPts val="429"/>
              </a:spcBef>
              <a:spcAft>
                <a:spcPts val="0"/>
              </a:spcAft>
              <a:buClr>
                <a:schemeClr val="dk1"/>
              </a:buClr>
              <a:buSzPts val="2000"/>
              <a:buFont typeface="Arial"/>
              <a:buNone/>
              <a:defRPr sz="2143" b="0" i="0" u="none" strike="noStrike" cap="none">
                <a:solidFill>
                  <a:schemeClr val="dk1"/>
                </a:solidFill>
                <a:latin typeface="Calibri"/>
                <a:ea typeface="Calibri"/>
                <a:cs typeface="Calibri"/>
                <a:sym typeface="Calibri"/>
              </a:defRPr>
            </a:lvl5pPr>
            <a:lvl6pPr marR="0" lvl="5" algn="l" rtl="0">
              <a:spcBef>
                <a:spcPts val="429"/>
              </a:spcBef>
              <a:spcAft>
                <a:spcPts val="0"/>
              </a:spcAft>
              <a:buClr>
                <a:schemeClr val="dk1"/>
              </a:buClr>
              <a:buSzPts val="2000"/>
              <a:buFont typeface="Arial"/>
              <a:buNone/>
              <a:defRPr sz="2143" b="0" i="0" u="none" strike="noStrike" cap="none">
                <a:solidFill>
                  <a:schemeClr val="dk1"/>
                </a:solidFill>
                <a:latin typeface="Calibri"/>
                <a:ea typeface="Calibri"/>
                <a:cs typeface="Calibri"/>
                <a:sym typeface="Calibri"/>
              </a:defRPr>
            </a:lvl6pPr>
            <a:lvl7pPr marR="0" lvl="6" algn="l" rtl="0">
              <a:spcBef>
                <a:spcPts val="429"/>
              </a:spcBef>
              <a:spcAft>
                <a:spcPts val="0"/>
              </a:spcAft>
              <a:buClr>
                <a:schemeClr val="dk1"/>
              </a:buClr>
              <a:buSzPts val="2000"/>
              <a:buFont typeface="Arial"/>
              <a:buNone/>
              <a:defRPr sz="2143" b="0" i="0" u="none" strike="noStrike" cap="none">
                <a:solidFill>
                  <a:schemeClr val="dk1"/>
                </a:solidFill>
                <a:latin typeface="Calibri"/>
                <a:ea typeface="Calibri"/>
                <a:cs typeface="Calibri"/>
                <a:sym typeface="Calibri"/>
              </a:defRPr>
            </a:lvl7pPr>
            <a:lvl8pPr marR="0" lvl="7" algn="l" rtl="0">
              <a:spcBef>
                <a:spcPts val="429"/>
              </a:spcBef>
              <a:spcAft>
                <a:spcPts val="0"/>
              </a:spcAft>
              <a:buClr>
                <a:schemeClr val="dk1"/>
              </a:buClr>
              <a:buSzPts val="2000"/>
              <a:buFont typeface="Arial"/>
              <a:buNone/>
              <a:defRPr sz="2143" b="0" i="0" u="none" strike="noStrike" cap="none">
                <a:solidFill>
                  <a:schemeClr val="dk1"/>
                </a:solidFill>
                <a:latin typeface="Calibri"/>
                <a:ea typeface="Calibri"/>
                <a:cs typeface="Calibri"/>
                <a:sym typeface="Calibri"/>
              </a:defRPr>
            </a:lvl8pPr>
            <a:lvl9pPr marR="0" lvl="8" algn="l" rtl="0">
              <a:spcBef>
                <a:spcPts val="429"/>
              </a:spcBef>
              <a:spcAft>
                <a:spcPts val="0"/>
              </a:spcAft>
              <a:buClr>
                <a:schemeClr val="dk1"/>
              </a:buClr>
              <a:buSzPts val="2000"/>
              <a:buFont typeface="Arial"/>
              <a:buNone/>
              <a:defRPr sz="2143" b="0" i="0" u="none" strike="noStrike" cap="none">
                <a:solidFill>
                  <a:schemeClr val="dk1"/>
                </a:solidFill>
                <a:latin typeface="Calibri"/>
                <a:ea typeface="Calibri"/>
                <a:cs typeface="Calibri"/>
                <a:sym typeface="Calibri"/>
              </a:defRPr>
            </a:lvl9pPr>
          </a:lstStyle>
          <a:p>
            <a:endParaRPr/>
          </a:p>
        </p:txBody>
      </p:sp>
      <p:sp>
        <p:nvSpPr>
          <p:cNvPr id="68" name="Google Shape;68;p38"/>
          <p:cNvSpPr txBox="1">
            <a:spLocks noGrp="1"/>
          </p:cNvSpPr>
          <p:nvPr>
            <p:ph type="body" idx="1"/>
          </p:nvPr>
        </p:nvSpPr>
        <p:spPr>
          <a:xfrm>
            <a:off x="2389718" y="5367338"/>
            <a:ext cx="7315200" cy="804863"/>
          </a:xfrm>
          <a:prstGeom prst="rect">
            <a:avLst/>
          </a:prstGeom>
          <a:noFill/>
          <a:ln>
            <a:noFill/>
          </a:ln>
        </p:spPr>
        <p:txBody>
          <a:bodyPr spcFirstLastPara="1" wrap="square" lIns="91425" tIns="45700" rIns="91425" bIns="45700" anchor="t" anchorCtr="0">
            <a:normAutofit/>
          </a:bodyPr>
          <a:lstStyle>
            <a:lvl1pPr marL="489844" lvl="0" indent="-244922" algn="l">
              <a:spcBef>
                <a:spcPts val="300"/>
              </a:spcBef>
              <a:spcAft>
                <a:spcPts val="0"/>
              </a:spcAft>
              <a:buClr>
                <a:schemeClr val="dk1"/>
              </a:buClr>
              <a:buSzPts val="1400"/>
              <a:buNone/>
              <a:defRPr sz="1500"/>
            </a:lvl1pPr>
            <a:lvl2pPr marL="979688" lvl="1" indent="-244922" algn="l">
              <a:spcBef>
                <a:spcPts val="257"/>
              </a:spcBef>
              <a:spcAft>
                <a:spcPts val="0"/>
              </a:spcAft>
              <a:buClr>
                <a:schemeClr val="dk1"/>
              </a:buClr>
              <a:buSzPts val="1200"/>
              <a:buNone/>
              <a:defRPr sz="1286"/>
            </a:lvl2pPr>
            <a:lvl3pPr marL="1469532" lvl="2" indent="-244922" algn="l">
              <a:spcBef>
                <a:spcPts val="214"/>
              </a:spcBef>
              <a:spcAft>
                <a:spcPts val="0"/>
              </a:spcAft>
              <a:buClr>
                <a:schemeClr val="dk1"/>
              </a:buClr>
              <a:buSzPts val="1000"/>
              <a:buNone/>
              <a:defRPr sz="1071"/>
            </a:lvl3pPr>
            <a:lvl4pPr marL="1959376" lvl="3" indent="-244922" algn="l">
              <a:spcBef>
                <a:spcPts val="193"/>
              </a:spcBef>
              <a:spcAft>
                <a:spcPts val="0"/>
              </a:spcAft>
              <a:buClr>
                <a:schemeClr val="dk1"/>
              </a:buClr>
              <a:buSzPts val="900"/>
              <a:buNone/>
              <a:defRPr sz="964"/>
            </a:lvl4pPr>
            <a:lvl5pPr marL="2449220" lvl="4" indent="-244922" algn="l">
              <a:spcBef>
                <a:spcPts val="193"/>
              </a:spcBef>
              <a:spcAft>
                <a:spcPts val="0"/>
              </a:spcAft>
              <a:buClr>
                <a:schemeClr val="dk1"/>
              </a:buClr>
              <a:buSzPts val="900"/>
              <a:buNone/>
              <a:defRPr sz="964"/>
            </a:lvl5pPr>
            <a:lvl6pPr marL="2939064" lvl="5" indent="-244922" algn="l">
              <a:spcBef>
                <a:spcPts val="193"/>
              </a:spcBef>
              <a:spcAft>
                <a:spcPts val="0"/>
              </a:spcAft>
              <a:buClr>
                <a:schemeClr val="dk1"/>
              </a:buClr>
              <a:buSzPts val="900"/>
              <a:buNone/>
              <a:defRPr sz="964"/>
            </a:lvl6pPr>
            <a:lvl7pPr marL="3428909" lvl="6" indent="-244922" algn="l">
              <a:spcBef>
                <a:spcPts val="193"/>
              </a:spcBef>
              <a:spcAft>
                <a:spcPts val="0"/>
              </a:spcAft>
              <a:buClr>
                <a:schemeClr val="dk1"/>
              </a:buClr>
              <a:buSzPts val="900"/>
              <a:buNone/>
              <a:defRPr sz="964"/>
            </a:lvl7pPr>
            <a:lvl8pPr marL="3918753" lvl="7" indent="-244922" algn="l">
              <a:spcBef>
                <a:spcPts val="193"/>
              </a:spcBef>
              <a:spcAft>
                <a:spcPts val="0"/>
              </a:spcAft>
              <a:buClr>
                <a:schemeClr val="dk1"/>
              </a:buClr>
              <a:buSzPts val="900"/>
              <a:buNone/>
              <a:defRPr sz="964"/>
            </a:lvl8pPr>
            <a:lvl9pPr marL="4408597" lvl="8" indent="-244922" algn="l">
              <a:spcBef>
                <a:spcPts val="193"/>
              </a:spcBef>
              <a:spcAft>
                <a:spcPts val="0"/>
              </a:spcAft>
              <a:buClr>
                <a:schemeClr val="dk1"/>
              </a:buClr>
              <a:buSzPts val="900"/>
              <a:buNone/>
              <a:defRPr sz="964"/>
            </a:lvl9pPr>
          </a:lstStyle>
          <a:p>
            <a:endParaRPr/>
          </a:p>
        </p:txBody>
      </p:sp>
      <p:sp>
        <p:nvSpPr>
          <p:cNvPr id="69" name="Google Shape;69;p38"/>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70" name="Google Shape;70;p38"/>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71" name="Google Shape;71;p38"/>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86" b="0" i="0" u="none" strike="noStrike" kern="120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86" b="0" i="0" u="none" strike="noStrike" kern="1200" cap="none" spc="0" normalizeH="0" baseline="0" noProof="0">
              <a:ln>
                <a:noFill/>
              </a:ln>
              <a:solidFill>
                <a:srgbClr val="888888"/>
              </a:solidFill>
              <a:effectLst/>
              <a:uLnTx/>
              <a:uFillTx/>
              <a:latin typeface="Calibri"/>
              <a:cs typeface="Calibri"/>
              <a:sym typeface="Calibri"/>
            </a:endParaRPr>
          </a:p>
        </p:txBody>
      </p:sp>
    </p:spTree>
    <p:extLst>
      <p:ext uri="{BB962C8B-B14F-4D97-AF65-F5344CB8AC3E}">
        <p14:creationId xmlns:p14="http://schemas.microsoft.com/office/powerpoint/2010/main" val="305507835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2"/>
        <p:cNvGrpSpPr/>
        <p:nvPr/>
      </p:nvGrpSpPr>
      <p:grpSpPr>
        <a:xfrm>
          <a:off x="0" y="0"/>
          <a:ext cx="0" cy="0"/>
          <a:chOff x="0" y="0"/>
          <a:chExt cx="0" cy="0"/>
        </a:xfrm>
      </p:grpSpPr>
      <p:sp>
        <p:nvSpPr>
          <p:cNvPr id="73" name="Google Shape;73;p39"/>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9"/>
          <p:cNvSpPr txBox="1">
            <a:spLocks noGrp="1"/>
          </p:cNvSpPr>
          <p:nvPr>
            <p:ph type="body" idx="1"/>
          </p:nvPr>
        </p:nvSpPr>
        <p:spPr>
          <a:xfrm rot="5400000">
            <a:off x="3833019" y="-1623218"/>
            <a:ext cx="4525963" cy="10972800"/>
          </a:xfrm>
          <a:prstGeom prst="rect">
            <a:avLst/>
          </a:prstGeom>
          <a:noFill/>
          <a:ln>
            <a:noFill/>
          </a:ln>
        </p:spPr>
        <p:txBody>
          <a:bodyPr spcFirstLastPara="1" wrap="square" lIns="91425" tIns="45700" rIns="91425" bIns="45700" anchor="t" anchorCtr="0">
            <a:normAutofit/>
          </a:bodyPr>
          <a:lstStyle>
            <a:lvl1pPr marL="489844" lvl="0" indent="-367383" algn="l">
              <a:spcBef>
                <a:spcPts val="386"/>
              </a:spcBef>
              <a:spcAft>
                <a:spcPts val="0"/>
              </a:spcAft>
              <a:buClr>
                <a:schemeClr val="dk1"/>
              </a:buClr>
              <a:buSzPts val="1800"/>
              <a:buChar char="•"/>
              <a:defRPr/>
            </a:lvl1pPr>
            <a:lvl2pPr marL="979688" lvl="1" indent="-367383" algn="l">
              <a:spcBef>
                <a:spcPts val="386"/>
              </a:spcBef>
              <a:spcAft>
                <a:spcPts val="0"/>
              </a:spcAft>
              <a:buClr>
                <a:schemeClr val="dk1"/>
              </a:buClr>
              <a:buSzPts val="1800"/>
              <a:buChar char="–"/>
              <a:defRPr/>
            </a:lvl2pPr>
            <a:lvl3pPr marL="1469532" lvl="2" indent="-367383" algn="l">
              <a:spcBef>
                <a:spcPts val="386"/>
              </a:spcBef>
              <a:spcAft>
                <a:spcPts val="0"/>
              </a:spcAft>
              <a:buClr>
                <a:schemeClr val="dk1"/>
              </a:buClr>
              <a:buSzPts val="1800"/>
              <a:buChar char="•"/>
              <a:defRPr/>
            </a:lvl3pPr>
            <a:lvl4pPr marL="1959376" lvl="3" indent="-367383" algn="l">
              <a:spcBef>
                <a:spcPts val="386"/>
              </a:spcBef>
              <a:spcAft>
                <a:spcPts val="0"/>
              </a:spcAft>
              <a:buClr>
                <a:schemeClr val="dk1"/>
              </a:buClr>
              <a:buSzPts val="1800"/>
              <a:buChar char="–"/>
              <a:defRPr/>
            </a:lvl4pPr>
            <a:lvl5pPr marL="2449220" lvl="4" indent="-367383" algn="l">
              <a:spcBef>
                <a:spcPts val="386"/>
              </a:spcBef>
              <a:spcAft>
                <a:spcPts val="0"/>
              </a:spcAft>
              <a:buClr>
                <a:schemeClr val="dk1"/>
              </a:buClr>
              <a:buSzPts val="1800"/>
              <a:buChar char="»"/>
              <a:defRPr/>
            </a:lvl5pPr>
            <a:lvl6pPr marL="2939064" lvl="5" indent="-367383" algn="l">
              <a:spcBef>
                <a:spcPts val="386"/>
              </a:spcBef>
              <a:spcAft>
                <a:spcPts val="0"/>
              </a:spcAft>
              <a:buClr>
                <a:schemeClr val="dk1"/>
              </a:buClr>
              <a:buSzPts val="1800"/>
              <a:buChar char="•"/>
              <a:defRPr/>
            </a:lvl6pPr>
            <a:lvl7pPr marL="3428909" lvl="6" indent="-367383" algn="l">
              <a:spcBef>
                <a:spcPts val="386"/>
              </a:spcBef>
              <a:spcAft>
                <a:spcPts val="0"/>
              </a:spcAft>
              <a:buClr>
                <a:schemeClr val="dk1"/>
              </a:buClr>
              <a:buSzPts val="1800"/>
              <a:buChar char="•"/>
              <a:defRPr/>
            </a:lvl7pPr>
            <a:lvl8pPr marL="3918753" lvl="7" indent="-367383" algn="l">
              <a:spcBef>
                <a:spcPts val="386"/>
              </a:spcBef>
              <a:spcAft>
                <a:spcPts val="0"/>
              </a:spcAft>
              <a:buClr>
                <a:schemeClr val="dk1"/>
              </a:buClr>
              <a:buSzPts val="1800"/>
              <a:buChar char="•"/>
              <a:defRPr/>
            </a:lvl8pPr>
            <a:lvl9pPr marL="4408597" lvl="8" indent="-367383" algn="l">
              <a:spcBef>
                <a:spcPts val="386"/>
              </a:spcBef>
              <a:spcAft>
                <a:spcPts val="0"/>
              </a:spcAft>
              <a:buClr>
                <a:schemeClr val="dk1"/>
              </a:buClr>
              <a:buSzPts val="1800"/>
              <a:buChar char="•"/>
              <a:defRPr/>
            </a:lvl9pPr>
          </a:lstStyle>
          <a:p>
            <a:endParaRPr/>
          </a:p>
        </p:txBody>
      </p:sp>
      <p:sp>
        <p:nvSpPr>
          <p:cNvPr id="75" name="Google Shape;75;p39"/>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76" name="Google Shape;76;p39"/>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77" name="Google Shape;77;p39"/>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86" b="0" i="0" u="none" strike="noStrike" kern="120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86" b="0" i="0" u="none" strike="noStrike" kern="1200" cap="none" spc="0" normalizeH="0" baseline="0" noProof="0">
              <a:ln>
                <a:noFill/>
              </a:ln>
              <a:solidFill>
                <a:srgbClr val="888888"/>
              </a:solidFill>
              <a:effectLst/>
              <a:uLnTx/>
              <a:uFillTx/>
              <a:latin typeface="Calibri"/>
              <a:cs typeface="Calibri"/>
              <a:sym typeface="Calibri"/>
            </a:endParaRPr>
          </a:p>
        </p:txBody>
      </p:sp>
    </p:spTree>
    <p:extLst>
      <p:ext uri="{BB962C8B-B14F-4D97-AF65-F5344CB8AC3E}">
        <p14:creationId xmlns:p14="http://schemas.microsoft.com/office/powerpoint/2010/main" val="2630939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40"/>
          <p:cNvSpPr txBox="1">
            <a:spLocks noGrp="1"/>
          </p:cNvSpPr>
          <p:nvPr>
            <p:ph type="title"/>
          </p:nvPr>
        </p:nvSpPr>
        <p:spPr>
          <a:xfrm rot="5400000">
            <a:off x="7285038" y="1828801"/>
            <a:ext cx="5851525" cy="27432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40"/>
          <p:cNvSpPr txBox="1">
            <a:spLocks noGrp="1"/>
          </p:cNvSpPr>
          <p:nvPr>
            <p:ph type="body" idx="1"/>
          </p:nvPr>
        </p:nvSpPr>
        <p:spPr>
          <a:xfrm rot="5400000">
            <a:off x="1697039" y="-812799"/>
            <a:ext cx="5851525" cy="8026400"/>
          </a:xfrm>
          <a:prstGeom prst="rect">
            <a:avLst/>
          </a:prstGeom>
          <a:noFill/>
          <a:ln>
            <a:noFill/>
          </a:ln>
        </p:spPr>
        <p:txBody>
          <a:bodyPr spcFirstLastPara="1" wrap="square" lIns="91425" tIns="45700" rIns="91425" bIns="45700" anchor="t" anchorCtr="0">
            <a:normAutofit/>
          </a:bodyPr>
          <a:lstStyle>
            <a:lvl1pPr marL="489844" lvl="0" indent="-367383" algn="l">
              <a:spcBef>
                <a:spcPts val="386"/>
              </a:spcBef>
              <a:spcAft>
                <a:spcPts val="0"/>
              </a:spcAft>
              <a:buClr>
                <a:schemeClr val="dk1"/>
              </a:buClr>
              <a:buSzPts val="1800"/>
              <a:buChar char="•"/>
              <a:defRPr/>
            </a:lvl1pPr>
            <a:lvl2pPr marL="979688" lvl="1" indent="-367383" algn="l">
              <a:spcBef>
                <a:spcPts val="386"/>
              </a:spcBef>
              <a:spcAft>
                <a:spcPts val="0"/>
              </a:spcAft>
              <a:buClr>
                <a:schemeClr val="dk1"/>
              </a:buClr>
              <a:buSzPts val="1800"/>
              <a:buChar char="–"/>
              <a:defRPr/>
            </a:lvl2pPr>
            <a:lvl3pPr marL="1469532" lvl="2" indent="-367383" algn="l">
              <a:spcBef>
                <a:spcPts val="386"/>
              </a:spcBef>
              <a:spcAft>
                <a:spcPts val="0"/>
              </a:spcAft>
              <a:buClr>
                <a:schemeClr val="dk1"/>
              </a:buClr>
              <a:buSzPts val="1800"/>
              <a:buChar char="•"/>
              <a:defRPr/>
            </a:lvl3pPr>
            <a:lvl4pPr marL="1959376" lvl="3" indent="-367383" algn="l">
              <a:spcBef>
                <a:spcPts val="386"/>
              </a:spcBef>
              <a:spcAft>
                <a:spcPts val="0"/>
              </a:spcAft>
              <a:buClr>
                <a:schemeClr val="dk1"/>
              </a:buClr>
              <a:buSzPts val="1800"/>
              <a:buChar char="–"/>
              <a:defRPr/>
            </a:lvl4pPr>
            <a:lvl5pPr marL="2449220" lvl="4" indent="-367383" algn="l">
              <a:spcBef>
                <a:spcPts val="386"/>
              </a:spcBef>
              <a:spcAft>
                <a:spcPts val="0"/>
              </a:spcAft>
              <a:buClr>
                <a:schemeClr val="dk1"/>
              </a:buClr>
              <a:buSzPts val="1800"/>
              <a:buChar char="»"/>
              <a:defRPr/>
            </a:lvl5pPr>
            <a:lvl6pPr marL="2939064" lvl="5" indent="-367383" algn="l">
              <a:spcBef>
                <a:spcPts val="386"/>
              </a:spcBef>
              <a:spcAft>
                <a:spcPts val="0"/>
              </a:spcAft>
              <a:buClr>
                <a:schemeClr val="dk1"/>
              </a:buClr>
              <a:buSzPts val="1800"/>
              <a:buChar char="•"/>
              <a:defRPr/>
            </a:lvl6pPr>
            <a:lvl7pPr marL="3428909" lvl="6" indent="-367383" algn="l">
              <a:spcBef>
                <a:spcPts val="386"/>
              </a:spcBef>
              <a:spcAft>
                <a:spcPts val="0"/>
              </a:spcAft>
              <a:buClr>
                <a:schemeClr val="dk1"/>
              </a:buClr>
              <a:buSzPts val="1800"/>
              <a:buChar char="•"/>
              <a:defRPr/>
            </a:lvl7pPr>
            <a:lvl8pPr marL="3918753" lvl="7" indent="-367383" algn="l">
              <a:spcBef>
                <a:spcPts val="386"/>
              </a:spcBef>
              <a:spcAft>
                <a:spcPts val="0"/>
              </a:spcAft>
              <a:buClr>
                <a:schemeClr val="dk1"/>
              </a:buClr>
              <a:buSzPts val="1800"/>
              <a:buChar char="•"/>
              <a:defRPr/>
            </a:lvl8pPr>
            <a:lvl9pPr marL="4408597" lvl="8" indent="-367383" algn="l">
              <a:spcBef>
                <a:spcPts val="386"/>
              </a:spcBef>
              <a:spcAft>
                <a:spcPts val="0"/>
              </a:spcAft>
              <a:buClr>
                <a:schemeClr val="dk1"/>
              </a:buClr>
              <a:buSzPts val="1800"/>
              <a:buChar char="•"/>
              <a:defRPr/>
            </a:lvl9pPr>
          </a:lstStyle>
          <a:p>
            <a:endParaRPr/>
          </a:p>
        </p:txBody>
      </p:sp>
      <p:sp>
        <p:nvSpPr>
          <p:cNvPr id="81" name="Google Shape;81;p40"/>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82" name="Google Shape;82;p40"/>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marL="0" marR="0" lvl="0" indent="0" algn="ctr"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83" name="Google Shape;83;p40"/>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86" b="0" i="0" u="none" strike="noStrike" kern="120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86" b="0" i="0" u="none" strike="noStrike" kern="1200" cap="none" spc="0" normalizeH="0" baseline="0" noProof="0">
              <a:ln>
                <a:noFill/>
              </a:ln>
              <a:solidFill>
                <a:srgbClr val="888888"/>
              </a:solidFill>
              <a:effectLst/>
              <a:uLnTx/>
              <a:uFillTx/>
              <a:latin typeface="Calibri"/>
              <a:cs typeface="Calibri"/>
              <a:sym typeface="Calibri"/>
            </a:endParaRPr>
          </a:p>
        </p:txBody>
      </p:sp>
    </p:spTree>
    <p:extLst>
      <p:ext uri="{BB962C8B-B14F-4D97-AF65-F5344CB8AC3E}">
        <p14:creationId xmlns:p14="http://schemas.microsoft.com/office/powerpoint/2010/main" val="388625780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934348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774537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739887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196485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336904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572847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lvl1pPr>
              <a:defRPr>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444515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637052"/>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637052"/>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637052"/>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729602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962497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842839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193219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638800" y="304801"/>
            <a:ext cx="5486400" cy="2514599"/>
          </a:xfrm>
        </p:spPr>
        <p:txBody>
          <a:bodyPr anchor="b">
            <a:normAutofit/>
          </a:bodyPr>
          <a:lstStyle>
            <a:lvl1pPr algn="l">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5638800" y="2895600"/>
            <a:ext cx="5486400" cy="914400"/>
          </a:xfrm>
        </p:spPr>
        <p:txBody>
          <a:bodyPr/>
          <a:lstStyle>
            <a:lvl1pPr marL="0" indent="0" algn="l">
              <a:spcBef>
                <a:spcPts val="1200"/>
              </a:spcBef>
              <a:buNone/>
              <a:defRPr sz="2400">
                <a:solidFill>
                  <a:schemeClr val="bg2">
                    <a:lumMod val="25000"/>
                    <a:lumOff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1063447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112073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0450" y="1676401"/>
            <a:ext cx="10058400" cy="1752600"/>
          </a:xfrm>
        </p:spPr>
        <p:txBody>
          <a:bodyPr anchor="b">
            <a:normAutofit/>
          </a:bodyPr>
          <a:lstStyle>
            <a:lvl1pPr>
              <a:defRPr sz="4800"/>
            </a:lvl1pPr>
          </a:lstStyle>
          <a:p>
            <a:r>
              <a:rPr lang="en-US" smtClean="0"/>
              <a:t>Click to edit Master title style</a:t>
            </a:r>
            <a:endParaRPr lang="en-US"/>
          </a:p>
        </p:txBody>
      </p:sp>
      <p:sp>
        <p:nvSpPr>
          <p:cNvPr id="3" name="Text Placeholder 2"/>
          <p:cNvSpPr>
            <a:spLocks noGrp="1"/>
          </p:cNvSpPr>
          <p:nvPr>
            <p:ph type="body" idx="1"/>
          </p:nvPr>
        </p:nvSpPr>
        <p:spPr>
          <a:xfrm>
            <a:off x="1060450" y="3581400"/>
            <a:ext cx="10058400" cy="1143000"/>
          </a:xfrm>
        </p:spPr>
        <p:txBody>
          <a:bodyPr/>
          <a:lstStyle>
            <a:lvl1pPr marL="0" indent="0">
              <a:spcBef>
                <a:spcPts val="1200"/>
              </a:spcBef>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2300140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66800" y="1676401"/>
            <a:ext cx="4846320" cy="4343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278880" y="1676401"/>
            <a:ext cx="4846320" cy="4343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525376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a:xfrm>
            <a:off x="1066800" y="1681163"/>
            <a:ext cx="4846320" cy="823912"/>
          </a:xfrm>
        </p:spPr>
        <p:txBody>
          <a:bodyPr anchor="ctr"/>
          <a:lstStyle>
            <a:lvl1pPr marL="0" indent="0">
              <a:buNone/>
              <a:defRPr sz="2400" b="0">
                <a:solidFill>
                  <a:schemeClr val="bg2">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6800" y="2505075"/>
            <a:ext cx="4846320" cy="3514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278880" y="1681163"/>
            <a:ext cx="4846320" cy="823912"/>
          </a:xfrm>
        </p:spPr>
        <p:txBody>
          <a:bodyPr anchor="ctr"/>
          <a:lstStyle>
            <a:lvl1pPr marL="0" indent="0">
              <a:buNone/>
              <a:defRPr sz="2400" b="0">
                <a:solidFill>
                  <a:schemeClr val="bg2">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78880" y="2505075"/>
            <a:ext cx="4846320" cy="3514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4175357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47392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2834494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7467600" cy="685800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Medium"/>
              <a:ea typeface="+mn-ea"/>
              <a:cs typeface="+mn-cs"/>
            </a:endParaRPr>
          </a:p>
        </p:txBody>
      </p:sp>
      <p:sp>
        <p:nvSpPr>
          <p:cNvPr id="2" name="Title 1"/>
          <p:cNvSpPr>
            <a:spLocks noGrp="1"/>
          </p:cNvSpPr>
          <p:nvPr>
            <p:ph type="title"/>
          </p:nvPr>
        </p:nvSpPr>
        <p:spPr>
          <a:xfrm>
            <a:off x="7924800" y="838200"/>
            <a:ext cx="3657600" cy="2133600"/>
          </a:xfrm>
        </p:spPr>
        <p:txBody>
          <a:bodyPr anchor="b">
            <a:normAutofit/>
          </a:bodyPr>
          <a:lstStyle>
            <a:lvl1pPr>
              <a:defRPr sz="3600"/>
            </a:lvl1pPr>
          </a:lstStyle>
          <a:p>
            <a:r>
              <a:rPr lang="en-US" smtClean="0"/>
              <a:t>Click to edit Master title style</a:t>
            </a:r>
            <a:endParaRPr lang="en-US"/>
          </a:p>
        </p:txBody>
      </p:sp>
      <p:sp>
        <p:nvSpPr>
          <p:cNvPr id="3" name="Content Placeholder 2"/>
          <p:cNvSpPr>
            <a:spLocks noGrp="1"/>
          </p:cNvSpPr>
          <p:nvPr>
            <p:ph idx="1"/>
          </p:nvPr>
        </p:nvSpPr>
        <p:spPr>
          <a:xfrm>
            <a:off x="609600" y="838200"/>
            <a:ext cx="6172200" cy="5181601"/>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924802" y="3124200"/>
            <a:ext cx="3657600" cy="2895600"/>
          </a:xfrm>
        </p:spPr>
        <p:txBody>
          <a:bodyPr>
            <a:normAutofit/>
          </a:bodyPr>
          <a:lstStyle>
            <a:lvl1pPr marL="0" indent="0">
              <a:spcBef>
                <a:spcPts val="1200"/>
              </a:spcBef>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val="1023620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924800" y="838200"/>
            <a:ext cx="3657600" cy="2133600"/>
          </a:xfrm>
        </p:spPr>
        <p:txBody>
          <a:bodyPr anchor="b">
            <a:normAutofit/>
          </a:bodyPr>
          <a:lstStyle>
            <a:lvl1pPr>
              <a:defRPr sz="3600"/>
            </a:lvl1pPr>
          </a:lstStyle>
          <a:p>
            <a:r>
              <a:rPr lang="en-US" smtClean="0"/>
              <a:t>Click to edit Master title style</a:t>
            </a:r>
            <a:endParaRPr lang="en-US"/>
          </a:p>
        </p:txBody>
      </p:sp>
      <p:sp>
        <p:nvSpPr>
          <p:cNvPr id="3" name="Picture Placeholder 2" descr="An empty placeholder to add an image. Click on the placeholder and select the image that you wish to add"/>
          <p:cNvSpPr>
            <a:spLocks noGrp="1"/>
          </p:cNvSpPr>
          <p:nvPr>
            <p:ph type="pic" idx="1"/>
          </p:nvPr>
        </p:nvSpPr>
        <p:spPr>
          <a:xfrm>
            <a:off x="0" y="0"/>
            <a:ext cx="7239000" cy="6858000"/>
          </a:xfrm>
          <a:solidFill>
            <a:schemeClr val="bg1"/>
          </a:solidFill>
        </p:spPr>
        <p:txBody>
          <a:bodyPr tIns="36576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7924801" y="3124200"/>
            <a:ext cx="3657600" cy="2895600"/>
          </a:xfrm>
        </p:spPr>
        <p:txBody>
          <a:bodyPr>
            <a:normAutofit/>
          </a:bodyPr>
          <a:lstStyle>
            <a:lvl1pPr marL="0" indent="0">
              <a:spcBef>
                <a:spcPts val="1200"/>
              </a:spcBef>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8" name="Rectangle 7"/>
          <p:cNvSpPr/>
          <p:nvPr/>
        </p:nvSpPr>
        <p:spPr>
          <a:xfrm>
            <a:off x="7239000" y="0"/>
            <a:ext cx="228600" cy="685800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Medium"/>
              <a:ea typeface="+mn-ea"/>
              <a:cs typeface="+mn-cs"/>
            </a:endParaRPr>
          </a:p>
        </p:txBody>
      </p:sp>
    </p:spTree>
    <p:extLst>
      <p:ext uri="{BB962C8B-B14F-4D97-AF65-F5344CB8AC3E}">
        <p14:creationId xmlns:p14="http://schemas.microsoft.com/office/powerpoint/2010/main" val="210626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366675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6400" y="365125"/>
            <a:ext cx="1828800" cy="56546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365125"/>
            <a:ext cx="8001000" cy="56546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3621607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845402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161295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487746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46549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023811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862419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lvl1pPr>
              <a:defRPr>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534255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637052"/>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637052"/>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637052"/>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520272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723197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303324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190303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417565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260471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204260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343948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504636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177519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lvl1pPr>
              <a:defRPr>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548699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637052"/>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637052"/>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637052"/>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877614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123585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616102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433295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603197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868981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947360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539570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702767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121130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lvl1pPr>
              <a:defRPr>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035774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637052"/>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637052"/>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637052"/>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0919404"/>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945569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997109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3113947"/>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41587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747646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225620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316355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192151"/>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9559523"/>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lvl1pPr>
              <a:defRPr>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01286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637052"/>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637052"/>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637052"/>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754213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902024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877760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695511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498834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779168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5467295"/>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031709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4712051"/>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8662109"/>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lvl1pPr>
              <a:defRPr>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1349648"/>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637052"/>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637052"/>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637052"/>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7455820"/>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1519960"/>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499265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4277076"/>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638800" y="304801"/>
            <a:ext cx="5486400" cy="2514599"/>
          </a:xfrm>
        </p:spPr>
        <p:txBody>
          <a:bodyPr anchor="b">
            <a:normAutofit/>
          </a:bodyPr>
          <a:lstStyle>
            <a:lvl1pPr algn="l">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5638800" y="2895600"/>
            <a:ext cx="5486400" cy="914400"/>
          </a:xfrm>
        </p:spPr>
        <p:txBody>
          <a:bodyPr/>
          <a:lstStyle>
            <a:lvl1pPr marL="0" indent="0" algn="l">
              <a:spcBef>
                <a:spcPts val="1200"/>
              </a:spcBef>
              <a:buNone/>
              <a:defRPr sz="2400">
                <a:solidFill>
                  <a:schemeClr val="bg2">
                    <a:lumMod val="25000"/>
                    <a:lumOff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3166845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226646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0450" y="1676401"/>
            <a:ext cx="10058400" cy="1752600"/>
          </a:xfrm>
        </p:spPr>
        <p:txBody>
          <a:bodyPr anchor="b">
            <a:normAutofit/>
          </a:bodyPr>
          <a:lstStyle>
            <a:lvl1pPr>
              <a:defRPr sz="4800"/>
            </a:lvl1pPr>
          </a:lstStyle>
          <a:p>
            <a:r>
              <a:rPr lang="en-US" smtClean="0"/>
              <a:t>Click to edit Master title style</a:t>
            </a:r>
            <a:endParaRPr lang="en-US"/>
          </a:p>
        </p:txBody>
      </p:sp>
      <p:sp>
        <p:nvSpPr>
          <p:cNvPr id="3" name="Text Placeholder 2"/>
          <p:cNvSpPr>
            <a:spLocks noGrp="1"/>
          </p:cNvSpPr>
          <p:nvPr>
            <p:ph type="body" idx="1"/>
          </p:nvPr>
        </p:nvSpPr>
        <p:spPr>
          <a:xfrm>
            <a:off x="1060450" y="3581400"/>
            <a:ext cx="10058400" cy="1143000"/>
          </a:xfrm>
        </p:spPr>
        <p:txBody>
          <a:bodyPr/>
          <a:lstStyle>
            <a:lvl1pPr marL="0" indent="0">
              <a:spcBef>
                <a:spcPts val="1200"/>
              </a:spcBef>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2420928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66800" y="1676401"/>
            <a:ext cx="4846320" cy="4343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278880" y="1676401"/>
            <a:ext cx="4846320" cy="4343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1603621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a:xfrm>
            <a:off x="1066800" y="1681163"/>
            <a:ext cx="4846320" cy="823912"/>
          </a:xfrm>
        </p:spPr>
        <p:txBody>
          <a:bodyPr anchor="ctr"/>
          <a:lstStyle>
            <a:lvl1pPr marL="0" indent="0">
              <a:buNone/>
              <a:defRPr sz="2400" b="0">
                <a:solidFill>
                  <a:schemeClr val="bg2">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6800" y="2505075"/>
            <a:ext cx="4846320" cy="3514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278880" y="1681163"/>
            <a:ext cx="4846320" cy="823912"/>
          </a:xfrm>
        </p:spPr>
        <p:txBody>
          <a:bodyPr anchor="ctr"/>
          <a:lstStyle>
            <a:lvl1pPr marL="0" indent="0">
              <a:buNone/>
              <a:defRPr sz="2400" b="0">
                <a:solidFill>
                  <a:schemeClr val="bg2">
                    <a:lumMod val="50000"/>
                    <a:lumOff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78880" y="2505075"/>
            <a:ext cx="4846320" cy="3514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2036749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550194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3440087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7467600" cy="685800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Medium"/>
              <a:ea typeface="+mn-ea"/>
              <a:cs typeface="+mn-cs"/>
            </a:endParaRPr>
          </a:p>
        </p:txBody>
      </p:sp>
      <p:sp>
        <p:nvSpPr>
          <p:cNvPr id="2" name="Title 1"/>
          <p:cNvSpPr>
            <a:spLocks noGrp="1"/>
          </p:cNvSpPr>
          <p:nvPr>
            <p:ph type="title"/>
          </p:nvPr>
        </p:nvSpPr>
        <p:spPr>
          <a:xfrm>
            <a:off x="7924800" y="838200"/>
            <a:ext cx="3657600" cy="2133600"/>
          </a:xfrm>
        </p:spPr>
        <p:txBody>
          <a:bodyPr anchor="b">
            <a:normAutofit/>
          </a:bodyPr>
          <a:lstStyle>
            <a:lvl1pPr>
              <a:defRPr sz="3600"/>
            </a:lvl1pPr>
          </a:lstStyle>
          <a:p>
            <a:r>
              <a:rPr lang="en-US" smtClean="0"/>
              <a:t>Click to edit Master title style</a:t>
            </a:r>
            <a:endParaRPr lang="en-US"/>
          </a:p>
        </p:txBody>
      </p:sp>
      <p:sp>
        <p:nvSpPr>
          <p:cNvPr id="3" name="Content Placeholder 2"/>
          <p:cNvSpPr>
            <a:spLocks noGrp="1"/>
          </p:cNvSpPr>
          <p:nvPr>
            <p:ph idx="1"/>
          </p:nvPr>
        </p:nvSpPr>
        <p:spPr>
          <a:xfrm>
            <a:off x="609600" y="838200"/>
            <a:ext cx="6172200" cy="5181601"/>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924802" y="3124200"/>
            <a:ext cx="3657600" cy="2895600"/>
          </a:xfrm>
        </p:spPr>
        <p:txBody>
          <a:bodyPr>
            <a:normAutofit/>
          </a:bodyPr>
          <a:lstStyle>
            <a:lvl1pPr marL="0" indent="0">
              <a:spcBef>
                <a:spcPts val="1200"/>
              </a:spcBef>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val="2649268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924800" y="838200"/>
            <a:ext cx="3657600" cy="2133600"/>
          </a:xfrm>
        </p:spPr>
        <p:txBody>
          <a:bodyPr anchor="b">
            <a:normAutofit/>
          </a:bodyPr>
          <a:lstStyle>
            <a:lvl1pPr>
              <a:defRPr sz="3600"/>
            </a:lvl1pPr>
          </a:lstStyle>
          <a:p>
            <a:r>
              <a:rPr lang="en-US" smtClean="0"/>
              <a:t>Click to edit Master title style</a:t>
            </a:r>
            <a:endParaRPr lang="en-US"/>
          </a:p>
        </p:txBody>
      </p:sp>
      <p:sp>
        <p:nvSpPr>
          <p:cNvPr id="3" name="Picture Placeholder 2" descr="An empty placeholder to add an image. Click on the placeholder and select the image that you wish to add"/>
          <p:cNvSpPr>
            <a:spLocks noGrp="1"/>
          </p:cNvSpPr>
          <p:nvPr>
            <p:ph type="pic" idx="1"/>
          </p:nvPr>
        </p:nvSpPr>
        <p:spPr>
          <a:xfrm>
            <a:off x="0" y="0"/>
            <a:ext cx="7239000" cy="6858000"/>
          </a:xfrm>
          <a:solidFill>
            <a:schemeClr val="bg1"/>
          </a:solidFill>
        </p:spPr>
        <p:txBody>
          <a:bodyPr tIns="36576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7924801" y="3124200"/>
            <a:ext cx="3657600" cy="2895600"/>
          </a:xfrm>
        </p:spPr>
        <p:txBody>
          <a:bodyPr>
            <a:normAutofit/>
          </a:bodyPr>
          <a:lstStyle>
            <a:lvl1pPr marL="0" indent="0">
              <a:spcBef>
                <a:spcPts val="1200"/>
              </a:spcBef>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8" name="Rectangle 7"/>
          <p:cNvSpPr/>
          <p:nvPr/>
        </p:nvSpPr>
        <p:spPr>
          <a:xfrm>
            <a:off x="7239000" y="0"/>
            <a:ext cx="228600" cy="685800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Medium"/>
              <a:ea typeface="+mn-ea"/>
              <a:cs typeface="+mn-cs"/>
            </a:endParaRPr>
          </a:p>
        </p:txBody>
      </p:sp>
    </p:spTree>
    <p:extLst>
      <p:ext uri="{BB962C8B-B14F-4D97-AF65-F5344CB8AC3E}">
        <p14:creationId xmlns:p14="http://schemas.microsoft.com/office/powerpoint/2010/main" val="84179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703341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6400" y="365125"/>
            <a:ext cx="1828800" cy="56546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365125"/>
            <a:ext cx="8001000" cy="56546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2229007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567260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0767011"/>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4975249"/>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8118371"/>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501143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3162034"/>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lvl1pPr>
              <a:defRPr>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8782496"/>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637052"/>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637052"/>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637052"/>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1931759"/>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5710797"/>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214098"/>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6289165"/>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9" name="Slide Number Placeholder 8"/>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srgbClr val="121316">
                    <a:lumMod val="75000"/>
                    <a:lumOff val="25000"/>
                  </a:srgbClr>
                </a:solidFill>
                <a:effectLst/>
                <a:uLnTx/>
                <a:uFillTx/>
                <a:latin typeface="Century Schoolbook" panose="020406040505050203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Tree>
    <p:extLst>
      <p:ext uri="{BB962C8B-B14F-4D97-AF65-F5344CB8AC3E}">
        <p14:creationId xmlns:p14="http://schemas.microsoft.com/office/powerpoint/2010/main" val="303790913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4400" b="0" i="0" u="none" strike="noStrike" kern="1200" cap="none" spc="0" normalizeH="0" baseline="0" noProof="0" smtClean="0">
                <a:ln>
                  <a:noFill/>
                </a:ln>
                <a:solidFill>
                  <a:srgbClr val="121316">
                    <a:lumMod val="75000"/>
                    <a:lumOff val="25000"/>
                  </a:srgbClr>
                </a:solidFill>
                <a:effectLst/>
                <a:uLnTx/>
                <a:uFillTx/>
                <a:latin typeface="Century Schoolbook" panose="020406040505050203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44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Tree>
    <p:extLst>
      <p:ext uri="{BB962C8B-B14F-4D97-AF65-F5344CB8AC3E}">
        <p14:creationId xmlns:p14="http://schemas.microsoft.com/office/powerpoint/2010/main" val="4158701513"/>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EFCF7"/>
              </a:solidFill>
              <a:effectLst/>
              <a:uLnTx/>
              <a:uFillTx/>
              <a:latin typeface="Century Schoolbook" panose="020406040505050203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FEFCF7"/>
              </a:solidFill>
              <a:effectLst/>
              <a:uLnTx/>
              <a:uFillTx/>
              <a:latin typeface="Century Schoolbook" panose="02040604050505020304"/>
              <a:ea typeface="+mn-ea"/>
              <a:cs typeface="+mn-cs"/>
            </a:endParaRPr>
          </a:p>
        </p:txBody>
      </p:sp>
      <p:sp>
        <p:nvSpPr>
          <p:cNvPr id="9" name="Slide Number Placeholder 8"/>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srgbClr val="FEFCF7"/>
                </a:solidFill>
                <a:effectLst/>
                <a:uLnTx/>
                <a:uFillTx/>
                <a:latin typeface="Century Schoolbook" panose="020406040505050203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FEFCF7"/>
              </a:solidFill>
              <a:effectLst/>
              <a:uLnTx/>
              <a:uFillTx/>
              <a:latin typeface="Century Schoolbook" panose="02040604050505020304"/>
              <a:ea typeface="+mn-ea"/>
              <a:cs typeface="+mn-cs"/>
            </a:endParaRPr>
          </a:p>
        </p:txBody>
      </p:sp>
    </p:spTree>
    <p:extLst>
      <p:ext uri="{BB962C8B-B14F-4D97-AF65-F5344CB8AC3E}">
        <p14:creationId xmlns:p14="http://schemas.microsoft.com/office/powerpoint/2010/main" val="3196293565"/>
      </p:ext>
    </p:extLst>
  </p:cSld>
  <p:clrMapOvr>
    <a:overrideClrMapping bg1="dk1" tx1="lt1" bg2="dk2" tx2="lt2" accent1="accent1" accent2="accent2" accent3="accent3" accent4="accent4" accent5="accent5" accent6="accent6" hlink="hlink" folHlink="folHlink"/>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9" name="Footer Placeholder 8"/>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10" name="Slide Number Placeholder 9"/>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4400" b="0" i="0" u="none" strike="noStrike" kern="1200" cap="none" spc="0" normalizeH="0" baseline="0" noProof="0" smtClean="0">
                <a:ln>
                  <a:noFill/>
                </a:ln>
                <a:solidFill>
                  <a:srgbClr val="121316">
                    <a:lumMod val="75000"/>
                    <a:lumOff val="25000"/>
                  </a:srgbClr>
                </a:solidFill>
                <a:effectLst/>
                <a:uLnTx/>
                <a:uFillTx/>
                <a:latin typeface="Century Schoolbook" panose="020406040505050203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44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Tree>
    <p:extLst>
      <p:ext uri="{BB962C8B-B14F-4D97-AF65-F5344CB8AC3E}">
        <p14:creationId xmlns:p14="http://schemas.microsoft.com/office/powerpoint/2010/main" val="422308121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4400" b="0" i="0" u="none" strike="noStrike" kern="1200" cap="none" spc="0" normalizeH="0" baseline="0" noProof="0" smtClean="0">
                <a:ln>
                  <a:noFill/>
                </a:ln>
                <a:solidFill>
                  <a:srgbClr val="121316">
                    <a:lumMod val="75000"/>
                    <a:lumOff val="25000"/>
                  </a:srgbClr>
                </a:solidFill>
                <a:effectLst/>
                <a:uLnTx/>
                <a:uFillTx/>
                <a:latin typeface="Century Schoolbook" panose="020406040505050203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44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1215098323"/>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4400" b="0" i="0" u="none" strike="noStrike" kern="1200" cap="none" spc="0" normalizeH="0" baseline="0" noProof="0" smtClean="0">
                <a:ln>
                  <a:noFill/>
                </a:ln>
                <a:solidFill>
                  <a:srgbClr val="121316">
                    <a:lumMod val="75000"/>
                    <a:lumOff val="25000"/>
                  </a:srgbClr>
                </a:solidFill>
                <a:effectLst/>
                <a:uLnTx/>
                <a:uFillTx/>
                <a:latin typeface="Century Schoolbook" panose="020406040505050203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44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Tree>
    <p:extLst>
      <p:ext uri="{BB962C8B-B14F-4D97-AF65-F5344CB8AC3E}">
        <p14:creationId xmlns:p14="http://schemas.microsoft.com/office/powerpoint/2010/main" val="4058777528"/>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4400" b="0" i="0" u="none" strike="noStrike" kern="1200" cap="none" spc="0" normalizeH="0" baseline="0" noProof="0" smtClean="0">
                <a:ln>
                  <a:noFill/>
                </a:ln>
                <a:solidFill>
                  <a:srgbClr val="121316">
                    <a:lumMod val="75000"/>
                    <a:lumOff val="25000"/>
                  </a:srgbClr>
                </a:solidFill>
                <a:effectLst/>
                <a:uLnTx/>
                <a:uFillTx/>
                <a:latin typeface="Century Schoolbook" panose="020406040505050203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44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Tree>
    <p:extLst>
      <p:ext uri="{BB962C8B-B14F-4D97-AF65-F5344CB8AC3E}">
        <p14:creationId xmlns:p14="http://schemas.microsoft.com/office/powerpoint/2010/main" val="2353145322"/>
      </p:ext>
    </p:extLst>
  </p:cSld>
  <p:clrMapOvr>
    <a:masterClrMapping/>
  </p:clrMapOvr>
  <p:extLst>
    <p:ext uri="{DCECCB84-F9BA-43D5-87BE-67443E8EF086}">
      <p15:sldGuideLst xmlns:p15="http://schemas.microsoft.com/office/powerpoint/2012/main"/>
    </p:ext>
  </p:extLst>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9" name="Date Placeholder 8"/>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11" name="Slide Number Placeholder 10"/>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4400" b="0" i="0" u="none" strike="noStrike" kern="1200" cap="none" spc="0" normalizeH="0" baseline="0" noProof="0" smtClean="0">
                <a:ln>
                  <a:noFill/>
                </a:ln>
                <a:solidFill>
                  <a:srgbClr val="121316">
                    <a:lumMod val="75000"/>
                    <a:lumOff val="25000"/>
                  </a:srgbClr>
                </a:solidFill>
                <a:effectLst/>
                <a:uLnTx/>
                <a:uFillTx/>
                <a:latin typeface="Century Schoolbook" panose="020406040505050203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44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Tree>
    <p:extLst>
      <p:ext uri="{BB962C8B-B14F-4D97-AF65-F5344CB8AC3E}">
        <p14:creationId xmlns:p14="http://schemas.microsoft.com/office/powerpoint/2010/main" val="2164594338"/>
      </p:ext>
    </p:extLst>
  </p:cSld>
  <p:clrMapOvr>
    <a:masterClrMapping/>
  </p:clrMapOvr>
  <p:extLst>
    <p:ext uri="{DCECCB84-F9BA-43D5-87BE-67443E8EF086}">
      <p15:sldGuideLst xmlns:p15="http://schemas.microsoft.com/office/powerpoint/2012/main"/>
    </p:ext>
  </p:extLst>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10" name="Slide Number Placeholder 9"/>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4400" b="0" i="0" u="none" strike="noStrike" kern="1200" cap="none" spc="0" normalizeH="0" baseline="0" noProof="0" smtClean="0">
                <a:ln>
                  <a:noFill/>
                </a:ln>
                <a:solidFill>
                  <a:srgbClr val="121316">
                    <a:lumMod val="75000"/>
                    <a:lumOff val="25000"/>
                  </a:srgbClr>
                </a:solidFill>
                <a:effectLst/>
                <a:uLnTx/>
                <a:uFillTx/>
                <a:latin typeface="Century Schoolbook" panose="020406040505050203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44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Tree>
    <p:extLst>
      <p:ext uri="{BB962C8B-B14F-4D97-AF65-F5344CB8AC3E}">
        <p14:creationId xmlns:p14="http://schemas.microsoft.com/office/powerpoint/2010/main" val="1665837320"/>
      </p:ext>
    </p:extLst>
  </p:cSld>
  <p:clrMapOvr>
    <a:masterClrMapping/>
  </p:clrMapOvr>
  <p:hf sldNum="0" hdr="0" ftr="0" dt="0"/>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4400" b="0" i="0" u="none" strike="noStrike" kern="1200" cap="none" spc="0" normalizeH="0" baseline="0" noProof="0" smtClean="0">
                <a:ln>
                  <a:noFill/>
                </a:ln>
                <a:solidFill>
                  <a:srgbClr val="121316">
                    <a:lumMod val="75000"/>
                    <a:lumOff val="25000"/>
                  </a:srgbClr>
                </a:solidFill>
                <a:effectLst/>
                <a:uLnTx/>
                <a:uFillTx/>
                <a:latin typeface="Century Schoolbook" panose="020406040505050203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44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Tree>
    <p:extLst>
      <p:ext uri="{BB962C8B-B14F-4D97-AF65-F5344CB8AC3E}">
        <p14:creationId xmlns:p14="http://schemas.microsoft.com/office/powerpoint/2010/main" val="206237217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4400" b="0" i="0" u="none" strike="noStrike" kern="1200" cap="none" spc="0" normalizeH="0" baseline="0" noProof="0" smtClean="0">
                <a:ln>
                  <a:noFill/>
                </a:ln>
                <a:solidFill>
                  <a:srgbClr val="121316">
                    <a:lumMod val="75000"/>
                    <a:lumOff val="25000"/>
                  </a:srgbClr>
                </a:solidFill>
                <a:effectLst/>
                <a:uLnTx/>
                <a:uFillTx/>
                <a:latin typeface="Century Schoolbook" panose="020406040505050203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4400" b="0" i="0" u="none" strike="noStrike" kern="1200" cap="none" spc="0" normalizeH="0" baseline="0" noProof="0">
              <a:ln>
                <a:noFill/>
              </a:ln>
              <a:solidFill>
                <a:srgbClr val="121316">
                  <a:lumMod val="75000"/>
                  <a:lumOff val="25000"/>
                </a:srgbClr>
              </a:solidFill>
              <a:effectLst/>
              <a:uLnTx/>
              <a:uFillTx/>
              <a:latin typeface="Century Schoolbook" panose="02040604050505020304"/>
              <a:ea typeface="+mn-ea"/>
              <a:cs typeface="+mn-cs"/>
            </a:endParaRPr>
          </a:p>
        </p:txBody>
      </p:sp>
    </p:spTree>
    <p:extLst>
      <p:ext uri="{BB962C8B-B14F-4D97-AF65-F5344CB8AC3E}">
        <p14:creationId xmlns:p14="http://schemas.microsoft.com/office/powerpoint/2010/main" val="391473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2.pn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image" Target="../media/image2.png"/><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61614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319494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724174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677657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6800" y="304800"/>
            <a:ext cx="10058400" cy="1143000"/>
          </a:xfrm>
          <a:prstGeom prst="rect">
            <a:avLst/>
          </a:prstGeom>
        </p:spPr>
        <p:txBody>
          <a:bodyPr vert="horz" lIns="91440" tIns="45720" rIns="91440" bIns="45720" rtlCol="0" anchor="b">
            <a:normAutofit/>
          </a:bodyPr>
          <a:lstStyle/>
          <a:p>
            <a:r>
              <a:rPr lang="en-US" smtClean="0"/>
              <a:t>Click to edit Master title style</a:t>
            </a:r>
            <a:endParaRPr lang="en-US"/>
          </a:p>
        </p:txBody>
      </p:sp>
      <p:sp>
        <p:nvSpPr>
          <p:cNvPr id="3" name="Text Placeholder 2"/>
          <p:cNvSpPr>
            <a:spLocks noGrp="1"/>
          </p:cNvSpPr>
          <p:nvPr>
            <p:ph type="body" idx="1"/>
          </p:nvPr>
        </p:nvSpPr>
        <p:spPr>
          <a:xfrm>
            <a:off x="1066800" y="1676400"/>
            <a:ext cx="10058400" cy="4343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1070918" y="6392562"/>
            <a:ext cx="7082481" cy="180976"/>
          </a:xfrm>
          <a:prstGeom prst="rect">
            <a:avLst/>
          </a:prstGeom>
        </p:spPr>
        <p:txBody>
          <a:bodyPr vert="horz" lIns="91440" tIns="45720" rIns="91440" bIns="45720" rtlCol="0" anchor="ctr"/>
          <a:lstStyle>
            <a:lvl1pPr algn="l">
              <a:defRPr sz="11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2"/>
          </p:nvPr>
        </p:nvSpPr>
        <p:spPr>
          <a:xfrm>
            <a:off x="8534400" y="6392562"/>
            <a:ext cx="1295400" cy="180976"/>
          </a:xfrm>
          <a:prstGeom prst="rect">
            <a:avLst/>
          </a:prstGeom>
        </p:spPr>
        <p:txBody>
          <a:bodyPr vert="horz" lIns="91440" tIns="45720" rIns="91440" bIns="45720" rtlCol="0" anchor="ctr"/>
          <a:lstStyle>
            <a:lvl1pPr algn="r">
              <a:defRPr sz="11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4"/>
          </p:nvPr>
        </p:nvSpPr>
        <p:spPr>
          <a:xfrm>
            <a:off x="10058400" y="6392562"/>
            <a:ext cx="1066800" cy="180976"/>
          </a:xfrm>
          <a:prstGeom prst="rect">
            <a:avLst/>
          </a:prstGeom>
        </p:spPr>
        <p:txBody>
          <a:bodyPr vert="horz" lIns="91440" tIns="45720" rIns="91440" bIns="45720" rtlCol="0" anchor="ctr"/>
          <a:lstStyle>
            <a:lvl1pPr algn="r">
              <a:defRPr sz="11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733177062"/>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1200"/>
        </a:spcBef>
        <a:buFont typeface="Arial" panose="020B0604020202020204" pitchFamily="34" charset="0"/>
        <a:buChar char="•"/>
        <a:defRPr sz="2000" kern="1200">
          <a:solidFill>
            <a:schemeClr val="tx1"/>
          </a:solidFill>
          <a:latin typeface="+mn-lt"/>
          <a:ea typeface="+mn-ea"/>
          <a:cs typeface="+mn-cs"/>
        </a:defRPr>
      </a:lvl2pPr>
      <a:lvl3pPr marL="777240" indent="-228600" algn="l" defTabSz="914400" rtl="0" eaLnBrk="1" latinLnBrk="0" hangingPunct="1">
        <a:lnSpc>
          <a:spcPct val="90000"/>
        </a:lnSpc>
        <a:spcBef>
          <a:spcPts val="600"/>
        </a:spcBef>
        <a:buFont typeface="Arial" panose="020B0604020202020204" pitchFamily="34" charset="0"/>
        <a:buChar char="•"/>
        <a:defRPr sz="1800" kern="1200">
          <a:solidFill>
            <a:schemeClr val="tx1"/>
          </a:solidFill>
          <a:latin typeface="+mn-lt"/>
          <a:ea typeface="+mn-ea"/>
          <a:cs typeface="+mn-cs"/>
        </a:defRPr>
      </a:lvl3pPr>
      <a:lvl4pPr marL="105156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4pPr>
      <a:lvl5pPr marL="132588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5pPr>
      <a:lvl6pPr marL="16002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187452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214884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8pPr>
      <a:lvl9pPr marL="242316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9"/>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9"/>
          <p:cNvSpPr txBox="1">
            <a:spLocks noGrp="1"/>
          </p:cNvSpPr>
          <p:nvPr>
            <p:ph type="body" idx="1"/>
          </p:nvPr>
        </p:nvSpPr>
        <p:spPr>
          <a:xfrm>
            <a:off x="609600" y="1600201"/>
            <a:ext cx="109728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29"/>
          <p:cNvSpPr txBox="1">
            <a:spLocks noGrp="1"/>
          </p:cNvSpPr>
          <p:nvPr>
            <p:ph type="dt" idx="10"/>
          </p:nvPr>
        </p:nvSpPr>
        <p:spPr>
          <a:xfrm>
            <a:off x="609600" y="6356351"/>
            <a:ext cx="28448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86"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9pPr>
          </a:lstStyle>
          <a:p>
            <a:pPr marL="0" marR="0" lvl="0" indent="0" algn="l"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13" name="Google Shape;13;p29"/>
          <p:cNvSpPr txBox="1">
            <a:spLocks noGrp="1"/>
          </p:cNvSpPr>
          <p:nvPr>
            <p:ph type="ftr" idx="11"/>
          </p:nvPr>
        </p:nvSpPr>
        <p:spPr>
          <a:xfrm>
            <a:off x="4165600" y="6356351"/>
            <a:ext cx="3860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86"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929" b="0" i="0" u="none" strike="noStrike" cap="none">
                <a:solidFill>
                  <a:schemeClr val="dk1"/>
                </a:solidFill>
                <a:latin typeface="Calibri"/>
                <a:ea typeface="Calibri"/>
                <a:cs typeface="Calibri"/>
                <a:sym typeface="Calibri"/>
              </a:defRPr>
            </a:lvl9pPr>
          </a:lstStyle>
          <a:p>
            <a:pPr marL="0" marR="0" lvl="0" indent="0" algn="ctr" defTabSz="914400" rtl="0" eaLnBrk="1" fontAlgn="auto" latinLnBrk="0" hangingPunct="1">
              <a:lnSpc>
                <a:spcPct val="100000"/>
              </a:lnSpc>
              <a:spcBef>
                <a:spcPts val="0"/>
              </a:spcBef>
              <a:spcAft>
                <a:spcPts val="0"/>
              </a:spcAft>
              <a:buClrTx/>
              <a:buSzPts val="1400"/>
              <a:buFontTx/>
              <a:buNone/>
              <a:tabLst/>
              <a:defRPr/>
            </a:pPr>
            <a:endParaRPr kumimoji="0" sz="1286" b="0" i="0" u="none" strike="noStrike" kern="1200" cap="none" spc="0" normalizeH="0" baseline="0" noProof="0">
              <a:ln>
                <a:noFill/>
              </a:ln>
              <a:solidFill>
                <a:srgbClr val="888888"/>
              </a:solidFill>
              <a:effectLst/>
              <a:uLnTx/>
              <a:uFillTx/>
              <a:latin typeface="Calibri"/>
              <a:cs typeface="Calibri"/>
              <a:sym typeface="Calibri"/>
            </a:endParaRPr>
          </a:p>
        </p:txBody>
      </p:sp>
      <p:sp>
        <p:nvSpPr>
          <p:cNvPr id="14" name="Google Shape;14;p29"/>
          <p:cNvSpPr txBox="1">
            <a:spLocks noGrp="1"/>
          </p:cNvSpPr>
          <p:nvPr>
            <p:ph type="sldNum" idx="12"/>
          </p:nvPr>
        </p:nvSpPr>
        <p:spPr>
          <a:xfrm>
            <a:off x="8737600" y="6356351"/>
            <a:ext cx="28448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86" b="0" i="0" u="none" strike="noStrike" cap="none">
                <a:solidFill>
                  <a:srgbClr val="888888"/>
                </a:solidFill>
                <a:latin typeface="Calibri"/>
                <a:ea typeface="Calibri"/>
                <a:cs typeface="Calibri"/>
                <a:sym typeface="Calibri"/>
              </a:defRPr>
            </a:lvl1pPr>
            <a:lvl2pPr marL="0" marR="0" lvl="1" indent="0" algn="r" rtl="0">
              <a:spcBef>
                <a:spcPts val="0"/>
              </a:spcBef>
              <a:buNone/>
              <a:defRPr sz="1286" b="0" i="0" u="none" strike="noStrike" cap="none">
                <a:solidFill>
                  <a:srgbClr val="888888"/>
                </a:solidFill>
                <a:latin typeface="Calibri"/>
                <a:ea typeface="Calibri"/>
                <a:cs typeface="Calibri"/>
                <a:sym typeface="Calibri"/>
              </a:defRPr>
            </a:lvl2pPr>
            <a:lvl3pPr marL="0" marR="0" lvl="2" indent="0" algn="r" rtl="0">
              <a:spcBef>
                <a:spcPts val="0"/>
              </a:spcBef>
              <a:buNone/>
              <a:defRPr sz="1286" b="0" i="0" u="none" strike="noStrike" cap="none">
                <a:solidFill>
                  <a:srgbClr val="888888"/>
                </a:solidFill>
                <a:latin typeface="Calibri"/>
                <a:ea typeface="Calibri"/>
                <a:cs typeface="Calibri"/>
                <a:sym typeface="Calibri"/>
              </a:defRPr>
            </a:lvl3pPr>
            <a:lvl4pPr marL="0" marR="0" lvl="3" indent="0" algn="r" rtl="0">
              <a:spcBef>
                <a:spcPts val="0"/>
              </a:spcBef>
              <a:buNone/>
              <a:defRPr sz="1286" b="0" i="0" u="none" strike="noStrike" cap="none">
                <a:solidFill>
                  <a:srgbClr val="888888"/>
                </a:solidFill>
                <a:latin typeface="Calibri"/>
                <a:ea typeface="Calibri"/>
                <a:cs typeface="Calibri"/>
                <a:sym typeface="Calibri"/>
              </a:defRPr>
            </a:lvl4pPr>
            <a:lvl5pPr marL="0" marR="0" lvl="4" indent="0" algn="r" rtl="0">
              <a:spcBef>
                <a:spcPts val="0"/>
              </a:spcBef>
              <a:buNone/>
              <a:defRPr sz="1286" b="0" i="0" u="none" strike="noStrike" cap="none">
                <a:solidFill>
                  <a:srgbClr val="888888"/>
                </a:solidFill>
                <a:latin typeface="Calibri"/>
                <a:ea typeface="Calibri"/>
                <a:cs typeface="Calibri"/>
                <a:sym typeface="Calibri"/>
              </a:defRPr>
            </a:lvl5pPr>
            <a:lvl6pPr marL="0" marR="0" lvl="5" indent="0" algn="r" rtl="0">
              <a:spcBef>
                <a:spcPts val="0"/>
              </a:spcBef>
              <a:buNone/>
              <a:defRPr sz="1286" b="0" i="0" u="none" strike="noStrike" cap="none">
                <a:solidFill>
                  <a:srgbClr val="888888"/>
                </a:solidFill>
                <a:latin typeface="Calibri"/>
                <a:ea typeface="Calibri"/>
                <a:cs typeface="Calibri"/>
                <a:sym typeface="Calibri"/>
              </a:defRPr>
            </a:lvl6pPr>
            <a:lvl7pPr marL="0" marR="0" lvl="6" indent="0" algn="r" rtl="0">
              <a:spcBef>
                <a:spcPts val="0"/>
              </a:spcBef>
              <a:buNone/>
              <a:defRPr sz="1286" b="0" i="0" u="none" strike="noStrike" cap="none">
                <a:solidFill>
                  <a:srgbClr val="888888"/>
                </a:solidFill>
                <a:latin typeface="Calibri"/>
                <a:ea typeface="Calibri"/>
                <a:cs typeface="Calibri"/>
                <a:sym typeface="Calibri"/>
              </a:defRPr>
            </a:lvl7pPr>
            <a:lvl8pPr marL="0" marR="0" lvl="7" indent="0" algn="r" rtl="0">
              <a:spcBef>
                <a:spcPts val="0"/>
              </a:spcBef>
              <a:buNone/>
              <a:defRPr sz="1286" b="0" i="0" u="none" strike="noStrike" cap="none">
                <a:solidFill>
                  <a:srgbClr val="888888"/>
                </a:solidFill>
                <a:latin typeface="Calibri"/>
                <a:ea typeface="Calibri"/>
                <a:cs typeface="Calibri"/>
                <a:sym typeface="Calibri"/>
              </a:defRPr>
            </a:lvl8pPr>
            <a:lvl9pPr marL="0" marR="0" lvl="8" indent="0" algn="r" rtl="0">
              <a:spcBef>
                <a:spcPts val="0"/>
              </a:spcBef>
              <a:buNone/>
              <a:defRPr sz="1286" b="0" i="0" u="none" strike="noStrike" cap="none">
                <a:solidFill>
                  <a:srgbClr val="888888"/>
                </a:solidFill>
                <a:latin typeface="Calibri"/>
                <a:ea typeface="Calibri"/>
                <a:cs typeface="Calibri"/>
                <a:sym typeface="Calibri"/>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86" b="0" i="0" u="none" strike="noStrike" kern="1200" cap="none" spc="0" normalizeH="0" baseline="0" noProof="0" smtClean="0">
                <a:ln>
                  <a:noFill/>
                </a:ln>
                <a:solidFill>
                  <a:srgbClr val="888888"/>
                </a:solidFill>
                <a:effectLst/>
                <a:uLnTx/>
                <a:uFillTx/>
                <a:latin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86" b="0" i="0" u="none" strike="noStrike" kern="1200" cap="none" spc="0" normalizeH="0" baseline="0" noProof="0">
              <a:ln>
                <a:noFill/>
              </a:ln>
              <a:solidFill>
                <a:srgbClr val="888888"/>
              </a:solidFill>
              <a:effectLst/>
              <a:uLnTx/>
              <a:uFillTx/>
              <a:latin typeface="Calibri"/>
              <a:cs typeface="Calibri"/>
              <a:sym typeface="Calibri"/>
            </a:endParaRPr>
          </a:p>
        </p:txBody>
      </p:sp>
    </p:spTree>
    <p:extLst>
      <p:ext uri="{BB962C8B-B14F-4D97-AF65-F5344CB8AC3E}">
        <p14:creationId xmlns:p14="http://schemas.microsoft.com/office/powerpoint/2010/main" val="3509925474"/>
      </p:ext>
    </p:extLst>
  </p:cSld>
  <p:clrMap bg1="lt1" tx1="dk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6263855"/>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6800" y="304800"/>
            <a:ext cx="10058400" cy="1143000"/>
          </a:xfrm>
          <a:prstGeom prst="rect">
            <a:avLst/>
          </a:prstGeom>
        </p:spPr>
        <p:txBody>
          <a:bodyPr vert="horz" lIns="91440" tIns="45720" rIns="91440" bIns="45720" rtlCol="0" anchor="b">
            <a:normAutofit/>
          </a:bodyPr>
          <a:lstStyle/>
          <a:p>
            <a:r>
              <a:rPr lang="en-US" smtClean="0"/>
              <a:t>Click to edit Master title style</a:t>
            </a:r>
            <a:endParaRPr lang="en-US"/>
          </a:p>
        </p:txBody>
      </p:sp>
      <p:sp>
        <p:nvSpPr>
          <p:cNvPr id="3" name="Text Placeholder 2"/>
          <p:cNvSpPr>
            <a:spLocks noGrp="1"/>
          </p:cNvSpPr>
          <p:nvPr>
            <p:ph type="body" idx="1"/>
          </p:nvPr>
        </p:nvSpPr>
        <p:spPr>
          <a:xfrm>
            <a:off x="1066800" y="1676400"/>
            <a:ext cx="10058400" cy="4343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1070918" y="6392562"/>
            <a:ext cx="7082481" cy="180976"/>
          </a:xfrm>
          <a:prstGeom prst="rect">
            <a:avLst/>
          </a:prstGeom>
        </p:spPr>
        <p:txBody>
          <a:bodyPr vert="horz" lIns="91440" tIns="45720" rIns="91440" bIns="45720" rtlCol="0" anchor="ctr"/>
          <a:lstStyle>
            <a:lvl1pPr algn="l">
              <a:defRPr sz="11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2"/>
          </p:nvPr>
        </p:nvSpPr>
        <p:spPr>
          <a:xfrm>
            <a:off x="8534400" y="6392562"/>
            <a:ext cx="1295400" cy="180976"/>
          </a:xfrm>
          <a:prstGeom prst="rect">
            <a:avLst/>
          </a:prstGeom>
        </p:spPr>
        <p:txBody>
          <a:bodyPr vert="horz" lIns="91440" tIns="45720" rIns="91440" bIns="45720" rtlCol="0" anchor="ctr"/>
          <a:lstStyle>
            <a:lvl1pPr algn="r">
              <a:defRPr sz="11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4"/>
          </p:nvPr>
        </p:nvSpPr>
        <p:spPr>
          <a:xfrm>
            <a:off x="10058400" y="6392562"/>
            <a:ext cx="1066800" cy="180976"/>
          </a:xfrm>
          <a:prstGeom prst="rect">
            <a:avLst/>
          </a:prstGeom>
        </p:spPr>
        <p:txBody>
          <a:bodyPr vert="horz" lIns="91440" tIns="45720" rIns="91440" bIns="45720" rtlCol="0" anchor="ctr"/>
          <a:lstStyle>
            <a:lvl1pPr algn="r">
              <a:defRPr sz="11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1234679543"/>
      </p:ext>
    </p:extLst>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1200"/>
        </a:spcBef>
        <a:buFont typeface="Arial" panose="020B0604020202020204" pitchFamily="34" charset="0"/>
        <a:buChar char="•"/>
        <a:defRPr sz="2000" kern="1200">
          <a:solidFill>
            <a:schemeClr val="tx1"/>
          </a:solidFill>
          <a:latin typeface="+mn-lt"/>
          <a:ea typeface="+mn-ea"/>
          <a:cs typeface="+mn-cs"/>
        </a:defRPr>
      </a:lvl2pPr>
      <a:lvl3pPr marL="777240" indent="-228600" algn="l" defTabSz="914400" rtl="0" eaLnBrk="1" latinLnBrk="0" hangingPunct="1">
        <a:lnSpc>
          <a:spcPct val="90000"/>
        </a:lnSpc>
        <a:spcBef>
          <a:spcPts val="600"/>
        </a:spcBef>
        <a:buFont typeface="Arial" panose="020B0604020202020204" pitchFamily="34" charset="0"/>
        <a:buChar char="•"/>
        <a:defRPr sz="1800" kern="1200">
          <a:solidFill>
            <a:schemeClr val="tx1"/>
          </a:solidFill>
          <a:latin typeface="+mn-lt"/>
          <a:ea typeface="+mn-ea"/>
          <a:cs typeface="+mn-cs"/>
        </a:defRPr>
      </a:lvl3pPr>
      <a:lvl4pPr marL="105156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4pPr>
      <a:lvl5pPr marL="132588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5pPr>
      <a:lvl6pPr marL="16002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187452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214884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8pPr>
      <a:lvl9pPr marL="242316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0539740"/>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6225301"/>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0698558"/>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9215735"/>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2188862"/>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6800" y="304800"/>
            <a:ext cx="10058400" cy="1143000"/>
          </a:xfrm>
          <a:prstGeom prst="rect">
            <a:avLst/>
          </a:prstGeom>
        </p:spPr>
        <p:txBody>
          <a:bodyPr vert="horz" lIns="91440" tIns="45720" rIns="91440" bIns="45720" rtlCol="0" anchor="b">
            <a:normAutofit/>
          </a:bodyPr>
          <a:lstStyle/>
          <a:p>
            <a:r>
              <a:rPr lang="en-US" smtClean="0"/>
              <a:t>Click to edit Master title style</a:t>
            </a:r>
            <a:endParaRPr lang="en-US"/>
          </a:p>
        </p:txBody>
      </p:sp>
      <p:sp>
        <p:nvSpPr>
          <p:cNvPr id="3" name="Text Placeholder 2"/>
          <p:cNvSpPr>
            <a:spLocks noGrp="1"/>
          </p:cNvSpPr>
          <p:nvPr>
            <p:ph type="body" idx="1"/>
          </p:nvPr>
        </p:nvSpPr>
        <p:spPr>
          <a:xfrm>
            <a:off x="1066800" y="1676400"/>
            <a:ext cx="10058400" cy="4343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1070918" y="6392562"/>
            <a:ext cx="7082481" cy="180976"/>
          </a:xfrm>
          <a:prstGeom prst="rect">
            <a:avLst/>
          </a:prstGeom>
        </p:spPr>
        <p:txBody>
          <a:bodyPr vert="horz" lIns="91440" tIns="45720" rIns="91440" bIns="45720" rtlCol="0" anchor="ctr"/>
          <a:lstStyle>
            <a:lvl1pPr algn="l">
              <a:defRPr sz="11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white">
                    <a:tint val="75000"/>
                  </a:prstClr>
                </a:solidFill>
                <a:effectLst/>
                <a:uLnTx/>
                <a:uFillTx/>
                <a:latin typeface="Franklin Gothic Medium"/>
                <a:ea typeface="+mn-ea"/>
                <a:cs typeface="+mn-cs"/>
              </a:rPr>
              <a:t>Add a footer</a:t>
            </a:r>
          </a:p>
        </p:txBody>
      </p:sp>
      <p:sp>
        <p:nvSpPr>
          <p:cNvPr id="4" name="Date Placeholder 3"/>
          <p:cNvSpPr>
            <a:spLocks noGrp="1"/>
          </p:cNvSpPr>
          <p:nvPr>
            <p:ph type="dt" sz="half" idx="2"/>
          </p:nvPr>
        </p:nvSpPr>
        <p:spPr>
          <a:xfrm>
            <a:off x="8534400" y="6392562"/>
            <a:ext cx="1295400" cy="180976"/>
          </a:xfrm>
          <a:prstGeom prst="rect">
            <a:avLst/>
          </a:prstGeom>
        </p:spPr>
        <p:txBody>
          <a:bodyPr vert="horz" lIns="91440" tIns="45720" rIns="91440" bIns="45720" rtlCol="0" anchor="ctr"/>
          <a:lstStyle>
            <a:lvl1pPr algn="r">
              <a:defRPr sz="11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762EC29-B8C5-4C7A-B6DA-418494D5CB21}" type="datetimeFigureOut">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8/16/2022</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Slide Number Placeholder 5"/>
          <p:cNvSpPr>
            <a:spLocks noGrp="1"/>
          </p:cNvSpPr>
          <p:nvPr>
            <p:ph type="sldNum" sz="quarter" idx="4"/>
          </p:nvPr>
        </p:nvSpPr>
        <p:spPr>
          <a:xfrm>
            <a:off x="10058400" y="6392562"/>
            <a:ext cx="1066800" cy="180976"/>
          </a:xfrm>
          <a:prstGeom prst="rect">
            <a:avLst/>
          </a:prstGeom>
        </p:spPr>
        <p:txBody>
          <a:bodyPr vert="horz" lIns="91440" tIns="45720" rIns="91440" bIns="45720" rtlCol="0" anchor="ctr"/>
          <a:lstStyle>
            <a:lvl1pPr algn="r">
              <a:defRPr sz="11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9043838-BFF5-400C-B067-3DF4A5F395D6}" type="slidenum">
              <a:rPr kumimoji="0" lang="en-US"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3636454596"/>
      </p:ext>
    </p:extLst>
  </p:cSld>
  <p:clrMap bg1="dk1" tx1="lt1" bg2="dk2" tx2="lt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1200"/>
        </a:spcBef>
        <a:buFont typeface="Arial" panose="020B0604020202020204" pitchFamily="34" charset="0"/>
        <a:buChar char="•"/>
        <a:defRPr sz="2000" kern="1200">
          <a:solidFill>
            <a:schemeClr val="tx1"/>
          </a:solidFill>
          <a:latin typeface="+mn-lt"/>
          <a:ea typeface="+mn-ea"/>
          <a:cs typeface="+mn-cs"/>
        </a:defRPr>
      </a:lvl2pPr>
      <a:lvl3pPr marL="777240" indent="-228600" algn="l" defTabSz="914400" rtl="0" eaLnBrk="1" latinLnBrk="0" hangingPunct="1">
        <a:lnSpc>
          <a:spcPct val="90000"/>
        </a:lnSpc>
        <a:spcBef>
          <a:spcPts val="600"/>
        </a:spcBef>
        <a:buFont typeface="Arial" panose="020B0604020202020204" pitchFamily="34" charset="0"/>
        <a:buChar char="•"/>
        <a:defRPr sz="1800" kern="1200">
          <a:solidFill>
            <a:schemeClr val="tx1"/>
          </a:solidFill>
          <a:latin typeface="+mn-lt"/>
          <a:ea typeface="+mn-ea"/>
          <a:cs typeface="+mn-cs"/>
        </a:defRPr>
      </a:lvl3pPr>
      <a:lvl4pPr marL="105156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4pPr>
      <a:lvl5pPr marL="132588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5pPr>
      <a:lvl6pPr marL="16002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187452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214884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8pPr>
      <a:lvl9pPr marL="242316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9040331"/>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DC421C8-2771-4E77-BD9F-924E0110B5C7}" type="datetimeFigureOut">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8/16/2022</a:t>
            </a:fld>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27648FC2-9494-42D5-91A4-D7CBB80B9825}"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8237514"/>
      </p:ext>
    </p:extLst>
  </p:cSld>
  <p:clrMap bg1="lt1" tx1="dk1" bg2="lt2" tx2="dk2" accent1="accent1" accent2="accent2" accent3="accent3" accent4="accent4" accent5="accent5" accent6="accent6" hlink="hlink" folHlink="folHlink"/>
  <p:sldLayoutIdLst>
    <p:sldLayoutId id="2147483880" r:id="rId1"/>
    <p:sldLayoutId id="2147483881" r:id="rId2"/>
    <p:sldLayoutId id="2147483882" r:id="rId3"/>
    <p:sldLayoutId id="2147483883" r:id="rId4"/>
    <p:sldLayoutId id="2147483884" r:id="rId5"/>
    <p:sldLayoutId id="2147483885" r:id="rId6"/>
    <p:sldLayoutId id="2147483886" r:id="rId7"/>
    <p:sldLayoutId id="2147483887" r:id="rId8"/>
    <p:sldLayoutId id="2147483888" r:id="rId9"/>
    <p:sldLayoutId id="2147483889" r:id="rId10"/>
    <p:sldLayoutId id="2147483890"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6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5.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7.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0.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06.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7.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8.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8.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1.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56.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5.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50.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6.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5.xml"/></Relationships>
</file>

<file path=ppt/slides/_rels/slide37.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notesSlide" Target="../notesSlides/notesSlide3.xml"/><Relationship Id="rId1" Type="http://schemas.openxmlformats.org/officeDocument/2006/relationships/slideLayout" Target="../slideLayouts/slideLayout145.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5" Type="http://schemas.openxmlformats.org/officeDocument/2006/relationships/image" Target="../media/image3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 Id="rId14" Type="http://schemas.openxmlformats.org/officeDocument/2006/relationships/image" Target="../media/image35.png"/></Relationships>
</file>

<file path=ppt/slides/_rels/slide3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45.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38.jpg"/><Relationship Id="rId2" Type="http://schemas.openxmlformats.org/officeDocument/2006/relationships/diagramData" Target="../diagrams/data4.xml"/><Relationship Id="rId1" Type="http://schemas.openxmlformats.org/officeDocument/2006/relationships/slideLayout" Target="../slideLayouts/slideLayout14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6.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45.xml"/></Relationships>
</file>

<file path=ppt/slides/_rels/slide42.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png"/><Relationship Id="rId1" Type="http://schemas.openxmlformats.org/officeDocument/2006/relationships/slideLayout" Target="../slideLayouts/slideLayout145.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 Id="rId9" Type="http://schemas.openxmlformats.org/officeDocument/2006/relationships/image" Target="../media/image47.png"/></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xml"/><Relationship Id="rId1" Type="http://schemas.openxmlformats.org/officeDocument/2006/relationships/slideLayout" Target="../slideLayouts/slideLayout150.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4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4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5.xml"/></Relationships>
</file>

<file path=ppt/slides/_rels/slide4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8.xml"/><Relationship Id="rId1" Type="http://schemas.openxmlformats.org/officeDocument/2006/relationships/slideLayout" Target="../slideLayouts/slideLayout145.xml"/></Relationships>
</file>

<file path=ppt/slides/_rels/slide5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9.xml"/><Relationship Id="rId1" Type="http://schemas.openxmlformats.org/officeDocument/2006/relationships/slideLayout" Target="../slideLayouts/slideLayout145.xml"/><Relationship Id="rId4" Type="http://schemas.openxmlformats.org/officeDocument/2006/relationships/image" Target="../media/image52.jpg"/></Relationships>
</file>

<file path=ppt/slides/_rels/slide51.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0.xml"/><Relationship Id="rId1" Type="http://schemas.openxmlformats.org/officeDocument/2006/relationships/slideLayout" Target="../slideLayouts/slideLayout14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5.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5.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5.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5.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5.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5.xml"/></Relationships>
</file>

<file path=ppt/slides/_rels/slide6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50.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46.xml"/></Relationships>
</file>

<file path=ppt/slides/_rels/slide7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4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4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50.xml"/></Relationships>
</file>

<file path=ppt/slides/_rels/slide79.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15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094275"/>
            <a:ext cx="8991600" cy="1645920"/>
          </a:xfrm>
        </p:spPr>
        <p:txBody>
          <a:bodyPr/>
          <a:lstStyle/>
          <a:p>
            <a:r>
              <a:rPr lang="en-US" dirty="0" smtClean="0"/>
              <a:t>PENYUSUNAN RPS DAN KONTRAK PERKULIAHAN</a:t>
            </a:r>
            <a:endParaRPr lang="en-US" dirty="0"/>
          </a:p>
        </p:txBody>
      </p:sp>
      <p:sp>
        <p:nvSpPr>
          <p:cNvPr id="3" name="Subtitle 2"/>
          <p:cNvSpPr>
            <a:spLocks noGrp="1"/>
          </p:cNvSpPr>
          <p:nvPr>
            <p:ph type="subTitle" idx="1"/>
          </p:nvPr>
        </p:nvSpPr>
        <p:spPr>
          <a:xfrm>
            <a:off x="782515" y="3121269"/>
            <a:ext cx="10577147" cy="1793631"/>
          </a:xfrm>
          <a:solidFill>
            <a:schemeClr val="tx2">
              <a:lumMod val="75000"/>
            </a:schemeClr>
          </a:solidFill>
        </p:spPr>
        <p:txBody>
          <a:bodyPr>
            <a:normAutofit fontScale="62500" lnSpcReduction="20000"/>
          </a:bodyPr>
          <a:lstStyle/>
          <a:p>
            <a:r>
              <a:rPr lang="en-US" sz="4000" dirty="0" smtClean="0"/>
              <a:t>DISAMPAIKAN PADA PELATIHAN PEKERTI </a:t>
            </a:r>
            <a:r>
              <a:rPr lang="en-US" sz="4000" dirty="0" smtClean="0"/>
              <a:t>PTN PTS</a:t>
            </a:r>
          </a:p>
          <a:p>
            <a:r>
              <a:rPr lang="en-US" sz="4000" dirty="0" smtClean="0"/>
              <a:t>UNIVERSITAS LAMPUNG</a:t>
            </a:r>
          </a:p>
          <a:p>
            <a:r>
              <a:rPr lang="en-US" sz="4000" dirty="0" smtClean="0"/>
              <a:t>OLEH</a:t>
            </a:r>
            <a:endParaRPr lang="en-US" sz="4000" dirty="0" smtClean="0"/>
          </a:p>
          <a:p>
            <a:r>
              <a:rPr lang="en-US" sz="4000" dirty="0" smtClean="0"/>
              <a:t>DR. FENI MUNIFATULLAH, M.HUM.</a:t>
            </a:r>
          </a:p>
          <a:p>
            <a:endParaRPr lang="en-US" dirty="0"/>
          </a:p>
        </p:txBody>
      </p:sp>
    </p:spTree>
    <p:extLst>
      <p:ext uri="{BB962C8B-B14F-4D97-AF65-F5344CB8AC3E}">
        <p14:creationId xmlns:p14="http://schemas.microsoft.com/office/powerpoint/2010/main" val="19745130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575698"/>
            <a:ext cx="10058400" cy="995238"/>
          </a:xfrm>
        </p:spPr>
        <p:txBody>
          <a:bodyPr/>
          <a:lstStyle/>
          <a:p>
            <a:r>
              <a:rPr lang="en-GB" dirty="0" err="1"/>
              <a:t>Capaian</a:t>
            </a:r>
            <a:r>
              <a:rPr lang="en-GB" dirty="0"/>
              <a:t> </a:t>
            </a:r>
            <a:r>
              <a:rPr lang="en-GB" dirty="0" err="1"/>
              <a:t>Pembelajaran</a:t>
            </a:r>
            <a:endParaRPr lang="en-US" dirty="0"/>
          </a:p>
        </p:txBody>
      </p:sp>
      <p:sp>
        <p:nvSpPr>
          <p:cNvPr id="3" name="Content Placeholder 2"/>
          <p:cNvSpPr>
            <a:spLocks noGrp="1"/>
          </p:cNvSpPr>
          <p:nvPr>
            <p:ph idx="1"/>
          </p:nvPr>
        </p:nvSpPr>
        <p:spPr/>
        <p:txBody>
          <a:bodyPr/>
          <a:lstStyle/>
          <a:p>
            <a:endParaRPr lang="en-GB" b="1" dirty="0"/>
          </a:p>
          <a:p>
            <a:endParaRPr lang="en-US" b="1" dirty="0"/>
          </a:p>
        </p:txBody>
      </p:sp>
      <p:sp>
        <p:nvSpPr>
          <p:cNvPr id="4" name="Content Placeholder 2">
            <a:extLst>
              <a:ext uri="{FF2B5EF4-FFF2-40B4-BE49-F238E27FC236}">
                <a16:creationId xmlns:a16="http://schemas.microsoft.com/office/drawing/2014/main" id="{9A8AD28D-D112-4BF4-AB3C-0FE0F3EED855}"/>
              </a:ext>
            </a:extLst>
          </p:cNvPr>
          <p:cNvSpPr txBox="1">
            <a:spLocks/>
          </p:cNvSpPr>
          <p:nvPr/>
        </p:nvSpPr>
        <p:spPr>
          <a:xfrm>
            <a:off x="1036320" y="2569449"/>
            <a:ext cx="8911687" cy="1719101"/>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l"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Char char=" "/>
              <a:tabLst/>
              <a:defRPr/>
            </a:pPr>
            <a:r>
              <a:rPr kumimoji="0" lang="en-GB" sz="2800" b="1"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Peserta</a:t>
            </a:r>
            <a:r>
              <a:rPr kumimoji="0" lang="en-GB" sz="2800" b="1"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GB" sz="2800" b="1"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mampu</a:t>
            </a:r>
            <a:r>
              <a:rPr kumimoji="0" lang="en-GB" sz="2800" b="1"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GB" sz="2800" b="1"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merancang</a:t>
            </a:r>
            <a:r>
              <a:rPr kumimoji="0" lang="en-GB" sz="2800" b="1"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GB" sz="2800" b="1" i="0" u="none" strike="noStrike" kern="1200" cap="none" spc="0" normalizeH="0" baseline="0" noProof="0" dirty="0" err="1" smtClean="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pembelajaran</a:t>
            </a:r>
            <a:r>
              <a:rPr kumimoji="0" lang="en-GB" sz="2800" b="1" i="0" u="none" strike="noStrike" kern="1200" cap="none" spc="0" normalizeH="0" baseline="0" noProof="0" dirty="0" smtClean="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GB" sz="2800" b="1" i="0" u="none" strike="noStrike" kern="1200" cap="none" spc="0" normalizeH="0" baseline="0" noProof="0" dirty="0" err="1" smtClean="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dari</a:t>
            </a:r>
            <a:r>
              <a:rPr kumimoji="0" lang="en-GB" sz="2800" b="1" i="0" u="none" strike="noStrike" kern="1200" cap="none" spc="0" normalizeH="0" baseline="0" noProof="0" dirty="0" smtClean="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GB" sz="2800" b="1" i="0" u="none" strike="noStrike" kern="1200" cap="none" spc="0" normalizeH="0" baseline="0" noProof="0" dirty="0" err="1" smtClean="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silabus</a:t>
            </a:r>
            <a:r>
              <a:rPr kumimoji="0" lang="en-GB" sz="2800" b="1" i="0" u="none" strike="noStrike" kern="1200" cap="none" spc="0" normalizeH="0" baseline="0" noProof="0" dirty="0" smtClean="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a:t>
            </a:r>
            <a:r>
              <a:rPr kumimoji="0" lang="en-GB" sz="2800" b="1" i="0" u="none" strike="noStrike" kern="1200" cap="none" spc="0" normalizeH="0" baseline="0" noProof="0" dirty="0" err="1" smtClean="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kurikulum</a:t>
            </a:r>
            <a:r>
              <a:rPr kumimoji="0" lang="en-GB" sz="2800" b="1" i="0" u="none" strike="noStrike" kern="1200" cap="none" spc="0" normalizeH="0" baseline="0" noProof="0" dirty="0" smtClean="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PS, RPS </a:t>
            </a:r>
            <a:r>
              <a:rPr kumimoji="0" lang="en-GB" sz="2800" b="1" i="0" u="none" strike="noStrike" kern="1200" cap="none" spc="0" normalizeH="0" baseline="0" noProof="0" dirty="0" err="1" smtClean="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sampai</a:t>
            </a:r>
            <a:r>
              <a:rPr kumimoji="0" lang="en-GB" sz="2800" b="1" i="0" u="none" strike="noStrike" kern="1200" cap="none" spc="0" normalizeH="0" baseline="0" noProof="0" dirty="0" smtClean="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SAP </a:t>
            </a:r>
            <a:r>
              <a:rPr kumimoji="0" lang="en-GB" sz="2800" b="1"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sesuai</a:t>
            </a:r>
            <a:r>
              <a:rPr kumimoji="0" lang="en-GB" sz="2800" b="1"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GB" sz="2800" b="1"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dengan</a:t>
            </a:r>
            <a:r>
              <a:rPr kumimoji="0" lang="en-GB" sz="2800" b="1"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GB" sz="2800" b="1"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matakuliah</a:t>
            </a:r>
            <a:r>
              <a:rPr kumimoji="0" lang="en-GB" sz="2800" b="1"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yang </a:t>
            </a:r>
            <a:r>
              <a:rPr kumimoji="0" lang="en-GB" sz="2800" b="1"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diampu</a:t>
            </a:r>
            <a:r>
              <a:rPr kumimoji="0" lang="en-GB" sz="2800" b="1"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GB" sz="2800" b="1"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selaras</a:t>
            </a:r>
            <a:r>
              <a:rPr kumimoji="0" lang="en-GB" sz="2800" b="1"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GB" sz="2800" b="1"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dengan</a:t>
            </a:r>
            <a:r>
              <a:rPr kumimoji="0" lang="en-GB" sz="2800" b="1"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lang="en-ID" sz="2800" dirty="0" smtClean="0">
                <a:solidFill>
                  <a:srgbClr val="000000">
                    <a:lumMod val="75000"/>
                    <a:lumOff val="25000"/>
                  </a:srgbClr>
                </a:solidFill>
                <a:latin typeface="Aharoni" panose="02010803020104030203" pitchFamily="2" charset="-79"/>
                <a:cs typeface="Aharoni" panose="02010803020104030203" pitchFamily="2" charset="-79"/>
              </a:rPr>
              <a:t>KPT</a:t>
            </a:r>
            <a:r>
              <a:rPr kumimoji="0" lang="en-ID" sz="2800" b="0" i="0" u="none" strike="noStrike" kern="1200" cap="none" spc="0" normalizeH="0" baseline="0" noProof="0" dirty="0" smtClean="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ID" sz="2800" b="0"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di era </a:t>
            </a:r>
            <a:r>
              <a:rPr kumimoji="0" lang="en-ID" sz="2800" b="0"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industri</a:t>
            </a:r>
            <a:r>
              <a:rPr kumimoji="0" lang="en-ID" sz="2800" b="0"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4.0 </a:t>
            </a:r>
            <a:r>
              <a:rPr kumimoji="0" lang="en-ID" sz="2800" b="0"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untuk</a:t>
            </a:r>
            <a:r>
              <a:rPr kumimoji="0" lang="en-ID" sz="2800" b="0"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ID" sz="2800" b="0"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mendukung</a:t>
            </a:r>
            <a:r>
              <a:rPr kumimoji="0" lang="en-ID" sz="2800" b="0"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ID" sz="2800" b="0"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merdeka</a:t>
            </a:r>
            <a:r>
              <a:rPr kumimoji="0" lang="en-ID" sz="2800" b="0"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ID" sz="2800" b="0" i="0" u="none" strike="noStrike" kern="1200" cap="none" spc="0" normalizeH="0" baseline="0" noProof="0" dirty="0" err="1">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belajar-kampus</a:t>
            </a:r>
            <a:r>
              <a:rPr kumimoji="0" lang="en-ID" sz="2800" b="0"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 </a:t>
            </a:r>
            <a:r>
              <a:rPr kumimoji="0" lang="en-ID" sz="2800" b="0" i="0" u="none" strike="noStrike" kern="1200" cap="none" spc="0" normalizeH="0" baseline="0" noProof="0" dirty="0" err="1" smtClean="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rPr>
              <a:t>merdeka</a:t>
            </a:r>
            <a:endParaRPr kumimoji="0" lang="en-ID" sz="2800" b="0" i="0" u="none" strike="noStrike" kern="1200" cap="none" spc="0" normalizeH="0" baseline="0" noProof="0" dirty="0" smtClean="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endParaRPr>
          </a:p>
          <a:p>
            <a:pPr marL="91440" marR="0" lvl="0" indent="-91440" algn="l"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Char char=" "/>
              <a:tabLst/>
              <a:defRPr/>
            </a:pPr>
            <a:endParaRPr kumimoji="0" lang="en-US" sz="2800" b="1" i="0" u="none" strike="noStrike" kern="1200" cap="none" spc="0" normalizeH="0" baseline="0" noProof="0" dirty="0">
              <a:ln>
                <a:noFill/>
              </a:ln>
              <a:solidFill>
                <a:srgbClr val="000000">
                  <a:lumMod val="75000"/>
                  <a:lumOff val="25000"/>
                </a:srgbClr>
              </a:solidFill>
              <a:effectLst/>
              <a:uLnTx/>
              <a:uFillTx/>
              <a:latin typeface="Aharoni" panose="02010803020104030203" pitchFamily="2" charset="-79"/>
              <a:ea typeface="+mn-ea"/>
              <a:cs typeface="Aharoni" panose="02010803020104030203" pitchFamily="2" charset="-79"/>
            </a:endParaRPr>
          </a:p>
        </p:txBody>
      </p:sp>
    </p:spTree>
    <p:extLst>
      <p:ext uri="{BB962C8B-B14F-4D97-AF65-F5344CB8AC3E}">
        <p14:creationId xmlns:p14="http://schemas.microsoft.com/office/powerpoint/2010/main" val="4449051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F671E-65C9-4615-A744-235EDD376603}"/>
              </a:ext>
            </a:extLst>
          </p:cNvPr>
          <p:cNvSpPr>
            <a:spLocks noGrp="1"/>
          </p:cNvSpPr>
          <p:nvPr>
            <p:ph type="title"/>
          </p:nvPr>
        </p:nvSpPr>
        <p:spPr>
          <a:xfrm>
            <a:off x="1097280" y="286603"/>
            <a:ext cx="10058400" cy="900359"/>
          </a:xfrm>
        </p:spPr>
        <p:txBody>
          <a:bodyPr/>
          <a:lstStyle/>
          <a:p>
            <a:r>
              <a:rPr lang="en-US" dirty="0"/>
              <a:t>INDIKATOR CAPAIAN PELATIHAN</a:t>
            </a:r>
            <a:endParaRPr lang="en-ID" dirty="0"/>
          </a:p>
        </p:txBody>
      </p:sp>
      <p:sp>
        <p:nvSpPr>
          <p:cNvPr id="3" name="Content Placeholder 2">
            <a:extLst>
              <a:ext uri="{FF2B5EF4-FFF2-40B4-BE49-F238E27FC236}">
                <a16:creationId xmlns:a16="http://schemas.microsoft.com/office/drawing/2014/main" id="{99134A06-C718-4CBA-953B-0842764B3374}"/>
              </a:ext>
            </a:extLst>
          </p:cNvPr>
          <p:cNvSpPr>
            <a:spLocks noGrp="1"/>
          </p:cNvSpPr>
          <p:nvPr>
            <p:ph idx="1"/>
          </p:nvPr>
        </p:nvSpPr>
        <p:spPr>
          <a:xfrm>
            <a:off x="1211580" y="1379740"/>
            <a:ext cx="10058400" cy="4616613"/>
          </a:xfrm>
        </p:spPr>
        <p:txBody>
          <a:bodyPr>
            <a:normAutofit fontScale="92500" lnSpcReduction="20000"/>
          </a:bodyPr>
          <a:lstStyle/>
          <a:p>
            <a:endParaRPr lang="en-ID" dirty="0"/>
          </a:p>
          <a:p>
            <a:r>
              <a:rPr lang="en-ID" dirty="0"/>
              <a:t>1</a:t>
            </a:r>
            <a:r>
              <a:rPr lang="en-ID" sz="2800" b="1" dirty="0"/>
              <a:t>. </a:t>
            </a:r>
            <a:r>
              <a:rPr lang="en-ID" sz="2800" b="1" dirty="0" err="1" smtClean="0"/>
              <a:t>Peserta</a:t>
            </a:r>
            <a:r>
              <a:rPr lang="en-ID" sz="2800" b="1" dirty="0" smtClean="0"/>
              <a:t> </a:t>
            </a:r>
            <a:r>
              <a:rPr lang="en-ID" sz="2800" b="1" dirty="0" err="1" smtClean="0"/>
              <a:t>menjelaskan</a:t>
            </a:r>
            <a:r>
              <a:rPr lang="en-ID" sz="2800" b="1" dirty="0" smtClean="0"/>
              <a:t> </a:t>
            </a:r>
            <a:r>
              <a:rPr lang="en-ID" sz="2800" b="1" dirty="0" err="1"/>
              <a:t>pergeseran</a:t>
            </a:r>
            <a:r>
              <a:rPr lang="en-ID" sz="2800" b="1" dirty="0"/>
              <a:t> </a:t>
            </a:r>
            <a:r>
              <a:rPr lang="en-ID" sz="2800" b="1" dirty="0" err="1"/>
              <a:t>paradigma</a:t>
            </a:r>
            <a:r>
              <a:rPr lang="en-ID" sz="2800" b="1" dirty="0"/>
              <a:t> </a:t>
            </a:r>
            <a:r>
              <a:rPr lang="en-ID" sz="2800" b="1" dirty="0" err="1"/>
              <a:t>pembelajaran</a:t>
            </a:r>
            <a:r>
              <a:rPr lang="en-ID" sz="2800" b="1" dirty="0"/>
              <a:t> pedagogy,  </a:t>
            </a:r>
          </a:p>
          <a:p>
            <a:r>
              <a:rPr lang="en-ID" sz="2800" b="1" dirty="0"/>
              <a:t>    andragogy, dan heutagogy</a:t>
            </a:r>
          </a:p>
          <a:p>
            <a:r>
              <a:rPr lang="en-ID" sz="2800" b="1" dirty="0"/>
              <a:t>2. </a:t>
            </a:r>
            <a:r>
              <a:rPr lang="en-ID" sz="2800" b="1" dirty="0" err="1" smtClean="0"/>
              <a:t>Peserta</a:t>
            </a:r>
            <a:r>
              <a:rPr lang="en-ID" sz="2800" b="1" dirty="0" smtClean="0"/>
              <a:t> </a:t>
            </a:r>
            <a:r>
              <a:rPr lang="en-ID" sz="2800" b="1" dirty="0" err="1" smtClean="0"/>
              <a:t>menjelaskan</a:t>
            </a:r>
            <a:r>
              <a:rPr lang="en-ID" sz="2800" b="1" dirty="0" smtClean="0"/>
              <a:t> </a:t>
            </a:r>
            <a:r>
              <a:rPr lang="en-ID" sz="2800" b="1" dirty="0" err="1"/>
              <a:t>Peran</a:t>
            </a:r>
            <a:r>
              <a:rPr lang="en-ID" sz="2800" b="1" dirty="0"/>
              <a:t> </a:t>
            </a:r>
            <a:r>
              <a:rPr lang="en-ID" sz="2800" b="1" dirty="0" err="1"/>
              <a:t>Kurikulum</a:t>
            </a:r>
            <a:r>
              <a:rPr lang="en-ID" sz="2800" b="1" dirty="0"/>
              <a:t> PT </a:t>
            </a:r>
            <a:r>
              <a:rPr lang="en-ID" sz="2800" b="1" dirty="0" err="1"/>
              <a:t>dengan</a:t>
            </a:r>
            <a:r>
              <a:rPr lang="en-ID" sz="2800" b="1" dirty="0"/>
              <a:t> </a:t>
            </a:r>
            <a:r>
              <a:rPr lang="en-ID" sz="2800" b="1" dirty="0" err="1"/>
              <a:t>Pendekatan</a:t>
            </a:r>
            <a:r>
              <a:rPr lang="en-ID" sz="2800" b="1" dirty="0"/>
              <a:t> OBE   </a:t>
            </a:r>
          </a:p>
          <a:p>
            <a:r>
              <a:rPr lang="en-ID" sz="2800" b="1" dirty="0"/>
              <a:t>     (OUTCOMES BASED EDUCATION)</a:t>
            </a:r>
          </a:p>
          <a:p>
            <a:r>
              <a:rPr lang="en-ID" sz="2800" b="1" dirty="0"/>
              <a:t>3. </a:t>
            </a:r>
            <a:r>
              <a:rPr lang="en-ID" sz="2800" b="1" dirty="0" err="1" smtClean="0"/>
              <a:t>Peserta</a:t>
            </a:r>
            <a:r>
              <a:rPr lang="en-ID" sz="2800" b="1" dirty="0" smtClean="0"/>
              <a:t> </a:t>
            </a:r>
            <a:r>
              <a:rPr lang="en-ID" sz="2800" b="1" dirty="0" err="1" smtClean="0"/>
              <a:t>menjelaskan</a:t>
            </a:r>
            <a:r>
              <a:rPr lang="en-ID" sz="2800" b="1" dirty="0" smtClean="0"/>
              <a:t> </a:t>
            </a:r>
            <a:r>
              <a:rPr lang="en-ID" sz="2800" b="1" dirty="0" err="1"/>
              <a:t>Tahapan</a:t>
            </a:r>
            <a:r>
              <a:rPr lang="en-ID" sz="2800" b="1" dirty="0"/>
              <a:t> </a:t>
            </a:r>
            <a:r>
              <a:rPr lang="en-ID" sz="2800" b="1" dirty="0" err="1"/>
              <a:t>Perancangan</a:t>
            </a:r>
            <a:r>
              <a:rPr lang="en-ID" sz="2800" b="1" dirty="0"/>
              <a:t> </a:t>
            </a:r>
            <a:r>
              <a:rPr lang="en-ID" sz="2800" b="1" dirty="0" err="1"/>
              <a:t>pembelajaran</a:t>
            </a:r>
            <a:endParaRPr lang="en-ID" sz="2800" b="1" dirty="0"/>
          </a:p>
          <a:p>
            <a:r>
              <a:rPr lang="en-ID" sz="2800" b="1" dirty="0"/>
              <a:t>4. </a:t>
            </a:r>
            <a:r>
              <a:rPr lang="en-ID" sz="2800" b="1" dirty="0" err="1" smtClean="0"/>
              <a:t>Peserta</a:t>
            </a:r>
            <a:r>
              <a:rPr lang="en-ID" sz="2800" b="1" dirty="0" smtClean="0"/>
              <a:t> </a:t>
            </a:r>
            <a:r>
              <a:rPr lang="en-ID" sz="2800" b="1" dirty="0" err="1" smtClean="0"/>
              <a:t>menjabarkan</a:t>
            </a:r>
            <a:r>
              <a:rPr lang="en-ID" sz="2800" b="1" dirty="0" smtClean="0"/>
              <a:t> </a:t>
            </a:r>
            <a:r>
              <a:rPr lang="en-ID" sz="2800" b="1" dirty="0" err="1"/>
              <a:t>secara</a:t>
            </a:r>
            <a:r>
              <a:rPr lang="en-ID" sz="2800" b="1" dirty="0"/>
              <a:t> </a:t>
            </a:r>
            <a:r>
              <a:rPr lang="en-ID" sz="2800" b="1" dirty="0" err="1"/>
              <a:t>selaras</a:t>
            </a:r>
            <a:r>
              <a:rPr lang="en-ID" sz="2800" b="1" dirty="0"/>
              <a:t>  CPL-CPMK-SUBCPMK</a:t>
            </a:r>
          </a:p>
          <a:p>
            <a:r>
              <a:rPr lang="en-ID" sz="2800" b="1" dirty="0"/>
              <a:t>5. </a:t>
            </a:r>
            <a:r>
              <a:rPr lang="en-ID" sz="2800" b="1" dirty="0" err="1" smtClean="0"/>
              <a:t>Peserta</a:t>
            </a:r>
            <a:r>
              <a:rPr lang="en-ID" sz="2800" b="1" dirty="0" smtClean="0"/>
              <a:t> </a:t>
            </a:r>
            <a:r>
              <a:rPr lang="en-ID" sz="2800" b="1" dirty="0" err="1" smtClean="0"/>
              <a:t>membuat</a:t>
            </a:r>
            <a:r>
              <a:rPr lang="en-ID" sz="2800" b="1" dirty="0" smtClean="0"/>
              <a:t> </a:t>
            </a:r>
            <a:r>
              <a:rPr lang="en-ID" sz="2800" b="1" dirty="0"/>
              <a:t>Diagram </a:t>
            </a:r>
            <a:r>
              <a:rPr lang="en-ID" sz="2800" b="1" dirty="0" err="1"/>
              <a:t>Analisis</a:t>
            </a:r>
            <a:r>
              <a:rPr lang="en-ID" sz="2800" b="1" dirty="0"/>
              <a:t> </a:t>
            </a:r>
            <a:r>
              <a:rPr lang="en-ID" sz="2800" b="1" dirty="0" smtClean="0"/>
              <a:t>PEMBELAJARAN</a:t>
            </a:r>
          </a:p>
          <a:p>
            <a:r>
              <a:rPr lang="en-ID" sz="2800" b="1" dirty="0" smtClean="0"/>
              <a:t>6. </a:t>
            </a:r>
            <a:r>
              <a:rPr lang="en-ID" sz="2800" b="1" dirty="0" err="1" smtClean="0"/>
              <a:t>Peserta</a:t>
            </a:r>
            <a:r>
              <a:rPr lang="en-ID" sz="2800" b="1" dirty="0" smtClean="0"/>
              <a:t> </a:t>
            </a:r>
            <a:r>
              <a:rPr lang="en-ID" sz="2800" b="1" dirty="0" err="1" smtClean="0"/>
              <a:t>Mendesain</a:t>
            </a:r>
            <a:r>
              <a:rPr lang="en-ID" sz="2800" b="1" dirty="0" smtClean="0"/>
              <a:t> RPS </a:t>
            </a:r>
            <a:r>
              <a:rPr lang="en-ID" sz="2800" b="1" dirty="0" err="1" smtClean="0"/>
              <a:t>sesuai</a:t>
            </a:r>
            <a:r>
              <a:rPr lang="en-ID" sz="2800" b="1" dirty="0" smtClean="0"/>
              <a:t> </a:t>
            </a:r>
            <a:r>
              <a:rPr lang="en-ID" sz="2800" b="1" dirty="0" err="1" smtClean="0"/>
              <a:t>dengan</a:t>
            </a:r>
            <a:r>
              <a:rPr lang="en-ID" sz="2800" b="1" dirty="0" smtClean="0"/>
              <a:t> CPMK </a:t>
            </a:r>
          </a:p>
          <a:p>
            <a:r>
              <a:rPr lang="en-ID" sz="2800" b="1" dirty="0" smtClean="0"/>
              <a:t>7. </a:t>
            </a:r>
            <a:r>
              <a:rPr lang="en-ID" sz="2800" b="1" dirty="0" err="1" smtClean="0"/>
              <a:t>Peserta</a:t>
            </a:r>
            <a:r>
              <a:rPr lang="en-ID" sz="2800" b="1" dirty="0" smtClean="0"/>
              <a:t> </a:t>
            </a:r>
            <a:r>
              <a:rPr lang="en-ID" sz="2800" b="1" dirty="0" err="1" smtClean="0"/>
              <a:t>melengkapi</a:t>
            </a:r>
            <a:r>
              <a:rPr lang="en-ID" sz="2800" b="1" dirty="0" smtClean="0"/>
              <a:t> </a:t>
            </a:r>
            <a:r>
              <a:rPr lang="en-ID" sz="2800" b="1" dirty="0" err="1" smtClean="0"/>
              <a:t>elemen</a:t>
            </a:r>
            <a:r>
              <a:rPr lang="en-ID" sz="2800" b="1" dirty="0" smtClean="0"/>
              <a:t> </a:t>
            </a:r>
            <a:r>
              <a:rPr lang="en-ID" sz="2800" b="1" dirty="0" err="1" smtClean="0"/>
              <a:t>pembelajaran</a:t>
            </a:r>
            <a:r>
              <a:rPr lang="en-ID" sz="2800" b="1" dirty="0" smtClean="0"/>
              <a:t> </a:t>
            </a:r>
            <a:r>
              <a:rPr lang="en-ID" sz="2800" b="1" dirty="0" err="1" smtClean="0"/>
              <a:t>dalam</a:t>
            </a:r>
            <a:r>
              <a:rPr lang="en-ID" sz="2800" b="1" dirty="0" smtClean="0"/>
              <a:t> </a:t>
            </a:r>
            <a:r>
              <a:rPr lang="en-ID" sz="2800" b="1" dirty="0" err="1" smtClean="0"/>
              <a:t>satu</a:t>
            </a:r>
            <a:r>
              <a:rPr lang="en-ID" sz="2800" b="1" dirty="0" smtClean="0"/>
              <a:t> sub CPMK</a:t>
            </a:r>
          </a:p>
          <a:p>
            <a:endParaRPr lang="en-ID" sz="2800" b="1" dirty="0" smtClean="0"/>
          </a:p>
          <a:p>
            <a:endParaRPr lang="en-ID" sz="2800" b="1" dirty="0"/>
          </a:p>
          <a:p>
            <a:endParaRPr lang="en-ID" dirty="0"/>
          </a:p>
        </p:txBody>
      </p:sp>
    </p:spTree>
    <p:extLst>
      <p:ext uri="{BB962C8B-B14F-4D97-AF65-F5344CB8AC3E}">
        <p14:creationId xmlns:p14="http://schemas.microsoft.com/office/powerpoint/2010/main" val="3194803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603599" y="222068"/>
            <a:ext cx="11179098" cy="6531429"/>
          </a:xfrm>
          <a:prstGeom prst="rect">
            <a:avLst/>
          </a:prstGeom>
        </p:spPr>
      </p:pic>
    </p:spTree>
    <p:extLst>
      <p:ext uri="{BB962C8B-B14F-4D97-AF65-F5344CB8AC3E}">
        <p14:creationId xmlns:p14="http://schemas.microsoft.com/office/powerpoint/2010/main" val="10119832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KURIKULUM PERGURUAN TINGGI DARI DULU HINGGA SEKARANG</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062623724"/>
              </p:ext>
            </p:extLst>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73071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45713-6C9A-4E8D-A424-AEAA636D4324}"/>
              </a:ext>
            </a:extLst>
          </p:cNvPr>
          <p:cNvSpPr>
            <a:spLocks noGrp="1"/>
          </p:cNvSpPr>
          <p:nvPr>
            <p:ph type="title" idx="4294967295"/>
          </p:nvPr>
        </p:nvSpPr>
        <p:spPr>
          <a:xfrm>
            <a:off x="2133600" y="159199"/>
            <a:ext cx="10058400" cy="808037"/>
          </a:xfrm>
        </p:spPr>
        <p:txBody>
          <a:bodyPr/>
          <a:lstStyle/>
          <a:p>
            <a:r>
              <a:rPr lang="en-US" dirty="0" err="1"/>
              <a:t>Bagaimana</a:t>
            </a:r>
            <a:r>
              <a:rPr lang="en-US" dirty="0"/>
              <a:t> </a:t>
            </a:r>
            <a:r>
              <a:rPr lang="en-US" dirty="0" err="1"/>
              <a:t>Kurikulum</a:t>
            </a:r>
            <a:r>
              <a:rPr lang="en-US" dirty="0"/>
              <a:t> Prodi?</a:t>
            </a:r>
            <a:endParaRPr lang="en-ID" dirty="0"/>
          </a:p>
        </p:txBody>
      </p:sp>
      <p:pic>
        <p:nvPicPr>
          <p:cNvPr id="3" name="Picture 2">
            <a:extLst>
              <a:ext uri="{FF2B5EF4-FFF2-40B4-BE49-F238E27FC236}">
                <a16:creationId xmlns:a16="http://schemas.microsoft.com/office/drawing/2014/main" id="{4E57CE7B-B01E-4D19-9ED2-C01AE1C1FC78}"/>
              </a:ext>
            </a:extLst>
          </p:cNvPr>
          <p:cNvPicPr>
            <a:picLocks noChangeAspect="1"/>
          </p:cNvPicPr>
          <p:nvPr/>
        </p:nvPicPr>
        <p:blipFill>
          <a:blip r:embed="rId2"/>
          <a:stretch>
            <a:fillRect/>
          </a:stretch>
        </p:blipFill>
        <p:spPr>
          <a:xfrm>
            <a:off x="609600" y="967235"/>
            <a:ext cx="11012557" cy="5731565"/>
          </a:xfrm>
          <a:prstGeom prst="rect">
            <a:avLst/>
          </a:prstGeom>
        </p:spPr>
      </p:pic>
    </p:spTree>
    <p:extLst>
      <p:ext uri="{BB962C8B-B14F-4D97-AF65-F5344CB8AC3E}">
        <p14:creationId xmlns:p14="http://schemas.microsoft.com/office/powerpoint/2010/main" val="30185714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63748" y="600892"/>
            <a:ext cx="10190683" cy="4766424"/>
          </a:xfrm>
          <a:prstGeom prst="rect">
            <a:avLst/>
          </a:prstGeom>
        </p:spPr>
      </p:pic>
    </p:spTree>
    <p:extLst>
      <p:ext uri="{BB962C8B-B14F-4D97-AF65-F5344CB8AC3E}">
        <p14:creationId xmlns:p14="http://schemas.microsoft.com/office/powerpoint/2010/main" val="3239568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38200" y="836023"/>
            <a:ext cx="3390900" cy="685800"/>
          </a:xfrm>
          <a:prstGeom prst="rect">
            <a:avLst/>
          </a:prstGeom>
        </p:spPr>
      </p:pic>
      <p:pic>
        <p:nvPicPr>
          <p:cNvPr id="4" name="Content Placeholder 3"/>
          <p:cNvPicPr>
            <a:picLocks noGrp="1" noChangeAspect="1"/>
          </p:cNvPicPr>
          <p:nvPr>
            <p:ph idx="1"/>
          </p:nvPr>
        </p:nvPicPr>
        <p:blipFill>
          <a:blip r:embed="rId3"/>
          <a:stretch>
            <a:fillRect/>
          </a:stretch>
        </p:blipFill>
        <p:spPr>
          <a:xfrm>
            <a:off x="838200" y="1934913"/>
            <a:ext cx="3743325" cy="3714750"/>
          </a:xfrm>
          <a:prstGeom prst="rect">
            <a:avLst/>
          </a:prstGeom>
        </p:spPr>
      </p:pic>
      <p:pic>
        <p:nvPicPr>
          <p:cNvPr id="8" name="Picture 7"/>
          <p:cNvPicPr>
            <a:picLocks noChangeAspect="1"/>
          </p:cNvPicPr>
          <p:nvPr/>
        </p:nvPicPr>
        <p:blipFill>
          <a:blip r:embed="rId4"/>
          <a:stretch>
            <a:fillRect/>
          </a:stretch>
        </p:blipFill>
        <p:spPr>
          <a:xfrm>
            <a:off x="4866867" y="723546"/>
            <a:ext cx="6667637" cy="5646094"/>
          </a:xfrm>
          <a:prstGeom prst="rect">
            <a:avLst/>
          </a:prstGeom>
        </p:spPr>
      </p:pic>
    </p:spTree>
    <p:extLst>
      <p:ext uri="{BB962C8B-B14F-4D97-AF65-F5344CB8AC3E}">
        <p14:creationId xmlns:p14="http://schemas.microsoft.com/office/powerpoint/2010/main" val="20825111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DD749-0CE2-45B2-879A-7892EDA50BA4}"/>
              </a:ext>
            </a:extLst>
          </p:cNvPr>
          <p:cNvSpPr>
            <a:spLocks noGrp="1"/>
          </p:cNvSpPr>
          <p:nvPr>
            <p:ph type="title"/>
          </p:nvPr>
        </p:nvSpPr>
        <p:spPr/>
        <p:txBody>
          <a:bodyPr>
            <a:normAutofit/>
          </a:bodyPr>
          <a:lstStyle/>
          <a:p>
            <a:r>
              <a:rPr lang="en-ID" dirty="0" err="1"/>
              <a:t>Prinsip</a:t>
            </a:r>
            <a:r>
              <a:rPr lang="en-ID" dirty="0"/>
              <a:t> </a:t>
            </a:r>
            <a:r>
              <a:rPr lang="en-ID" dirty="0" err="1"/>
              <a:t>siklus</a:t>
            </a:r>
            <a:r>
              <a:rPr lang="en-ID" dirty="0"/>
              <a:t> </a:t>
            </a:r>
            <a:r>
              <a:rPr lang="en-ID" dirty="0" err="1"/>
              <a:t>kurikulum</a:t>
            </a:r>
            <a:r>
              <a:rPr lang="en-ID" dirty="0"/>
              <a:t> </a:t>
            </a:r>
            <a:r>
              <a:rPr lang="en-ID" dirty="0" err="1"/>
              <a:t>dengan</a:t>
            </a:r>
            <a:r>
              <a:rPr lang="en-ID" dirty="0"/>
              <a:t> </a:t>
            </a:r>
            <a:r>
              <a:rPr lang="en-ID" dirty="0" err="1"/>
              <a:t>pendekatan</a:t>
            </a:r>
            <a:r>
              <a:rPr lang="en-ID" dirty="0"/>
              <a:t> OBE</a:t>
            </a:r>
          </a:p>
        </p:txBody>
      </p:sp>
      <p:sp>
        <p:nvSpPr>
          <p:cNvPr id="5" name="Content Placeholder 4">
            <a:extLst>
              <a:ext uri="{FF2B5EF4-FFF2-40B4-BE49-F238E27FC236}">
                <a16:creationId xmlns:a16="http://schemas.microsoft.com/office/drawing/2014/main" id="{4CF5A369-15EC-401A-8C8D-04A882597018}"/>
              </a:ext>
            </a:extLst>
          </p:cNvPr>
          <p:cNvSpPr>
            <a:spLocks noGrp="1"/>
          </p:cNvSpPr>
          <p:nvPr>
            <p:ph idx="1"/>
          </p:nvPr>
        </p:nvSpPr>
        <p:spPr/>
        <p:txBody>
          <a:bodyPr/>
          <a:lstStyle/>
          <a:p>
            <a:endParaRPr lang="en-ID"/>
          </a:p>
        </p:txBody>
      </p:sp>
      <p:pic>
        <p:nvPicPr>
          <p:cNvPr id="6" name="Picture 5">
            <a:extLst>
              <a:ext uri="{FF2B5EF4-FFF2-40B4-BE49-F238E27FC236}">
                <a16:creationId xmlns:a16="http://schemas.microsoft.com/office/drawing/2014/main" id="{3C6F6504-C292-4954-A0E4-362F39251BC9}"/>
              </a:ext>
            </a:extLst>
          </p:cNvPr>
          <p:cNvPicPr>
            <a:picLocks noChangeAspect="1"/>
          </p:cNvPicPr>
          <p:nvPr/>
        </p:nvPicPr>
        <p:blipFill>
          <a:blip r:embed="rId2"/>
          <a:stretch>
            <a:fillRect/>
          </a:stretch>
        </p:blipFill>
        <p:spPr>
          <a:xfrm>
            <a:off x="689113" y="1752952"/>
            <a:ext cx="10906539" cy="4733925"/>
          </a:xfrm>
          <a:prstGeom prst="rect">
            <a:avLst/>
          </a:prstGeom>
        </p:spPr>
      </p:pic>
    </p:spTree>
    <p:extLst>
      <p:ext uri="{BB962C8B-B14F-4D97-AF65-F5344CB8AC3E}">
        <p14:creationId xmlns:p14="http://schemas.microsoft.com/office/powerpoint/2010/main" val="264585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F16E74B-3DFD-45BC-B3DB-6365F9EC9436}"/>
              </a:ext>
            </a:extLst>
          </p:cNvPr>
          <p:cNvSpPr/>
          <p:nvPr/>
        </p:nvSpPr>
        <p:spPr>
          <a:xfrm>
            <a:off x="140677" y="153912"/>
            <a:ext cx="12051323" cy="3416320"/>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ID" sz="3600" b="0" i="0" u="none" strike="noStrike" kern="1200" cap="none" spc="0" normalizeH="0" baseline="0" noProof="0" dirty="0">
                <a:ln>
                  <a:noFill/>
                </a:ln>
                <a:solidFill>
                  <a:srgbClr val="FF0000"/>
                </a:solidFill>
                <a:effectLst/>
                <a:uLnTx/>
                <a:uFillTx/>
                <a:latin typeface="Calibri" panose="020F0502020204030204"/>
                <a:ea typeface="+mn-ea"/>
                <a:cs typeface="+mn-cs"/>
              </a:rPr>
              <a:t>Outcome Based Curriculum (OBC), </a:t>
            </a:r>
            <a:r>
              <a:rPr kumimoji="0" lang="en-ID" sz="3600" b="0" i="0" u="none" strike="noStrike" kern="1200" cap="none" spc="0" normalizeH="0" baseline="0" noProof="0" dirty="0" err="1">
                <a:ln>
                  <a:noFill/>
                </a:ln>
                <a:solidFill>
                  <a:srgbClr val="000000"/>
                </a:solidFill>
                <a:effectLst/>
                <a:uLnTx/>
                <a:uFillTx/>
                <a:latin typeface="Calibri" panose="020F0502020204030204"/>
                <a:ea typeface="+mn-ea"/>
                <a:cs typeface="+mn-cs"/>
              </a:rPr>
              <a:t>pengembangan</a:t>
            </a:r>
            <a:r>
              <a:rPr kumimoji="0" lang="en-ID" sz="36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3600" b="0" i="0" u="none" strike="noStrike" kern="1200" cap="none" spc="0" normalizeH="0" baseline="0" noProof="0" dirty="0" err="1">
                <a:ln>
                  <a:noFill/>
                </a:ln>
                <a:solidFill>
                  <a:srgbClr val="000000"/>
                </a:solidFill>
                <a:effectLst/>
                <a:uLnTx/>
                <a:uFillTx/>
                <a:latin typeface="Calibri" panose="020F0502020204030204"/>
                <a:ea typeface="+mn-ea"/>
                <a:cs typeface="+mn-cs"/>
              </a:rPr>
              <a:t>kurikulum</a:t>
            </a:r>
            <a:r>
              <a:rPr kumimoji="0" lang="en-ID" sz="3600" b="0" i="0" u="none" strike="noStrike" kern="1200" cap="none" spc="0" normalizeH="0" baseline="0" noProof="0" dirty="0">
                <a:ln>
                  <a:noFill/>
                </a:ln>
                <a:solidFill>
                  <a:srgbClr val="000000"/>
                </a:solidFill>
                <a:effectLst/>
                <a:uLnTx/>
                <a:uFillTx/>
                <a:latin typeface="Calibri" panose="020F0502020204030204"/>
                <a:ea typeface="+mn-ea"/>
                <a:cs typeface="+mn-cs"/>
              </a:rPr>
              <a: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ID" sz="36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ID" sz="36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ID" sz="36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ID" sz="36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ID" sz="36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96DA332-92C4-48A7-9624-8C1C904A4BA6}"/>
              </a:ext>
            </a:extLst>
          </p:cNvPr>
          <p:cNvSpPr/>
          <p:nvPr/>
        </p:nvSpPr>
        <p:spPr>
          <a:xfrm>
            <a:off x="2892043" y="4233262"/>
            <a:ext cx="5333207" cy="5384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ID" sz="2800" b="0" i="0" u="none" strike="noStrike" kern="1200" cap="none" spc="0" normalizeH="0" baseline="0" noProof="0" dirty="0">
                <a:ln>
                  <a:noFill/>
                </a:ln>
                <a:solidFill>
                  <a:prstClr val="white"/>
                </a:solidFill>
                <a:effectLst/>
                <a:uLnTx/>
                <a:uFillTx/>
                <a:latin typeface="Calibri" panose="020F0502020204030204"/>
                <a:ea typeface="+mn-ea"/>
                <a:cs typeface="+mn-cs"/>
              </a:rPr>
              <a:t>Peta </a:t>
            </a:r>
            <a:r>
              <a:rPr kumimoji="0" lang="en-ID" sz="2800" b="0" i="0" u="none" strike="noStrike" kern="1200" cap="none" spc="0" normalizeH="0" baseline="0" noProof="0" dirty="0" err="1">
                <a:ln>
                  <a:noFill/>
                </a:ln>
                <a:solidFill>
                  <a:prstClr val="white"/>
                </a:solidFill>
                <a:effectLst/>
                <a:uLnTx/>
                <a:uFillTx/>
                <a:latin typeface="Calibri" panose="020F0502020204030204"/>
                <a:ea typeface="+mn-ea"/>
                <a:cs typeface="+mn-cs"/>
              </a:rPr>
              <a:t>Kurikulum</a:t>
            </a:r>
            <a:endParaRPr kumimoji="0" lang="en-ID" sz="28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Arrow: Down 5">
            <a:extLst>
              <a:ext uri="{FF2B5EF4-FFF2-40B4-BE49-F238E27FC236}">
                <a16:creationId xmlns:a16="http://schemas.microsoft.com/office/drawing/2014/main" id="{FFB75A61-EE9D-4753-BA3C-07850EBFC516}"/>
              </a:ext>
            </a:extLst>
          </p:cNvPr>
          <p:cNvSpPr/>
          <p:nvPr/>
        </p:nvSpPr>
        <p:spPr>
          <a:xfrm>
            <a:off x="5492464" y="1735819"/>
            <a:ext cx="484632" cy="435884"/>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3F691B29-33DD-447C-BB4B-49880FAFE0BB}"/>
              </a:ext>
            </a:extLst>
          </p:cNvPr>
          <p:cNvSpPr/>
          <p:nvPr/>
        </p:nvSpPr>
        <p:spPr>
          <a:xfrm>
            <a:off x="2433149" y="3227728"/>
            <a:ext cx="6118630" cy="5286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ID" sz="2800" b="0" i="0" u="none" strike="noStrike" kern="1200" cap="none" spc="0" normalizeH="0" baseline="0" noProof="0" dirty="0">
                <a:ln>
                  <a:noFill/>
                </a:ln>
                <a:solidFill>
                  <a:prstClr val="white"/>
                </a:solidFill>
                <a:effectLst/>
                <a:uLnTx/>
                <a:uFillTx/>
                <a:latin typeface="Calibri" panose="020F0502020204030204"/>
                <a:ea typeface="+mn-ea"/>
                <a:cs typeface="+mn-cs"/>
              </a:rPr>
              <a:t>Mata </a:t>
            </a:r>
            <a:r>
              <a:rPr kumimoji="0" lang="en-ID" sz="2800" b="0" i="0" u="none" strike="noStrike" kern="1200" cap="none" spc="0" normalizeH="0" baseline="0" noProof="0" dirty="0" err="1">
                <a:ln>
                  <a:noFill/>
                </a:ln>
                <a:solidFill>
                  <a:prstClr val="white"/>
                </a:solidFill>
                <a:effectLst/>
                <a:uLnTx/>
                <a:uFillTx/>
                <a:latin typeface="Calibri" panose="020F0502020204030204"/>
                <a:ea typeface="+mn-ea"/>
                <a:cs typeface="+mn-cs"/>
              </a:rPr>
              <a:t>Kuliah</a:t>
            </a:r>
            <a:r>
              <a:rPr kumimoji="0" lang="en-ID" sz="2800" b="0"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ID" sz="2800" b="0" i="0" u="none" strike="noStrike" kern="1200" cap="none" spc="0" normalizeH="0" baseline="0" noProof="0" dirty="0" err="1">
                <a:ln>
                  <a:noFill/>
                </a:ln>
                <a:solidFill>
                  <a:prstClr val="white"/>
                </a:solidFill>
                <a:effectLst/>
                <a:uLnTx/>
                <a:uFillTx/>
                <a:latin typeface="Calibri" panose="020F0502020204030204"/>
                <a:ea typeface="+mn-ea"/>
                <a:cs typeface="+mn-cs"/>
              </a:rPr>
              <a:t>beserta</a:t>
            </a:r>
            <a:r>
              <a:rPr kumimoji="0" lang="en-ID" sz="2800" b="0"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ID" sz="2800" b="0" i="0" u="none" strike="noStrike" kern="1200" cap="none" spc="0" normalizeH="0" baseline="0" noProof="0" dirty="0" err="1">
                <a:ln>
                  <a:noFill/>
                </a:ln>
                <a:solidFill>
                  <a:prstClr val="white"/>
                </a:solidFill>
                <a:effectLst/>
                <a:uLnTx/>
                <a:uFillTx/>
                <a:latin typeface="Calibri" panose="020F0502020204030204"/>
                <a:ea typeface="+mn-ea"/>
                <a:cs typeface="+mn-cs"/>
              </a:rPr>
              <a:t>bobot</a:t>
            </a:r>
            <a:r>
              <a:rPr kumimoji="0" lang="en-ID" sz="2800" b="0" i="0" u="none" strike="noStrike" kern="1200" cap="none" spc="0" normalizeH="0" baseline="0" noProof="0" dirty="0">
                <a:ln>
                  <a:noFill/>
                </a:ln>
                <a:solidFill>
                  <a:prstClr val="white"/>
                </a:solidFill>
                <a:effectLst/>
                <a:uLnTx/>
                <a:uFillTx/>
                <a:latin typeface="Calibri" panose="020F0502020204030204"/>
                <a:ea typeface="+mn-ea"/>
                <a:cs typeface="+mn-cs"/>
              </a:rPr>
              <a:t> SKS </a:t>
            </a:r>
            <a:r>
              <a:rPr kumimoji="0" lang="en-ID" sz="2800" b="0" i="0" u="none" strike="noStrike" kern="1200" cap="none" spc="0" normalizeH="0" baseline="0" noProof="0" dirty="0" err="1">
                <a:ln>
                  <a:noFill/>
                </a:ln>
                <a:solidFill>
                  <a:prstClr val="white"/>
                </a:solidFill>
                <a:effectLst/>
                <a:uLnTx/>
                <a:uFillTx/>
                <a:latin typeface="Calibri" panose="020F0502020204030204"/>
                <a:ea typeface="+mn-ea"/>
                <a:cs typeface="+mn-cs"/>
              </a:rPr>
              <a:t>nya</a:t>
            </a:r>
            <a:r>
              <a:rPr kumimoji="0" lang="en-ID" sz="2800" b="0" i="0" u="none" strike="noStrike" kern="1200" cap="none" spc="0" normalizeH="0" baseline="0" noProof="0" dirty="0">
                <a:ln>
                  <a:noFill/>
                </a:ln>
                <a:solidFill>
                  <a:prstClr val="white"/>
                </a:solidFill>
                <a:effectLst/>
                <a:uLnTx/>
                <a:uFillTx/>
                <a:latin typeface="Calibri" panose="020F0502020204030204"/>
                <a:ea typeface="+mn-ea"/>
                <a:cs typeface="+mn-cs"/>
              </a:rPr>
              <a:t> </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31272631-DB1C-4A24-AFEB-845D66B41AD0}"/>
              </a:ext>
            </a:extLst>
          </p:cNvPr>
          <p:cNvSpPr/>
          <p:nvPr/>
        </p:nvSpPr>
        <p:spPr>
          <a:xfrm>
            <a:off x="1748113" y="1104372"/>
            <a:ext cx="8695773" cy="6268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ID" sz="3200" b="0" i="0" u="none" strike="noStrike" kern="1200" cap="none" spc="0" normalizeH="0" baseline="0" noProof="0" dirty="0" err="1">
                <a:ln>
                  <a:noFill/>
                </a:ln>
                <a:solidFill>
                  <a:prstClr val="white"/>
                </a:solidFill>
                <a:effectLst/>
                <a:uLnTx/>
                <a:uFillTx/>
                <a:latin typeface="Calibri" panose="020F0502020204030204"/>
                <a:ea typeface="+mn-ea"/>
                <a:cs typeface="+mn-cs"/>
              </a:rPr>
              <a:t>profil</a:t>
            </a:r>
            <a:r>
              <a:rPr kumimoji="0" lang="en-ID" sz="3200" b="0" i="0" u="none" strike="noStrike" kern="1200" cap="none" spc="0" normalizeH="0" baseline="0" noProof="0" dirty="0">
                <a:ln>
                  <a:noFill/>
                </a:ln>
                <a:solidFill>
                  <a:prstClr val="white"/>
                </a:solidFill>
                <a:effectLst/>
                <a:uLnTx/>
                <a:uFillTx/>
                <a:latin typeface="Calibri" panose="020F0502020204030204"/>
                <a:ea typeface="+mn-ea"/>
                <a:cs typeface="+mn-cs"/>
              </a:rPr>
              <a:t> dan </a:t>
            </a:r>
            <a:r>
              <a:rPr kumimoji="0" lang="en-ID" sz="3200" b="0" i="0" u="none" strike="noStrike" kern="1200" cap="none" spc="0" normalizeH="0" baseline="0" noProof="0" dirty="0" err="1">
                <a:ln>
                  <a:noFill/>
                </a:ln>
                <a:solidFill>
                  <a:prstClr val="white"/>
                </a:solidFill>
                <a:effectLst/>
                <a:uLnTx/>
                <a:uFillTx/>
                <a:latin typeface="Calibri" panose="020F0502020204030204"/>
                <a:ea typeface="+mn-ea"/>
                <a:cs typeface="+mn-cs"/>
              </a:rPr>
              <a:t>Capaian</a:t>
            </a:r>
            <a:r>
              <a:rPr kumimoji="0" lang="en-ID" sz="3200" b="0"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ID" sz="3200" b="0" i="0" u="none" strike="noStrike" kern="1200" cap="none" spc="0" normalizeH="0" baseline="0" noProof="0" dirty="0" err="1">
                <a:ln>
                  <a:noFill/>
                </a:ln>
                <a:solidFill>
                  <a:prstClr val="white"/>
                </a:solidFill>
                <a:effectLst/>
                <a:uLnTx/>
                <a:uFillTx/>
                <a:latin typeface="Calibri" panose="020F0502020204030204"/>
                <a:ea typeface="+mn-ea"/>
                <a:cs typeface="+mn-cs"/>
              </a:rPr>
              <a:t>Pembelajaran</a:t>
            </a:r>
            <a:r>
              <a:rPr kumimoji="0" lang="en-ID" sz="3200" b="0"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ID" sz="3200" b="0" i="0" u="none" strike="noStrike" kern="1200" cap="none" spc="0" normalizeH="0" baseline="0" noProof="0" dirty="0" err="1">
                <a:ln>
                  <a:noFill/>
                </a:ln>
                <a:solidFill>
                  <a:prstClr val="white"/>
                </a:solidFill>
                <a:effectLst/>
                <a:uLnTx/>
                <a:uFillTx/>
                <a:latin typeface="Calibri" panose="020F0502020204030204"/>
                <a:ea typeface="+mn-ea"/>
                <a:cs typeface="+mn-cs"/>
              </a:rPr>
              <a:t>Lulusan</a:t>
            </a:r>
            <a:r>
              <a:rPr kumimoji="0" lang="en-ID" sz="3200" b="0" i="0" u="none" strike="noStrike" kern="1200" cap="none" spc="0" normalizeH="0" baseline="0" noProof="0" dirty="0">
                <a:ln>
                  <a:noFill/>
                </a:ln>
                <a:solidFill>
                  <a:prstClr val="white"/>
                </a:solidFill>
                <a:effectLst/>
                <a:uLnTx/>
                <a:uFillTx/>
                <a:latin typeface="Calibri" panose="020F0502020204030204"/>
                <a:ea typeface="+mn-ea"/>
                <a:cs typeface="+mn-cs"/>
              </a:rPr>
              <a:t> (CPL). </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8CBCB926-DD9E-4D26-B175-FCA2F396D0BA}"/>
              </a:ext>
            </a:extLst>
          </p:cNvPr>
          <p:cNvSpPr/>
          <p:nvPr/>
        </p:nvSpPr>
        <p:spPr>
          <a:xfrm>
            <a:off x="2433149" y="2203642"/>
            <a:ext cx="6118630" cy="5286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ID" sz="2800" b="0" i="0" u="none" strike="noStrike" kern="1200" cap="none" spc="0" normalizeH="0" baseline="0" noProof="0" dirty="0" err="1">
                <a:ln>
                  <a:noFill/>
                </a:ln>
                <a:solidFill>
                  <a:prstClr val="white"/>
                </a:solidFill>
                <a:effectLst/>
                <a:uLnTx/>
                <a:uFillTx/>
                <a:latin typeface="Calibri" panose="020F0502020204030204"/>
                <a:ea typeface="+mn-ea"/>
                <a:cs typeface="+mn-cs"/>
              </a:rPr>
              <a:t>bahan</a:t>
            </a:r>
            <a:r>
              <a:rPr kumimoji="0" lang="en-ID" sz="2800" b="0"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ID" sz="2800" b="0" i="0" u="none" strike="noStrike" kern="1200" cap="none" spc="0" normalizeH="0" baseline="0" noProof="0" dirty="0" err="1">
                <a:ln>
                  <a:noFill/>
                </a:ln>
                <a:solidFill>
                  <a:prstClr val="white"/>
                </a:solidFill>
                <a:effectLst/>
                <a:uLnTx/>
                <a:uFillTx/>
                <a:latin typeface="Calibri" panose="020F0502020204030204"/>
                <a:ea typeface="+mn-ea"/>
                <a:cs typeface="+mn-cs"/>
              </a:rPr>
              <a:t>kajian</a:t>
            </a:r>
            <a:r>
              <a:rPr kumimoji="0" lang="en-ID" sz="2800" b="0" i="0" u="none" strike="noStrike" kern="1200" cap="none" spc="0" normalizeH="0" baseline="0" noProof="0" dirty="0">
                <a:ln>
                  <a:noFill/>
                </a:ln>
                <a:solidFill>
                  <a:prstClr val="white"/>
                </a:solidFill>
                <a:effectLst/>
                <a:uLnTx/>
                <a:uFillTx/>
                <a:latin typeface="Calibri" panose="020F0502020204030204"/>
                <a:ea typeface="+mn-ea"/>
                <a:cs typeface="+mn-cs"/>
              </a:rPr>
              <a:t> (body of knowledge),</a:t>
            </a:r>
          </a:p>
        </p:txBody>
      </p:sp>
      <p:sp>
        <p:nvSpPr>
          <p:cNvPr id="10" name="Rectangle 9">
            <a:extLst>
              <a:ext uri="{FF2B5EF4-FFF2-40B4-BE49-F238E27FC236}">
                <a16:creationId xmlns:a16="http://schemas.microsoft.com/office/drawing/2014/main" id="{0326023E-76A5-4B0C-B068-62ABA507E10A}"/>
              </a:ext>
            </a:extLst>
          </p:cNvPr>
          <p:cNvSpPr/>
          <p:nvPr/>
        </p:nvSpPr>
        <p:spPr>
          <a:xfrm>
            <a:off x="2552052" y="5285063"/>
            <a:ext cx="6118630" cy="4685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ID" sz="2800" b="0" i="0" u="none" strike="noStrike" kern="1200" cap="none" spc="0" normalizeH="0" baseline="0" noProof="0" dirty="0" err="1">
                <a:ln>
                  <a:noFill/>
                </a:ln>
                <a:solidFill>
                  <a:prstClr val="white"/>
                </a:solidFill>
                <a:effectLst/>
                <a:uLnTx/>
                <a:uFillTx/>
                <a:latin typeface="Calibri" panose="020F0502020204030204"/>
                <a:ea typeface="+mn-ea"/>
                <a:cs typeface="+mn-cs"/>
              </a:rPr>
              <a:t>Rencana</a:t>
            </a:r>
            <a:r>
              <a:rPr kumimoji="0" lang="en-ID" sz="2800" b="0"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ID" sz="2800" b="0" i="0" u="none" strike="noStrike" kern="1200" cap="none" spc="0" normalizeH="0" baseline="0" noProof="0" dirty="0" err="1">
                <a:ln>
                  <a:noFill/>
                </a:ln>
                <a:solidFill>
                  <a:prstClr val="white"/>
                </a:solidFill>
                <a:effectLst/>
                <a:uLnTx/>
                <a:uFillTx/>
                <a:latin typeface="Calibri" panose="020F0502020204030204"/>
                <a:ea typeface="+mn-ea"/>
                <a:cs typeface="+mn-cs"/>
              </a:rPr>
              <a:t>Pembelajaran</a:t>
            </a:r>
            <a:r>
              <a:rPr kumimoji="0" lang="en-ID" sz="2800" b="0" i="0" u="none" strike="noStrike" kern="1200" cap="none" spc="0" normalizeH="0" baseline="0" noProof="0" dirty="0">
                <a:ln>
                  <a:noFill/>
                </a:ln>
                <a:solidFill>
                  <a:prstClr val="white"/>
                </a:solidFill>
                <a:effectLst/>
                <a:uLnTx/>
                <a:uFillTx/>
                <a:latin typeface="Calibri" panose="020F0502020204030204"/>
                <a:ea typeface="+mn-ea"/>
                <a:cs typeface="+mn-cs"/>
              </a:rPr>
              <a:t> Semester (RPS),</a:t>
            </a:r>
          </a:p>
        </p:txBody>
      </p:sp>
      <p:sp>
        <p:nvSpPr>
          <p:cNvPr id="11" name="Arrow: Down 10">
            <a:extLst>
              <a:ext uri="{FF2B5EF4-FFF2-40B4-BE49-F238E27FC236}">
                <a16:creationId xmlns:a16="http://schemas.microsoft.com/office/drawing/2014/main" id="{97A93EBB-F6EA-482B-8AF0-A78DC3CC51C7}"/>
              </a:ext>
            </a:extLst>
          </p:cNvPr>
          <p:cNvSpPr/>
          <p:nvPr/>
        </p:nvSpPr>
        <p:spPr>
          <a:xfrm>
            <a:off x="5558647" y="2755743"/>
            <a:ext cx="484632" cy="435884"/>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Arrow: Down 11">
            <a:extLst>
              <a:ext uri="{FF2B5EF4-FFF2-40B4-BE49-F238E27FC236}">
                <a16:creationId xmlns:a16="http://schemas.microsoft.com/office/drawing/2014/main" id="{1993F774-5C3A-4A3E-A38B-B3C3F5A08297}"/>
              </a:ext>
            </a:extLst>
          </p:cNvPr>
          <p:cNvSpPr/>
          <p:nvPr/>
        </p:nvSpPr>
        <p:spPr>
          <a:xfrm>
            <a:off x="5611367" y="3790644"/>
            <a:ext cx="484632" cy="435884"/>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Arrow: Down 12">
            <a:extLst>
              <a:ext uri="{FF2B5EF4-FFF2-40B4-BE49-F238E27FC236}">
                <a16:creationId xmlns:a16="http://schemas.microsoft.com/office/drawing/2014/main" id="{B18A44FF-9889-4D03-98F0-D4FAC93E4B4D}"/>
              </a:ext>
            </a:extLst>
          </p:cNvPr>
          <p:cNvSpPr/>
          <p:nvPr/>
        </p:nvSpPr>
        <p:spPr>
          <a:xfrm>
            <a:off x="5613245" y="4819240"/>
            <a:ext cx="484632" cy="435884"/>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7C2FC40B-F845-4F6C-B4F2-C0DCEB164AA2}"/>
              </a:ext>
            </a:extLst>
          </p:cNvPr>
          <p:cNvSpPr/>
          <p:nvPr/>
        </p:nvSpPr>
        <p:spPr>
          <a:xfrm>
            <a:off x="2273495" y="6238983"/>
            <a:ext cx="7407202" cy="4685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err="1">
                <a:ln>
                  <a:noFill/>
                </a:ln>
                <a:solidFill>
                  <a:prstClr val="white"/>
                </a:solidFill>
                <a:effectLst/>
                <a:uLnTx/>
                <a:uFillTx/>
                <a:latin typeface="Calibri" panose="020F0502020204030204"/>
                <a:ea typeface="+mn-ea"/>
                <a:cs typeface="+mn-cs"/>
              </a:rPr>
              <a:t>Bahan</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Ajar, instrument </a:t>
            </a:r>
            <a:r>
              <a:rPr kumimoji="0" lang="en-US" sz="2800" b="0" i="0" u="none" strike="noStrike" kern="1200" cap="none" spc="0" normalizeH="0" baseline="0" noProof="0" dirty="0" err="1">
                <a:ln>
                  <a:noFill/>
                </a:ln>
                <a:solidFill>
                  <a:prstClr val="white"/>
                </a:solidFill>
                <a:effectLst/>
                <a:uLnTx/>
                <a:uFillTx/>
                <a:latin typeface="Calibri" panose="020F0502020204030204"/>
                <a:ea typeface="+mn-ea"/>
                <a:cs typeface="+mn-cs"/>
              </a:rPr>
              <a:t>penilaian</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dan </a:t>
            </a:r>
            <a:r>
              <a:rPr kumimoji="0" lang="en-US" sz="2800" b="0" i="0" u="none" strike="noStrike" kern="1200" cap="none" spc="0" normalizeH="0" baseline="0" noProof="0" dirty="0" err="1">
                <a:ln>
                  <a:noFill/>
                </a:ln>
                <a:solidFill>
                  <a:prstClr val="white"/>
                </a:solidFill>
                <a:effectLst/>
                <a:uLnTx/>
                <a:uFillTx/>
                <a:latin typeface="Calibri" panose="020F0502020204030204"/>
                <a:ea typeface="+mn-ea"/>
                <a:cs typeface="+mn-cs"/>
              </a:rPr>
              <a:t>Evaluasi</a:t>
            </a: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 </a:t>
            </a:r>
            <a:endParaRPr kumimoji="0" lang="en-ID"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Arrow: Down 14">
            <a:extLst>
              <a:ext uri="{FF2B5EF4-FFF2-40B4-BE49-F238E27FC236}">
                <a16:creationId xmlns:a16="http://schemas.microsoft.com/office/drawing/2014/main" id="{50925731-7771-433E-9486-9F62D3B0E4A7}"/>
              </a:ext>
            </a:extLst>
          </p:cNvPr>
          <p:cNvSpPr/>
          <p:nvPr/>
        </p:nvSpPr>
        <p:spPr>
          <a:xfrm>
            <a:off x="5611367" y="5760362"/>
            <a:ext cx="484632" cy="435884"/>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9973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REKONSTRUKSI</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66652060"/>
              </p:ext>
            </p:extLst>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2559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3531" y="1737360"/>
            <a:ext cx="10162149" cy="4131734"/>
          </a:xfrm>
        </p:spPr>
        <p:txBody>
          <a:bodyPr/>
          <a:lstStyle/>
          <a:p>
            <a:r>
              <a:rPr lang="en-US" dirty="0" smtClean="0"/>
              <a:t>REKONSTRUKSI: </a:t>
            </a:r>
          </a:p>
          <a:p>
            <a:r>
              <a:rPr lang="en-US" dirty="0" smtClean="0"/>
              <a:t>MENYUSUN (KONSTRUKSI)- MENGULANG KONSTRUKSI</a:t>
            </a:r>
          </a:p>
          <a:p>
            <a:r>
              <a:rPr lang="en-US" dirty="0" smtClean="0"/>
              <a:t>PROSES KONSTRUKSI</a:t>
            </a:r>
          </a:p>
          <a:p>
            <a:r>
              <a:rPr lang="en-US" dirty="0" smtClean="0"/>
              <a:t>PROSES ANALISIS, EVALUASI</a:t>
            </a:r>
          </a:p>
          <a:p>
            <a:r>
              <a:rPr lang="en-US" dirty="0" smtClean="0"/>
              <a:t>PROSES REKONSTRUKSI</a:t>
            </a:r>
          </a:p>
          <a:p>
            <a:r>
              <a:rPr lang="en-US" dirty="0" smtClean="0"/>
              <a:t>KURIKULUM BERUBAH, TUJUAN PEMBELAJARAN???</a:t>
            </a:r>
          </a:p>
          <a:p>
            <a:r>
              <a:rPr lang="en-US" dirty="0" smtClean="0"/>
              <a:t>APAKAH SETIAP TAHUN DILAKUKAN REFLEKSI PELAKSANAAN DAN PENCAPAIAN MATA KULIAH???</a:t>
            </a:r>
          </a:p>
          <a:p>
            <a:endParaRPr lang="en-US" dirty="0"/>
          </a:p>
        </p:txBody>
      </p:sp>
      <p:sp>
        <p:nvSpPr>
          <p:cNvPr id="2" name="Title 1"/>
          <p:cNvSpPr>
            <a:spLocks noGrp="1"/>
          </p:cNvSpPr>
          <p:nvPr>
            <p:ph type="title"/>
          </p:nvPr>
        </p:nvSpPr>
        <p:spPr/>
        <p:txBody>
          <a:bodyPr/>
          <a:lstStyle/>
          <a:p>
            <a:r>
              <a:rPr lang="en-US" dirty="0" smtClean="0"/>
              <a:t>REKONSTRUKSI </a:t>
            </a:r>
            <a:endParaRPr lang="en-US" dirty="0"/>
          </a:p>
        </p:txBody>
      </p:sp>
      <p:sp>
        <p:nvSpPr>
          <p:cNvPr id="4" name="TextBox 3"/>
          <p:cNvSpPr txBox="1"/>
          <p:nvPr/>
        </p:nvSpPr>
        <p:spPr>
          <a:xfrm>
            <a:off x="1097280" y="1845734"/>
            <a:ext cx="1777805" cy="369928"/>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37281192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654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4294967295"/>
          </p:nvPr>
        </p:nvPicPr>
        <p:blipFill>
          <a:blip r:embed="rId2" cstate="print">
            <a:extLst>
              <a:ext uri="{28A0092B-C50C-407E-A947-70E740481C1C}">
                <a14:useLocalDpi xmlns:a14="http://schemas.microsoft.com/office/drawing/2010/main" val="0"/>
              </a:ext>
            </a:extLst>
          </a:blip>
          <a:srcRect/>
          <a:stretch>
            <a:fillRect/>
          </a:stretch>
        </p:blipFill>
        <p:spPr bwMode="auto">
          <a:xfrm>
            <a:off x="562708" y="821636"/>
            <a:ext cx="11077575" cy="5914344"/>
          </a:xfrm>
          <a:prstGeom prst="rect">
            <a:avLst/>
          </a:prstGeom>
          <a:noFill/>
          <a:ln>
            <a:noFill/>
          </a:ln>
        </p:spPr>
      </p:pic>
      <p:sp>
        <p:nvSpPr>
          <p:cNvPr id="5" name="Title 1"/>
          <p:cNvSpPr txBox="1">
            <a:spLocks/>
          </p:cNvSpPr>
          <p:nvPr/>
        </p:nvSpPr>
        <p:spPr>
          <a:xfrm>
            <a:off x="303357" y="122020"/>
            <a:ext cx="8911687" cy="527335"/>
          </a:xfrm>
          <a:prstGeom prst="rect">
            <a:avLst/>
          </a:prstGeom>
        </p:spPr>
        <p:style>
          <a:lnRef idx="1">
            <a:schemeClr val="accent1"/>
          </a:lnRef>
          <a:fillRef idx="2">
            <a:schemeClr val="accent1"/>
          </a:fillRef>
          <a:effectRef idx="1">
            <a:schemeClr val="accent1"/>
          </a:effectRef>
          <a:fontRef idx="minor">
            <a:schemeClr val="dk1"/>
          </a:fontRef>
        </p:style>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0" normalizeH="0" baseline="0" noProof="0" dirty="0" err="1">
                <a:ln>
                  <a:noFill/>
                </a:ln>
                <a:solidFill>
                  <a:srgbClr val="000000">
                    <a:lumMod val="85000"/>
                    <a:lumOff val="15000"/>
                  </a:srgbClr>
                </a:solidFill>
                <a:effectLst/>
                <a:uLnTx/>
                <a:uFillTx/>
                <a:latin typeface="Calibri Light" panose="020F0302020204030204"/>
                <a:ea typeface="+mj-ea"/>
                <a:cs typeface="+mj-cs"/>
              </a:rPr>
              <a:t>Apa</a:t>
            </a:r>
            <a:r>
              <a:rPr kumimoji="0" lang="en-GB" sz="3600" b="1" i="0" u="none" strike="noStrike" kern="1200" cap="none" spc="0" normalizeH="0" baseline="0" noProof="0" dirty="0">
                <a:ln>
                  <a:noFill/>
                </a:ln>
                <a:solidFill>
                  <a:srgbClr val="000000">
                    <a:lumMod val="85000"/>
                    <a:lumOff val="15000"/>
                  </a:srgbClr>
                </a:solidFill>
                <a:effectLst/>
                <a:uLnTx/>
                <a:uFillTx/>
                <a:latin typeface="Calibri Light" panose="020F0302020204030204"/>
                <a:ea typeface="+mj-ea"/>
                <a:cs typeface="+mj-cs"/>
              </a:rPr>
              <a:t> </a:t>
            </a:r>
            <a:r>
              <a:rPr kumimoji="0" lang="en-GB" sz="3600" b="1" i="0" u="none" strike="noStrike" kern="1200" cap="none" spc="0" normalizeH="0" baseline="0" noProof="0" dirty="0" err="1">
                <a:ln>
                  <a:noFill/>
                </a:ln>
                <a:solidFill>
                  <a:srgbClr val="000000">
                    <a:lumMod val="85000"/>
                    <a:lumOff val="15000"/>
                  </a:srgbClr>
                </a:solidFill>
                <a:effectLst/>
                <a:uLnTx/>
                <a:uFillTx/>
                <a:latin typeface="Calibri Light" panose="020F0302020204030204"/>
                <a:ea typeface="+mj-ea"/>
                <a:cs typeface="+mj-cs"/>
              </a:rPr>
              <a:t>saja</a:t>
            </a:r>
            <a:r>
              <a:rPr kumimoji="0" lang="en-GB" sz="3600" b="1" i="0" u="none" strike="noStrike" kern="1200" cap="none" spc="0" normalizeH="0" baseline="0" noProof="0" dirty="0">
                <a:ln>
                  <a:noFill/>
                </a:ln>
                <a:solidFill>
                  <a:srgbClr val="000000">
                    <a:lumMod val="85000"/>
                    <a:lumOff val="15000"/>
                  </a:srgbClr>
                </a:solidFill>
                <a:effectLst/>
                <a:uLnTx/>
                <a:uFillTx/>
                <a:latin typeface="Calibri Light" panose="020F0302020204030204"/>
                <a:ea typeface="+mj-ea"/>
                <a:cs typeface="+mj-cs"/>
              </a:rPr>
              <a:t> </a:t>
            </a:r>
            <a:r>
              <a:rPr kumimoji="0" lang="en-GB" sz="3600" b="1" i="0" u="none" strike="noStrike" kern="1200" cap="none" spc="0" normalizeH="0" baseline="0" noProof="0" dirty="0" err="1">
                <a:ln>
                  <a:noFill/>
                </a:ln>
                <a:solidFill>
                  <a:srgbClr val="000000">
                    <a:lumMod val="85000"/>
                    <a:lumOff val="15000"/>
                  </a:srgbClr>
                </a:solidFill>
                <a:effectLst/>
                <a:uLnTx/>
                <a:uFillTx/>
                <a:latin typeface="Calibri Light" panose="020F0302020204030204"/>
                <a:ea typeface="+mj-ea"/>
                <a:cs typeface="+mj-cs"/>
              </a:rPr>
              <a:t>Tahapannya</a:t>
            </a:r>
            <a:r>
              <a:rPr kumimoji="0" lang="en-GB" sz="3600" b="1" i="0" u="none" strike="noStrike" kern="1200" cap="none" spc="0" normalizeH="0" baseline="0" noProof="0" dirty="0">
                <a:ln>
                  <a:noFill/>
                </a:ln>
                <a:solidFill>
                  <a:srgbClr val="000000">
                    <a:lumMod val="85000"/>
                    <a:lumOff val="15000"/>
                  </a:srgbClr>
                </a:solidFill>
                <a:effectLst/>
                <a:uLnTx/>
                <a:uFillTx/>
                <a:latin typeface="Calibri Light" panose="020F0302020204030204"/>
                <a:ea typeface="+mj-ea"/>
                <a:cs typeface="+mj-cs"/>
              </a:rPr>
              <a:t>? </a:t>
            </a:r>
            <a:endParaRPr kumimoji="0" lang="en-US" sz="3600" b="1" i="0" u="none" strike="noStrike" kern="1200" cap="none" spc="0" normalizeH="0" baseline="0" noProof="0" dirty="0">
              <a:ln>
                <a:noFill/>
              </a:ln>
              <a:solidFill>
                <a:srgbClr val="000000">
                  <a:lumMod val="85000"/>
                  <a:lumOff val="15000"/>
                </a:srgbClr>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24862783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39184F-AE32-4F69-B05F-C08324F1D885}"/>
              </a:ext>
            </a:extLst>
          </p:cNvPr>
          <p:cNvSpPr/>
          <p:nvPr/>
        </p:nvSpPr>
        <p:spPr>
          <a:xfrm>
            <a:off x="998805" y="633046"/>
            <a:ext cx="10848637" cy="6309420"/>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ID" sz="3200" b="1" i="0" u="none" strike="noStrike" kern="1200" cap="none" spc="0" normalizeH="0" baseline="0" noProof="0" dirty="0">
                <a:ln>
                  <a:noFill/>
                </a:ln>
                <a:solidFill>
                  <a:srgbClr val="FF0000"/>
                </a:solidFill>
                <a:effectLst/>
                <a:uLnTx/>
                <a:uFillTx/>
                <a:latin typeface="Calibri" panose="020F0502020204030204"/>
                <a:ea typeface="+mn-ea"/>
                <a:cs typeface="+mn-cs"/>
              </a:rPr>
              <a:t>Outcome Based Learning and Teaching (OBLT),</a:t>
            </a:r>
            <a:r>
              <a:rPr kumimoji="0" lang="en-ID" sz="1800" b="0" i="0" u="none" strike="noStrike" kern="1200" cap="none" spc="0" normalizeH="0" baseline="0" noProof="0" dirty="0">
                <a:ln>
                  <a:noFill/>
                </a:ln>
                <a:solidFill>
                  <a:srgbClr val="000000"/>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i</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pelaksanaan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kegiatan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pembelajaran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yang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didefinisikan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sebagai</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interaksi</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dalam</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kegiatan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belajar</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antara</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dosen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mahasiswa</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dan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sumber</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belajar</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(ii)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prinsip</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penting</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OBLT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adalah</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FF0000"/>
                </a:solidFill>
                <a:effectLst/>
                <a:uLnTx/>
                <a:uFillTx/>
                <a:latin typeface="Calibri" panose="020F0502020204030204"/>
                <a:ea typeface="+mn-ea"/>
                <a:cs typeface="+mn-cs"/>
              </a:rPr>
              <a:t>ketepatan</a:t>
            </a:r>
            <a:r>
              <a:rPr kumimoji="0" lang="en-ID" sz="2400" b="1"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FF0000"/>
                </a:solidFill>
                <a:effectLst/>
                <a:uLnTx/>
                <a:uFillTx/>
                <a:latin typeface="Calibri" panose="020F0502020204030204"/>
                <a:ea typeface="+mn-ea"/>
                <a:cs typeface="+mn-cs"/>
              </a:rPr>
              <a:t>pemilihan</a:t>
            </a:r>
            <a:r>
              <a:rPr kumimoji="0" lang="en-ID" sz="2400" b="1"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FF0000"/>
                </a:solidFill>
                <a:effectLst/>
                <a:uLnTx/>
                <a:uFillTx/>
                <a:latin typeface="Calibri" panose="020F0502020204030204"/>
                <a:ea typeface="+mn-ea"/>
                <a:cs typeface="+mn-cs"/>
              </a:rPr>
              <a:t>bentuk</a:t>
            </a:r>
            <a:r>
              <a:rPr kumimoji="0" lang="en-ID" sz="2400" b="1" i="0" u="none" strike="noStrike" kern="1200" cap="none" spc="0" normalizeH="0" baseline="0" noProof="0" dirty="0">
                <a:ln>
                  <a:noFill/>
                </a:ln>
                <a:solidFill>
                  <a:srgbClr val="FF0000"/>
                </a:solidFill>
                <a:effectLst/>
                <a:uLnTx/>
                <a:uFillTx/>
                <a:latin typeface="Calibri" panose="020F0502020204030204"/>
                <a:ea typeface="+mn-ea"/>
                <a:cs typeface="+mn-cs"/>
              </a:rPr>
              <a:t> dan </a:t>
            </a:r>
            <a:r>
              <a:rPr kumimoji="0" lang="en-ID" sz="2400" b="1" i="0" u="none" strike="noStrike" kern="1200" cap="none" spc="0" normalizeH="0" baseline="0" noProof="0" dirty="0" err="1">
                <a:ln>
                  <a:noFill/>
                </a:ln>
                <a:solidFill>
                  <a:srgbClr val="FF0000"/>
                </a:solidFill>
                <a:effectLst/>
                <a:uLnTx/>
                <a:uFillTx/>
                <a:latin typeface="Calibri" panose="020F0502020204030204"/>
                <a:ea typeface="+mn-ea"/>
                <a:cs typeface="+mn-cs"/>
              </a:rPr>
              <a:t>metode</a:t>
            </a:r>
            <a:r>
              <a:rPr kumimoji="0" lang="en-ID" sz="2400" b="1"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FF0000"/>
                </a:solidFill>
                <a:effectLst/>
                <a:uLnTx/>
                <a:uFillTx/>
                <a:latin typeface="Calibri" panose="020F0502020204030204"/>
                <a:ea typeface="+mn-ea"/>
                <a:cs typeface="+mn-cs"/>
              </a:rPr>
              <a:t>pembelajaran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yang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akan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dilakukan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oleh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mahasiswa</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wajib</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mengacu</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dan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sesuai</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dengan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CPL.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(iii)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Bentuk</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pembelajaran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termasuk</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bentuk</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pembelajaran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di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luar</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prodi</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atau</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kampus</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pada program Merdeka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Belajar</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Kampus</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Merdeka.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Pertanyaan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penting</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adalah</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bagaimana</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dengan</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OBLT, CPL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dapat</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ID" sz="2400" b="1" i="0" u="none" strike="noStrike" kern="1200" cap="none" spc="0" normalizeH="0" baseline="0" noProof="0" dirty="0" err="1">
                <a:ln>
                  <a:noFill/>
                </a:ln>
                <a:solidFill>
                  <a:srgbClr val="000000"/>
                </a:solidFill>
                <a:effectLst/>
                <a:uLnTx/>
                <a:uFillTx/>
                <a:latin typeface="Calibri" panose="020F0502020204030204"/>
                <a:ea typeface="+mn-ea"/>
                <a:cs typeface="+mn-cs"/>
              </a:rPr>
              <a:t>dicapai</a:t>
            </a:r>
            <a:r>
              <a:rPr kumimoji="0" lang="en-ID" sz="2400" b="1" i="0" u="none" strike="noStrike" kern="1200" cap="none" spc="0" normalizeH="0" baseline="0" noProof="0" dirty="0">
                <a:ln>
                  <a:noFill/>
                </a:ln>
                <a:solidFill>
                  <a:srgbClr val="000000"/>
                </a:solidFill>
                <a:effectLst/>
                <a:uLnTx/>
                <a:uFillTx/>
                <a:latin typeface="Calibri" panose="020F0502020204030204"/>
                <a:ea typeface="+mn-ea"/>
                <a:cs typeface="+mn-cs"/>
              </a:rPr>
              <a: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48343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err="1" smtClean="0"/>
              <a:t>Kebijakan</a:t>
            </a:r>
            <a:r>
              <a:rPr lang="en-US" dirty="0" smtClean="0"/>
              <a:t> </a:t>
            </a:r>
            <a:r>
              <a:rPr lang="en-US" dirty="0" err="1" smtClean="0"/>
              <a:t>Pemerintah</a:t>
            </a:r>
            <a:r>
              <a:rPr lang="en-US" dirty="0" smtClean="0"/>
              <a:t> </a:t>
            </a:r>
            <a:r>
              <a:rPr lang="en-US" dirty="0" err="1" smtClean="0"/>
              <a:t>untuk</a:t>
            </a:r>
            <a:r>
              <a:rPr lang="en-US" dirty="0" smtClean="0"/>
              <a:t> RPS</a:t>
            </a:r>
            <a:endParaRPr lang="en-US" dirty="0"/>
          </a:p>
        </p:txBody>
      </p:sp>
    </p:spTree>
    <p:extLst>
      <p:ext uri="{BB962C8B-B14F-4D97-AF65-F5344CB8AC3E}">
        <p14:creationId xmlns:p14="http://schemas.microsoft.com/office/powerpoint/2010/main" val="1874988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79376" y="385441"/>
            <a:ext cx="11377263" cy="5625837"/>
          </a:xfrm>
          <a:prstGeom prst="rect">
            <a:avLst/>
          </a:prstGeom>
        </p:spPr>
        <p:txBody>
          <a:bodyPr wrap="square" lIns="84647" tIns="42324" rIns="84647" bIns="42324">
            <a:spAutoFit/>
          </a:bodyPr>
          <a:lstStyle/>
          <a:p>
            <a:pPr marL="0" marR="0" lvl="0" indent="0" algn="ctr" defTabSz="846451" rtl="0" eaLnBrk="1" fontAlgn="auto" latinLnBrk="0" hangingPunct="1">
              <a:lnSpc>
                <a:spcPct val="100000"/>
              </a:lnSpc>
              <a:spcBef>
                <a:spcPts val="0"/>
              </a:spcBef>
              <a:spcAft>
                <a:spcPts val="0"/>
              </a:spcAft>
              <a:buClrTx/>
              <a:buSzTx/>
              <a:buFontTx/>
              <a:buNone/>
              <a:tabLst/>
              <a:defRPr/>
            </a:pPr>
            <a:r>
              <a:rPr kumimoji="0" lang="en-US" sz="1929" b="1" i="0" u="none" strike="noStrike" kern="1200" cap="none" spc="0" normalizeH="0" baseline="0" noProof="0" dirty="0">
                <a:ln>
                  <a:noFill/>
                </a:ln>
                <a:solidFill>
                  <a:srgbClr val="0000FF"/>
                </a:solidFill>
                <a:effectLst>
                  <a:outerShdw blurRad="38100" dist="38100" dir="2700000" algn="tl">
                    <a:srgbClr val="000000">
                      <a:alpha val="43137"/>
                    </a:srgbClr>
                  </a:outerShdw>
                </a:effectLst>
                <a:uLnTx/>
                <a:uFillTx/>
                <a:latin typeface="Calibri"/>
                <a:ea typeface="+mn-ea"/>
                <a:cs typeface="+mn-cs"/>
              </a:rPr>
              <a:t>PERMENDIKBUD NOMOR 3 </a:t>
            </a:r>
            <a:r>
              <a:rPr kumimoji="0" lang="en-US" sz="1929" b="1" i="0" u="none" strike="noStrike" kern="1200" cap="none" spc="0" normalizeH="0" baseline="0" noProof="0" dirty="0" err="1">
                <a:ln>
                  <a:noFill/>
                </a:ln>
                <a:solidFill>
                  <a:srgbClr val="0000FF"/>
                </a:solidFill>
                <a:effectLst>
                  <a:outerShdw blurRad="38100" dist="38100" dir="2700000" algn="tl">
                    <a:srgbClr val="000000">
                      <a:alpha val="43137"/>
                    </a:srgbClr>
                  </a:outerShdw>
                </a:effectLst>
                <a:uLnTx/>
                <a:uFillTx/>
                <a:latin typeface="Calibri"/>
                <a:ea typeface="+mn-ea"/>
                <a:cs typeface="+mn-cs"/>
              </a:rPr>
              <a:t>tahun</a:t>
            </a:r>
            <a:r>
              <a:rPr kumimoji="0" lang="en-US" sz="1929" b="1" i="0" u="none" strike="noStrike" kern="1200" cap="none" spc="0" normalizeH="0" baseline="0" noProof="0" dirty="0">
                <a:ln>
                  <a:noFill/>
                </a:ln>
                <a:solidFill>
                  <a:srgbClr val="0000FF"/>
                </a:solidFill>
                <a:effectLst>
                  <a:outerShdw blurRad="38100" dist="38100" dir="2700000" algn="tl">
                    <a:srgbClr val="000000">
                      <a:alpha val="43137"/>
                    </a:srgbClr>
                  </a:outerShdw>
                </a:effectLst>
                <a:uLnTx/>
                <a:uFillTx/>
                <a:latin typeface="Calibri"/>
                <a:ea typeface="+mn-ea"/>
                <a:cs typeface="+mn-cs"/>
              </a:rPr>
              <a:t> 2020 </a:t>
            </a:r>
          </a:p>
          <a:p>
            <a:pPr marL="0" marR="0" lvl="0" indent="0" algn="ctr" defTabSz="846451" rtl="0" eaLnBrk="1" fontAlgn="auto" latinLnBrk="0" hangingPunct="1">
              <a:lnSpc>
                <a:spcPct val="100000"/>
              </a:lnSpc>
              <a:spcBef>
                <a:spcPts val="0"/>
              </a:spcBef>
              <a:spcAft>
                <a:spcPts val="0"/>
              </a:spcAft>
              <a:buClrTx/>
              <a:buSzTx/>
              <a:buFontTx/>
              <a:buNone/>
              <a:tabLst/>
              <a:defRPr/>
            </a:pPr>
            <a:r>
              <a:rPr kumimoji="0" lang="en-US" sz="1929" b="1" i="0" u="none" strike="noStrike" kern="1200" cap="none" spc="0" normalizeH="0" baseline="0" noProof="0" dirty="0">
                <a:ln>
                  <a:noFill/>
                </a:ln>
                <a:solidFill>
                  <a:srgbClr val="0000FF"/>
                </a:solidFill>
                <a:effectLst>
                  <a:outerShdw blurRad="38100" dist="38100" dir="2700000" algn="tl">
                    <a:srgbClr val="000000">
                      <a:alpha val="43137"/>
                    </a:srgbClr>
                  </a:outerShdw>
                </a:effectLst>
                <a:uLnTx/>
                <a:uFillTx/>
                <a:latin typeface="Calibri"/>
                <a:ea typeface="+mn-ea"/>
                <a:cs typeface="+mn-cs"/>
              </a:rPr>
              <a:t>STANDAR NASIONAL PENDIDIKAN TINGGI </a:t>
            </a:r>
          </a:p>
          <a:p>
            <a:pPr marL="0" marR="0" lvl="0" indent="0" algn="ctr" defTabSz="846451" rtl="0" eaLnBrk="1" fontAlgn="auto" latinLnBrk="0" hangingPunct="1">
              <a:lnSpc>
                <a:spcPct val="100000"/>
              </a:lnSpc>
              <a:spcBef>
                <a:spcPts val="0"/>
              </a:spcBef>
              <a:spcAft>
                <a:spcPts val="0"/>
              </a:spcAft>
              <a:buClrTx/>
              <a:buSzTx/>
              <a:buFontTx/>
              <a:buNone/>
              <a:tabLst/>
              <a:defRPr/>
            </a:pPr>
            <a:r>
              <a:rPr kumimoji="0" lang="en-US" sz="1929" b="1" i="0" u="none" strike="noStrike" kern="1200" cap="none" spc="0" normalizeH="0" baseline="0" noProof="0" dirty="0">
                <a:ln>
                  <a:noFill/>
                </a:ln>
                <a:solidFill>
                  <a:srgbClr val="0000FF"/>
                </a:solidFill>
                <a:effectLst>
                  <a:outerShdw blurRad="38100" dist="38100" dir="2700000" algn="tl">
                    <a:srgbClr val="000000">
                      <a:alpha val="43137"/>
                    </a:srgbClr>
                  </a:outerShdw>
                </a:effectLst>
                <a:uLnTx/>
                <a:uFillTx/>
                <a:latin typeface="Calibri"/>
                <a:ea typeface="+mn-ea"/>
                <a:cs typeface="+mn-cs"/>
              </a:rPr>
              <a:t>Bagian </a:t>
            </a:r>
            <a:r>
              <a:rPr kumimoji="0" lang="en-US" sz="1929" b="1" i="0" u="none" strike="noStrike" kern="1200" cap="none" spc="0" normalizeH="0" baseline="0" noProof="0" dirty="0" err="1">
                <a:ln>
                  <a:noFill/>
                </a:ln>
                <a:solidFill>
                  <a:srgbClr val="0000FF"/>
                </a:solidFill>
                <a:effectLst>
                  <a:outerShdw blurRad="38100" dist="38100" dir="2700000" algn="tl">
                    <a:srgbClr val="000000">
                      <a:alpha val="43137"/>
                    </a:srgbClr>
                  </a:outerShdw>
                </a:effectLst>
                <a:uLnTx/>
                <a:uFillTx/>
                <a:latin typeface="Calibri"/>
                <a:ea typeface="+mn-ea"/>
                <a:cs typeface="+mn-cs"/>
              </a:rPr>
              <a:t>Keempat</a:t>
            </a:r>
            <a:r>
              <a:rPr kumimoji="0" lang="en-US" sz="1929" b="1" i="0" u="none" strike="noStrike" kern="1200" cap="none" spc="0" normalizeH="0" baseline="0" noProof="0" dirty="0">
                <a:ln>
                  <a:noFill/>
                </a:ln>
                <a:solidFill>
                  <a:srgbClr val="0000FF"/>
                </a:solidFill>
                <a:effectLst>
                  <a:outerShdw blurRad="38100" dist="38100" dir="2700000" algn="tl">
                    <a:srgbClr val="000000">
                      <a:alpha val="43137"/>
                    </a:srgbClr>
                  </a:outerShdw>
                </a:effectLst>
                <a:uLnTx/>
                <a:uFillTx/>
                <a:latin typeface="Calibri"/>
                <a:ea typeface="+mn-ea"/>
                <a:cs typeface="+mn-cs"/>
              </a:rPr>
              <a:t> : </a:t>
            </a:r>
            <a:r>
              <a:rPr kumimoji="0" lang="en-US" sz="1929" b="1" i="0" u="none" strike="noStrike" kern="1200" cap="none" spc="0" normalizeH="0" baseline="0" noProof="0" dirty="0" err="1">
                <a:ln>
                  <a:noFill/>
                </a:ln>
                <a:solidFill>
                  <a:srgbClr val="0000FF"/>
                </a:solidFill>
                <a:effectLst>
                  <a:outerShdw blurRad="38100" dist="38100" dir="2700000" algn="tl">
                    <a:srgbClr val="000000">
                      <a:alpha val="43137"/>
                    </a:srgbClr>
                  </a:outerShdw>
                </a:effectLst>
                <a:uLnTx/>
                <a:uFillTx/>
                <a:latin typeface="Calibri"/>
                <a:ea typeface="+mn-ea"/>
                <a:cs typeface="+mn-cs"/>
              </a:rPr>
              <a:t>Standar</a:t>
            </a:r>
            <a:r>
              <a:rPr kumimoji="0" lang="en-US" sz="1929" b="1" i="0" u="none" strike="noStrike" kern="1200" cap="none" spc="0" normalizeH="0" baseline="0" noProof="0" dirty="0">
                <a:ln>
                  <a:noFill/>
                </a:ln>
                <a:solidFill>
                  <a:srgbClr val="0000FF"/>
                </a:solidFill>
                <a:effectLst>
                  <a:outerShdw blurRad="38100" dist="38100" dir="2700000" algn="tl">
                    <a:srgbClr val="000000">
                      <a:alpha val="43137"/>
                    </a:srgbClr>
                  </a:outerShdw>
                </a:effectLst>
                <a:uLnTx/>
                <a:uFillTx/>
                <a:latin typeface="Calibri"/>
                <a:ea typeface="+mn-ea"/>
                <a:cs typeface="+mn-cs"/>
              </a:rPr>
              <a:t> Proses Pembelajaran</a:t>
            </a:r>
          </a:p>
          <a:p>
            <a:pPr marL="0" marR="0" lvl="0" indent="0" algn="l" defTabSz="846451" rtl="0" eaLnBrk="1" fontAlgn="auto" latinLnBrk="0" hangingPunct="1">
              <a:lnSpc>
                <a:spcPct val="100000"/>
              </a:lnSpc>
              <a:spcBef>
                <a:spcPts val="0"/>
              </a:spcBef>
              <a:spcAft>
                <a:spcPts val="0"/>
              </a:spcAft>
              <a:buClrTx/>
              <a:buSzTx/>
              <a:buFontTx/>
              <a:buNone/>
              <a:tabLst/>
              <a:defRPr/>
            </a:pPr>
            <a:r>
              <a:rPr kumimoji="0" lang="en-US" sz="1286"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ctr" defTabSz="846451" rtl="0" eaLnBrk="1" fontAlgn="auto" latinLnBrk="0" hangingPunct="1">
              <a:lnSpc>
                <a:spcPct val="100000"/>
              </a:lnSpc>
              <a:spcBef>
                <a:spcPts val="0"/>
              </a:spcBef>
              <a:spcAft>
                <a:spcPts val="0"/>
              </a:spcAft>
              <a:buClrTx/>
              <a:buSzTx/>
              <a:buFontTx/>
              <a:buNone/>
              <a:tabLst/>
              <a:defRPr/>
            </a:pPr>
            <a:r>
              <a:rPr kumimoji="0" lang="en-US" sz="1929" b="1" i="0" u="none" strike="noStrike" kern="1200" cap="none" spc="0" normalizeH="0" baseline="0" noProof="0" dirty="0">
                <a:ln>
                  <a:noFill/>
                </a:ln>
                <a:solidFill>
                  <a:prstClr val="black"/>
                </a:solidFill>
                <a:effectLst/>
                <a:uLnTx/>
                <a:uFillTx/>
                <a:latin typeface="Calibri"/>
                <a:ea typeface="+mn-ea"/>
                <a:cs typeface="+mn-cs"/>
              </a:rPr>
              <a:t>Pasal 12</a:t>
            </a:r>
          </a:p>
          <a:p>
            <a:pPr marL="216022" marR="0" lvl="0" indent="-216022" algn="l" defTabSz="846451"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a:ea typeface="+mn-ea"/>
                <a:cs typeface="+mn-cs"/>
              </a:rPr>
              <a:t>(1) </a:t>
            </a:r>
            <a:r>
              <a:rPr kumimoji="0" lang="en-US" sz="1500" b="1" i="0" u="none" strike="noStrike" kern="1200" cap="none" spc="0" normalizeH="0" baseline="0" noProof="0" dirty="0">
                <a:ln>
                  <a:noFill/>
                </a:ln>
                <a:solidFill>
                  <a:prstClr val="white"/>
                </a:solidFill>
                <a:effectLst/>
                <a:uLnTx/>
                <a:uFillTx/>
                <a:latin typeface="Calibri"/>
                <a:ea typeface="+mn-ea"/>
                <a:cs typeface="+mn-cs"/>
              </a:rPr>
              <a:t>Perencanaan proses pembelajaran sebagaimana dimaksud dalam Pasal 10 ayat (2) huruf b disusun untuk setiap mata kuliah dan disajikan dalam rencana pembelajaran semester (RPS) atau istilah lain.</a:t>
            </a:r>
          </a:p>
          <a:p>
            <a:pPr marL="216022" marR="0" lvl="0" indent="-216022" algn="l" defTabSz="846451"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(2) RPS atau istilah lain </a:t>
            </a:r>
            <a:r>
              <a:rPr kumimoji="0" lang="en-US" sz="1500" b="1" i="0" u="none" strike="noStrike" kern="1200" cap="none" spc="0" normalizeH="0" baseline="0" noProof="0" dirty="0">
                <a:ln>
                  <a:noFill/>
                </a:ln>
                <a:solidFill>
                  <a:srgbClr val="0000FF"/>
                </a:solidFill>
                <a:effectLst/>
                <a:uLnTx/>
                <a:uFillTx/>
                <a:latin typeface="Calibri"/>
                <a:ea typeface="+mn-ea"/>
                <a:cs typeface="+mn-cs"/>
              </a:rPr>
              <a:t>ditetapkan dan dikembangkan oleh dosen secara mandiri atau bersama dalam kelompok</a:t>
            </a:r>
            <a:r>
              <a:rPr kumimoji="0" lang="en-US" sz="1500" b="1" i="0" u="none" strike="noStrike" kern="1200" cap="none" spc="0" normalizeH="0" baseline="0" noProof="0" dirty="0">
                <a:ln>
                  <a:noFill/>
                </a:ln>
                <a:solidFill>
                  <a:prstClr val="black"/>
                </a:solidFill>
                <a:effectLst/>
                <a:uLnTx/>
                <a:uFillTx/>
                <a:latin typeface="Calibri"/>
                <a:ea typeface="+mn-ea"/>
                <a:cs typeface="+mn-cs"/>
              </a:rPr>
              <a:t> </a:t>
            </a:r>
            <a:r>
              <a:rPr kumimoji="0" lang="en-US" sz="1500" b="1" i="0" u="none" strike="noStrike" kern="1200" cap="none" spc="0" normalizeH="0" baseline="0" noProof="0" dirty="0">
                <a:ln>
                  <a:noFill/>
                </a:ln>
                <a:solidFill>
                  <a:prstClr val="white"/>
                </a:solidFill>
                <a:effectLst/>
                <a:uLnTx/>
                <a:uFillTx/>
                <a:latin typeface="Calibri"/>
                <a:ea typeface="+mn-ea"/>
                <a:cs typeface="+mn-cs"/>
              </a:rPr>
              <a:t>keahlian suatu bidang ilmu pengetahuan dan/atau teknologi dalam program studi.</a:t>
            </a:r>
          </a:p>
          <a:p>
            <a:pPr marL="0" marR="0" lvl="0" indent="0" algn="l" defTabSz="846451"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(3) RPS </a:t>
            </a:r>
            <a:r>
              <a:rPr kumimoji="0" lang="en-US" sz="1500" b="1" i="0" u="none" strike="noStrike" kern="1200" cap="none" spc="0" normalizeH="0" baseline="0" noProof="0" dirty="0">
                <a:ln>
                  <a:noFill/>
                </a:ln>
                <a:solidFill>
                  <a:srgbClr val="0000FF"/>
                </a:solidFill>
                <a:effectLst/>
                <a:uLnTx/>
                <a:uFillTx/>
                <a:latin typeface="Calibri"/>
                <a:ea typeface="+mn-ea"/>
                <a:cs typeface="+mn-cs"/>
              </a:rPr>
              <a:t>paling sedikit</a:t>
            </a:r>
            <a:r>
              <a:rPr kumimoji="0" lang="en-US" sz="1500" b="1" i="0" u="none" strike="noStrike" kern="1200" cap="none" spc="0" normalizeH="0" baseline="0" noProof="0" dirty="0">
                <a:ln>
                  <a:noFill/>
                </a:ln>
                <a:solidFill>
                  <a:prstClr val="black"/>
                </a:solidFill>
                <a:effectLst/>
                <a:uLnTx/>
                <a:uFillTx/>
                <a:latin typeface="Calibri"/>
                <a:ea typeface="+mn-ea"/>
                <a:cs typeface="+mn-cs"/>
              </a:rPr>
              <a:t> </a:t>
            </a:r>
            <a:r>
              <a:rPr kumimoji="0" lang="en-US" sz="1500" b="1" i="0" u="none" strike="noStrike" kern="1200" cap="none" spc="0" normalizeH="0" baseline="0" noProof="0" dirty="0">
                <a:ln>
                  <a:noFill/>
                </a:ln>
                <a:solidFill>
                  <a:prstClr val="white"/>
                </a:solidFill>
                <a:effectLst/>
                <a:uLnTx/>
                <a:uFillTx/>
                <a:latin typeface="Calibri"/>
                <a:ea typeface="+mn-ea"/>
                <a:cs typeface="+mn-cs"/>
              </a:rPr>
              <a:t>memuat: </a:t>
            </a:r>
          </a:p>
          <a:p>
            <a:pPr marL="423225" marR="0" lvl="0" indent="-155771" algn="l" defTabSz="846451" rtl="0" eaLnBrk="1" fontAlgn="auto" latinLnBrk="0" hangingPunct="1">
              <a:lnSpc>
                <a:spcPct val="100000"/>
              </a:lnSpc>
              <a:spcBef>
                <a:spcPts val="0"/>
              </a:spcBef>
              <a:spcAft>
                <a:spcPts val="0"/>
              </a:spcAft>
              <a:buClrTx/>
              <a:buSzTx/>
              <a:buFont typeface="+mj-lt"/>
              <a:buAutoNum type="alphaLcPeriod"/>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nama program studi, nama dan kode mata kuliah, semester, </a:t>
            </a:r>
            <a:r>
              <a:rPr kumimoji="0" lang="en-US" sz="1500" b="1" i="0" u="none" strike="noStrike" kern="1200" cap="none" spc="0" normalizeH="0" baseline="0" noProof="0" dirty="0" err="1">
                <a:ln>
                  <a:noFill/>
                </a:ln>
                <a:solidFill>
                  <a:prstClr val="white"/>
                </a:solidFill>
                <a:effectLst/>
                <a:uLnTx/>
                <a:uFillTx/>
                <a:latin typeface="Calibri"/>
                <a:ea typeface="+mn-ea"/>
                <a:cs typeface="+mn-cs"/>
              </a:rPr>
              <a:t>sks</a:t>
            </a:r>
            <a:r>
              <a:rPr kumimoji="0" lang="en-US" sz="1500" b="1" i="0" u="none" strike="noStrike" kern="1200" cap="none" spc="0" normalizeH="0" baseline="0" noProof="0" dirty="0">
                <a:ln>
                  <a:noFill/>
                </a:ln>
                <a:solidFill>
                  <a:prstClr val="white"/>
                </a:solidFill>
                <a:effectLst/>
                <a:uLnTx/>
                <a:uFillTx/>
                <a:latin typeface="Calibri"/>
                <a:ea typeface="+mn-ea"/>
                <a:cs typeface="+mn-cs"/>
              </a:rPr>
              <a:t>, nama dosen pengampu;</a:t>
            </a:r>
          </a:p>
          <a:p>
            <a:pPr marL="423225" marR="0" lvl="0" indent="-155771" algn="l" defTabSz="846451" rtl="0" eaLnBrk="1" fontAlgn="auto" latinLnBrk="0" hangingPunct="1">
              <a:lnSpc>
                <a:spcPct val="100000"/>
              </a:lnSpc>
              <a:spcBef>
                <a:spcPts val="0"/>
              </a:spcBef>
              <a:spcAft>
                <a:spcPts val="0"/>
              </a:spcAft>
              <a:buClrTx/>
              <a:buSzTx/>
              <a:buFont typeface="+mj-lt"/>
              <a:buAutoNum type="alphaLcPeriod"/>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capaian pembelajaran lulusan yang dibebankan pada mata kuliah; </a:t>
            </a:r>
          </a:p>
          <a:p>
            <a:pPr marL="423225" marR="0" lvl="0" indent="-155771" algn="l" defTabSz="846451" rtl="0" eaLnBrk="1" fontAlgn="auto" latinLnBrk="0" hangingPunct="1">
              <a:lnSpc>
                <a:spcPct val="100000"/>
              </a:lnSpc>
              <a:spcBef>
                <a:spcPts val="0"/>
              </a:spcBef>
              <a:spcAft>
                <a:spcPts val="0"/>
              </a:spcAft>
              <a:buClrTx/>
              <a:buSzTx/>
              <a:buFont typeface="+mj-lt"/>
              <a:buAutoNum type="alphaLcPeriod"/>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kemampuan akhir yang direncanakan pada tiap tahap pembelajaran untuk memenuhi capaian pembelajaran lulusan;</a:t>
            </a:r>
          </a:p>
          <a:p>
            <a:pPr marL="423225" marR="0" lvl="0" indent="-155771" algn="l" defTabSz="846451" rtl="0" eaLnBrk="1" fontAlgn="auto" latinLnBrk="0" hangingPunct="1">
              <a:lnSpc>
                <a:spcPct val="100000"/>
              </a:lnSpc>
              <a:spcBef>
                <a:spcPts val="0"/>
              </a:spcBef>
              <a:spcAft>
                <a:spcPts val="0"/>
              </a:spcAft>
              <a:buClrTx/>
              <a:buSzTx/>
              <a:buFont typeface="+mj-lt"/>
              <a:buAutoNum type="alphaLcPeriod"/>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bahan kajian yang terkait dengan kemampuan yang akan dicapai; </a:t>
            </a:r>
          </a:p>
          <a:p>
            <a:pPr marL="423225" marR="0" lvl="0" indent="-155771" algn="l" defTabSz="846451" rtl="0" eaLnBrk="1" fontAlgn="auto" latinLnBrk="0" hangingPunct="1">
              <a:lnSpc>
                <a:spcPct val="100000"/>
              </a:lnSpc>
              <a:spcBef>
                <a:spcPts val="0"/>
              </a:spcBef>
              <a:spcAft>
                <a:spcPts val="0"/>
              </a:spcAft>
              <a:buClrTx/>
              <a:buSzTx/>
              <a:buFont typeface="+mj-lt"/>
              <a:buAutoNum type="alphaLcPeriod"/>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metode pembelajaran; </a:t>
            </a:r>
          </a:p>
          <a:p>
            <a:pPr marL="423225" marR="0" lvl="0" indent="-155771" algn="l" defTabSz="846451" rtl="0" eaLnBrk="1" fontAlgn="auto" latinLnBrk="0" hangingPunct="1">
              <a:lnSpc>
                <a:spcPct val="100000"/>
              </a:lnSpc>
              <a:spcBef>
                <a:spcPts val="0"/>
              </a:spcBef>
              <a:spcAft>
                <a:spcPts val="0"/>
              </a:spcAft>
              <a:buClrTx/>
              <a:buSzTx/>
              <a:buFont typeface="+mj-lt"/>
              <a:buAutoNum type="alphaLcPeriod"/>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waktu yang disediakan untuk mencapai kemampuan pada tiap tahap pembelajaran; </a:t>
            </a:r>
          </a:p>
          <a:p>
            <a:pPr marL="423225" marR="0" lvl="0" indent="-155771" algn="l" defTabSz="846451" rtl="0" eaLnBrk="1" fontAlgn="auto" latinLnBrk="0" hangingPunct="1">
              <a:lnSpc>
                <a:spcPct val="100000"/>
              </a:lnSpc>
              <a:spcBef>
                <a:spcPts val="0"/>
              </a:spcBef>
              <a:spcAft>
                <a:spcPts val="0"/>
              </a:spcAft>
              <a:buClrTx/>
              <a:buSzTx/>
              <a:buFont typeface="+mj-lt"/>
              <a:buAutoNum type="alphaLcPeriod"/>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pengalaman belajar mahasiswa yang diwujudkan dalam deskripsi tugas yang harus dikerjakan oleh mahasiswa selama satu semester; </a:t>
            </a:r>
          </a:p>
          <a:p>
            <a:pPr marL="423225" marR="0" lvl="0" indent="-155771" algn="l" defTabSz="846451" rtl="0" eaLnBrk="1" fontAlgn="auto" latinLnBrk="0" hangingPunct="1">
              <a:lnSpc>
                <a:spcPct val="100000"/>
              </a:lnSpc>
              <a:spcBef>
                <a:spcPts val="0"/>
              </a:spcBef>
              <a:spcAft>
                <a:spcPts val="0"/>
              </a:spcAft>
              <a:buClrTx/>
              <a:buSzTx/>
              <a:buFont typeface="+mj-lt"/>
              <a:buAutoNum type="alphaLcPeriod"/>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kriteria, indikator, dan bobot penilaian; dan </a:t>
            </a:r>
          </a:p>
          <a:p>
            <a:pPr marL="423225" marR="0" lvl="0" indent="-155771" algn="l" defTabSz="846451" rtl="0" eaLnBrk="1" fontAlgn="auto" latinLnBrk="0" hangingPunct="1">
              <a:lnSpc>
                <a:spcPct val="100000"/>
              </a:lnSpc>
              <a:spcBef>
                <a:spcPts val="0"/>
              </a:spcBef>
              <a:spcAft>
                <a:spcPts val="0"/>
              </a:spcAft>
              <a:buClrTx/>
              <a:buSzTx/>
              <a:buFont typeface="+mj-lt"/>
              <a:buAutoNum type="alphaLcPeriod"/>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daftar referensi yang digunakan.</a:t>
            </a:r>
          </a:p>
          <a:p>
            <a:pPr marL="0" marR="0" lvl="0" indent="0" algn="l" defTabSz="846451"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(4) RPS</a:t>
            </a:r>
            <a:r>
              <a:rPr kumimoji="0" lang="en-US" sz="1500" b="1" i="0" u="none" strike="noStrike" kern="1200" cap="none" spc="0" normalizeH="0" baseline="0" noProof="0" dirty="0">
                <a:ln>
                  <a:noFill/>
                </a:ln>
                <a:solidFill>
                  <a:prstClr val="black"/>
                </a:solidFill>
                <a:effectLst/>
                <a:uLnTx/>
                <a:uFillTx/>
                <a:latin typeface="Calibri"/>
                <a:ea typeface="+mn-ea"/>
                <a:cs typeface="+mn-cs"/>
              </a:rPr>
              <a:t> </a:t>
            </a:r>
            <a:r>
              <a:rPr kumimoji="0" lang="en-US" sz="1500" b="1" i="0" u="none" strike="noStrike" kern="1200" cap="none" spc="0" normalizeH="0" baseline="0" noProof="0" dirty="0">
                <a:ln>
                  <a:noFill/>
                </a:ln>
                <a:solidFill>
                  <a:srgbClr val="0000FF"/>
                </a:solidFill>
                <a:effectLst/>
                <a:uLnTx/>
                <a:uFillTx/>
                <a:latin typeface="Calibri"/>
                <a:ea typeface="+mn-ea"/>
                <a:cs typeface="+mn-cs"/>
              </a:rPr>
              <a:t>wajib ditinjau dan disesuaikan</a:t>
            </a:r>
            <a:r>
              <a:rPr kumimoji="0" lang="en-US" sz="1500" b="1" i="0" u="none" strike="noStrike" kern="1200" cap="none" spc="0" normalizeH="0" baseline="0" noProof="0" dirty="0">
                <a:ln>
                  <a:noFill/>
                </a:ln>
                <a:solidFill>
                  <a:prstClr val="black"/>
                </a:solidFill>
                <a:effectLst/>
                <a:uLnTx/>
                <a:uFillTx/>
                <a:latin typeface="Calibri"/>
                <a:ea typeface="+mn-ea"/>
                <a:cs typeface="+mn-cs"/>
              </a:rPr>
              <a:t> </a:t>
            </a:r>
            <a:r>
              <a:rPr kumimoji="0" lang="en-US" sz="1500" b="1" i="0" u="none" strike="noStrike" kern="1200" cap="none" spc="0" normalizeH="0" baseline="0" noProof="0" dirty="0">
                <a:ln>
                  <a:noFill/>
                </a:ln>
                <a:solidFill>
                  <a:prstClr val="white"/>
                </a:solidFill>
                <a:effectLst/>
                <a:uLnTx/>
                <a:uFillTx/>
                <a:latin typeface="Calibri"/>
                <a:ea typeface="+mn-ea"/>
                <a:cs typeface="+mn-cs"/>
              </a:rPr>
              <a:t>dengan perkembangan ilmu pengetahuan dan teknologi.</a:t>
            </a:r>
          </a:p>
          <a:p>
            <a:pPr marL="267455" marR="0" lvl="0" indent="-267455" algn="l" defTabSz="846451"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white"/>
                </a:solidFill>
                <a:effectLst/>
                <a:uLnTx/>
                <a:uFillTx/>
                <a:latin typeface="Calibri"/>
                <a:ea typeface="+mn-ea"/>
                <a:cs typeface="+mn-cs"/>
              </a:rPr>
              <a:t>(5) Proses pembelajaran melalui kegiatan </a:t>
            </a:r>
            <a:r>
              <a:rPr kumimoji="0" lang="en-US" sz="1500" b="1" i="0" u="none" strike="noStrike" kern="1200" cap="none" spc="0" normalizeH="0" baseline="0" noProof="0" dirty="0" err="1">
                <a:ln>
                  <a:noFill/>
                </a:ln>
                <a:solidFill>
                  <a:prstClr val="white"/>
                </a:solidFill>
                <a:effectLst/>
                <a:uLnTx/>
                <a:uFillTx/>
                <a:latin typeface="Calibri"/>
                <a:ea typeface="+mn-ea"/>
                <a:cs typeface="+mn-cs"/>
              </a:rPr>
              <a:t>kurikuler</a:t>
            </a:r>
            <a:r>
              <a:rPr kumimoji="0" lang="en-US" sz="1500" b="1" i="0" u="none" strike="noStrike" kern="1200" cap="none" spc="0" normalizeH="0" baseline="0" noProof="0" dirty="0">
                <a:ln>
                  <a:noFill/>
                </a:ln>
                <a:solidFill>
                  <a:prstClr val="white"/>
                </a:solidFill>
                <a:effectLst/>
                <a:uLnTx/>
                <a:uFillTx/>
                <a:latin typeface="Calibri"/>
                <a:ea typeface="+mn-ea"/>
                <a:cs typeface="+mn-cs"/>
              </a:rPr>
              <a:t> </a:t>
            </a:r>
            <a:r>
              <a:rPr kumimoji="0" lang="en-US" sz="1500" b="1" i="0" u="none" strike="noStrike" kern="1200" cap="none" spc="0" normalizeH="0" baseline="0" noProof="0" dirty="0">
                <a:ln>
                  <a:noFill/>
                </a:ln>
                <a:solidFill>
                  <a:srgbClr val="0000FF"/>
                </a:solidFill>
                <a:effectLst/>
                <a:uLnTx/>
                <a:uFillTx/>
                <a:latin typeface="Calibri"/>
                <a:ea typeface="+mn-ea"/>
                <a:cs typeface="+mn-cs"/>
              </a:rPr>
              <a:t>wajib menggunakan metode pembelajaran yang</a:t>
            </a:r>
            <a:r>
              <a:rPr kumimoji="0" lang="en-US" sz="1500" b="1" i="0" u="none" strike="noStrike" kern="1200" cap="none" spc="0" normalizeH="0" baseline="0" noProof="0" dirty="0">
                <a:ln>
                  <a:noFill/>
                </a:ln>
                <a:solidFill>
                  <a:prstClr val="black"/>
                </a:solidFill>
                <a:effectLst/>
                <a:uLnTx/>
                <a:uFillTx/>
                <a:latin typeface="Calibri"/>
                <a:ea typeface="+mn-ea"/>
                <a:cs typeface="+mn-cs"/>
              </a:rPr>
              <a:t> </a:t>
            </a:r>
            <a:r>
              <a:rPr kumimoji="0" lang="en-US" sz="1500" b="1" i="0" u="none" strike="noStrike" kern="1200" cap="none" spc="0" normalizeH="0" baseline="0" noProof="0" dirty="0">
                <a:ln>
                  <a:noFill/>
                </a:ln>
                <a:solidFill>
                  <a:srgbClr val="0000FF"/>
                </a:solidFill>
                <a:effectLst/>
                <a:uLnTx/>
                <a:uFillTx/>
                <a:latin typeface="Calibri"/>
                <a:ea typeface="+mn-ea"/>
                <a:cs typeface="+mn-cs"/>
              </a:rPr>
              <a:t>efektif</a:t>
            </a:r>
            <a:r>
              <a:rPr kumimoji="0" lang="en-US" sz="1500" b="1" i="0" u="none" strike="noStrike" kern="1200" cap="none" spc="0" normalizeH="0" baseline="0" noProof="0" dirty="0">
                <a:ln>
                  <a:noFill/>
                </a:ln>
                <a:solidFill>
                  <a:prstClr val="black"/>
                </a:solidFill>
                <a:effectLst/>
                <a:uLnTx/>
                <a:uFillTx/>
                <a:latin typeface="Calibri"/>
                <a:ea typeface="+mn-ea"/>
                <a:cs typeface="+mn-cs"/>
              </a:rPr>
              <a:t> </a:t>
            </a:r>
            <a:r>
              <a:rPr kumimoji="0" lang="en-US" sz="1500" b="1" i="0" u="none" strike="noStrike" kern="1200" cap="none" spc="0" normalizeH="0" baseline="0" noProof="0" dirty="0">
                <a:ln>
                  <a:noFill/>
                </a:ln>
                <a:solidFill>
                  <a:prstClr val="white"/>
                </a:solidFill>
                <a:effectLst/>
                <a:uLnTx/>
                <a:uFillTx/>
                <a:latin typeface="Calibri"/>
                <a:ea typeface="+mn-ea"/>
                <a:cs typeface="+mn-cs"/>
              </a:rPr>
              <a:t>sesuai dengan karakteristik mata kuliah untuk mencapai kemampuan tertentu yang ditetapkan dalam </a:t>
            </a:r>
            <a:r>
              <a:rPr kumimoji="0" lang="en-US" sz="1500" b="1" i="0" u="none" strike="noStrike" kern="1200" cap="none" spc="0" normalizeH="0" baseline="0" noProof="0" dirty="0" err="1">
                <a:ln>
                  <a:noFill/>
                </a:ln>
                <a:solidFill>
                  <a:prstClr val="white"/>
                </a:solidFill>
                <a:effectLst/>
                <a:uLnTx/>
                <a:uFillTx/>
                <a:latin typeface="Calibri"/>
                <a:ea typeface="+mn-ea"/>
                <a:cs typeface="+mn-cs"/>
              </a:rPr>
              <a:t>matakuliah</a:t>
            </a:r>
            <a:r>
              <a:rPr kumimoji="0" lang="en-US" sz="1500" b="1" i="0" u="none" strike="noStrike" kern="1200" cap="none" spc="0" normalizeH="0" baseline="0" noProof="0" dirty="0">
                <a:ln>
                  <a:noFill/>
                </a:ln>
                <a:solidFill>
                  <a:prstClr val="white"/>
                </a:solidFill>
                <a:effectLst/>
                <a:uLnTx/>
                <a:uFillTx/>
                <a:latin typeface="Calibri"/>
                <a:ea typeface="+mn-ea"/>
                <a:cs typeface="+mn-cs"/>
              </a:rPr>
              <a:t> dalam rangkaian pemenuhan capaian pembelajaran lulusan;</a:t>
            </a:r>
          </a:p>
        </p:txBody>
      </p:sp>
    </p:spTree>
    <p:extLst>
      <p:ext uri="{BB962C8B-B14F-4D97-AF65-F5344CB8AC3E}">
        <p14:creationId xmlns:p14="http://schemas.microsoft.com/office/powerpoint/2010/main" val="3562556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Format RPS</a:t>
            </a:r>
            <a:endParaRPr lang="en-US" dirty="0"/>
          </a:p>
        </p:txBody>
      </p:sp>
      <p:pic>
        <p:nvPicPr>
          <p:cNvPr id="4" name="Content Placeholder 3"/>
          <p:cNvPicPr>
            <a:picLocks noGrp="1" noChangeAspect="1"/>
          </p:cNvPicPr>
          <p:nvPr>
            <p:ph idx="1"/>
          </p:nvPr>
        </p:nvPicPr>
        <p:blipFill>
          <a:blip r:embed="rId2"/>
          <a:stretch>
            <a:fillRect/>
          </a:stretch>
        </p:blipFill>
        <p:spPr>
          <a:xfrm>
            <a:off x="1190230" y="1916832"/>
            <a:ext cx="10162353" cy="4102968"/>
          </a:xfrm>
          <a:prstGeom prst="rect">
            <a:avLst/>
          </a:prstGeom>
        </p:spPr>
      </p:pic>
    </p:spTree>
    <p:extLst>
      <p:ext uri="{BB962C8B-B14F-4D97-AF65-F5344CB8AC3E}">
        <p14:creationId xmlns:p14="http://schemas.microsoft.com/office/powerpoint/2010/main" val="150319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grpSp>
        <p:nvGrpSpPr>
          <p:cNvPr id="215" name="Google Shape;215;p10"/>
          <p:cNvGrpSpPr/>
          <p:nvPr/>
        </p:nvGrpSpPr>
        <p:grpSpPr>
          <a:xfrm>
            <a:off x="1211457" y="979609"/>
            <a:ext cx="6864153" cy="1558705"/>
            <a:chOff x="2568664" y="1088255"/>
            <a:chExt cx="7765507" cy="1180598"/>
          </a:xfrm>
        </p:grpSpPr>
        <p:sp>
          <p:nvSpPr>
            <p:cNvPr id="216" name="Google Shape;216;p10"/>
            <p:cNvSpPr/>
            <p:nvPr/>
          </p:nvSpPr>
          <p:spPr>
            <a:xfrm>
              <a:off x="2568664" y="1088255"/>
              <a:ext cx="7765507" cy="383351"/>
            </a:xfrm>
            <a:prstGeom prst="rect">
              <a:avLst/>
            </a:prstGeom>
            <a:solidFill>
              <a:schemeClr val="dk1"/>
            </a:solidFill>
            <a:ln w="12700" cap="flat" cmpd="sng">
              <a:solidFill>
                <a:srgbClr val="5B9BD5"/>
              </a:solidFill>
              <a:prstDash val="solid"/>
              <a:miter lim="800000"/>
              <a:headEnd type="none" w="sm" len="sm"/>
              <a:tailEnd type="none" w="sm" len="sm"/>
            </a:ln>
          </p:spPr>
          <p:txBody>
            <a:bodyPr spcFirstLastPara="1" wrap="square" lIns="97955" tIns="48964" rIns="97955" bIns="48964" anchor="ctr" anchorCtr="0">
              <a:noAutofit/>
            </a:bodyPr>
            <a:lstStyle/>
            <a:p>
              <a:pPr marL="0" marR="0" lvl="0" indent="0" algn="ctr" defTabSz="979688" rtl="0" eaLnBrk="1" fontAlgn="auto" latinLnBrk="0" hangingPunct="1">
                <a:lnSpc>
                  <a:spcPct val="115000"/>
                </a:lnSpc>
                <a:spcBef>
                  <a:spcPts val="0"/>
                </a:spcBef>
                <a:spcAft>
                  <a:spcPts val="0"/>
                </a:spcAft>
                <a:buClr>
                  <a:srgbClr val="000000"/>
                </a:buClr>
                <a:buSzTx/>
                <a:buFontTx/>
                <a:buNone/>
                <a:tabLst/>
                <a:defRPr/>
              </a:pPr>
              <a:r>
                <a:rPr kumimoji="0" lang="en-US" sz="1929" b="1" i="0" u="none" strike="noStrike" kern="0" cap="none" spc="0" normalizeH="0" baseline="0" noProof="0">
                  <a:ln>
                    <a:noFill/>
                  </a:ln>
                  <a:solidFill>
                    <a:srgbClr val="FFFFFF"/>
                  </a:solidFill>
                  <a:effectLst/>
                  <a:uLnTx/>
                  <a:uFillTx/>
                  <a:latin typeface="Calibri"/>
                  <a:ea typeface="Calibri"/>
                  <a:cs typeface="Calibri"/>
                  <a:sym typeface="Calibri"/>
                </a:rPr>
                <a:t>Capaian Pembelajaran Lulusan (CPL) Prodi</a:t>
              </a:r>
              <a:endParaRPr kumimoji="0" sz="1929"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17" name="Google Shape;217;p10"/>
            <p:cNvSpPr/>
            <p:nvPr/>
          </p:nvSpPr>
          <p:spPr>
            <a:xfrm>
              <a:off x="2568664" y="1650443"/>
              <a:ext cx="7765507" cy="618410"/>
            </a:xfrm>
            <a:prstGeom prst="rect">
              <a:avLst/>
            </a:prstGeom>
            <a:noFill/>
            <a:ln w="12700" cap="flat" cmpd="sng">
              <a:solidFill>
                <a:srgbClr val="5B9BD5"/>
              </a:solidFill>
              <a:prstDash val="solid"/>
              <a:miter lim="800000"/>
              <a:headEnd type="none" w="sm" len="sm"/>
              <a:tailEnd type="none" w="sm" len="sm"/>
            </a:ln>
          </p:spPr>
          <p:txBody>
            <a:bodyPr spcFirstLastPara="1" wrap="square" lIns="97955" tIns="48964" rIns="97955" bIns="48964" anchor="ctr" anchorCtr="0">
              <a:noAutofit/>
            </a:bodyPr>
            <a:lstStyle/>
            <a:p>
              <a:pPr marL="0" marR="0" lvl="0" indent="0" algn="ctr" defTabSz="979688" rtl="0" eaLnBrk="1" fontAlgn="auto" latinLnBrk="0" hangingPunct="1">
                <a:lnSpc>
                  <a:spcPct val="115000"/>
                </a:lnSpc>
                <a:spcBef>
                  <a:spcPts val="0"/>
                </a:spcBef>
                <a:spcAft>
                  <a:spcPts val="0"/>
                </a:spcAft>
                <a:buClr>
                  <a:srgbClr val="000000"/>
                </a:buClr>
                <a:buSzTx/>
                <a:buFontTx/>
                <a:buNone/>
                <a:tabLst/>
                <a:defRPr/>
              </a:pPr>
              <a:r>
                <a:rPr kumimoji="0" lang="en-US" sz="1714" b="0" i="0" u="none" strike="noStrike" kern="0" cap="none" spc="0" normalizeH="0" baseline="0" noProof="0">
                  <a:ln>
                    <a:noFill/>
                  </a:ln>
                  <a:solidFill>
                    <a:srgbClr val="000000"/>
                  </a:solidFill>
                  <a:effectLst/>
                  <a:uLnTx/>
                  <a:uFillTx/>
                  <a:latin typeface="Calibri"/>
                  <a:ea typeface="Calibri"/>
                  <a:cs typeface="Calibri"/>
                  <a:sym typeface="Calibri"/>
                </a:rPr>
                <a:t>CPL yang terdiri dari ranah sikap, ketrampilan umum, ketrampilan khusus, dan pengetahuan yang dibebankan merujuk pada SN-DIKTI dan Kerangka Kualifikasi Nasional Indonesia (KKNI)</a:t>
              </a:r>
              <a:endParaRPr kumimoji="0" sz="1714"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grpSp>
      <p:grpSp>
        <p:nvGrpSpPr>
          <p:cNvPr id="218" name="Google Shape;218;p10"/>
          <p:cNvGrpSpPr/>
          <p:nvPr/>
        </p:nvGrpSpPr>
        <p:grpSpPr>
          <a:xfrm>
            <a:off x="1211459" y="2757751"/>
            <a:ext cx="6909529" cy="2007287"/>
            <a:chOff x="2568664" y="2518092"/>
            <a:chExt cx="7816841" cy="2007286"/>
          </a:xfrm>
        </p:grpSpPr>
        <p:sp>
          <p:nvSpPr>
            <p:cNvPr id="219" name="Google Shape;219;p10"/>
            <p:cNvSpPr/>
            <p:nvPr/>
          </p:nvSpPr>
          <p:spPr>
            <a:xfrm>
              <a:off x="2568664" y="2518092"/>
              <a:ext cx="7765507" cy="298772"/>
            </a:xfrm>
            <a:prstGeom prst="rect">
              <a:avLst/>
            </a:prstGeom>
            <a:solidFill>
              <a:schemeClr val="dk1"/>
            </a:solidFill>
            <a:ln w="12700" cap="flat" cmpd="sng">
              <a:solidFill>
                <a:srgbClr val="5B9BD5"/>
              </a:solidFill>
              <a:prstDash val="solid"/>
              <a:miter lim="800000"/>
              <a:headEnd type="none" w="sm" len="sm"/>
              <a:tailEnd type="none" w="sm" len="sm"/>
            </a:ln>
          </p:spPr>
          <p:txBody>
            <a:bodyPr spcFirstLastPara="1" wrap="square" lIns="97955" tIns="48964" rIns="97955" bIns="48964" anchor="ctr" anchorCtr="0">
              <a:noAutofit/>
            </a:bodyPr>
            <a:lstStyle/>
            <a:p>
              <a:pPr marL="0" marR="0" lvl="0" indent="0" algn="ctr" defTabSz="979688" rtl="0" eaLnBrk="1" fontAlgn="auto" latinLnBrk="0" hangingPunct="1">
                <a:lnSpc>
                  <a:spcPct val="115000"/>
                </a:lnSpc>
                <a:spcBef>
                  <a:spcPts val="0"/>
                </a:spcBef>
                <a:spcAft>
                  <a:spcPts val="0"/>
                </a:spcAft>
                <a:buClr>
                  <a:srgbClr val="000000"/>
                </a:buClr>
                <a:buSzTx/>
                <a:buFontTx/>
                <a:buNone/>
                <a:tabLst/>
                <a:defRPr/>
              </a:pPr>
              <a:r>
                <a:rPr kumimoji="0" lang="en-US" sz="1929" b="1" i="0" u="none" strike="noStrike" kern="0" cap="none" spc="0" normalizeH="0" baseline="0" noProof="0">
                  <a:ln>
                    <a:noFill/>
                  </a:ln>
                  <a:solidFill>
                    <a:srgbClr val="FFFFFF"/>
                  </a:solidFill>
                  <a:effectLst/>
                  <a:uLnTx/>
                  <a:uFillTx/>
                  <a:latin typeface="Calibri"/>
                  <a:ea typeface="Calibri"/>
                  <a:cs typeface="Calibri"/>
                  <a:sym typeface="Calibri"/>
                </a:rPr>
                <a:t>Capaian Pembelajaran Mata Kuliah (CPMK)</a:t>
              </a:r>
              <a:endParaRPr kumimoji="0" sz="1929"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20" name="Google Shape;220;p10"/>
            <p:cNvSpPr/>
            <p:nvPr/>
          </p:nvSpPr>
          <p:spPr>
            <a:xfrm>
              <a:off x="2619998" y="2932245"/>
              <a:ext cx="7765507" cy="1593133"/>
            </a:xfrm>
            <a:prstGeom prst="rect">
              <a:avLst/>
            </a:prstGeom>
            <a:noFill/>
            <a:ln w="12700" cap="flat" cmpd="sng">
              <a:solidFill>
                <a:srgbClr val="5B9BD5"/>
              </a:solidFill>
              <a:prstDash val="solid"/>
              <a:miter lim="800000"/>
              <a:headEnd type="none" w="sm" len="sm"/>
              <a:tailEnd type="none" w="sm" len="sm"/>
            </a:ln>
          </p:spPr>
          <p:txBody>
            <a:bodyPr spcFirstLastPara="1" wrap="square" lIns="97955" tIns="48964" rIns="97955" bIns="48964" anchor="ctr" anchorCtr="0">
              <a:noAutofit/>
            </a:bodyPr>
            <a:lstStyle/>
            <a:p>
              <a:pPr marL="0" marR="0" lvl="0" indent="0" algn="ctr" defTabSz="979688" rtl="0" eaLnBrk="1" fontAlgn="auto" latinLnBrk="0" hangingPunct="1">
                <a:lnSpc>
                  <a:spcPct val="115000"/>
                </a:lnSpc>
                <a:spcBef>
                  <a:spcPts val="0"/>
                </a:spcBef>
                <a:spcAft>
                  <a:spcPts val="0"/>
                </a:spcAft>
                <a:buClr>
                  <a:srgbClr val="000000"/>
                </a:buClr>
                <a:buSzTx/>
                <a:buFontTx/>
                <a:buNone/>
                <a:tabLst/>
                <a:defRPr/>
              </a:pPr>
              <a:r>
                <a:rPr kumimoji="0" lang="en-US" sz="1929" b="0" i="0" u="none" strike="noStrike" kern="0" cap="none" spc="0" normalizeH="0" baseline="0" noProof="0">
                  <a:ln>
                    <a:noFill/>
                  </a:ln>
                  <a:solidFill>
                    <a:srgbClr val="000000"/>
                  </a:solidFill>
                  <a:effectLst/>
                  <a:uLnTx/>
                  <a:uFillTx/>
                  <a:latin typeface="Calibri"/>
                  <a:ea typeface="Calibri"/>
                  <a:cs typeface="Calibri"/>
                  <a:sym typeface="Calibri"/>
                </a:rPr>
                <a:t>CPMK bersifat spesifik terhadap mata kuliah mencakup aspek sikap, ketrampilan umum, ketrampilan khusus dan pengetahuan yg dirumuskan berdasarkan beberapa CPL yang dibebankan pada matakuliah.</a:t>
              </a:r>
              <a:endParaRPr kumimoji="0" sz="1929"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grpSp>
      <p:grpSp>
        <p:nvGrpSpPr>
          <p:cNvPr id="221" name="Google Shape;221;p10"/>
          <p:cNvGrpSpPr/>
          <p:nvPr/>
        </p:nvGrpSpPr>
        <p:grpSpPr>
          <a:xfrm>
            <a:off x="1211457" y="4902853"/>
            <a:ext cx="6864153" cy="1643560"/>
            <a:chOff x="2568664" y="4811486"/>
            <a:chExt cx="7765507" cy="1282486"/>
          </a:xfrm>
        </p:grpSpPr>
        <p:sp>
          <p:nvSpPr>
            <p:cNvPr id="222" name="Google Shape;222;p10"/>
            <p:cNvSpPr/>
            <p:nvPr/>
          </p:nvSpPr>
          <p:spPr>
            <a:xfrm>
              <a:off x="2568664" y="4811486"/>
              <a:ext cx="7765507" cy="310030"/>
            </a:xfrm>
            <a:prstGeom prst="rect">
              <a:avLst/>
            </a:prstGeom>
            <a:solidFill>
              <a:schemeClr val="dk1"/>
            </a:solidFill>
            <a:ln w="12700" cap="flat" cmpd="sng">
              <a:solidFill>
                <a:srgbClr val="5B9BD5"/>
              </a:solidFill>
              <a:prstDash val="solid"/>
              <a:miter lim="800000"/>
              <a:headEnd type="none" w="sm" len="sm"/>
              <a:tailEnd type="none" w="sm" len="sm"/>
            </a:ln>
          </p:spPr>
          <p:txBody>
            <a:bodyPr spcFirstLastPara="1" wrap="square" lIns="97955" tIns="48964" rIns="97955" bIns="48964" anchor="ctr" anchorCtr="0">
              <a:noAutofit/>
            </a:bodyPr>
            <a:lstStyle/>
            <a:p>
              <a:pPr marL="0" marR="0" lvl="0" indent="0" algn="ctr" defTabSz="979688" rtl="0" eaLnBrk="1" fontAlgn="auto" latinLnBrk="0" hangingPunct="1">
                <a:lnSpc>
                  <a:spcPct val="115000"/>
                </a:lnSpc>
                <a:spcBef>
                  <a:spcPts val="0"/>
                </a:spcBef>
                <a:spcAft>
                  <a:spcPts val="0"/>
                </a:spcAft>
                <a:buClr>
                  <a:srgbClr val="000000"/>
                </a:buClr>
                <a:buSzTx/>
                <a:buFontTx/>
                <a:buNone/>
                <a:tabLst/>
                <a:defRPr/>
              </a:pPr>
              <a:r>
                <a:rPr kumimoji="0" lang="en-US" sz="1929" b="1" i="0" u="none" strike="noStrike" kern="0" cap="none" spc="0" normalizeH="0" baseline="0" noProof="0">
                  <a:ln>
                    <a:noFill/>
                  </a:ln>
                  <a:solidFill>
                    <a:srgbClr val="FFFFFF"/>
                  </a:solidFill>
                  <a:effectLst/>
                  <a:uLnTx/>
                  <a:uFillTx/>
                  <a:latin typeface="Calibri"/>
                  <a:ea typeface="Calibri"/>
                  <a:cs typeface="Calibri"/>
                  <a:sym typeface="Calibri"/>
                </a:rPr>
                <a:t>Kemampuan Akhir  Yang Direncanakan </a:t>
              </a:r>
              <a:endParaRPr kumimoji="0" sz="1929"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23" name="Google Shape;223;p10"/>
            <p:cNvSpPr/>
            <p:nvPr/>
          </p:nvSpPr>
          <p:spPr>
            <a:xfrm>
              <a:off x="2568665" y="5121516"/>
              <a:ext cx="7765506" cy="972456"/>
            </a:xfrm>
            <a:prstGeom prst="rect">
              <a:avLst/>
            </a:prstGeom>
            <a:noFill/>
            <a:ln w="12700" cap="flat" cmpd="sng">
              <a:solidFill>
                <a:srgbClr val="5B9BD5"/>
              </a:solidFill>
              <a:prstDash val="solid"/>
              <a:miter lim="800000"/>
              <a:headEnd type="none" w="sm" len="sm"/>
              <a:tailEnd type="none" w="sm" len="sm"/>
            </a:ln>
          </p:spPr>
          <p:txBody>
            <a:bodyPr spcFirstLastPara="1" wrap="square" lIns="97955" tIns="48964" rIns="97955" bIns="48964" anchor="ctr" anchorCtr="0">
              <a:noAutofit/>
            </a:bodyPr>
            <a:lstStyle/>
            <a:p>
              <a:pPr marL="0" marR="0" lvl="0" indent="0" algn="ctr" defTabSz="979688" rtl="0" eaLnBrk="1" fontAlgn="auto" latinLnBrk="0" hangingPunct="1">
                <a:lnSpc>
                  <a:spcPct val="115000"/>
                </a:lnSpc>
                <a:spcBef>
                  <a:spcPts val="0"/>
                </a:spcBef>
                <a:spcAft>
                  <a:spcPts val="0"/>
                </a:spcAft>
                <a:buClr>
                  <a:srgbClr val="000000"/>
                </a:buClr>
                <a:buSzTx/>
                <a:buFontTx/>
                <a:buNone/>
                <a:tabLst/>
                <a:defRPr/>
              </a:pPr>
              <a:r>
                <a:rPr kumimoji="0" lang="en-US" sz="1929" b="0" i="0" u="none" strike="noStrike" kern="0" cap="none" spc="0" normalizeH="0" baseline="0" noProof="0">
                  <a:ln>
                    <a:noFill/>
                  </a:ln>
                  <a:solidFill>
                    <a:srgbClr val="000000"/>
                  </a:solidFill>
                  <a:effectLst/>
                  <a:uLnTx/>
                  <a:uFillTx/>
                  <a:latin typeface="Calibri"/>
                  <a:ea typeface="Calibri"/>
                  <a:cs typeface="Calibri"/>
                  <a:sym typeface="Calibri"/>
                </a:rPr>
                <a:t>merupakan penjabaran dari setiap CPMK, bersifat dapat diukur dan/atau diamati dan merupakan kemampuan akhir yang direncanakan pada tiap tahap pembelajaran.</a:t>
              </a:r>
              <a:endParaRPr kumimoji="0" sz="1929"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grpSp>
      <p:sp>
        <p:nvSpPr>
          <p:cNvPr id="224" name="Google Shape;224;p10"/>
          <p:cNvSpPr txBox="1"/>
          <p:nvPr/>
        </p:nvSpPr>
        <p:spPr>
          <a:xfrm>
            <a:off x="1132673" y="153003"/>
            <a:ext cx="10351766" cy="721069"/>
          </a:xfrm>
          <a:prstGeom prst="rect">
            <a:avLst/>
          </a:prstGeom>
          <a:noFill/>
          <a:ln>
            <a:noFill/>
          </a:ln>
        </p:spPr>
        <p:txBody>
          <a:bodyPr spcFirstLastPara="1" wrap="square" lIns="89223" tIns="44598" rIns="89223" bIns="44598" anchor="ctr" anchorCtr="0">
            <a:normAutofit/>
          </a:bodyPr>
          <a:lstStyle/>
          <a:p>
            <a:pPr marL="0" marR="0" lvl="0" indent="0" algn="l" defTabSz="979688" rtl="0" eaLnBrk="1" fontAlgn="auto" latinLnBrk="0" hangingPunct="1">
              <a:lnSpc>
                <a:spcPct val="100000"/>
              </a:lnSpc>
              <a:spcBef>
                <a:spcPts val="0"/>
              </a:spcBef>
              <a:spcAft>
                <a:spcPts val="0"/>
              </a:spcAft>
              <a:buClr>
                <a:srgbClr val="000000"/>
              </a:buClr>
              <a:buSzPts val="2900"/>
              <a:buFontTx/>
              <a:buNone/>
              <a:tabLst/>
              <a:defRPr/>
            </a:pPr>
            <a:r>
              <a:rPr kumimoji="0" lang="en-US" sz="3107" b="1" i="0" u="none" strike="noStrike" kern="0" cap="none" spc="0" normalizeH="0" baseline="0" noProof="0">
                <a:ln>
                  <a:noFill/>
                </a:ln>
                <a:solidFill>
                  <a:srgbClr val="000000"/>
                </a:solidFill>
                <a:effectLst/>
                <a:uLnTx/>
                <a:uFillTx/>
                <a:latin typeface="Arial Black"/>
                <a:ea typeface="Arial Black"/>
                <a:cs typeface="Arial Black"/>
                <a:sym typeface="Arial Black"/>
              </a:rPr>
              <a:t>Penjabaran Capaian Pembelajaran</a:t>
            </a:r>
            <a:endParaRPr kumimoji="0" sz="3107" b="0" i="0" u="none" strike="noStrike" kern="0" cap="none" spc="0" normalizeH="0" baseline="0" noProof="0">
              <a:ln>
                <a:noFill/>
              </a:ln>
              <a:solidFill>
                <a:srgbClr val="000000"/>
              </a:solidFill>
              <a:effectLst/>
              <a:uLnTx/>
              <a:uFillTx/>
              <a:latin typeface="Twentieth Century"/>
              <a:ea typeface="Twentieth Century"/>
              <a:cs typeface="Twentieth Century"/>
              <a:sym typeface="Twentieth Century"/>
            </a:endParaRPr>
          </a:p>
        </p:txBody>
      </p:sp>
      <p:sp>
        <p:nvSpPr>
          <p:cNvPr id="225" name="Google Shape;225;p10"/>
          <p:cNvSpPr/>
          <p:nvPr/>
        </p:nvSpPr>
        <p:spPr>
          <a:xfrm>
            <a:off x="8041821" y="979607"/>
            <a:ext cx="224518" cy="1558706"/>
          </a:xfrm>
          <a:prstGeom prst="rightBracket">
            <a:avLst>
              <a:gd name="adj" fmla="val 8333"/>
            </a:avLst>
          </a:prstGeom>
          <a:noFill/>
          <a:ln w="38100" cap="flat" cmpd="sng">
            <a:solidFill>
              <a:schemeClr val="dk1"/>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89223" tIns="44598" rIns="89223" bIns="44598" anchor="ctr" anchorCtr="0">
            <a:no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226" name="Google Shape;226;p10"/>
          <p:cNvSpPr/>
          <p:nvPr/>
        </p:nvSpPr>
        <p:spPr>
          <a:xfrm>
            <a:off x="8041821" y="2760986"/>
            <a:ext cx="224518" cy="2078276"/>
          </a:xfrm>
          <a:prstGeom prst="rightBracket">
            <a:avLst>
              <a:gd name="adj" fmla="val 8333"/>
            </a:avLst>
          </a:prstGeom>
          <a:noFill/>
          <a:ln w="38100" cap="flat" cmpd="sng">
            <a:solidFill>
              <a:schemeClr val="dk1"/>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89223" tIns="44598" rIns="89223" bIns="44598" anchor="ctr" anchorCtr="0">
            <a:no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227" name="Google Shape;227;p10"/>
          <p:cNvSpPr/>
          <p:nvPr/>
        </p:nvSpPr>
        <p:spPr>
          <a:xfrm>
            <a:off x="8116661" y="4913482"/>
            <a:ext cx="149679" cy="1558706"/>
          </a:xfrm>
          <a:prstGeom prst="rightBracket">
            <a:avLst>
              <a:gd name="adj" fmla="val 8333"/>
            </a:avLst>
          </a:prstGeom>
          <a:noFill/>
          <a:ln w="38100" cap="flat" cmpd="sng">
            <a:solidFill>
              <a:schemeClr val="dk1"/>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89223" tIns="44598" rIns="89223" bIns="44598" anchor="ctr" anchorCtr="0">
            <a:no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228" name="Google Shape;228;p10"/>
          <p:cNvSpPr/>
          <p:nvPr/>
        </p:nvSpPr>
        <p:spPr>
          <a:xfrm>
            <a:off x="8416018" y="1239029"/>
            <a:ext cx="2903507" cy="631268"/>
          </a:xfrm>
          <a:prstGeom prst="rect">
            <a:avLst/>
          </a:prstGeom>
          <a:solidFill>
            <a:schemeClr val="accent1"/>
          </a:solidFill>
          <a:ln w="25400" cap="flat" cmpd="sng">
            <a:solidFill>
              <a:srgbClr val="395E89"/>
            </a:solidFill>
            <a:prstDash val="solid"/>
            <a:round/>
            <a:headEnd type="none" w="sm" len="sm"/>
            <a:tailEnd type="none" w="sm" len="sm"/>
          </a:ln>
        </p:spPr>
        <p:txBody>
          <a:bodyPr spcFirstLastPara="1" wrap="square" lIns="89330" tIns="44652" rIns="89330" bIns="44652" anchor="ctr" anchorCtr="0">
            <a:no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2786" b="1" i="0" u="none" strike="noStrike" kern="0" cap="none" spc="0" normalizeH="0" baseline="0" noProof="0">
                <a:ln>
                  <a:noFill/>
                </a:ln>
                <a:solidFill>
                  <a:srgbClr val="FCFCFF"/>
                </a:solidFill>
                <a:effectLst/>
                <a:uLnTx/>
                <a:uFillTx/>
                <a:latin typeface="Calibri"/>
                <a:ea typeface="Calibri"/>
                <a:cs typeface="Calibri"/>
                <a:sym typeface="Calibri"/>
              </a:rPr>
              <a:t>EXIT OUTCOME</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29" name="Google Shape;229;p10"/>
          <p:cNvSpPr/>
          <p:nvPr/>
        </p:nvSpPr>
        <p:spPr>
          <a:xfrm>
            <a:off x="8341179" y="3132108"/>
            <a:ext cx="2903507" cy="911831"/>
          </a:xfrm>
          <a:prstGeom prst="rect">
            <a:avLst/>
          </a:prstGeom>
          <a:solidFill>
            <a:schemeClr val="accent1"/>
          </a:solidFill>
          <a:ln w="25400" cap="flat" cmpd="sng">
            <a:solidFill>
              <a:srgbClr val="395E89"/>
            </a:solidFill>
            <a:prstDash val="solid"/>
            <a:round/>
            <a:headEnd type="none" w="sm" len="sm"/>
            <a:tailEnd type="none" w="sm" len="sm"/>
          </a:ln>
        </p:spPr>
        <p:txBody>
          <a:bodyPr spcFirstLastPara="1" wrap="square" lIns="89330" tIns="44652" rIns="89330" bIns="44652" anchor="ctr" anchorCtr="0">
            <a:no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2786" b="1" i="0" u="none" strike="noStrike" kern="0" cap="none" spc="0" normalizeH="0" baseline="0" noProof="0">
                <a:ln>
                  <a:noFill/>
                </a:ln>
                <a:solidFill>
                  <a:srgbClr val="FCFCFF"/>
                </a:solidFill>
                <a:effectLst/>
                <a:uLnTx/>
                <a:uFillTx/>
                <a:latin typeface="Calibri"/>
                <a:ea typeface="Calibri"/>
                <a:cs typeface="Calibri"/>
                <a:sym typeface="Calibri"/>
              </a:rPr>
              <a:t>INTERMEDIATE OUTCOME</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0" name="Google Shape;230;p10"/>
          <p:cNvSpPr/>
          <p:nvPr/>
        </p:nvSpPr>
        <p:spPr>
          <a:xfrm>
            <a:off x="8416018" y="4987713"/>
            <a:ext cx="2903507" cy="911831"/>
          </a:xfrm>
          <a:prstGeom prst="rect">
            <a:avLst/>
          </a:prstGeom>
          <a:solidFill>
            <a:schemeClr val="accent1"/>
          </a:solidFill>
          <a:ln w="25400" cap="flat" cmpd="sng">
            <a:solidFill>
              <a:srgbClr val="395E89"/>
            </a:solidFill>
            <a:prstDash val="solid"/>
            <a:round/>
            <a:headEnd type="none" w="sm" len="sm"/>
            <a:tailEnd type="none" w="sm" len="sm"/>
          </a:ln>
        </p:spPr>
        <p:txBody>
          <a:bodyPr spcFirstLastPara="1" wrap="square" lIns="89330" tIns="44652" rIns="89330" bIns="44652" anchor="ctr" anchorCtr="0">
            <a:no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2571" b="1" i="0" u="none" strike="noStrike" kern="0" cap="none" spc="0" normalizeH="0" baseline="0" noProof="0">
                <a:ln>
                  <a:noFill/>
                </a:ln>
                <a:solidFill>
                  <a:srgbClr val="FCFCFF"/>
                </a:solidFill>
                <a:effectLst/>
                <a:uLnTx/>
                <a:uFillTx/>
                <a:latin typeface="Calibri"/>
                <a:ea typeface="Calibri"/>
                <a:cs typeface="Calibri"/>
                <a:sym typeface="Calibri"/>
              </a:rPr>
              <a:t>INTRODUCTORY</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2571" b="1" i="0" u="none" strike="noStrike" kern="0" cap="none" spc="0" normalizeH="0" baseline="0" noProof="0">
                <a:ln>
                  <a:noFill/>
                </a:ln>
                <a:solidFill>
                  <a:srgbClr val="FCFCFF"/>
                </a:solidFill>
                <a:effectLst/>
                <a:uLnTx/>
                <a:uFillTx/>
                <a:latin typeface="Calibri"/>
                <a:ea typeface="Calibri"/>
                <a:cs typeface="Calibri"/>
                <a:sym typeface="Calibri"/>
              </a:rPr>
              <a:t>OUTCOME</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1" name="Google Shape;231;p10"/>
          <p:cNvSpPr/>
          <p:nvPr/>
        </p:nvSpPr>
        <p:spPr>
          <a:xfrm>
            <a:off x="8416018" y="1870296"/>
            <a:ext cx="2903507" cy="420845"/>
          </a:xfrm>
          <a:prstGeom prst="rect">
            <a:avLst/>
          </a:prstGeom>
          <a:solidFill>
            <a:srgbClr val="FFFF00"/>
          </a:solidFill>
          <a:ln w="25400" cap="flat" cmpd="sng">
            <a:solidFill>
              <a:srgbClr val="395E89"/>
            </a:solidFill>
            <a:prstDash val="solid"/>
            <a:round/>
            <a:headEnd type="none" w="sm" len="sm"/>
            <a:tailEnd type="none" w="sm" len="sm"/>
          </a:ln>
        </p:spPr>
        <p:txBody>
          <a:bodyPr spcFirstLastPara="1" wrap="square" lIns="89330" tIns="44652" rIns="89330" bIns="44652" anchor="ctr" anchorCtr="0">
            <a:no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1929" b="0" i="0" u="none" strike="noStrike" kern="0" cap="none" spc="0" normalizeH="0" baseline="0" noProof="0">
                <a:ln>
                  <a:noFill/>
                </a:ln>
                <a:solidFill>
                  <a:srgbClr val="000000"/>
                </a:solidFill>
                <a:effectLst/>
                <a:uLnTx/>
                <a:uFillTx/>
                <a:latin typeface="Calibri"/>
                <a:ea typeface="Calibri"/>
                <a:cs typeface="Calibri"/>
                <a:sym typeface="Calibri"/>
              </a:rPr>
              <a:t>Program Outcome</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2" name="Google Shape;232;p10"/>
          <p:cNvSpPr/>
          <p:nvPr/>
        </p:nvSpPr>
        <p:spPr>
          <a:xfrm>
            <a:off x="8341179" y="4043939"/>
            <a:ext cx="2903507" cy="420845"/>
          </a:xfrm>
          <a:prstGeom prst="rect">
            <a:avLst/>
          </a:prstGeom>
          <a:solidFill>
            <a:srgbClr val="FFFF00"/>
          </a:solidFill>
          <a:ln w="25400" cap="flat" cmpd="sng">
            <a:solidFill>
              <a:srgbClr val="395E89"/>
            </a:solidFill>
            <a:prstDash val="solid"/>
            <a:round/>
            <a:headEnd type="none" w="sm" len="sm"/>
            <a:tailEnd type="none" w="sm" len="sm"/>
          </a:ln>
        </p:spPr>
        <p:txBody>
          <a:bodyPr spcFirstLastPara="1" wrap="square" lIns="89330" tIns="44652" rIns="89330" bIns="44652" anchor="ctr" anchorCtr="0">
            <a:no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1929" b="0" i="0" u="none" strike="noStrike" kern="0" cap="none" spc="0" normalizeH="0" baseline="0" noProof="0">
                <a:ln>
                  <a:noFill/>
                </a:ln>
                <a:solidFill>
                  <a:srgbClr val="000000"/>
                </a:solidFill>
                <a:effectLst/>
                <a:uLnTx/>
                <a:uFillTx/>
                <a:latin typeface="Calibri"/>
                <a:ea typeface="Calibri"/>
                <a:cs typeface="Calibri"/>
                <a:sym typeface="Calibri"/>
              </a:rPr>
              <a:t>Course Outcomes</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3" name="Google Shape;233;p10"/>
          <p:cNvSpPr/>
          <p:nvPr/>
        </p:nvSpPr>
        <p:spPr>
          <a:xfrm>
            <a:off x="8416018" y="5969678"/>
            <a:ext cx="2903507" cy="420845"/>
          </a:xfrm>
          <a:prstGeom prst="rect">
            <a:avLst/>
          </a:prstGeom>
          <a:solidFill>
            <a:srgbClr val="FFFF00"/>
          </a:solidFill>
          <a:ln w="25400" cap="flat" cmpd="sng">
            <a:solidFill>
              <a:srgbClr val="395E89"/>
            </a:solidFill>
            <a:prstDash val="solid"/>
            <a:round/>
            <a:headEnd type="none" w="sm" len="sm"/>
            <a:tailEnd type="none" w="sm" len="sm"/>
          </a:ln>
        </p:spPr>
        <p:txBody>
          <a:bodyPr spcFirstLastPara="1" wrap="square" lIns="89330" tIns="44652" rIns="89330" bIns="44652" anchor="ctr" anchorCtr="0">
            <a:no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1929" b="0" i="0" u="none" strike="noStrike" kern="0" cap="none" spc="0" normalizeH="0" baseline="0" noProof="0">
                <a:ln>
                  <a:noFill/>
                </a:ln>
                <a:solidFill>
                  <a:srgbClr val="000000"/>
                </a:solidFill>
                <a:effectLst/>
                <a:uLnTx/>
                <a:uFillTx/>
                <a:latin typeface="Calibri"/>
                <a:ea typeface="Calibri"/>
                <a:cs typeface="Calibri"/>
                <a:sym typeface="Calibri"/>
              </a:rPr>
              <a:t>Unit Outcomes</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177919428"/>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18"/>
                                        </p:tgtEl>
                                        <p:attrNameLst>
                                          <p:attrName>style.visibility</p:attrName>
                                        </p:attrNameLst>
                                      </p:cBhvr>
                                      <p:to>
                                        <p:strVal val="visible"/>
                                      </p:to>
                                    </p:set>
                                    <p:animEffect transition="in" filter="fade">
                                      <p:cBhvr>
                                        <p:cTn id="7" dur="500"/>
                                        <p:tgtEl>
                                          <p:spTgt spid="2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21"/>
                                        </p:tgtEl>
                                        <p:attrNameLst>
                                          <p:attrName>style.visibility</p:attrName>
                                        </p:attrNameLst>
                                      </p:cBhvr>
                                      <p:to>
                                        <p:strVal val="visible"/>
                                      </p:to>
                                    </p:set>
                                    <p:animEffect transition="in" filter="fade">
                                      <p:cBhvr>
                                        <p:cTn id="11" dur="500"/>
                                        <p:tgtEl>
                                          <p:spTgt spid="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RPS KE SAP</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42232028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69817" y="274320"/>
            <a:ext cx="11665132" cy="6583680"/>
          </a:xfrm>
          <a:prstGeom prst="rect">
            <a:avLst/>
          </a:prstGeom>
        </p:spPr>
      </p:pic>
    </p:spTree>
    <p:extLst>
      <p:ext uri="{BB962C8B-B14F-4D97-AF65-F5344CB8AC3E}">
        <p14:creationId xmlns:p14="http://schemas.microsoft.com/office/powerpoint/2010/main" val="22368025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4294967295"/>
          </p:nvPr>
        </p:nvPicPr>
        <p:blipFill>
          <a:blip r:embed="rId2"/>
          <a:stretch>
            <a:fillRect/>
          </a:stretch>
        </p:blipFill>
        <p:spPr>
          <a:xfrm>
            <a:off x="253219" y="295422"/>
            <a:ext cx="11394830" cy="5838091"/>
          </a:xfrm>
          <a:prstGeom prst="rect">
            <a:avLst/>
          </a:prstGeom>
        </p:spPr>
      </p:pic>
    </p:spTree>
    <p:extLst>
      <p:ext uri="{BB962C8B-B14F-4D97-AF65-F5344CB8AC3E}">
        <p14:creationId xmlns:p14="http://schemas.microsoft.com/office/powerpoint/2010/main" val="34909981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44557" y="393089"/>
            <a:ext cx="10895531" cy="6259502"/>
          </a:xfrm>
          <a:prstGeom prst="rect">
            <a:avLst/>
          </a:prstGeom>
        </p:spPr>
      </p:pic>
    </p:spTree>
    <p:extLst>
      <p:ext uri="{BB962C8B-B14F-4D97-AF65-F5344CB8AC3E}">
        <p14:creationId xmlns:p14="http://schemas.microsoft.com/office/powerpoint/2010/main" val="18806399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24070" y="156988"/>
            <a:ext cx="10760765" cy="6508855"/>
          </a:xfrm>
          <a:prstGeom prst="rect">
            <a:avLst/>
          </a:prstGeom>
        </p:spPr>
      </p:pic>
    </p:spTree>
    <p:extLst>
      <p:ext uri="{BB962C8B-B14F-4D97-AF65-F5344CB8AC3E}">
        <p14:creationId xmlns:p14="http://schemas.microsoft.com/office/powerpoint/2010/main" val="8730095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360" y="188640"/>
            <a:ext cx="11665296" cy="6487787"/>
          </a:xfrm>
          <a:prstGeom prst="rect">
            <a:avLst/>
          </a:prstGeom>
        </p:spPr>
      </p:pic>
    </p:spTree>
    <p:extLst>
      <p:ext uri="{BB962C8B-B14F-4D97-AF65-F5344CB8AC3E}">
        <p14:creationId xmlns:p14="http://schemas.microsoft.com/office/powerpoint/2010/main" val="23503829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336" y="0"/>
            <a:ext cx="11881320" cy="6813376"/>
          </a:xfrm>
          <a:prstGeom prst="rect">
            <a:avLst/>
          </a:prstGeom>
        </p:spPr>
      </p:pic>
    </p:spTree>
    <p:extLst>
      <p:ext uri="{BB962C8B-B14F-4D97-AF65-F5344CB8AC3E}">
        <p14:creationId xmlns:p14="http://schemas.microsoft.com/office/powerpoint/2010/main" val="217867930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affective</a:t>
            </a:r>
            <a:endParaRPr lang="en-US" dirty="0"/>
          </a:p>
        </p:txBody>
      </p:sp>
      <p:sp>
        <p:nvSpPr>
          <p:cNvPr id="3" name="Content Placeholder 2"/>
          <p:cNvSpPr>
            <a:spLocks noGrp="1"/>
          </p:cNvSpPr>
          <p:nvPr>
            <p:ph idx="1"/>
          </p:nvPr>
        </p:nvSpPr>
        <p:spPr/>
        <p:txBody>
          <a:bodyPr/>
          <a:lstStyle/>
          <a:p>
            <a:r>
              <a:rPr lang="en-US" dirty="0"/>
              <a:t>Receiving – involves passively paying attention and being aware of the existence of certain ideas, material, or phenomena.</a:t>
            </a:r>
          </a:p>
          <a:p>
            <a:r>
              <a:rPr lang="en-US" dirty="0"/>
              <a:t>Responding – actively participating in the learning process. You are not only aware of a stimulus, but reacting to it in some way.</a:t>
            </a:r>
          </a:p>
          <a:p>
            <a:r>
              <a:rPr lang="en-US" dirty="0"/>
              <a:t>Valuing – ability to see the value or worth of something and express it.</a:t>
            </a:r>
          </a:p>
          <a:p>
            <a:r>
              <a:rPr lang="en-US" dirty="0"/>
              <a:t>Organizing – Putting together different values, information, and ideas then relating them to already held beliefs to create your own unique value system.</a:t>
            </a:r>
          </a:p>
          <a:p>
            <a:r>
              <a:rPr lang="en-US" dirty="0"/>
              <a:t>Characterizing – Acting consistently in accordance with the values you have internalized.</a:t>
            </a:r>
          </a:p>
          <a:p>
            <a:endParaRPr lang="en-US" dirty="0"/>
          </a:p>
        </p:txBody>
      </p:sp>
    </p:spTree>
    <p:extLst>
      <p:ext uri="{BB962C8B-B14F-4D97-AF65-F5344CB8AC3E}">
        <p14:creationId xmlns:p14="http://schemas.microsoft.com/office/powerpoint/2010/main" val="2216597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265445" y="3782357"/>
            <a:ext cx="8912225" cy="1281112"/>
          </a:xfrm>
        </p:spPr>
        <p:txBody>
          <a:bodyPr>
            <a:normAutofit fontScale="90000"/>
          </a:bodyPr>
          <a:lstStyle/>
          <a:p>
            <a:pPr algn="ctr"/>
            <a:r>
              <a:rPr lang="en-US" b="1" dirty="0" err="1"/>
              <a:t>Sebelum</a:t>
            </a:r>
            <a:r>
              <a:rPr lang="en-US" b="1" dirty="0"/>
              <a:t> RPS </a:t>
            </a:r>
            <a:r>
              <a:rPr lang="en-US" b="1" dirty="0" err="1"/>
              <a:t>disusun</a:t>
            </a:r>
            <a:r>
              <a:rPr lang="en-US" b="1" dirty="0"/>
              <a:t> </a:t>
            </a:r>
            <a:r>
              <a:rPr lang="en-US" b="1" dirty="0" err="1"/>
              <a:t>perlu</a:t>
            </a:r>
            <a:r>
              <a:rPr lang="en-US" b="1" dirty="0"/>
              <a:t> </a:t>
            </a:r>
            <a:r>
              <a:rPr lang="en-US" b="1" dirty="0" err="1"/>
              <a:t>dibuat</a:t>
            </a:r>
            <a:r>
              <a:rPr lang="en-US" b="1" dirty="0"/>
              <a:t> </a:t>
            </a:r>
            <a:r>
              <a:rPr lang="en-US" dirty="0" err="1">
                <a:solidFill>
                  <a:srgbClr val="FF0000"/>
                </a:solidFill>
              </a:rPr>
              <a:t>Analisis</a:t>
            </a:r>
            <a:r>
              <a:rPr lang="en-US" dirty="0">
                <a:solidFill>
                  <a:srgbClr val="FF0000"/>
                </a:solidFill>
              </a:rPr>
              <a:t> </a:t>
            </a:r>
            <a:r>
              <a:rPr lang="en-US" dirty="0" err="1">
                <a:solidFill>
                  <a:srgbClr val="FF0000"/>
                </a:solidFill>
              </a:rPr>
              <a:t>pembelajaran</a:t>
            </a:r>
            <a:r>
              <a:rPr lang="en-US" dirty="0">
                <a:solidFill>
                  <a:srgbClr val="FF0000"/>
                </a:solidFill>
              </a:rPr>
              <a:t/>
            </a:r>
            <a:br>
              <a:rPr lang="en-US" dirty="0">
                <a:solidFill>
                  <a:srgbClr val="FF0000"/>
                </a:solidFill>
              </a:rPr>
            </a:br>
            <a:r>
              <a:rPr lang="en-US" dirty="0">
                <a:solidFill>
                  <a:srgbClr val="FF0000"/>
                </a:solidFill>
              </a:rPr>
              <a:t/>
            </a:r>
            <a:br>
              <a:rPr lang="en-US" dirty="0">
                <a:solidFill>
                  <a:srgbClr val="FF0000"/>
                </a:solidFill>
              </a:rPr>
            </a:br>
            <a:r>
              <a:rPr lang="en-US" dirty="0">
                <a:solidFill>
                  <a:srgbClr val="FF0000"/>
                </a:solidFill>
              </a:rPr>
              <a:t/>
            </a:r>
            <a:br>
              <a:rPr lang="en-US" dirty="0">
                <a:solidFill>
                  <a:srgbClr val="FF0000"/>
                </a:solidFill>
              </a:rPr>
            </a:br>
            <a:r>
              <a:rPr lang="en-US" b="1" dirty="0"/>
              <a:t> </a:t>
            </a:r>
            <a:r>
              <a:rPr lang="en-US" b="1" dirty="0" err="1"/>
              <a:t>Analisis</a:t>
            </a:r>
            <a:r>
              <a:rPr lang="en-US" b="1" dirty="0"/>
              <a:t> </a:t>
            </a:r>
            <a:r>
              <a:rPr lang="en-US" b="1" dirty="0" err="1"/>
              <a:t>pembelajaran</a:t>
            </a:r>
            <a:r>
              <a:rPr lang="en-US" b="1" dirty="0"/>
              <a:t>  </a:t>
            </a:r>
            <a:r>
              <a:rPr lang="en-US" b="1" dirty="0" err="1"/>
              <a:t>merupakan</a:t>
            </a:r>
            <a:r>
              <a:rPr lang="en-US" b="1" dirty="0"/>
              <a:t>  </a:t>
            </a:r>
            <a:r>
              <a:rPr lang="en-US" b="1" dirty="0" err="1"/>
              <a:t>susunan</a:t>
            </a:r>
            <a:r>
              <a:rPr lang="en-US" b="1" dirty="0"/>
              <a:t>  Sub-CPMK  yang  </a:t>
            </a:r>
            <a:r>
              <a:rPr lang="en-US" b="1" dirty="0" err="1"/>
              <a:t>sistematis</a:t>
            </a:r>
            <a:r>
              <a:rPr lang="en-US" b="1" dirty="0"/>
              <a:t>  dan </a:t>
            </a:r>
            <a:r>
              <a:rPr lang="en-US" b="1" dirty="0" err="1"/>
              <a:t>logis</a:t>
            </a:r>
            <a:endParaRPr lang="en-US" dirty="0"/>
          </a:p>
        </p:txBody>
      </p:sp>
    </p:spTree>
    <p:extLst>
      <p:ext uri="{BB962C8B-B14F-4D97-AF65-F5344CB8AC3E}">
        <p14:creationId xmlns:p14="http://schemas.microsoft.com/office/powerpoint/2010/main" val="38177071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940905" y="874643"/>
            <a:ext cx="10760765" cy="5141843"/>
          </a:xfrm>
        </p:spPr>
        <p:txBody>
          <a:bodyPr>
            <a:noAutofit/>
          </a:bodyPr>
          <a:lstStyle/>
          <a:p>
            <a:r>
              <a:rPr lang="en-US" sz="2800" dirty="0"/>
              <a:t>Ada </a:t>
            </a:r>
            <a:r>
              <a:rPr lang="en-US" sz="2800" b="1" dirty="0" err="1"/>
              <a:t>empat</a:t>
            </a:r>
            <a:r>
              <a:rPr lang="en-US" sz="2800" b="1" dirty="0"/>
              <a:t> </a:t>
            </a:r>
            <a:r>
              <a:rPr lang="en-US" sz="2800" b="1" dirty="0" err="1"/>
              <a:t>macam</a:t>
            </a:r>
            <a:r>
              <a:rPr lang="en-US" sz="2800" b="1" dirty="0"/>
              <a:t> </a:t>
            </a:r>
            <a:r>
              <a:rPr lang="en-US" sz="2800" b="1" dirty="0" err="1"/>
              <a:t>struktur</a:t>
            </a:r>
            <a:r>
              <a:rPr lang="en-US" sz="2800" b="1" dirty="0"/>
              <a:t> </a:t>
            </a:r>
            <a:r>
              <a:rPr lang="en-US" sz="2800" b="1" dirty="0" err="1"/>
              <a:t>penyusunan</a:t>
            </a:r>
            <a:r>
              <a:rPr lang="en-US" sz="2800" b="1" dirty="0"/>
              <a:t> Sub-CPMK yang </a:t>
            </a:r>
            <a:r>
              <a:rPr lang="en-US" sz="2800" b="1" dirty="0" err="1"/>
              <a:t>menyatakan</a:t>
            </a:r>
            <a:r>
              <a:rPr lang="en-US" sz="2800" b="1" dirty="0"/>
              <a:t> </a:t>
            </a:r>
            <a:r>
              <a:rPr lang="en-US" sz="2800" b="1" dirty="0" err="1"/>
              <a:t>tahapan</a:t>
            </a:r>
            <a:r>
              <a:rPr lang="en-US" sz="2800" b="1" dirty="0"/>
              <a:t> </a:t>
            </a:r>
            <a:r>
              <a:rPr lang="en-US" sz="2800" b="1" dirty="0" err="1"/>
              <a:t>pembelajaran</a:t>
            </a:r>
            <a:r>
              <a:rPr lang="en-US" sz="2800" b="1" dirty="0"/>
              <a:t> </a:t>
            </a:r>
            <a:r>
              <a:rPr lang="en-US" sz="2800" b="1" dirty="0" err="1"/>
              <a:t>pada</a:t>
            </a:r>
            <a:r>
              <a:rPr lang="en-US" sz="2800" b="1" dirty="0"/>
              <a:t> </a:t>
            </a:r>
            <a:r>
              <a:rPr lang="en-US" sz="2800" b="1" dirty="0" err="1"/>
              <a:t>mata</a:t>
            </a:r>
            <a:r>
              <a:rPr lang="en-US" sz="2800" b="1" dirty="0"/>
              <a:t> </a:t>
            </a:r>
            <a:r>
              <a:rPr lang="en-US" sz="2800" b="1" dirty="0" err="1"/>
              <a:t>kuliah</a:t>
            </a:r>
            <a:r>
              <a:rPr lang="en-US" sz="2800" b="1" dirty="0"/>
              <a:t>,</a:t>
            </a:r>
            <a:r>
              <a:rPr lang="en-US" sz="2800" dirty="0"/>
              <a:t> </a:t>
            </a:r>
            <a:r>
              <a:rPr lang="en-US" sz="2800" dirty="0" err="1"/>
              <a:t>yakni</a:t>
            </a:r>
            <a:r>
              <a:rPr lang="en-US" sz="2800" dirty="0"/>
              <a:t>:</a:t>
            </a:r>
          </a:p>
          <a:p>
            <a:pPr marL="0" indent="0">
              <a:buNone/>
            </a:pPr>
            <a:endParaRPr lang="en-US" sz="2800" dirty="0"/>
          </a:p>
          <a:p>
            <a:pPr marL="0" indent="0">
              <a:buNone/>
            </a:pPr>
            <a:r>
              <a:rPr lang="en-US" sz="2800" dirty="0"/>
              <a:t>        (1) </a:t>
            </a:r>
            <a:r>
              <a:rPr lang="en-US" sz="2800" b="1" i="1" dirty="0" err="1"/>
              <a:t>Struktur</a:t>
            </a:r>
            <a:r>
              <a:rPr lang="en-US" sz="2800" b="1" i="1" dirty="0"/>
              <a:t> </a:t>
            </a:r>
            <a:r>
              <a:rPr lang="en-US" sz="2800" b="1" i="1" dirty="0" err="1"/>
              <a:t>herarkis</a:t>
            </a:r>
            <a:r>
              <a:rPr lang="en-US" sz="2800" b="1" dirty="0"/>
              <a:t> (</a:t>
            </a:r>
            <a:r>
              <a:rPr lang="en-US" sz="2800" b="1" dirty="0" err="1"/>
              <a:t>panah</a:t>
            </a:r>
            <a:r>
              <a:rPr lang="en-US" sz="2800" b="1" dirty="0"/>
              <a:t> vertical)</a:t>
            </a:r>
            <a:endParaRPr lang="en-US" sz="2800" dirty="0"/>
          </a:p>
          <a:p>
            <a:pPr marL="0" indent="0">
              <a:buNone/>
            </a:pPr>
            <a:r>
              <a:rPr lang="en-US" sz="2800" dirty="0"/>
              <a:t>        (2) </a:t>
            </a:r>
            <a:r>
              <a:rPr lang="en-US" sz="2800" i="1" dirty="0" err="1"/>
              <a:t>Struktur</a:t>
            </a:r>
            <a:r>
              <a:rPr lang="en-US" sz="2800" i="1" dirty="0"/>
              <a:t> procedural</a:t>
            </a:r>
            <a:r>
              <a:rPr lang="en-US" sz="2800" dirty="0"/>
              <a:t> (</a:t>
            </a:r>
            <a:r>
              <a:rPr lang="en-US" sz="2800" dirty="0" err="1"/>
              <a:t>panah</a:t>
            </a:r>
            <a:r>
              <a:rPr lang="en-US" sz="2800" dirty="0"/>
              <a:t> horizontal)</a:t>
            </a:r>
          </a:p>
          <a:p>
            <a:pPr marL="0" indent="0">
              <a:buNone/>
            </a:pPr>
            <a:r>
              <a:rPr lang="en-US" sz="2800" dirty="0"/>
              <a:t>        (3) </a:t>
            </a:r>
            <a:r>
              <a:rPr lang="en-US" sz="2800" i="1" dirty="0" err="1"/>
              <a:t>Struktur</a:t>
            </a:r>
            <a:r>
              <a:rPr lang="en-US" sz="2800" i="1" dirty="0"/>
              <a:t>   </a:t>
            </a:r>
            <a:r>
              <a:rPr lang="en-US" sz="2800" i="1" dirty="0" err="1"/>
              <a:t>pengelompokan</a:t>
            </a:r>
            <a:r>
              <a:rPr lang="en-US" sz="2800" dirty="0"/>
              <a:t>,   </a:t>
            </a:r>
          </a:p>
          <a:p>
            <a:pPr marL="0" indent="0">
              <a:buNone/>
            </a:pPr>
            <a:r>
              <a:rPr lang="en-US" sz="2800" dirty="0"/>
              <a:t>        (4) </a:t>
            </a:r>
            <a:r>
              <a:rPr lang="en-US" sz="2800" dirty="0" err="1"/>
              <a:t>st</a:t>
            </a:r>
            <a:r>
              <a:rPr lang="en-US" sz="2800" i="1" dirty="0" err="1"/>
              <a:t>ruktur</a:t>
            </a:r>
            <a:r>
              <a:rPr lang="en-US" sz="2800" i="1" dirty="0"/>
              <a:t>  </a:t>
            </a:r>
            <a:r>
              <a:rPr lang="en-US" sz="2800" i="1" dirty="0" err="1"/>
              <a:t>kombinasi</a:t>
            </a:r>
            <a:r>
              <a:rPr lang="en-US" sz="2800" dirty="0"/>
              <a:t>,  </a:t>
            </a:r>
            <a:r>
              <a:rPr lang="en-US" sz="2800" dirty="0" err="1"/>
              <a:t>adalah</a:t>
            </a:r>
            <a:r>
              <a:rPr lang="en-US" sz="2800" dirty="0"/>
              <a:t>  </a:t>
            </a:r>
            <a:r>
              <a:rPr lang="en-US" sz="2800" dirty="0" err="1"/>
              <a:t>struktur</a:t>
            </a:r>
            <a:r>
              <a:rPr lang="en-US" sz="2800" dirty="0"/>
              <a:t>  </a:t>
            </a:r>
            <a:r>
              <a:rPr lang="en-US" sz="2800" dirty="0" err="1"/>
              <a:t>kombinasi</a:t>
            </a:r>
            <a:r>
              <a:rPr lang="en-US" sz="2800" dirty="0"/>
              <a:t>  </a:t>
            </a:r>
            <a:r>
              <a:rPr lang="en-US" sz="2800" dirty="0" err="1"/>
              <a:t>dari</a:t>
            </a:r>
            <a:r>
              <a:rPr lang="en-US" sz="2800" dirty="0"/>
              <a:t>  </a:t>
            </a:r>
            <a:r>
              <a:rPr lang="en-US" sz="2800" dirty="0" err="1"/>
              <a:t>dua</a:t>
            </a:r>
            <a:r>
              <a:rPr lang="en-US" sz="2800" dirty="0"/>
              <a:t>  </a:t>
            </a:r>
          </a:p>
          <a:p>
            <a:pPr marL="0" indent="0">
              <a:buNone/>
            </a:pPr>
            <a:r>
              <a:rPr lang="en-US" sz="2800" dirty="0"/>
              <a:t>              </a:t>
            </a:r>
            <a:r>
              <a:rPr lang="en-US" sz="2800" dirty="0" err="1"/>
              <a:t>atau</a:t>
            </a:r>
            <a:r>
              <a:rPr lang="en-US" sz="2800" dirty="0"/>
              <a:t>  </a:t>
            </a:r>
            <a:r>
              <a:rPr lang="en-US" sz="2800" dirty="0" err="1"/>
              <a:t>tiga</a:t>
            </a:r>
            <a:r>
              <a:rPr lang="en-US" sz="2800" dirty="0"/>
              <a:t> </a:t>
            </a:r>
            <a:r>
              <a:rPr lang="en-US" sz="2800" dirty="0" err="1"/>
              <a:t>struktur</a:t>
            </a:r>
            <a:r>
              <a:rPr lang="en-US" sz="2800" dirty="0"/>
              <a:t> </a:t>
            </a:r>
            <a:r>
              <a:rPr lang="en-US" sz="2800" dirty="0" err="1"/>
              <a:t>herarkis</a:t>
            </a:r>
            <a:r>
              <a:rPr lang="en-US" sz="2800" dirty="0"/>
              <a:t>, </a:t>
            </a:r>
            <a:r>
              <a:rPr lang="en-US" sz="2800" dirty="0" err="1"/>
              <a:t>prosedur</a:t>
            </a:r>
            <a:r>
              <a:rPr lang="en-US" sz="2800" dirty="0"/>
              <a:t> dan   </a:t>
            </a:r>
            <a:r>
              <a:rPr lang="en-US" sz="2800" dirty="0" err="1"/>
              <a:t>pengelompokan</a:t>
            </a:r>
            <a:r>
              <a:rPr lang="en-US" sz="2800" dirty="0"/>
              <a:t>.   </a:t>
            </a:r>
          </a:p>
          <a:p>
            <a:pPr marL="0" indent="0">
              <a:buNone/>
            </a:pPr>
            <a:r>
              <a:rPr lang="en-US" sz="2800" dirty="0"/>
              <a:t>                        </a:t>
            </a:r>
          </a:p>
        </p:txBody>
      </p:sp>
    </p:spTree>
    <p:extLst>
      <p:ext uri="{BB962C8B-B14F-4D97-AF65-F5344CB8AC3E}">
        <p14:creationId xmlns:p14="http://schemas.microsoft.com/office/powerpoint/2010/main" val="34746277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85530" y="0"/>
            <a:ext cx="11503365" cy="6294784"/>
          </a:xfrm>
          <a:prstGeom prst="rect">
            <a:avLst/>
          </a:prstGeom>
        </p:spPr>
      </p:pic>
    </p:spTree>
    <p:extLst>
      <p:ext uri="{BB962C8B-B14F-4D97-AF65-F5344CB8AC3E}">
        <p14:creationId xmlns:p14="http://schemas.microsoft.com/office/powerpoint/2010/main" val="9740670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634082"/>
          </a:xfrm>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461003" y="1052736"/>
            <a:ext cx="11706062" cy="5184576"/>
          </a:xfrm>
          <a:prstGeom prst="rect">
            <a:avLst/>
          </a:prstGeom>
        </p:spPr>
      </p:pic>
    </p:spTree>
    <p:extLst>
      <p:ext uri="{BB962C8B-B14F-4D97-AF65-F5344CB8AC3E}">
        <p14:creationId xmlns:p14="http://schemas.microsoft.com/office/powerpoint/2010/main" val="3036173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263353" y="692696"/>
            <a:ext cx="11703194" cy="5760640"/>
          </a:xfrm>
        </p:spPr>
      </p:pic>
    </p:spTree>
    <p:extLst>
      <p:ext uri="{BB962C8B-B14F-4D97-AF65-F5344CB8AC3E}">
        <p14:creationId xmlns:p14="http://schemas.microsoft.com/office/powerpoint/2010/main" val="3010581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a:stretch>
            <a:fillRect/>
          </a:stretch>
        </p:blipFill>
        <p:spPr>
          <a:xfrm>
            <a:off x="583660" y="739302"/>
            <a:ext cx="10894978" cy="5661498"/>
          </a:xfrm>
          <a:prstGeom prst="rect">
            <a:avLst/>
          </a:prstGeom>
        </p:spPr>
      </p:pic>
    </p:spTree>
    <p:extLst>
      <p:ext uri="{BB962C8B-B14F-4D97-AF65-F5344CB8AC3E}">
        <p14:creationId xmlns:p14="http://schemas.microsoft.com/office/powerpoint/2010/main" val="2923689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Assessment</a:t>
            </a:r>
            <a:endParaRPr lang="en-US" dirty="0"/>
          </a:p>
        </p:txBody>
      </p:sp>
      <p:sp>
        <p:nvSpPr>
          <p:cNvPr id="3" name="Text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06348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062686" y="1772816"/>
            <a:ext cx="10361906" cy="4534350"/>
          </a:xfrm>
          <a:prstGeom prst="rect">
            <a:avLst/>
          </a:prstGeom>
        </p:spPr>
      </p:pic>
    </p:spTree>
    <p:extLst>
      <p:ext uri="{BB962C8B-B14F-4D97-AF65-F5344CB8AC3E}">
        <p14:creationId xmlns:p14="http://schemas.microsoft.com/office/powerpoint/2010/main" val="155415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sp>
        <p:nvSpPr>
          <p:cNvPr id="431" name="Google Shape;431;p24"/>
          <p:cNvSpPr txBox="1">
            <a:spLocks noGrp="1"/>
          </p:cNvSpPr>
          <p:nvPr>
            <p:ph type="title"/>
          </p:nvPr>
        </p:nvSpPr>
        <p:spPr>
          <a:xfrm>
            <a:off x="1246415" y="274639"/>
            <a:ext cx="9699171" cy="868362"/>
          </a:xfrm>
          <a:prstGeom prst="rect">
            <a:avLst/>
          </a:prstGeom>
          <a:solidFill>
            <a:srgbClr val="FFFF00"/>
          </a:solidFill>
          <a:ln>
            <a:noFill/>
          </a:ln>
        </p:spPr>
        <p:txBody>
          <a:bodyPr spcFirstLastPara="1" wrap="square" lIns="97955" tIns="48964" rIns="97955" bIns="48964" anchor="ctr" anchorCtr="0">
            <a:normAutofit/>
          </a:bodyPr>
          <a:lstStyle/>
          <a:p>
            <a:pPr>
              <a:buSzPct val="100000"/>
            </a:pPr>
            <a:r>
              <a:rPr lang="en-US"/>
              <a:t>ASSESMENT/PENILAIAN PEMBELAJARAN</a:t>
            </a:r>
            <a:endParaRPr/>
          </a:p>
        </p:txBody>
      </p:sp>
      <p:grpSp>
        <p:nvGrpSpPr>
          <p:cNvPr id="432" name="Google Shape;432;p24"/>
          <p:cNvGrpSpPr/>
          <p:nvPr/>
        </p:nvGrpSpPr>
        <p:grpSpPr>
          <a:xfrm>
            <a:off x="1246756" y="1621888"/>
            <a:ext cx="9698491" cy="4430652"/>
            <a:chOff x="0" y="294562"/>
            <a:chExt cx="9051925" cy="4135275"/>
          </a:xfrm>
        </p:grpSpPr>
        <p:sp>
          <p:nvSpPr>
            <p:cNvPr id="433" name="Google Shape;433;p24"/>
            <p:cNvSpPr/>
            <p:nvPr/>
          </p:nvSpPr>
          <p:spPr>
            <a:xfrm>
              <a:off x="0" y="1192080"/>
              <a:ext cx="9051925" cy="176400"/>
            </a:xfrm>
            <a:prstGeom prst="rect">
              <a:avLst/>
            </a:prstGeom>
            <a:solidFill>
              <a:schemeClr val="lt1">
                <a:alpha val="89803"/>
              </a:schemeClr>
            </a:solidFill>
            <a:ln w="25400" cap="flat" cmpd="sng">
              <a:solidFill>
                <a:schemeClr val="accent1"/>
              </a:solidFill>
              <a:prstDash val="solid"/>
              <a:round/>
              <a:headEnd type="none" w="sm" len="sm"/>
              <a:tailEnd type="none" w="sm" len="sm"/>
            </a:ln>
          </p:spPr>
          <p:txBody>
            <a:bodyPr spcFirstLastPara="1" wrap="square" lIns="97955" tIns="97955" rIns="97955" bIns="97955" anchor="ctr"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34" name="Google Shape;434;p24"/>
            <p:cNvSpPr/>
            <p:nvPr/>
          </p:nvSpPr>
          <p:spPr>
            <a:xfrm>
              <a:off x="452154" y="294562"/>
              <a:ext cx="6330159" cy="1000838"/>
            </a:xfrm>
            <a:prstGeom prst="roundRect">
              <a:avLst>
                <a:gd name="adj" fmla="val 16667"/>
              </a:avLst>
            </a:prstGeom>
            <a:solidFill>
              <a:schemeClr val="accent1"/>
            </a:solidFill>
            <a:ln w="25400" cap="flat" cmpd="sng">
              <a:solidFill>
                <a:schemeClr val="lt1"/>
              </a:solidFill>
              <a:prstDash val="solid"/>
              <a:round/>
              <a:headEnd type="none" w="sm" len="sm"/>
              <a:tailEnd type="none" w="sm" len="sm"/>
            </a:ln>
          </p:spPr>
          <p:txBody>
            <a:bodyPr spcFirstLastPara="1" wrap="square" lIns="97955" tIns="97955" rIns="97955" bIns="97955" anchor="ctr"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35" name="Google Shape;435;p24"/>
            <p:cNvSpPr txBox="1"/>
            <p:nvPr/>
          </p:nvSpPr>
          <p:spPr>
            <a:xfrm>
              <a:off x="501011" y="343419"/>
              <a:ext cx="6232445" cy="903124"/>
            </a:xfrm>
            <a:prstGeom prst="rect">
              <a:avLst/>
            </a:prstGeom>
            <a:noFill/>
            <a:ln>
              <a:noFill/>
            </a:ln>
          </p:spPr>
          <p:txBody>
            <a:bodyPr spcFirstLastPara="1" wrap="square" lIns="256580" tIns="0" rIns="256580" bIns="0" anchor="ctr" anchorCtr="0">
              <a:noAutofit/>
            </a:bodyPr>
            <a:lstStyle/>
            <a:p>
              <a:pPr marL="0" marR="0" lvl="0" indent="0" algn="l" defTabSz="979688" rtl="0" eaLnBrk="1" fontAlgn="auto" latinLnBrk="0" hangingPunct="1">
                <a:lnSpc>
                  <a:spcPct val="90000"/>
                </a:lnSpc>
                <a:spcBef>
                  <a:spcPts val="0"/>
                </a:spcBef>
                <a:spcAft>
                  <a:spcPts val="0"/>
                </a:spcAft>
                <a:buClr>
                  <a:srgbClr val="FFFFFF"/>
                </a:buClr>
                <a:buSzPts val="2400"/>
                <a:buFontTx/>
                <a:buNone/>
                <a:tabLst/>
                <a:defRPr/>
              </a:pPr>
              <a:r>
                <a:rPr kumimoji="0" lang="en-US" sz="2571" b="0" i="0" u="none" strike="noStrike" kern="0" cap="none" spc="0" normalizeH="0" baseline="0" noProof="0">
                  <a:ln>
                    <a:noFill/>
                  </a:ln>
                  <a:solidFill>
                    <a:srgbClr val="FFFFFF"/>
                  </a:solidFill>
                  <a:effectLst/>
                  <a:uLnTx/>
                  <a:uFillTx/>
                  <a:latin typeface="Calibri"/>
                  <a:ea typeface="Calibri"/>
                  <a:cs typeface="Calibri"/>
                  <a:sym typeface="Calibri"/>
                </a:rPr>
                <a:t>Kriteria sukses untuk mencapai LO harus jelas</a:t>
              </a:r>
              <a:endParaRPr kumimoji="0" sz="2571"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436" name="Google Shape;436;p24"/>
            <p:cNvSpPr/>
            <p:nvPr/>
          </p:nvSpPr>
          <p:spPr>
            <a:xfrm>
              <a:off x="0" y="2112361"/>
              <a:ext cx="9051925" cy="176400"/>
            </a:xfrm>
            <a:prstGeom prst="rect">
              <a:avLst/>
            </a:prstGeom>
            <a:solidFill>
              <a:schemeClr val="lt1">
                <a:alpha val="89803"/>
              </a:schemeClr>
            </a:solidFill>
            <a:ln w="25400" cap="flat" cmpd="sng">
              <a:solidFill>
                <a:schemeClr val="accent1"/>
              </a:solidFill>
              <a:prstDash val="solid"/>
              <a:round/>
              <a:headEnd type="none" w="sm" len="sm"/>
              <a:tailEnd type="none" w="sm" len="sm"/>
            </a:ln>
          </p:spPr>
          <p:txBody>
            <a:bodyPr spcFirstLastPara="1" wrap="square" lIns="97955" tIns="97955" rIns="97955" bIns="97955" anchor="ctr"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37" name="Google Shape;437;p24"/>
            <p:cNvSpPr/>
            <p:nvPr/>
          </p:nvSpPr>
          <p:spPr>
            <a:xfrm>
              <a:off x="452154" y="1406280"/>
              <a:ext cx="6330159" cy="809400"/>
            </a:xfrm>
            <a:prstGeom prst="roundRect">
              <a:avLst>
                <a:gd name="adj" fmla="val 16667"/>
              </a:avLst>
            </a:prstGeom>
            <a:solidFill>
              <a:schemeClr val="accent1"/>
            </a:solidFill>
            <a:ln w="25400" cap="flat" cmpd="sng">
              <a:solidFill>
                <a:schemeClr val="lt1"/>
              </a:solidFill>
              <a:prstDash val="solid"/>
              <a:round/>
              <a:headEnd type="none" w="sm" len="sm"/>
              <a:tailEnd type="none" w="sm" len="sm"/>
            </a:ln>
          </p:spPr>
          <p:txBody>
            <a:bodyPr spcFirstLastPara="1" wrap="square" lIns="97955" tIns="97955" rIns="97955" bIns="97955" anchor="ctr"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38" name="Google Shape;438;p24"/>
            <p:cNvSpPr txBox="1"/>
            <p:nvPr/>
          </p:nvSpPr>
          <p:spPr>
            <a:xfrm>
              <a:off x="491666" y="1445792"/>
              <a:ext cx="6251135" cy="730376"/>
            </a:xfrm>
            <a:prstGeom prst="rect">
              <a:avLst/>
            </a:prstGeom>
            <a:noFill/>
            <a:ln>
              <a:noFill/>
            </a:ln>
          </p:spPr>
          <p:txBody>
            <a:bodyPr spcFirstLastPara="1" wrap="square" lIns="256580" tIns="0" rIns="256580" bIns="0" anchor="ctr" anchorCtr="0">
              <a:noAutofit/>
            </a:bodyPr>
            <a:lstStyle/>
            <a:p>
              <a:pPr marL="0" marR="0" lvl="0" indent="0" algn="l" defTabSz="979688" rtl="0" eaLnBrk="1" fontAlgn="auto" latinLnBrk="0" hangingPunct="1">
                <a:lnSpc>
                  <a:spcPct val="90000"/>
                </a:lnSpc>
                <a:spcBef>
                  <a:spcPts val="0"/>
                </a:spcBef>
                <a:spcAft>
                  <a:spcPts val="0"/>
                </a:spcAft>
                <a:buClr>
                  <a:srgbClr val="FFFFFF"/>
                </a:buClr>
                <a:buSzPts val="2400"/>
                <a:buFontTx/>
                <a:buNone/>
                <a:tabLst/>
                <a:defRPr/>
              </a:pPr>
              <a:r>
                <a:rPr kumimoji="0" lang="en-US" sz="2571" b="0" i="0" u="none" strike="noStrike" kern="0" cap="none" spc="0" normalizeH="0" baseline="0" noProof="0">
                  <a:ln>
                    <a:noFill/>
                  </a:ln>
                  <a:solidFill>
                    <a:srgbClr val="FFFFFF"/>
                  </a:solidFill>
                  <a:effectLst/>
                  <a:uLnTx/>
                  <a:uFillTx/>
                  <a:latin typeface="Calibri"/>
                  <a:ea typeface="Calibri"/>
                  <a:cs typeface="Calibri"/>
                  <a:sym typeface="Calibri"/>
                </a:rPr>
                <a:t>Metode penilaian; Test atau Non-test</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39" name="Google Shape;439;p24"/>
            <p:cNvSpPr/>
            <p:nvPr/>
          </p:nvSpPr>
          <p:spPr>
            <a:xfrm>
              <a:off x="0" y="3230718"/>
              <a:ext cx="9051925" cy="176400"/>
            </a:xfrm>
            <a:prstGeom prst="rect">
              <a:avLst/>
            </a:prstGeom>
            <a:solidFill>
              <a:schemeClr val="lt1">
                <a:alpha val="89803"/>
              </a:schemeClr>
            </a:solidFill>
            <a:ln w="25400" cap="flat" cmpd="sng">
              <a:solidFill>
                <a:schemeClr val="accent1"/>
              </a:solidFill>
              <a:prstDash val="solid"/>
              <a:round/>
              <a:headEnd type="none" w="sm" len="sm"/>
              <a:tailEnd type="none" w="sm" len="sm"/>
            </a:ln>
          </p:spPr>
          <p:txBody>
            <a:bodyPr spcFirstLastPara="1" wrap="square" lIns="97955" tIns="97955" rIns="97955" bIns="97955" anchor="ctr"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40" name="Google Shape;440;p24"/>
            <p:cNvSpPr/>
            <p:nvPr/>
          </p:nvSpPr>
          <p:spPr>
            <a:xfrm>
              <a:off x="452154" y="2326561"/>
              <a:ext cx="6330159" cy="1007477"/>
            </a:xfrm>
            <a:prstGeom prst="roundRect">
              <a:avLst>
                <a:gd name="adj" fmla="val 16667"/>
              </a:avLst>
            </a:prstGeom>
            <a:solidFill>
              <a:schemeClr val="accent1"/>
            </a:solidFill>
            <a:ln w="25400" cap="flat" cmpd="sng">
              <a:solidFill>
                <a:schemeClr val="lt1"/>
              </a:solidFill>
              <a:prstDash val="solid"/>
              <a:round/>
              <a:headEnd type="none" w="sm" len="sm"/>
              <a:tailEnd type="none" w="sm" len="sm"/>
            </a:ln>
          </p:spPr>
          <p:txBody>
            <a:bodyPr spcFirstLastPara="1" wrap="square" lIns="97955" tIns="97955" rIns="97955" bIns="97955" anchor="ctr"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41" name="Google Shape;441;p24"/>
            <p:cNvSpPr txBox="1"/>
            <p:nvPr/>
          </p:nvSpPr>
          <p:spPr>
            <a:xfrm>
              <a:off x="501335" y="2375742"/>
              <a:ext cx="6231797" cy="909115"/>
            </a:xfrm>
            <a:prstGeom prst="rect">
              <a:avLst/>
            </a:prstGeom>
            <a:noFill/>
            <a:ln>
              <a:noFill/>
            </a:ln>
          </p:spPr>
          <p:txBody>
            <a:bodyPr spcFirstLastPara="1" wrap="square" lIns="256580" tIns="0" rIns="256580" bIns="0" anchor="ctr" anchorCtr="0">
              <a:noAutofit/>
            </a:bodyPr>
            <a:lstStyle/>
            <a:p>
              <a:pPr marL="0" marR="0" lvl="0" indent="0" algn="l" defTabSz="979688" rtl="0" eaLnBrk="1" fontAlgn="auto" latinLnBrk="0" hangingPunct="1">
                <a:lnSpc>
                  <a:spcPct val="90000"/>
                </a:lnSpc>
                <a:spcBef>
                  <a:spcPts val="0"/>
                </a:spcBef>
                <a:spcAft>
                  <a:spcPts val="0"/>
                </a:spcAft>
                <a:buClr>
                  <a:srgbClr val="FFFFFF"/>
                </a:buClr>
                <a:buSzPts val="2000"/>
                <a:buFontTx/>
                <a:buNone/>
                <a:tabLst/>
                <a:defRPr/>
              </a:pPr>
              <a:r>
                <a:rPr kumimoji="0" lang="en-US" sz="2143" b="0" i="0" u="none" strike="noStrike" kern="0" cap="none" spc="0" normalizeH="0" baseline="0" noProof="0">
                  <a:ln>
                    <a:noFill/>
                  </a:ln>
                  <a:solidFill>
                    <a:srgbClr val="FFFFFF"/>
                  </a:solidFill>
                  <a:effectLst/>
                  <a:uLnTx/>
                  <a:uFillTx/>
                  <a:latin typeface="Calibri"/>
                  <a:ea typeface="Calibri"/>
                  <a:cs typeface="Calibri"/>
                  <a:sym typeface="Calibri"/>
                </a:rPr>
                <a:t>Instrument penilaian yang digunakan, seperti Quiz (multiple choice, T/F), rubric holistik, rubric deskriptif - analitik</a:t>
              </a:r>
              <a:endParaRPr kumimoji="0" sz="2143"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442" name="Google Shape;442;p24"/>
            <p:cNvSpPr/>
            <p:nvPr/>
          </p:nvSpPr>
          <p:spPr>
            <a:xfrm>
              <a:off x="0" y="4253437"/>
              <a:ext cx="9051925" cy="176400"/>
            </a:xfrm>
            <a:prstGeom prst="rect">
              <a:avLst/>
            </a:prstGeom>
            <a:solidFill>
              <a:schemeClr val="lt1">
                <a:alpha val="89803"/>
              </a:schemeClr>
            </a:solidFill>
            <a:ln w="25400" cap="flat" cmpd="sng">
              <a:solidFill>
                <a:schemeClr val="accent1"/>
              </a:solidFill>
              <a:prstDash val="solid"/>
              <a:round/>
              <a:headEnd type="none" w="sm" len="sm"/>
              <a:tailEnd type="none" w="sm" len="sm"/>
            </a:ln>
          </p:spPr>
          <p:txBody>
            <a:bodyPr spcFirstLastPara="1" wrap="square" lIns="97955" tIns="97955" rIns="97955" bIns="97955" anchor="ctr"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43" name="Google Shape;443;p24"/>
            <p:cNvSpPr/>
            <p:nvPr/>
          </p:nvSpPr>
          <p:spPr>
            <a:xfrm>
              <a:off x="452154" y="3444918"/>
              <a:ext cx="6330159" cy="911838"/>
            </a:xfrm>
            <a:prstGeom prst="roundRect">
              <a:avLst>
                <a:gd name="adj" fmla="val 16667"/>
              </a:avLst>
            </a:prstGeom>
            <a:solidFill>
              <a:schemeClr val="accent1"/>
            </a:solidFill>
            <a:ln w="25400" cap="flat" cmpd="sng">
              <a:solidFill>
                <a:schemeClr val="lt1"/>
              </a:solidFill>
              <a:prstDash val="solid"/>
              <a:round/>
              <a:headEnd type="none" w="sm" len="sm"/>
              <a:tailEnd type="none" w="sm" len="sm"/>
            </a:ln>
          </p:spPr>
          <p:txBody>
            <a:bodyPr spcFirstLastPara="1" wrap="square" lIns="97955" tIns="97955" rIns="97955" bIns="97955" anchor="ctr"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444" name="Google Shape;444;p24"/>
            <p:cNvSpPr txBox="1"/>
            <p:nvPr/>
          </p:nvSpPr>
          <p:spPr>
            <a:xfrm>
              <a:off x="496666" y="3489430"/>
              <a:ext cx="6241135" cy="822814"/>
            </a:xfrm>
            <a:prstGeom prst="rect">
              <a:avLst/>
            </a:prstGeom>
            <a:noFill/>
            <a:ln>
              <a:noFill/>
            </a:ln>
          </p:spPr>
          <p:txBody>
            <a:bodyPr spcFirstLastPara="1" wrap="square" lIns="256580" tIns="0" rIns="256580" bIns="0" anchor="ctr" anchorCtr="0">
              <a:noAutofit/>
            </a:bodyPr>
            <a:lstStyle/>
            <a:p>
              <a:pPr marL="0" marR="0" lvl="0" indent="0" algn="l" defTabSz="979688" rtl="0" eaLnBrk="1" fontAlgn="auto" latinLnBrk="0" hangingPunct="1">
                <a:lnSpc>
                  <a:spcPct val="90000"/>
                </a:lnSpc>
                <a:spcBef>
                  <a:spcPts val="0"/>
                </a:spcBef>
                <a:spcAft>
                  <a:spcPts val="0"/>
                </a:spcAft>
                <a:buClr>
                  <a:srgbClr val="FFFFFF"/>
                </a:buClr>
                <a:buSzPts val="1800"/>
                <a:buFontTx/>
                <a:buNone/>
                <a:tabLst/>
                <a:defRPr/>
              </a:pPr>
              <a:r>
                <a:rPr kumimoji="0" lang="en-US" sz="1929" b="0" i="0" u="none" strike="noStrike" kern="0" cap="none" spc="0" normalizeH="0" baseline="0" noProof="0">
                  <a:ln>
                    <a:noFill/>
                  </a:ln>
                  <a:solidFill>
                    <a:srgbClr val="FFFFFF"/>
                  </a:solidFill>
                  <a:effectLst/>
                  <a:uLnTx/>
                  <a:uFillTx/>
                  <a:latin typeface="Calibri"/>
                  <a:ea typeface="Calibri"/>
                  <a:cs typeface="Calibri"/>
                  <a:sym typeface="Calibri"/>
                </a:rPr>
                <a:t>Bobot penilaian disesuaikan dengan waktu yang digunakan untuk membahas atau mengerjakan tugas, atau besarnya sumbangan suatu kemampuan terhadap CPMK</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grpSp>
    </p:spTree>
    <p:extLst>
      <p:ext uri="{BB962C8B-B14F-4D97-AF65-F5344CB8AC3E}">
        <p14:creationId xmlns:p14="http://schemas.microsoft.com/office/powerpoint/2010/main" val="416714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2"/>
          <p:cNvSpPr/>
          <p:nvPr/>
        </p:nvSpPr>
        <p:spPr>
          <a:xfrm>
            <a:off x="707572" y="972210"/>
            <a:ext cx="10755902" cy="5692140"/>
          </a:xfrm>
          <a:custGeom>
            <a:avLst/>
            <a:gdLst/>
            <a:ahLst/>
            <a:cxnLst/>
            <a:rect l="l" t="t" r="r" b="b"/>
            <a:pathLst>
              <a:path w="9126220" h="5692140" extrusionOk="0">
                <a:moveTo>
                  <a:pt x="0" y="5691860"/>
                </a:moveTo>
                <a:lnTo>
                  <a:pt x="9125775" y="5691860"/>
                </a:lnTo>
                <a:lnTo>
                  <a:pt x="9125775" y="0"/>
                </a:lnTo>
                <a:lnTo>
                  <a:pt x="0" y="0"/>
                </a:lnTo>
                <a:lnTo>
                  <a:pt x="0" y="5691860"/>
                </a:lnTo>
                <a:close/>
              </a:path>
            </a:pathLst>
          </a:custGeom>
          <a:solidFill>
            <a:srgbClr val="DCE6F2"/>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58" name="Google Shape;358;p22"/>
          <p:cNvSpPr/>
          <p:nvPr/>
        </p:nvSpPr>
        <p:spPr>
          <a:xfrm>
            <a:off x="707572" y="972210"/>
            <a:ext cx="10755902" cy="5692140"/>
          </a:xfrm>
          <a:custGeom>
            <a:avLst/>
            <a:gdLst/>
            <a:ahLst/>
            <a:cxnLst/>
            <a:rect l="l" t="t" r="r" b="b"/>
            <a:pathLst>
              <a:path w="9126220" h="5692140" extrusionOk="0">
                <a:moveTo>
                  <a:pt x="0" y="0"/>
                </a:moveTo>
                <a:lnTo>
                  <a:pt x="9125775" y="0"/>
                </a:lnTo>
                <a:lnTo>
                  <a:pt x="9125775" y="5691860"/>
                </a:lnTo>
                <a:lnTo>
                  <a:pt x="0" y="5691860"/>
                </a:lnTo>
              </a:path>
            </a:pathLst>
          </a:custGeom>
          <a:noFill/>
          <a:ln w="25400" cap="flat" cmpd="sng">
            <a:solidFill>
              <a:srgbClr val="385D8A"/>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59" name="Google Shape;359;p22"/>
          <p:cNvSpPr/>
          <p:nvPr/>
        </p:nvSpPr>
        <p:spPr>
          <a:xfrm>
            <a:off x="1149213" y="1500544"/>
            <a:ext cx="6265545" cy="3908425"/>
          </a:xfrm>
          <a:custGeom>
            <a:avLst/>
            <a:gdLst/>
            <a:ahLst/>
            <a:cxnLst/>
            <a:rect l="l" t="t" r="r" b="b"/>
            <a:pathLst>
              <a:path w="5316220" h="3908425" extrusionOk="0">
                <a:moveTo>
                  <a:pt x="0" y="3907802"/>
                </a:moveTo>
                <a:lnTo>
                  <a:pt x="5315610" y="3907802"/>
                </a:lnTo>
                <a:lnTo>
                  <a:pt x="5315610" y="0"/>
                </a:lnTo>
                <a:lnTo>
                  <a:pt x="0" y="0"/>
                </a:lnTo>
                <a:lnTo>
                  <a:pt x="0" y="3907802"/>
                </a:lnTo>
                <a:close/>
              </a:path>
            </a:pathLst>
          </a:custGeom>
          <a:solidFill>
            <a:srgbClr val="EBF1DE"/>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60" name="Google Shape;360;p22"/>
          <p:cNvSpPr/>
          <p:nvPr/>
        </p:nvSpPr>
        <p:spPr>
          <a:xfrm>
            <a:off x="993832" y="1500544"/>
            <a:ext cx="6605315" cy="3908425"/>
          </a:xfrm>
          <a:custGeom>
            <a:avLst/>
            <a:gdLst/>
            <a:ahLst/>
            <a:cxnLst/>
            <a:rect l="l" t="t" r="r" b="b"/>
            <a:pathLst>
              <a:path w="5604510" h="3908425" extrusionOk="0">
                <a:moveTo>
                  <a:pt x="0" y="0"/>
                </a:moveTo>
                <a:lnTo>
                  <a:pt x="5604408" y="0"/>
                </a:lnTo>
                <a:lnTo>
                  <a:pt x="5604408" y="3907802"/>
                </a:lnTo>
                <a:lnTo>
                  <a:pt x="0" y="3907802"/>
                </a:lnTo>
                <a:lnTo>
                  <a:pt x="0" y="0"/>
                </a:lnTo>
                <a:close/>
              </a:path>
            </a:pathLst>
          </a:custGeom>
          <a:noFill/>
          <a:ln w="25400" cap="flat" cmpd="sng">
            <a:solidFill>
              <a:srgbClr val="385D8A"/>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61" name="Google Shape;361;p22"/>
          <p:cNvSpPr txBox="1"/>
          <p:nvPr/>
        </p:nvSpPr>
        <p:spPr>
          <a:xfrm>
            <a:off x="866380" y="5990716"/>
            <a:ext cx="7181578" cy="696216"/>
          </a:xfrm>
          <a:prstGeom prst="rect">
            <a:avLst/>
          </a:prstGeom>
          <a:noFill/>
          <a:ln>
            <a:noFill/>
          </a:ln>
        </p:spPr>
        <p:txBody>
          <a:bodyPr spcFirstLastPara="1" wrap="square" lIns="0" tIns="0" rIns="0" bIns="0" anchor="t" anchorCtr="0">
            <a:sp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286"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286"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442900" marR="0" lvl="0" indent="0" algn="l" defTabSz="979688" rtl="0" eaLnBrk="1" fontAlgn="auto" latinLnBrk="0" hangingPunct="1">
              <a:lnSpc>
                <a:spcPct val="100000"/>
              </a:lnSpc>
              <a:spcBef>
                <a:spcPts val="820"/>
              </a:spcBef>
              <a:spcAft>
                <a:spcPts val="0"/>
              </a:spcAft>
              <a:buClr>
                <a:srgbClr val="000000"/>
              </a:buClr>
              <a:buSzTx/>
              <a:buFontTx/>
              <a:buNone/>
              <a:tabLst/>
              <a:defRPr/>
            </a:pPr>
            <a:r>
              <a:rPr kumimoji="0" lang="en-US" sz="1286" b="0" i="0" u="none" strike="noStrike" kern="0" cap="none" spc="0" normalizeH="0" baseline="0" noProof="0">
                <a:ln>
                  <a:noFill/>
                </a:ln>
                <a:solidFill>
                  <a:srgbClr val="8A8A8A"/>
                </a:solidFill>
                <a:effectLst/>
                <a:uLnTx/>
                <a:uFillTx/>
                <a:latin typeface="Calibri"/>
                <a:ea typeface="Calibri"/>
                <a:cs typeface="Calibri"/>
                <a:sym typeface="Calibri"/>
              </a:rPr>
              <a:t>3/7/2016 6:02 PM</a:t>
            </a:r>
            <a:endParaRPr kumimoji="0" sz="1286"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62" name="Google Shape;362;p22"/>
          <p:cNvSpPr txBox="1"/>
          <p:nvPr/>
        </p:nvSpPr>
        <p:spPr>
          <a:xfrm>
            <a:off x="8047928" y="4941164"/>
            <a:ext cx="3377498" cy="1883464"/>
          </a:xfrm>
          <a:prstGeom prst="rect">
            <a:avLst/>
          </a:prstGeom>
          <a:noFill/>
          <a:ln>
            <a:noFill/>
          </a:ln>
        </p:spPr>
        <p:txBody>
          <a:bodyPr spcFirstLastPara="1" wrap="square" lIns="0" tIns="0" rIns="0" bIns="0" anchor="t" anchorCtr="0">
            <a:sp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286"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286"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286"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286"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286"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286"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286"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286"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527942" lvl="0" indent="0" algn="r" defTabSz="979688" rtl="0" eaLnBrk="1" fontAlgn="auto" latinLnBrk="0" hangingPunct="1">
              <a:lnSpc>
                <a:spcPct val="100000"/>
              </a:lnSpc>
              <a:spcBef>
                <a:spcPts val="804"/>
              </a:spcBef>
              <a:spcAft>
                <a:spcPts val="0"/>
              </a:spcAft>
              <a:buClr>
                <a:srgbClr val="000000"/>
              </a:buClr>
              <a:buSzTx/>
              <a:buFontTx/>
              <a:buNone/>
              <a:tabLst/>
              <a:defRPr/>
            </a:pPr>
            <a:r>
              <a:rPr kumimoji="0" lang="en-US" sz="1286" b="0" i="0" u="none" strike="noStrike" kern="0" cap="none" spc="0" normalizeH="0" baseline="0" noProof="0">
                <a:ln>
                  <a:noFill/>
                </a:ln>
                <a:solidFill>
                  <a:srgbClr val="8A8A8A"/>
                </a:solidFill>
                <a:effectLst/>
                <a:uLnTx/>
                <a:uFillTx/>
                <a:latin typeface="Calibri"/>
                <a:ea typeface="Calibri"/>
                <a:cs typeface="Calibri"/>
                <a:sym typeface="Calibri"/>
              </a:rPr>
              <a:t>9</a:t>
            </a:r>
            <a:endParaRPr kumimoji="0" sz="1286"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63" name="Google Shape;363;p22"/>
          <p:cNvSpPr/>
          <p:nvPr/>
        </p:nvSpPr>
        <p:spPr>
          <a:xfrm>
            <a:off x="1289521" y="1626107"/>
            <a:ext cx="6266743" cy="1295400"/>
          </a:xfrm>
          <a:prstGeom prst="rect">
            <a:avLst/>
          </a:prstGeom>
          <a:blipFill rotWithShape="1">
            <a:blip r:embed="rId3">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64" name="Google Shape;364;p22"/>
          <p:cNvSpPr/>
          <p:nvPr/>
        </p:nvSpPr>
        <p:spPr>
          <a:xfrm>
            <a:off x="1241025" y="1607819"/>
            <a:ext cx="5839260" cy="1388364"/>
          </a:xfrm>
          <a:prstGeom prst="rect">
            <a:avLst/>
          </a:prstGeom>
          <a:blipFill rotWithShape="1">
            <a:blip r:embed="rId4">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65" name="Google Shape;365;p22"/>
          <p:cNvSpPr/>
          <p:nvPr/>
        </p:nvSpPr>
        <p:spPr>
          <a:xfrm>
            <a:off x="1343472" y="1652613"/>
            <a:ext cx="6155133" cy="1200327"/>
          </a:xfrm>
          <a:prstGeom prst="rect">
            <a:avLst/>
          </a:prstGeom>
          <a:blipFill rotWithShape="1">
            <a:blip r:embed="rId5">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66" name="Google Shape;366;p22"/>
          <p:cNvSpPr/>
          <p:nvPr/>
        </p:nvSpPr>
        <p:spPr>
          <a:xfrm>
            <a:off x="1343466" y="1652613"/>
            <a:ext cx="6155532" cy="1200785"/>
          </a:xfrm>
          <a:custGeom>
            <a:avLst/>
            <a:gdLst/>
            <a:ahLst/>
            <a:cxnLst/>
            <a:rect l="l" t="t" r="r" b="b"/>
            <a:pathLst>
              <a:path w="5222875" h="1200785" extrusionOk="0">
                <a:moveTo>
                  <a:pt x="0" y="0"/>
                </a:moveTo>
                <a:lnTo>
                  <a:pt x="5222544" y="0"/>
                </a:lnTo>
                <a:lnTo>
                  <a:pt x="5222544" y="1200327"/>
                </a:lnTo>
                <a:lnTo>
                  <a:pt x="0" y="1200327"/>
                </a:lnTo>
                <a:lnTo>
                  <a:pt x="0" y="0"/>
                </a:lnTo>
                <a:close/>
              </a:path>
            </a:pathLst>
          </a:custGeom>
          <a:noFill/>
          <a:ln w="9525" cap="flat" cmpd="sng">
            <a:solidFill>
              <a:srgbClr val="4A7EBB"/>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67" name="Google Shape;367;p22"/>
          <p:cNvSpPr txBox="1"/>
          <p:nvPr/>
        </p:nvSpPr>
        <p:spPr>
          <a:xfrm>
            <a:off x="1436271" y="1683094"/>
            <a:ext cx="5387681" cy="1187505"/>
          </a:xfrm>
          <a:prstGeom prst="rect">
            <a:avLst/>
          </a:prstGeom>
          <a:noFill/>
          <a:ln>
            <a:noFill/>
          </a:ln>
        </p:spPr>
        <p:txBody>
          <a:bodyPr spcFirstLastPara="1" wrap="square" lIns="0" tIns="0" rIns="0" bIns="0" anchor="t" anchorCtr="0">
            <a:spAutoFit/>
          </a:bodyPr>
          <a:lstStyle/>
          <a:p>
            <a:pPr marL="13607" marR="5443" lvl="0" indent="-68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1" i="0" u="none" strike="noStrike" kern="0" cap="none" spc="0" normalizeH="0" baseline="0" noProof="0">
                <a:ln>
                  <a:noFill/>
                </a:ln>
                <a:solidFill>
                  <a:srgbClr val="000000"/>
                </a:solidFill>
                <a:effectLst/>
                <a:uLnTx/>
                <a:uFillTx/>
                <a:latin typeface="Calibri"/>
                <a:ea typeface="Calibri"/>
                <a:cs typeface="Calibri"/>
                <a:sym typeface="Calibri"/>
              </a:rPr>
              <a:t>menyusun, menyampaikan, menyepakati tahap,  teknik, instrumen, kriteria, indikator, dan bobot  penilaian antara penilai dan yang dinilai sesuai  dengan rencana pembelajaran</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68" name="Google Shape;368;p22"/>
          <p:cNvSpPr/>
          <p:nvPr/>
        </p:nvSpPr>
        <p:spPr>
          <a:xfrm>
            <a:off x="1163790" y="3154679"/>
            <a:ext cx="6392473" cy="464807"/>
          </a:xfrm>
          <a:prstGeom prst="rect">
            <a:avLst/>
          </a:prstGeom>
          <a:blipFill rotWithShape="1">
            <a:blip r:embed="rId6">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69" name="Google Shape;369;p22"/>
          <p:cNvSpPr/>
          <p:nvPr/>
        </p:nvSpPr>
        <p:spPr>
          <a:xfrm>
            <a:off x="1115295" y="3134869"/>
            <a:ext cx="3969476" cy="565403"/>
          </a:xfrm>
          <a:prstGeom prst="rect">
            <a:avLst/>
          </a:prstGeom>
          <a:blipFill rotWithShape="1">
            <a:blip r:embed="rId7">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70" name="Google Shape;370;p22"/>
          <p:cNvSpPr/>
          <p:nvPr/>
        </p:nvSpPr>
        <p:spPr>
          <a:xfrm>
            <a:off x="1218484" y="3181045"/>
            <a:ext cx="6280122" cy="369328"/>
          </a:xfrm>
          <a:prstGeom prst="rect">
            <a:avLst/>
          </a:prstGeom>
          <a:blipFill rotWithShape="1">
            <a:blip r:embed="rId8">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71" name="Google Shape;371;p22"/>
          <p:cNvSpPr/>
          <p:nvPr/>
        </p:nvSpPr>
        <p:spPr>
          <a:xfrm>
            <a:off x="1218483" y="3181045"/>
            <a:ext cx="6280513" cy="369570"/>
          </a:xfrm>
          <a:custGeom>
            <a:avLst/>
            <a:gdLst/>
            <a:ahLst/>
            <a:cxnLst/>
            <a:rect l="l" t="t" r="r" b="b"/>
            <a:pathLst>
              <a:path w="5328920" h="369570" extrusionOk="0">
                <a:moveTo>
                  <a:pt x="0" y="0"/>
                </a:moveTo>
                <a:lnTo>
                  <a:pt x="5328589" y="0"/>
                </a:lnTo>
                <a:lnTo>
                  <a:pt x="5328589" y="369328"/>
                </a:lnTo>
                <a:lnTo>
                  <a:pt x="0" y="369328"/>
                </a:lnTo>
                <a:lnTo>
                  <a:pt x="0" y="0"/>
                </a:lnTo>
                <a:close/>
              </a:path>
            </a:pathLst>
          </a:custGeom>
          <a:noFill/>
          <a:ln w="9525" cap="flat" cmpd="sng">
            <a:solidFill>
              <a:srgbClr val="4A7EBB"/>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72" name="Google Shape;372;p22"/>
          <p:cNvSpPr txBox="1"/>
          <p:nvPr/>
        </p:nvSpPr>
        <p:spPr>
          <a:xfrm>
            <a:off x="1311283" y="3211526"/>
            <a:ext cx="3515950" cy="296876"/>
          </a:xfrm>
          <a:prstGeom prst="rect">
            <a:avLst/>
          </a:prstGeom>
          <a:noFill/>
          <a:ln>
            <a:noFill/>
          </a:ln>
        </p:spPr>
        <p:txBody>
          <a:bodyPr spcFirstLastPara="1" wrap="square" lIns="0" tIns="0" rIns="0" bIns="0" anchor="t" anchorCtr="0">
            <a:spAutoFit/>
          </a:bodyPr>
          <a:lstStyle/>
          <a:p>
            <a:pPr marL="13607" marR="0" lvl="0" indent="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1" i="0" u="none" strike="noStrike" kern="0" cap="none" spc="0" normalizeH="0" baseline="0" noProof="0">
                <a:ln>
                  <a:noFill/>
                </a:ln>
                <a:solidFill>
                  <a:srgbClr val="000000"/>
                </a:solidFill>
                <a:effectLst/>
                <a:uLnTx/>
                <a:uFillTx/>
                <a:latin typeface="Calibri"/>
                <a:ea typeface="Calibri"/>
                <a:cs typeface="Calibri"/>
                <a:sym typeface="Calibri"/>
              </a:rPr>
              <a:t>melaksanakan proses penilaian</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73" name="Google Shape;373;p22"/>
          <p:cNvSpPr/>
          <p:nvPr/>
        </p:nvSpPr>
        <p:spPr>
          <a:xfrm>
            <a:off x="1287724" y="3869436"/>
            <a:ext cx="6268539" cy="740663"/>
          </a:xfrm>
          <a:prstGeom prst="rect">
            <a:avLst/>
          </a:prstGeom>
          <a:blipFill rotWithShape="1">
            <a:blip r:embed="rId9">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74" name="Google Shape;374;p22"/>
          <p:cNvSpPr/>
          <p:nvPr/>
        </p:nvSpPr>
        <p:spPr>
          <a:xfrm>
            <a:off x="1239231" y="3849623"/>
            <a:ext cx="5645277" cy="839711"/>
          </a:xfrm>
          <a:prstGeom prst="rect">
            <a:avLst/>
          </a:prstGeom>
          <a:blipFill rotWithShape="1">
            <a:blip r:embed="rId10">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75" name="Google Shape;375;p22"/>
          <p:cNvSpPr/>
          <p:nvPr/>
        </p:nvSpPr>
        <p:spPr>
          <a:xfrm>
            <a:off x="1341719" y="3894721"/>
            <a:ext cx="6156888" cy="646328"/>
          </a:xfrm>
          <a:prstGeom prst="rect">
            <a:avLst/>
          </a:prstGeom>
          <a:blipFill rotWithShape="1">
            <a:blip r:embed="rId11">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76" name="Google Shape;376;p22"/>
          <p:cNvSpPr/>
          <p:nvPr/>
        </p:nvSpPr>
        <p:spPr>
          <a:xfrm>
            <a:off x="1341713" y="3894722"/>
            <a:ext cx="6157029" cy="646430"/>
          </a:xfrm>
          <a:custGeom>
            <a:avLst/>
            <a:gdLst/>
            <a:ahLst/>
            <a:cxnLst/>
            <a:rect l="l" t="t" r="r" b="b"/>
            <a:pathLst>
              <a:path w="5224145" h="646429" extrusionOk="0">
                <a:moveTo>
                  <a:pt x="0" y="0"/>
                </a:moveTo>
                <a:lnTo>
                  <a:pt x="5224030" y="0"/>
                </a:lnTo>
                <a:lnTo>
                  <a:pt x="5224030" y="646328"/>
                </a:lnTo>
                <a:lnTo>
                  <a:pt x="0" y="646328"/>
                </a:lnTo>
                <a:lnTo>
                  <a:pt x="0" y="0"/>
                </a:lnTo>
                <a:close/>
              </a:path>
            </a:pathLst>
          </a:custGeom>
          <a:noFill/>
          <a:ln w="9525" cap="flat" cmpd="sng">
            <a:solidFill>
              <a:srgbClr val="4A7EBB"/>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77" name="Google Shape;377;p22"/>
          <p:cNvSpPr txBox="1"/>
          <p:nvPr/>
        </p:nvSpPr>
        <p:spPr>
          <a:xfrm>
            <a:off x="1434248" y="3925201"/>
            <a:ext cx="5193846" cy="593752"/>
          </a:xfrm>
          <a:prstGeom prst="rect">
            <a:avLst/>
          </a:prstGeom>
          <a:noFill/>
          <a:ln>
            <a:noFill/>
          </a:ln>
        </p:spPr>
        <p:txBody>
          <a:bodyPr spcFirstLastPara="1" wrap="square" lIns="0" tIns="0" rIns="0" bIns="0" anchor="t" anchorCtr="0">
            <a:spAutoFit/>
          </a:bodyPr>
          <a:lstStyle/>
          <a:p>
            <a:pPr marL="13607" marR="5443" lvl="0" indent="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1" i="0" u="none" strike="noStrike" kern="0" cap="none" spc="0" normalizeH="0" baseline="0" noProof="0">
                <a:ln>
                  <a:noFill/>
                </a:ln>
                <a:solidFill>
                  <a:srgbClr val="000000"/>
                </a:solidFill>
                <a:effectLst/>
                <a:uLnTx/>
                <a:uFillTx/>
                <a:latin typeface="Calibri"/>
                <a:ea typeface="Calibri"/>
                <a:cs typeface="Calibri"/>
                <a:sym typeface="Calibri"/>
              </a:rPr>
              <a:t>memberikan umpan balik dan konfirmasi hasil  penilaian</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78" name="Google Shape;378;p22"/>
          <p:cNvSpPr/>
          <p:nvPr/>
        </p:nvSpPr>
        <p:spPr>
          <a:xfrm>
            <a:off x="1289521" y="4698491"/>
            <a:ext cx="6266743" cy="742188"/>
          </a:xfrm>
          <a:prstGeom prst="rect">
            <a:avLst/>
          </a:prstGeom>
          <a:blipFill rotWithShape="1">
            <a:blip r:embed="rId12">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79" name="Google Shape;379;p22"/>
          <p:cNvSpPr/>
          <p:nvPr/>
        </p:nvSpPr>
        <p:spPr>
          <a:xfrm>
            <a:off x="1241025" y="4680203"/>
            <a:ext cx="5774599" cy="839724"/>
          </a:xfrm>
          <a:prstGeom prst="rect">
            <a:avLst/>
          </a:prstGeom>
          <a:blipFill rotWithShape="1">
            <a:blip r:embed="rId13">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80" name="Google Shape;380;p22"/>
          <p:cNvSpPr/>
          <p:nvPr/>
        </p:nvSpPr>
        <p:spPr>
          <a:xfrm>
            <a:off x="1343472" y="4725149"/>
            <a:ext cx="6155133" cy="646328"/>
          </a:xfrm>
          <a:prstGeom prst="rect">
            <a:avLst/>
          </a:prstGeom>
          <a:blipFill rotWithShape="1">
            <a:blip r:embed="rId11">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81" name="Google Shape;381;p22"/>
          <p:cNvSpPr/>
          <p:nvPr/>
        </p:nvSpPr>
        <p:spPr>
          <a:xfrm>
            <a:off x="1343466" y="4725150"/>
            <a:ext cx="6155532" cy="646430"/>
          </a:xfrm>
          <a:custGeom>
            <a:avLst/>
            <a:gdLst/>
            <a:ahLst/>
            <a:cxnLst/>
            <a:rect l="l" t="t" r="r" b="b"/>
            <a:pathLst>
              <a:path w="5222875" h="646429" extrusionOk="0">
                <a:moveTo>
                  <a:pt x="0" y="0"/>
                </a:moveTo>
                <a:lnTo>
                  <a:pt x="5222544" y="0"/>
                </a:lnTo>
                <a:lnTo>
                  <a:pt x="5222544" y="646328"/>
                </a:lnTo>
                <a:lnTo>
                  <a:pt x="0" y="646328"/>
                </a:lnTo>
                <a:lnTo>
                  <a:pt x="0" y="0"/>
                </a:lnTo>
                <a:close/>
              </a:path>
            </a:pathLst>
          </a:custGeom>
          <a:noFill/>
          <a:ln w="9525" cap="flat" cmpd="sng">
            <a:solidFill>
              <a:srgbClr val="4A7EBB"/>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82" name="Google Shape;382;p22"/>
          <p:cNvSpPr txBox="1"/>
          <p:nvPr/>
        </p:nvSpPr>
        <p:spPr>
          <a:xfrm>
            <a:off x="1436272" y="4755629"/>
            <a:ext cx="5324067" cy="593752"/>
          </a:xfrm>
          <a:prstGeom prst="rect">
            <a:avLst/>
          </a:prstGeom>
          <a:noFill/>
          <a:ln>
            <a:noFill/>
          </a:ln>
        </p:spPr>
        <p:txBody>
          <a:bodyPr spcFirstLastPara="1" wrap="square" lIns="0" tIns="0" rIns="0" bIns="0" anchor="t" anchorCtr="0">
            <a:spAutoFit/>
          </a:bodyPr>
          <a:lstStyle/>
          <a:p>
            <a:pPr marL="13607" marR="5443" lvl="0" indent="-68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1" i="0" u="none" strike="noStrike" kern="0" cap="none" spc="0" normalizeH="0" baseline="0" noProof="0">
                <a:ln>
                  <a:noFill/>
                </a:ln>
                <a:solidFill>
                  <a:srgbClr val="000000"/>
                </a:solidFill>
                <a:effectLst/>
                <a:uLnTx/>
                <a:uFillTx/>
                <a:latin typeface="Calibri"/>
                <a:ea typeface="Calibri"/>
                <a:cs typeface="Calibri"/>
                <a:sym typeface="Calibri"/>
              </a:rPr>
              <a:t>mendokumentasikan penilaian proses dan hasil  belajar mahasiswa</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83" name="Google Shape;383;p22"/>
          <p:cNvSpPr/>
          <p:nvPr/>
        </p:nvSpPr>
        <p:spPr>
          <a:xfrm>
            <a:off x="4313808" y="2924950"/>
            <a:ext cx="509654" cy="222885"/>
          </a:xfrm>
          <a:custGeom>
            <a:avLst/>
            <a:gdLst/>
            <a:ahLst/>
            <a:cxnLst/>
            <a:rect l="l" t="t" r="r" b="b"/>
            <a:pathLst>
              <a:path w="432435" h="222885" extrusionOk="0">
                <a:moveTo>
                  <a:pt x="432054" y="111188"/>
                </a:moveTo>
                <a:lnTo>
                  <a:pt x="0" y="111188"/>
                </a:lnTo>
                <a:lnTo>
                  <a:pt x="216027" y="222376"/>
                </a:lnTo>
                <a:lnTo>
                  <a:pt x="432054" y="111188"/>
                </a:lnTo>
                <a:close/>
              </a:path>
              <a:path w="432435" h="222885" extrusionOk="0">
                <a:moveTo>
                  <a:pt x="324040" y="0"/>
                </a:moveTo>
                <a:lnTo>
                  <a:pt x="108013" y="0"/>
                </a:lnTo>
                <a:lnTo>
                  <a:pt x="108013" y="111188"/>
                </a:lnTo>
                <a:lnTo>
                  <a:pt x="324040" y="111188"/>
                </a:lnTo>
                <a:lnTo>
                  <a:pt x="324040" y="0"/>
                </a:lnTo>
                <a:close/>
              </a:path>
            </a:pathLst>
          </a:custGeom>
          <a:solidFill>
            <a:srgbClr val="FFC000"/>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84" name="Google Shape;384;p22"/>
          <p:cNvSpPr/>
          <p:nvPr/>
        </p:nvSpPr>
        <p:spPr>
          <a:xfrm>
            <a:off x="4313808" y="2924950"/>
            <a:ext cx="509654" cy="222885"/>
          </a:xfrm>
          <a:custGeom>
            <a:avLst/>
            <a:gdLst/>
            <a:ahLst/>
            <a:cxnLst/>
            <a:rect l="l" t="t" r="r" b="b"/>
            <a:pathLst>
              <a:path w="432435" h="222885" extrusionOk="0">
                <a:moveTo>
                  <a:pt x="0" y="111188"/>
                </a:moveTo>
                <a:lnTo>
                  <a:pt x="108013" y="111188"/>
                </a:lnTo>
                <a:lnTo>
                  <a:pt x="108013" y="0"/>
                </a:lnTo>
                <a:lnTo>
                  <a:pt x="324040" y="0"/>
                </a:lnTo>
                <a:lnTo>
                  <a:pt x="324040" y="111188"/>
                </a:lnTo>
                <a:lnTo>
                  <a:pt x="432054" y="111188"/>
                </a:lnTo>
                <a:lnTo>
                  <a:pt x="216027" y="222376"/>
                </a:lnTo>
                <a:lnTo>
                  <a:pt x="0" y="111188"/>
                </a:lnTo>
                <a:close/>
              </a:path>
            </a:pathLst>
          </a:custGeom>
          <a:noFill/>
          <a:ln w="25400" cap="flat" cmpd="sng">
            <a:solidFill>
              <a:srgbClr val="385D8A"/>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85" name="Google Shape;385;p22"/>
          <p:cNvSpPr/>
          <p:nvPr/>
        </p:nvSpPr>
        <p:spPr>
          <a:xfrm>
            <a:off x="4313808" y="3645028"/>
            <a:ext cx="509654" cy="222885"/>
          </a:xfrm>
          <a:custGeom>
            <a:avLst/>
            <a:gdLst/>
            <a:ahLst/>
            <a:cxnLst/>
            <a:rect l="l" t="t" r="r" b="b"/>
            <a:pathLst>
              <a:path w="432435" h="222885" extrusionOk="0">
                <a:moveTo>
                  <a:pt x="432054" y="111188"/>
                </a:moveTo>
                <a:lnTo>
                  <a:pt x="0" y="111188"/>
                </a:lnTo>
                <a:lnTo>
                  <a:pt x="216027" y="222376"/>
                </a:lnTo>
                <a:lnTo>
                  <a:pt x="432054" y="111188"/>
                </a:lnTo>
                <a:close/>
              </a:path>
              <a:path w="432435" h="222885" extrusionOk="0">
                <a:moveTo>
                  <a:pt x="324040" y="0"/>
                </a:moveTo>
                <a:lnTo>
                  <a:pt x="108013" y="0"/>
                </a:lnTo>
                <a:lnTo>
                  <a:pt x="108013" y="111188"/>
                </a:lnTo>
                <a:lnTo>
                  <a:pt x="324040" y="111188"/>
                </a:lnTo>
                <a:lnTo>
                  <a:pt x="324040" y="0"/>
                </a:lnTo>
                <a:close/>
              </a:path>
            </a:pathLst>
          </a:custGeom>
          <a:solidFill>
            <a:srgbClr val="FFC000"/>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86" name="Google Shape;386;p22"/>
          <p:cNvSpPr/>
          <p:nvPr/>
        </p:nvSpPr>
        <p:spPr>
          <a:xfrm>
            <a:off x="4313808" y="3645028"/>
            <a:ext cx="509654" cy="222885"/>
          </a:xfrm>
          <a:custGeom>
            <a:avLst/>
            <a:gdLst/>
            <a:ahLst/>
            <a:cxnLst/>
            <a:rect l="l" t="t" r="r" b="b"/>
            <a:pathLst>
              <a:path w="432435" h="222885" extrusionOk="0">
                <a:moveTo>
                  <a:pt x="0" y="111188"/>
                </a:moveTo>
                <a:lnTo>
                  <a:pt x="108013" y="111188"/>
                </a:lnTo>
                <a:lnTo>
                  <a:pt x="108013" y="0"/>
                </a:lnTo>
                <a:lnTo>
                  <a:pt x="324040" y="0"/>
                </a:lnTo>
                <a:lnTo>
                  <a:pt x="324040" y="111188"/>
                </a:lnTo>
                <a:lnTo>
                  <a:pt x="432054" y="111188"/>
                </a:lnTo>
                <a:lnTo>
                  <a:pt x="216027" y="222376"/>
                </a:lnTo>
                <a:lnTo>
                  <a:pt x="0" y="111188"/>
                </a:lnTo>
                <a:close/>
              </a:path>
            </a:pathLst>
          </a:custGeom>
          <a:noFill/>
          <a:ln w="25400" cap="flat" cmpd="sng">
            <a:solidFill>
              <a:srgbClr val="385D8A"/>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87" name="Google Shape;387;p22"/>
          <p:cNvSpPr/>
          <p:nvPr/>
        </p:nvSpPr>
        <p:spPr>
          <a:xfrm>
            <a:off x="4313808" y="4574769"/>
            <a:ext cx="509654" cy="222885"/>
          </a:xfrm>
          <a:custGeom>
            <a:avLst/>
            <a:gdLst/>
            <a:ahLst/>
            <a:cxnLst/>
            <a:rect l="l" t="t" r="r" b="b"/>
            <a:pathLst>
              <a:path w="432435" h="222885" extrusionOk="0">
                <a:moveTo>
                  <a:pt x="432054" y="111188"/>
                </a:moveTo>
                <a:lnTo>
                  <a:pt x="0" y="111188"/>
                </a:lnTo>
                <a:lnTo>
                  <a:pt x="216027" y="222376"/>
                </a:lnTo>
                <a:lnTo>
                  <a:pt x="432054" y="111188"/>
                </a:lnTo>
                <a:close/>
              </a:path>
              <a:path w="432435" h="222885" extrusionOk="0">
                <a:moveTo>
                  <a:pt x="324040" y="0"/>
                </a:moveTo>
                <a:lnTo>
                  <a:pt x="108013" y="0"/>
                </a:lnTo>
                <a:lnTo>
                  <a:pt x="108013" y="111188"/>
                </a:lnTo>
                <a:lnTo>
                  <a:pt x="324040" y="111188"/>
                </a:lnTo>
                <a:lnTo>
                  <a:pt x="324040" y="0"/>
                </a:lnTo>
                <a:close/>
              </a:path>
            </a:pathLst>
          </a:custGeom>
          <a:solidFill>
            <a:srgbClr val="FFC000"/>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88" name="Google Shape;388;p22"/>
          <p:cNvSpPr/>
          <p:nvPr/>
        </p:nvSpPr>
        <p:spPr>
          <a:xfrm>
            <a:off x="4313808" y="4574769"/>
            <a:ext cx="509654" cy="222885"/>
          </a:xfrm>
          <a:custGeom>
            <a:avLst/>
            <a:gdLst/>
            <a:ahLst/>
            <a:cxnLst/>
            <a:rect l="l" t="t" r="r" b="b"/>
            <a:pathLst>
              <a:path w="432435" h="222885" extrusionOk="0">
                <a:moveTo>
                  <a:pt x="0" y="111188"/>
                </a:moveTo>
                <a:lnTo>
                  <a:pt x="108013" y="111188"/>
                </a:lnTo>
                <a:lnTo>
                  <a:pt x="108013" y="0"/>
                </a:lnTo>
                <a:lnTo>
                  <a:pt x="324040" y="0"/>
                </a:lnTo>
                <a:lnTo>
                  <a:pt x="324040" y="111188"/>
                </a:lnTo>
                <a:lnTo>
                  <a:pt x="432054" y="111188"/>
                </a:lnTo>
                <a:lnTo>
                  <a:pt x="216027" y="222376"/>
                </a:lnTo>
                <a:lnTo>
                  <a:pt x="0" y="111188"/>
                </a:lnTo>
                <a:close/>
              </a:path>
            </a:pathLst>
          </a:custGeom>
          <a:noFill/>
          <a:ln w="25400" cap="flat" cmpd="sng">
            <a:solidFill>
              <a:srgbClr val="385D8A"/>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89" name="Google Shape;389;p22"/>
          <p:cNvSpPr/>
          <p:nvPr/>
        </p:nvSpPr>
        <p:spPr>
          <a:xfrm>
            <a:off x="1149213" y="1115453"/>
            <a:ext cx="6265545" cy="369570"/>
          </a:xfrm>
          <a:custGeom>
            <a:avLst/>
            <a:gdLst/>
            <a:ahLst/>
            <a:cxnLst/>
            <a:rect l="l" t="t" r="r" b="b"/>
            <a:pathLst>
              <a:path w="5316220" h="369569" extrusionOk="0">
                <a:moveTo>
                  <a:pt x="0" y="369328"/>
                </a:moveTo>
                <a:lnTo>
                  <a:pt x="5315610" y="369328"/>
                </a:lnTo>
                <a:lnTo>
                  <a:pt x="5315610" y="0"/>
                </a:lnTo>
                <a:lnTo>
                  <a:pt x="0" y="0"/>
                </a:lnTo>
                <a:lnTo>
                  <a:pt x="0" y="369328"/>
                </a:lnTo>
                <a:close/>
              </a:path>
            </a:pathLst>
          </a:custGeom>
          <a:solidFill>
            <a:srgbClr val="C3D69B"/>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90" name="Google Shape;390;p22"/>
          <p:cNvSpPr/>
          <p:nvPr/>
        </p:nvSpPr>
        <p:spPr>
          <a:xfrm>
            <a:off x="1104474" y="1115453"/>
            <a:ext cx="6604568" cy="369570"/>
          </a:xfrm>
          <a:custGeom>
            <a:avLst/>
            <a:gdLst/>
            <a:ahLst/>
            <a:cxnLst/>
            <a:rect l="l" t="t" r="r" b="b"/>
            <a:pathLst>
              <a:path w="5603875" h="369569" extrusionOk="0">
                <a:moveTo>
                  <a:pt x="0" y="0"/>
                </a:moveTo>
                <a:lnTo>
                  <a:pt x="5603392" y="0"/>
                </a:lnTo>
                <a:lnTo>
                  <a:pt x="5603392" y="369328"/>
                </a:lnTo>
                <a:lnTo>
                  <a:pt x="0" y="369328"/>
                </a:lnTo>
                <a:lnTo>
                  <a:pt x="0" y="0"/>
                </a:lnTo>
                <a:close/>
              </a:path>
            </a:pathLst>
          </a:custGeom>
          <a:noFill/>
          <a:ln w="952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91" name="Google Shape;391;p22"/>
          <p:cNvSpPr txBox="1"/>
          <p:nvPr/>
        </p:nvSpPr>
        <p:spPr>
          <a:xfrm>
            <a:off x="1707873" y="1145934"/>
            <a:ext cx="5396661" cy="296876"/>
          </a:xfrm>
          <a:prstGeom prst="rect">
            <a:avLst/>
          </a:prstGeom>
          <a:noFill/>
          <a:ln>
            <a:noFill/>
          </a:ln>
        </p:spPr>
        <p:txBody>
          <a:bodyPr spcFirstLastPara="1" wrap="square" lIns="0" tIns="0" rIns="0" bIns="0" anchor="t" anchorCtr="0">
            <a:spAutoFit/>
          </a:bodyPr>
          <a:lstStyle/>
          <a:p>
            <a:pPr marL="13607" marR="0" lvl="0" indent="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1" i="0" u="none" strike="noStrike" kern="0" cap="none" spc="0" normalizeH="0" baseline="0" noProof="0">
                <a:ln>
                  <a:noFill/>
                </a:ln>
                <a:solidFill>
                  <a:srgbClr val="000000"/>
                </a:solidFill>
                <a:effectLst/>
                <a:uLnTx/>
                <a:uFillTx/>
                <a:latin typeface="Calibri"/>
                <a:ea typeface="Calibri"/>
                <a:cs typeface="Calibri"/>
                <a:sym typeface="Calibri"/>
              </a:rPr>
              <a:t>c. Mekanisme  Penilaian  ----  Prosedur Penilaian</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92" name="Google Shape;392;p22"/>
          <p:cNvSpPr/>
          <p:nvPr/>
        </p:nvSpPr>
        <p:spPr>
          <a:xfrm>
            <a:off x="1173744" y="5445226"/>
            <a:ext cx="6240849" cy="369570"/>
          </a:xfrm>
          <a:custGeom>
            <a:avLst/>
            <a:gdLst/>
            <a:ahLst/>
            <a:cxnLst/>
            <a:rect l="l" t="t" r="r" b="b"/>
            <a:pathLst>
              <a:path w="5295265" h="369570" extrusionOk="0">
                <a:moveTo>
                  <a:pt x="0" y="369328"/>
                </a:moveTo>
                <a:lnTo>
                  <a:pt x="5294795" y="369328"/>
                </a:lnTo>
                <a:lnTo>
                  <a:pt x="5294795" y="0"/>
                </a:lnTo>
                <a:lnTo>
                  <a:pt x="0" y="0"/>
                </a:lnTo>
                <a:lnTo>
                  <a:pt x="0" y="369328"/>
                </a:lnTo>
                <a:close/>
              </a:path>
            </a:pathLst>
          </a:custGeom>
          <a:solidFill>
            <a:srgbClr val="C3D69B"/>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93" name="Google Shape;393;p22"/>
          <p:cNvSpPr/>
          <p:nvPr/>
        </p:nvSpPr>
        <p:spPr>
          <a:xfrm>
            <a:off x="1173745" y="5445226"/>
            <a:ext cx="6496050" cy="369570"/>
          </a:xfrm>
          <a:custGeom>
            <a:avLst/>
            <a:gdLst/>
            <a:ahLst/>
            <a:cxnLst/>
            <a:rect l="l" t="t" r="r" b="b"/>
            <a:pathLst>
              <a:path w="5511800" h="369570" extrusionOk="0">
                <a:moveTo>
                  <a:pt x="0" y="0"/>
                </a:moveTo>
                <a:lnTo>
                  <a:pt x="5511749" y="0"/>
                </a:lnTo>
                <a:lnTo>
                  <a:pt x="5511749" y="369328"/>
                </a:lnTo>
                <a:lnTo>
                  <a:pt x="0" y="369328"/>
                </a:lnTo>
                <a:lnTo>
                  <a:pt x="0" y="0"/>
                </a:lnTo>
                <a:close/>
              </a:path>
            </a:pathLst>
          </a:custGeom>
          <a:noFill/>
          <a:ln w="1905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94" name="Google Shape;394;p22"/>
          <p:cNvSpPr txBox="1"/>
          <p:nvPr/>
        </p:nvSpPr>
        <p:spPr>
          <a:xfrm>
            <a:off x="1430740" y="5475704"/>
            <a:ext cx="5979659" cy="296876"/>
          </a:xfrm>
          <a:prstGeom prst="rect">
            <a:avLst/>
          </a:prstGeom>
          <a:noFill/>
          <a:ln>
            <a:noFill/>
          </a:ln>
        </p:spPr>
        <p:txBody>
          <a:bodyPr spcFirstLastPara="1" wrap="square" lIns="0" tIns="0" rIns="0" bIns="0" anchor="t" anchorCtr="0">
            <a:spAutoFit/>
          </a:bodyPr>
          <a:lstStyle/>
          <a:p>
            <a:pPr marL="13607" marR="0" lvl="0" indent="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1" i="0" u="none" strike="noStrike" kern="0" cap="none" spc="0" normalizeH="0" baseline="0" noProof="0">
                <a:ln>
                  <a:noFill/>
                </a:ln>
                <a:solidFill>
                  <a:srgbClr val="000000"/>
                </a:solidFill>
                <a:effectLst/>
                <a:uLnTx/>
                <a:uFillTx/>
                <a:latin typeface="Calibri"/>
                <a:ea typeface="Calibri"/>
                <a:cs typeface="Calibri"/>
                <a:sym typeface="Calibri"/>
              </a:rPr>
              <a:t>2 Observasi kinerja dan pengembalian hasil observasi</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95" name="Google Shape;395;p22"/>
          <p:cNvSpPr/>
          <p:nvPr/>
        </p:nvSpPr>
        <p:spPr>
          <a:xfrm>
            <a:off x="7414039" y="1088656"/>
            <a:ext cx="440055" cy="4772025"/>
          </a:xfrm>
          <a:custGeom>
            <a:avLst/>
            <a:gdLst/>
            <a:ahLst/>
            <a:cxnLst/>
            <a:rect l="l" t="t" r="r" b="b"/>
            <a:pathLst>
              <a:path w="373379" h="4772025" extrusionOk="0">
                <a:moveTo>
                  <a:pt x="0" y="0"/>
                </a:moveTo>
                <a:lnTo>
                  <a:pt x="373278" y="0"/>
                </a:lnTo>
                <a:lnTo>
                  <a:pt x="373278" y="4771898"/>
                </a:lnTo>
                <a:lnTo>
                  <a:pt x="0" y="4771898"/>
                </a:lnTo>
                <a:lnTo>
                  <a:pt x="0" y="0"/>
                </a:lnTo>
                <a:close/>
              </a:path>
            </a:pathLst>
          </a:custGeom>
          <a:solidFill>
            <a:srgbClr val="C3D69B"/>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96" name="Google Shape;396;p22"/>
          <p:cNvSpPr/>
          <p:nvPr/>
        </p:nvSpPr>
        <p:spPr>
          <a:xfrm>
            <a:off x="7414039" y="1088656"/>
            <a:ext cx="440055" cy="4772025"/>
          </a:xfrm>
          <a:custGeom>
            <a:avLst/>
            <a:gdLst/>
            <a:ahLst/>
            <a:cxnLst/>
            <a:rect l="l" t="t" r="r" b="b"/>
            <a:pathLst>
              <a:path w="373379" h="4772025" extrusionOk="0">
                <a:moveTo>
                  <a:pt x="0" y="0"/>
                </a:moveTo>
                <a:lnTo>
                  <a:pt x="373278" y="0"/>
                </a:lnTo>
                <a:lnTo>
                  <a:pt x="373278" y="4771898"/>
                </a:lnTo>
                <a:lnTo>
                  <a:pt x="0" y="4771898"/>
                </a:lnTo>
                <a:lnTo>
                  <a:pt x="0" y="0"/>
                </a:lnTo>
                <a:close/>
              </a:path>
            </a:pathLst>
          </a:custGeom>
          <a:noFill/>
          <a:ln w="12700" cap="flat" cmpd="sng">
            <a:solidFill>
              <a:srgbClr val="385D8A"/>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97" name="Google Shape;397;p22"/>
          <p:cNvSpPr txBox="1"/>
          <p:nvPr/>
        </p:nvSpPr>
        <p:spPr>
          <a:xfrm rot="5400000">
            <a:off x="6137234" y="3174145"/>
            <a:ext cx="2753360" cy="599651"/>
          </a:xfrm>
          <a:prstGeom prst="rect">
            <a:avLst/>
          </a:prstGeom>
          <a:noFill/>
          <a:ln>
            <a:noFill/>
          </a:ln>
        </p:spPr>
        <p:txBody>
          <a:bodyPr spcFirstLastPara="1" wrap="square" lIns="0" tIns="0" rIns="0" bIns="0" anchor="t" anchorCtr="0">
            <a:spAutoFit/>
          </a:bodyPr>
          <a:lstStyle/>
          <a:p>
            <a:pPr marL="13607" marR="0" lvl="0" indent="0" algn="l" defTabSz="979688" rtl="0" eaLnBrk="1" fontAlgn="auto" latinLnBrk="0" hangingPunct="1">
              <a:lnSpc>
                <a:spcPct val="100555"/>
              </a:lnSpc>
              <a:spcBef>
                <a:spcPts val="0"/>
              </a:spcBef>
              <a:spcAft>
                <a:spcPts val="0"/>
              </a:spcAft>
              <a:buClr>
                <a:srgbClr val="000000"/>
              </a:buClr>
              <a:buSzTx/>
              <a:buFontTx/>
              <a:buNone/>
              <a:tabLst/>
              <a:defRPr/>
            </a:pPr>
            <a:r>
              <a:rPr kumimoji="0" lang="en-US" sz="1929" b="1" i="0" u="none" strike="noStrike" kern="0" cap="none" spc="0" normalizeH="0" baseline="0" noProof="0">
                <a:ln>
                  <a:noFill/>
                </a:ln>
                <a:solidFill>
                  <a:srgbClr val="000000"/>
                </a:solidFill>
                <a:effectLst/>
                <a:uLnTx/>
                <a:uFillTx/>
                <a:latin typeface="Calibri"/>
                <a:ea typeface="Calibri"/>
                <a:cs typeface="Calibri"/>
                <a:sym typeface="Calibri"/>
              </a:rPr>
              <a:t>1. Pemberian tugas atau soal</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98" name="Google Shape;398;p22"/>
          <p:cNvSpPr/>
          <p:nvPr/>
        </p:nvSpPr>
        <p:spPr>
          <a:xfrm>
            <a:off x="841473" y="1104417"/>
            <a:ext cx="308338" cy="4710430"/>
          </a:xfrm>
          <a:custGeom>
            <a:avLst/>
            <a:gdLst/>
            <a:ahLst/>
            <a:cxnLst/>
            <a:rect l="l" t="t" r="r" b="b"/>
            <a:pathLst>
              <a:path w="261620" h="4710430" extrusionOk="0">
                <a:moveTo>
                  <a:pt x="0" y="0"/>
                </a:moveTo>
                <a:lnTo>
                  <a:pt x="261112" y="0"/>
                </a:lnTo>
                <a:lnTo>
                  <a:pt x="261112" y="4710137"/>
                </a:lnTo>
                <a:lnTo>
                  <a:pt x="0" y="4710137"/>
                </a:lnTo>
                <a:lnTo>
                  <a:pt x="0" y="0"/>
                </a:lnTo>
                <a:close/>
              </a:path>
            </a:pathLst>
          </a:custGeom>
          <a:solidFill>
            <a:srgbClr val="C3D69B"/>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399" name="Google Shape;399;p22"/>
          <p:cNvSpPr/>
          <p:nvPr/>
        </p:nvSpPr>
        <p:spPr>
          <a:xfrm>
            <a:off x="841473" y="1104417"/>
            <a:ext cx="308338" cy="4710430"/>
          </a:xfrm>
          <a:custGeom>
            <a:avLst/>
            <a:gdLst/>
            <a:ahLst/>
            <a:cxnLst/>
            <a:rect l="l" t="t" r="r" b="b"/>
            <a:pathLst>
              <a:path w="261620" h="4710430" extrusionOk="0">
                <a:moveTo>
                  <a:pt x="0" y="0"/>
                </a:moveTo>
                <a:lnTo>
                  <a:pt x="261112" y="0"/>
                </a:lnTo>
                <a:lnTo>
                  <a:pt x="261112" y="4710137"/>
                </a:lnTo>
                <a:lnTo>
                  <a:pt x="0" y="4710137"/>
                </a:lnTo>
                <a:lnTo>
                  <a:pt x="0" y="0"/>
                </a:lnTo>
                <a:close/>
              </a:path>
            </a:pathLst>
          </a:custGeom>
          <a:noFill/>
          <a:ln w="19050" cap="flat" cmpd="sng">
            <a:solidFill>
              <a:srgbClr val="385D8A"/>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00" name="Google Shape;400;p22"/>
          <p:cNvSpPr txBox="1"/>
          <p:nvPr/>
        </p:nvSpPr>
        <p:spPr>
          <a:xfrm rot="-5400000">
            <a:off x="-20260" y="3160716"/>
            <a:ext cx="2271395" cy="599651"/>
          </a:xfrm>
          <a:prstGeom prst="rect">
            <a:avLst/>
          </a:prstGeom>
          <a:noFill/>
          <a:ln>
            <a:noFill/>
          </a:ln>
        </p:spPr>
        <p:txBody>
          <a:bodyPr spcFirstLastPara="1" wrap="square" lIns="0" tIns="0" rIns="0" bIns="0" anchor="t" anchorCtr="0">
            <a:spAutoFit/>
          </a:bodyPr>
          <a:lstStyle/>
          <a:p>
            <a:pPr marL="13607" marR="0" lvl="0" indent="0" algn="l" defTabSz="979688" rtl="0" eaLnBrk="1" fontAlgn="auto" latinLnBrk="0" hangingPunct="1">
              <a:lnSpc>
                <a:spcPct val="100555"/>
              </a:lnSpc>
              <a:spcBef>
                <a:spcPts val="0"/>
              </a:spcBef>
              <a:spcAft>
                <a:spcPts val="0"/>
              </a:spcAft>
              <a:buClr>
                <a:srgbClr val="000000"/>
              </a:buClr>
              <a:buSzTx/>
              <a:buFontTx/>
              <a:buNone/>
              <a:tabLst/>
              <a:defRPr/>
            </a:pPr>
            <a:r>
              <a:rPr kumimoji="0" lang="en-US" sz="1929" b="1" i="0" u="none" strike="noStrike" kern="0" cap="none" spc="0" normalizeH="0" baseline="0" noProof="0">
                <a:ln>
                  <a:noFill/>
                </a:ln>
                <a:solidFill>
                  <a:srgbClr val="000000"/>
                </a:solidFill>
                <a:effectLst/>
                <a:uLnTx/>
                <a:uFillTx/>
                <a:latin typeface="Calibri"/>
                <a:ea typeface="Calibri"/>
                <a:cs typeface="Calibri"/>
                <a:sym typeface="Calibri"/>
              </a:rPr>
              <a:t>3. Pemberian nilai akhir</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01" name="Google Shape;401;p22"/>
          <p:cNvSpPr/>
          <p:nvPr/>
        </p:nvSpPr>
        <p:spPr>
          <a:xfrm>
            <a:off x="8047928" y="3272904"/>
            <a:ext cx="3377498" cy="1668780"/>
          </a:xfrm>
          <a:custGeom>
            <a:avLst/>
            <a:gdLst/>
            <a:ahLst/>
            <a:cxnLst/>
            <a:rect l="l" t="t" r="r" b="b"/>
            <a:pathLst>
              <a:path w="2865754" h="1668779" extrusionOk="0">
                <a:moveTo>
                  <a:pt x="0" y="1668259"/>
                </a:moveTo>
                <a:lnTo>
                  <a:pt x="2865754" y="1668259"/>
                </a:lnTo>
                <a:lnTo>
                  <a:pt x="2865754" y="0"/>
                </a:lnTo>
                <a:lnTo>
                  <a:pt x="0" y="0"/>
                </a:lnTo>
                <a:lnTo>
                  <a:pt x="0" y="1668259"/>
                </a:lnTo>
                <a:close/>
              </a:path>
            </a:pathLst>
          </a:custGeom>
          <a:solidFill>
            <a:srgbClr val="C3D69B"/>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02" name="Google Shape;402;p22"/>
          <p:cNvSpPr/>
          <p:nvPr/>
        </p:nvSpPr>
        <p:spPr>
          <a:xfrm>
            <a:off x="8047928" y="3248190"/>
            <a:ext cx="3377498" cy="1754505"/>
          </a:xfrm>
          <a:custGeom>
            <a:avLst/>
            <a:gdLst/>
            <a:ahLst/>
            <a:cxnLst/>
            <a:rect l="l" t="t" r="r" b="b"/>
            <a:pathLst>
              <a:path w="2865754" h="1754504" extrusionOk="0">
                <a:moveTo>
                  <a:pt x="0" y="0"/>
                </a:moveTo>
                <a:lnTo>
                  <a:pt x="2865754" y="0"/>
                </a:lnTo>
                <a:lnTo>
                  <a:pt x="2865754" y="1754327"/>
                </a:lnTo>
                <a:lnTo>
                  <a:pt x="0" y="1754327"/>
                </a:lnTo>
                <a:lnTo>
                  <a:pt x="0" y="0"/>
                </a:lnTo>
                <a:close/>
              </a:path>
            </a:pathLst>
          </a:custGeom>
          <a:noFill/>
          <a:ln w="952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03" name="Google Shape;403;p22"/>
          <p:cNvSpPr txBox="1"/>
          <p:nvPr/>
        </p:nvSpPr>
        <p:spPr>
          <a:xfrm>
            <a:off x="8140189" y="3278670"/>
            <a:ext cx="3002552" cy="1781257"/>
          </a:xfrm>
          <a:prstGeom prst="rect">
            <a:avLst/>
          </a:prstGeom>
          <a:noFill/>
          <a:ln>
            <a:noFill/>
          </a:ln>
        </p:spPr>
        <p:txBody>
          <a:bodyPr spcFirstLastPara="1" wrap="square" lIns="0" tIns="0" rIns="0" bIns="0" anchor="t" anchorCtr="0">
            <a:spAutoFit/>
          </a:bodyPr>
          <a:lstStyle/>
          <a:p>
            <a:pPr marL="13607" marR="5443" lvl="0" indent="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0" i="0" u="none" strike="noStrike" kern="0" cap="none" spc="0" normalizeH="0" baseline="0" noProof="0">
                <a:ln>
                  <a:noFill/>
                </a:ln>
                <a:solidFill>
                  <a:srgbClr val="FF0000"/>
                </a:solidFill>
                <a:effectLst/>
                <a:uLnTx/>
                <a:uFillTx/>
                <a:latin typeface="Calibri"/>
                <a:ea typeface="Calibri"/>
                <a:cs typeface="Calibri"/>
                <a:sym typeface="Calibri"/>
              </a:rPr>
              <a:t>d. Pelaksana Penilaian</a:t>
            </a:r>
            <a:r>
              <a:rPr kumimoji="0" lang="en-US" sz="1929" b="0" i="0" u="none" strike="noStrike" kern="0" cap="none" spc="0" normalizeH="0" baseline="0" noProof="0">
                <a:ln>
                  <a:noFill/>
                </a:ln>
                <a:solidFill>
                  <a:srgbClr val="000000"/>
                </a:solidFill>
                <a:effectLst/>
                <a:uLnTx/>
                <a:uFillTx/>
                <a:latin typeface="Calibri"/>
                <a:ea typeface="Calibri"/>
                <a:cs typeface="Calibri"/>
                <a:sym typeface="Calibri"/>
              </a:rPr>
              <a:t>:  Dosen atau Tim Dosen  Pengampu tanpa atau  dengan menyertakan pihak  lain. U/ Doktor wajib ada  penilai external</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04" name="Google Shape;404;p22"/>
          <p:cNvSpPr/>
          <p:nvPr/>
        </p:nvSpPr>
        <p:spPr>
          <a:xfrm>
            <a:off x="8047928" y="990015"/>
            <a:ext cx="3377498" cy="2283460"/>
          </a:xfrm>
          <a:custGeom>
            <a:avLst/>
            <a:gdLst/>
            <a:ahLst/>
            <a:cxnLst/>
            <a:rect l="l" t="t" r="r" b="b"/>
            <a:pathLst>
              <a:path w="2865754" h="2283460" extrusionOk="0">
                <a:moveTo>
                  <a:pt x="0" y="2282888"/>
                </a:moveTo>
                <a:lnTo>
                  <a:pt x="2865754" y="2282888"/>
                </a:lnTo>
                <a:lnTo>
                  <a:pt x="2865754" y="0"/>
                </a:lnTo>
                <a:lnTo>
                  <a:pt x="0" y="0"/>
                </a:lnTo>
                <a:lnTo>
                  <a:pt x="0" y="2282888"/>
                </a:lnTo>
                <a:close/>
              </a:path>
            </a:pathLst>
          </a:custGeom>
          <a:solidFill>
            <a:srgbClr val="C3D69B"/>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05" name="Google Shape;405;p22"/>
          <p:cNvSpPr/>
          <p:nvPr/>
        </p:nvSpPr>
        <p:spPr>
          <a:xfrm>
            <a:off x="8047928" y="964577"/>
            <a:ext cx="3377498" cy="2308860"/>
          </a:xfrm>
          <a:custGeom>
            <a:avLst/>
            <a:gdLst/>
            <a:ahLst/>
            <a:cxnLst/>
            <a:rect l="l" t="t" r="r" b="b"/>
            <a:pathLst>
              <a:path w="2865754" h="2308860" extrusionOk="0">
                <a:moveTo>
                  <a:pt x="0" y="0"/>
                </a:moveTo>
                <a:lnTo>
                  <a:pt x="2865754" y="0"/>
                </a:lnTo>
                <a:lnTo>
                  <a:pt x="2865754" y="2308326"/>
                </a:lnTo>
                <a:lnTo>
                  <a:pt x="0" y="2308326"/>
                </a:lnTo>
                <a:lnTo>
                  <a:pt x="0" y="0"/>
                </a:lnTo>
                <a:close/>
              </a:path>
            </a:pathLst>
          </a:custGeom>
          <a:noFill/>
          <a:ln w="952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06" name="Google Shape;406;p22"/>
          <p:cNvSpPr txBox="1"/>
          <p:nvPr/>
        </p:nvSpPr>
        <p:spPr>
          <a:xfrm>
            <a:off x="8140729" y="995057"/>
            <a:ext cx="3090115" cy="2078133"/>
          </a:xfrm>
          <a:prstGeom prst="rect">
            <a:avLst/>
          </a:prstGeom>
          <a:noFill/>
          <a:ln>
            <a:noFill/>
          </a:ln>
        </p:spPr>
        <p:txBody>
          <a:bodyPr spcFirstLastPara="1" wrap="square" lIns="0" tIns="0" rIns="0" bIns="0" anchor="t" anchorCtr="0">
            <a:spAutoFit/>
          </a:bodyPr>
          <a:lstStyle/>
          <a:p>
            <a:pPr marL="13607" marR="5443" lvl="0" indent="-68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0" i="0" u="none" strike="noStrike" kern="0" cap="none" spc="0" normalizeH="0" baseline="0" noProof="0">
                <a:ln>
                  <a:noFill/>
                </a:ln>
                <a:solidFill>
                  <a:srgbClr val="FF0000"/>
                </a:solidFill>
                <a:effectLst/>
                <a:uLnTx/>
                <a:uFillTx/>
                <a:latin typeface="Calibri"/>
                <a:ea typeface="Calibri"/>
                <a:cs typeface="Calibri"/>
                <a:sym typeface="Calibri"/>
              </a:rPr>
              <a:t>b. Teknik Penilaian:  </a:t>
            </a:r>
            <a:r>
              <a:rPr kumimoji="0" lang="en-US" sz="1929" b="0" i="0" u="none" strike="noStrike" kern="0" cap="none" spc="0" normalizeH="0" baseline="0" noProof="0">
                <a:ln>
                  <a:noFill/>
                </a:ln>
                <a:solidFill>
                  <a:srgbClr val="000000"/>
                </a:solidFill>
                <a:effectLst/>
                <a:uLnTx/>
                <a:uFillTx/>
                <a:latin typeface="Calibri"/>
                <a:ea typeface="Calibri"/>
                <a:cs typeface="Calibri"/>
                <a:sym typeface="Calibri"/>
              </a:rPr>
              <a:t>Observasi, partisipasi, unjuk  kerja, tes tertulis, tes lisan,  dan angket</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a:p>
            <a:pPr marL="13607" marR="141511" lvl="0" indent="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0" i="0" u="none" strike="noStrike" kern="0" cap="none" spc="0" normalizeH="0" baseline="0" noProof="0">
                <a:ln>
                  <a:noFill/>
                </a:ln>
                <a:solidFill>
                  <a:srgbClr val="FF0000"/>
                </a:solidFill>
                <a:effectLst/>
                <a:uLnTx/>
                <a:uFillTx/>
                <a:latin typeface="Calibri"/>
                <a:ea typeface="Calibri"/>
                <a:cs typeface="Calibri"/>
                <a:sym typeface="Calibri"/>
              </a:rPr>
              <a:t>Instrumen : </a:t>
            </a:r>
            <a:r>
              <a:rPr kumimoji="0" lang="en-US" sz="1929" b="0" i="0" u="none" strike="noStrike" kern="0" cap="none" spc="0" normalizeH="0" baseline="0" noProof="0">
                <a:ln>
                  <a:noFill/>
                </a:ln>
                <a:solidFill>
                  <a:srgbClr val="050505"/>
                </a:solidFill>
                <a:effectLst/>
                <a:uLnTx/>
                <a:uFillTx/>
                <a:latin typeface="Calibri"/>
                <a:ea typeface="Calibri"/>
                <a:cs typeface="Calibri"/>
                <a:sym typeface="Calibri"/>
              </a:rPr>
              <a:t>proses -rubrik,  dan/ atau penilaian hasil  portofolio/karya disain,  observasi</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07" name="Google Shape;407;p22"/>
          <p:cNvSpPr/>
          <p:nvPr/>
        </p:nvSpPr>
        <p:spPr>
          <a:xfrm>
            <a:off x="707572" y="620674"/>
            <a:ext cx="10776857" cy="369570"/>
          </a:xfrm>
          <a:custGeom>
            <a:avLst/>
            <a:gdLst/>
            <a:ahLst/>
            <a:cxnLst/>
            <a:rect l="l" t="t" r="r" b="b"/>
            <a:pathLst>
              <a:path w="9144000" h="369569" extrusionOk="0">
                <a:moveTo>
                  <a:pt x="0" y="369341"/>
                </a:moveTo>
                <a:lnTo>
                  <a:pt x="9144000" y="369341"/>
                </a:lnTo>
                <a:lnTo>
                  <a:pt x="9144000" y="0"/>
                </a:lnTo>
                <a:lnTo>
                  <a:pt x="0" y="0"/>
                </a:lnTo>
                <a:lnTo>
                  <a:pt x="0" y="369341"/>
                </a:lnTo>
                <a:close/>
              </a:path>
            </a:pathLst>
          </a:custGeom>
          <a:solidFill>
            <a:srgbClr val="DCE6F2"/>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08" name="Google Shape;408;p22"/>
          <p:cNvSpPr/>
          <p:nvPr/>
        </p:nvSpPr>
        <p:spPr>
          <a:xfrm>
            <a:off x="707572" y="620687"/>
            <a:ext cx="10776857" cy="369570"/>
          </a:xfrm>
          <a:custGeom>
            <a:avLst/>
            <a:gdLst/>
            <a:ahLst/>
            <a:cxnLst/>
            <a:rect l="l" t="t" r="r" b="b"/>
            <a:pathLst>
              <a:path w="9144000" h="369569" extrusionOk="0">
                <a:moveTo>
                  <a:pt x="0" y="0"/>
                </a:moveTo>
                <a:lnTo>
                  <a:pt x="9144000" y="0"/>
                </a:lnTo>
                <a:lnTo>
                  <a:pt x="9144000" y="369328"/>
                </a:lnTo>
                <a:lnTo>
                  <a:pt x="0" y="369328"/>
                </a:lnTo>
                <a:lnTo>
                  <a:pt x="0" y="0"/>
                </a:lnTo>
                <a:close/>
              </a:path>
            </a:pathLst>
          </a:custGeom>
          <a:noFill/>
          <a:ln w="2857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09" name="Google Shape;409;p22"/>
          <p:cNvSpPr txBox="1"/>
          <p:nvPr/>
        </p:nvSpPr>
        <p:spPr>
          <a:xfrm>
            <a:off x="800371" y="651167"/>
            <a:ext cx="8712790" cy="296876"/>
          </a:xfrm>
          <a:prstGeom prst="rect">
            <a:avLst/>
          </a:prstGeom>
          <a:noFill/>
          <a:ln>
            <a:noFill/>
          </a:ln>
        </p:spPr>
        <p:txBody>
          <a:bodyPr spcFirstLastPara="1" wrap="square" lIns="0" tIns="0" rIns="0" bIns="0" anchor="t" anchorCtr="0">
            <a:spAutoFit/>
          </a:bodyPr>
          <a:lstStyle/>
          <a:p>
            <a:pPr marL="13607" marR="0" lvl="0" indent="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1" i="0" u="none" strike="noStrike" kern="0" cap="none" spc="0" normalizeH="0" baseline="0" noProof="0">
                <a:ln>
                  <a:noFill/>
                </a:ln>
                <a:solidFill>
                  <a:srgbClr val="000000"/>
                </a:solidFill>
                <a:effectLst/>
                <a:uLnTx/>
                <a:uFillTx/>
                <a:latin typeface="Calibri"/>
                <a:ea typeface="Calibri"/>
                <a:cs typeface="Calibri"/>
                <a:sym typeface="Calibri"/>
              </a:rPr>
              <a:t>a. Prinsip : Edukatif, Otentik, Obyektif, Akuntabel, transparan, dan terintegrasi</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10" name="Google Shape;410;p22"/>
          <p:cNvSpPr/>
          <p:nvPr/>
        </p:nvSpPr>
        <p:spPr>
          <a:xfrm>
            <a:off x="709366" y="1524"/>
            <a:ext cx="10775061" cy="588263"/>
          </a:xfrm>
          <a:prstGeom prst="rect">
            <a:avLst/>
          </a:prstGeom>
          <a:blipFill rotWithShape="1">
            <a:blip r:embed="rId14">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11" name="Google Shape;411;p22"/>
          <p:cNvSpPr/>
          <p:nvPr/>
        </p:nvSpPr>
        <p:spPr>
          <a:xfrm>
            <a:off x="2801873" y="506362"/>
            <a:ext cx="6570290" cy="196202"/>
          </a:xfrm>
          <a:prstGeom prst="rect">
            <a:avLst/>
          </a:prstGeom>
          <a:blipFill rotWithShape="1">
            <a:blip r:embed="rId15">
              <a:alphaModFix/>
            </a:blip>
            <a:stretch>
              <a:fillRect/>
            </a:stretch>
          </a:blip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12" name="Google Shape;412;p22"/>
          <p:cNvSpPr/>
          <p:nvPr/>
        </p:nvSpPr>
        <p:spPr>
          <a:xfrm>
            <a:off x="707572" y="44628"/>
            <a:ext cx="10719231" cy="462280"/>
          </a:xfrm>
          <a:custGeom>
            <a:avLst/>
            <a:gdLst/>
            <a:ahLst/>
            <a:cxnLst/>
            <a:rect l="l" t="t" r="r" b="b"/>
            <a:pathLst>
              <a:path w="9095105" h="462280" extrusionOk="0">
                <a:moveTo>
                  <a:pt x="0" y="461670"/>
                </a:moveTo>
                <a:lnTo>
                  <a:pt x="9094520" y="461670"/>
                </a:lnTo>
                <a:lnTo>
                  <a:pt x="9094520" y="0"/>
                </a:lnTo>
                <a:lnTo>
                  <a:pt x="0" y="0"/>
                </a:lnTo>
                <a:lnTo>
                  <a:pt x="0" y="461670"/>
                </a:lnTo>
                <a:close/>
              </a:path>
            </a:pathLst>
          </a:custGeom>
          <a:solidFill>
            <a:schemeClr val="dk1"/>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13" name="Google Shape;413;p22"/>
          <p:cNvSpPr/>
          <p:nvPr/>
        </p:nvSpPr>
        <p:spPr>
          <a:xfrm>
            <a:off x="707572" y="44628"/>
            <a:ext cx="10719231" cy="462280"/>
          </a:xfrm>
          <a:custGeom>
            <a:avLst/>
            <a:gdLst/>
            <a:ahLst/>
            <a:cxnLst/>
            <a:rect l="l" t="t" r="r" b="b"/>
            <a:pathLst>
              <a:path w="9095105" h="462280" extrusionOk="0">
                <a:moveTo>
                  <a:pt x="0" y="0"/>
                </a:moveTo>
                <a:lnTo>
                  <a:pt x="9094520" y="0"/>
                </a:lnTo>
                <a:lnTo>
                  <a:pt x="9094520" y="461670"/>
                </a:lnTo>
                <a:lnTo>
                  <a:pt x="0" y="461670"/>
                </a:lnTo>
              </a:path>
            </a:pathLst>
          </a:custGeom>
          <a:noFill/>
          <a:ln w="3810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286"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14" name="Google Shape;414;p22"/>
          <p:cNvSpPr txBox="1">
            <a:spLocks noGrp="1"/>
          </p:cNvSpPr>
          <p:nvPr>
            <p:ph type="title"/>
          </p:nvPr>
        </p:nvSpPr>
        <p:spPr>
          <a:xfrm>
            <a:off x="625929" y="45910"/>
            <a:ext cx="9699171" cy="443901"/>
          </a:xfrm>
          <a:prstGeom prst="rect">
            <a:avLst/>
          </a:prstGeom>
          <a:noFill/>
          <a:ln>
            <a:noFill/>
          </a:ln>
        </p:spPr>
        <p:txBody>
          <a:bodyPr spcFirstLastPara="1" wrap="square" lIns="0" tIns="47813" rIns="0" bIns="0" anchor="ctr" anchorCtr="0">
            <a:spAutoFit/>
          </a:bodyPr>
          <a:lstStyle/>
          <a:p>
            <a:pPr marL="2058706">
              <a:buClr>
                <a:schemeClr val="lt1"/>
              </a:buClr>
              <a:buSzPts val="2400"/>
            </a:pPr>
            <a:r>
              <a:rPr lang="en-US" sz="2571">
                <a:solidFill>
                  <a:schemeClr val="lt1"/>
                </a:solidFill>
              </a:rPr>
              <a:t>4. STANDAR PENILAIAN PEMBELAJARAN</a:t>
            </a:r>
            <a:endParaRPr/>
          </a:p>
        </p:txBody>
      </p:sp>
      <p:sp>
        <p:nvSpPr>
          <p:cNvPr id="415" name="Google Shape;415;p22"/>
          <p:cNvSpPr/>
          <p:nvPr/>
        </p:nvSpPr>
        <p:spPr>
          <a:xfrm>
            <a:off x="866380" y="5990717"/>
            <a:ext cx="7181578" cy="646430"/>
          </a:xfrm>
          <a:custGeom>
            <a:avLst/>
            <a:gdLst/>
            <a:ahLst/>
            <a:cxnLst/>
            <a:rect l="l" t="t" r="r" b="b"/>
            <a:pathLst>
              <a:path w="6093460" h="646429" extrusionOk="0">
                <a:moveTo>
                  <a:pt x="0" y="0"/>
                </a:moveTo>
                <a:lnTo>
                  <a:pt x="6093434" y="0"/>
                </a:lnTo>
                <a:lnTo>
                  <a:pt x="6093434" y="646328"/>
                </a:lnTo>
                <a:lnTo>
                  <a:pt x="0" y="646328"/>
                </a:lnTo>
                <a:lnTo>
                  <a:pt x="0" y="0"/>
                </a:lnTo>
                <a:close/>
              </a:path>
            </a:pathLst>
          </a:custGeom>
          <a:solidFill>
            <a:srgbClr val="C3D69B"/>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16" name="Google Shape;416;p22"/>
          <p:cNvSpPr/>
          <p:nvPr/>
        </p:nvSpPr>
        <p:spPr>
          <a:xfrm>
            <a:off x="866380" y="5990717"/>
            <a:ext cx="7181578" cy="646430"/>
          </a:xfrm>
          <a:custGeom>
            <a:avLst/>
            <a:gdLst/>
            <a:ahLst/>
            <a:cxnLst/>
            <a:rect l="l" t="t" r="r" b="b"/>
            <a:pathLst>
              <a:path w="6093460" h="646429" extrusionOk="0">
                <a:moveTo>
                  <a:pt x="0" y="0"/>
                </a:moveTo>
                <a:lnTo>
                  <a:pt x="6093434" y="0"/>
                </a:lnTo>
                <a:lnTo>
                  <a:pt x="6093434" y="646328"/>
                </a:lnTo>
                <a:lnTo>
                  <a:pt x="0" y="646328"/>
                </a:lnTo>
                <a:lnTo>
                  <a:pt x="0" y="0"/>
                </a:lnTo>
                <a:close/>
              </a:path>
            </a:pathLst>
          </a:custGeom>
          <a:noFill/>
          <a:ln w="952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17" name="Google Shape;417;p22"/>
          <p:cNvSpPr txBox="1"/>
          <p:nvPr/>
        </p:nvSpPr>
        <p:spPr>
          <a:xfrm>
            <a:off x="959177" y="6021198"/>
            <a:ext cx="6939099" cy="593752"/>
          </a:xfrm>
          <a:prstGeom prst="rect">
            <a:avLst/>
          </a:prstGeom>
          <a:noFill/>
          <a:ln>
            <a:noFill/>
          </a:ln>
        </p:spPr>
        <p:txBody>
          <a:bodyPr spcFirstLastPara="1" wrap="square" lIns="0" tIns="0" rIns="0" bIns="0" anchor="t" anchorCtr="0">
            <a:spAutoFit/>
          </a:bodyPr>
          <a:lstStyle/>
          <a:p>
            <a:pPr marL="13607" marR="5443" lvl="0" indent="-68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0" i="0" u="none" strike="noStrike" kern="0" cap="none" spc="0" normalizeH="0" baseline="0" noProof="0">
                <a:ln>
                  <a:noFill/>
                </a:ln>
                <a:solidFill>
                  <a:srgbClr val="FF0000"/>
                </a:solidFill>
                <a:effectLst/>
                <a:uLnTx/>
                <a:uFillTx/>
                <a:latin typeface="Calibri"/>
                <a:ea typeface="Calibri"/>
                <a:cs typeface="Calibri"/>
                <a:sym typeface="Calibri"/>
              </a:rPr>
              <a:t>e. Pelaporan Penilaian : </a:t>
            </a:r>
            <a:r>
              <a:rPr kumimoji="0" lang="en-US" sz="1929" b="0" i="0" u="none" strike="noStrike" kern="0" cap="none" spc="0" normalizeH="0" baseline="0" noProof="0">
                <a:ln>
                  <a:noFill/>
                </a:ln>
                <a:solidFill>
                  <a:srgbClr val="050505"/>
                </a:solidFill>
                <a:effectLst/>
                <a:uLnTx/>
                <a:uFillTx/>
                <a:latin typeface="Calibri"/>
                <a:ea typeface="Calibri"/>
                <a:cs typeface="Calibri"/>
                <a:sym typeface="Calibri"/>
              </a:rPr>
              <a:t>A = 4 Sangat baik, B=3 Baik, C=2 Cukup,  D=1 kurang, E =0 sangat kurang</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18" name="Google Shape;418;p22"/>
          <p:cNvSpPr/>
          <p:nvPr/>
        </p:nvSpPr>
        <p:spPr>
          <a:xfrm>
            <a:off x="8047928" y="4941164"/>
            <a:ext cx="3377498" cy="1754505"/>
          </a:xfrm>
          <a:custGeom>
            <a:avLst/>
            <a:gdLst/>
            <a:ahLst/>
            <a:cxnLst/>
            <a:rect l="l" t="t" r="r" b="b"/>
            <a:pathLst>
              <a:path w="2865754" h="1754504" extrusionOk="0">
                <a:moveTo>
                  <a:pt x="0" y="0"/>
                </a:moveTo>
                <a:lnTo>
                  <a:pt x="2865754" y="0"/>
                </a:lnTo>
                <a:lnTo>
                  <a:pt x="2865754" y="1754327"/>
                </a:lnTo>
                <a:lnTo>
                  <a:pt x="0" y="1754327"/>
                </a:lnTo>
                <a:lnTo>
                  <a:pt x="0" y="0"/>
                </a:lnTo>
                <a:close/>
              </a:path>
            </a:pathLst>
          </a:custGeom>
          <a:solidFill>
            <a:srgbClr val="C3D69B"/>
          </a:solidFill>
          <a:ln>
            <a:noFill/>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19" name="Google Shape;419;p22"/>
          <p:cNvSpPr/>
          <p:nvPr/>
        </p:nvSpPr>
        <p:spPr>
          <a:xfrm>
            <a:off x="8047928" y="4941164"/>
            <a:ext cx="3377498" cy="1754505"/>
          </a:xfrm>
          <a:custGeom>
            <a:avLst/>
            <a:gdLst/>
            <a:ahLst/>
            <a:cxnLst/>
            <a:rect l="l" t="t" r="r" b="b"/>
            <a:pathLst>
              <a:path w="2865754" h="1754504" extrusionOk="0">
                <a:moveTo>
                  <a:pt x="0" y="0"/>
                </a:moveTo>
                <a:lnTo>
                  <a:pt x="2865754" y="0"/>
                </a:lnTo>
                <a:lnTo>
                  <a:pt x="2865754" y="1754327"/>
                </a:lnTo>
                <a:lnTo>
                  <a:pt x="0" y="1754327"/>
                </a:lnTo>
                <a:lnTo>
                  <a:pt x="0" y="0"/>
                </a:lnTo>
                <a:close/>
              </a:path>
            </a:pathLst>
          </a:custGeom>
          <a:noFill/>
          <a:ln w="952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420" name="Google Shape;420;p22"/>
          <p:cNvSpPr txBox="1"/>
          <p:nvPr/>
        </p:nvSpPr>
        <p:spPr>
          <a:xfrm>
            <a:off x="8140728" y="4971643"/>
            <a:ext cx="2942681" cy="1781257"/>
          </a:xfrm>
          <a:prstGeom prst="rect">
            <a:avLst/>
          </a:prstGeom>
          <a:noFill/>
          <a:ln>
            <a:noFill/>
          </a:ln>
        </p:spPr>
        <p:txBody>
          <a:bodyPr spcFirstLastPara="1" wrap="square" lIns="0" tIns="0" rIns="0" bIns="0" anchor="t" anchorCtr="0">
            <a:spAutoFit/>
          </a:bodyPr>
          <a:lstStyle/>
          <a:p>
            <a:pPr marL="13607" marR="5443" lvl="0" indent="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0" i="0" u="none" strike="noStrike" kern="0" cap="none" spc="0" normalizeH="0" baseline="0" noProof="0">
                <a:ln>
                  <a:noFill/>
                </a:ln>
                <a:solidFill>
                  <a:srgbClr val="FF0000"/>
                </a:solidFill>
                <a:effectLst/>
                <a:uLnTx/>
                <a:uFillTx/>
                <a:latin typeface="Calibri"/>
                <a:ea typeface="Calibri"/>
                <a:cs typeface="Calibri"/>
                <a:sym typeface="Calibri"/>
              </a:rPr>
              <a:t>f. Kelulusan Mahasiswa:  </a:t>
            </a:r>
            <a:r>
              <a:rPr kumimoji="0" lang="en-US" sz="1929" b="0" i="0" u="none" strike="noStrike" kern="0" cap="none" spc="0" normalizeH="0" baseline="0" noProof="0">
                <a:ln>
                  <a:noFill/>
                </a:ln>
                <a:solidFill>
                  <a:srgbClr val="000000"/>
                </a:solidFill>
                <a:effectLst/>
                <a:uLnTx/>
                <a:uFillTx/>
                <a:latin typeface="Calibri"/>
                <a:ea typeface="Calibri"/>
                <a:cs typeface="Calibri"/>
                <a:sym typeface="Calibri"/>
              </a:rPr>
              <a:t>Diploma &amp; Sarjana: ≥ 2.00,  Selain itu: ≥ 3.00</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a:p>
            <a:pPr marL="13607" marR="0" lvl="0" indent="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0" i="0" u="none" strike="noStrike" kern="0" cap="none" spc="0" normalizeH="0" baseline="0" noProof="0">
                <a:ln>
                  <a:noFill/>
                </a:ln>
                <a:solidFill>
                  <a:srgbClr val="000000"/>
                </a:solidFill>
                <a:effectLst/>
                <a:uLnTx/>
                <a:uFillTx/>
                <a:latin typeface="Calibri"/>
                <a:ea typeface="Calibri"/>
                <a:cs typeface="Calibri"/>
                <a:sym typeface="Calibri"/>
              </a:rPr>
              <a:t>2,76 -3,0 memuaskan,</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a:p>
            <a:pPr marL="13607" marR="0" lvl="0" indent="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0" i="0" u="none" strike="noStrike" kern="0" cap="none" spc="0" normalizeH="0" baseline="0" noProof="0">
                <a:ln>
                  <a:noFill/>
                </a:ln>
                <a:solidFill>
                  <a:srgbClr val="000000"/>
                </a:solidFill>
                <a:effectLst/>
                <a:uLnTx/>
                <a:uFillTx/>
                <a:latin typeface="Calibri"/>
                <a:ea typeface="Calibri"/>
                <a:cs typeface="Calibri"/>
                <a:sym typeface="Calibri"/>
              </a:rPr>
              <a:t>3,01-3,5 sgt memuaskan,</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a:p>
            <a:pPr marL="13607" marR="0" lvl="0" indent="0" algn="l" defTabSz="979688" rtl="0" eaLnBrk="1" fontAlgn="auto" latinLnBrk="0" hangingPunct="1">
              <a:lnSpc>
                <a:spcPct val="100000"/>
              </a:lnSpc>
              <a:spcBef>
                <a:spcPts val="0"/>
              </a:spcBef>
              <a:spcAft>
                <a:spcPts val="0"/>
              </a:spcAft>
              <a:buClr>
                <a:srgbClr val="000000"/>
              </a:buClr>
              <a:buSzTx/>
              <a:buFontTx/>
              <a:buNone/>
              <a:tabLst/>
              <a:defRPr/>
            </a:pPr>
            <a:r>
              <a:rPr kumimoji="0" lang="en-US" sz="1929" b="0" i="0" u="none" strike="noStrike" kern="0" cap="none" spc="0" normalizeH="0" baseline="0" noProof="0">
                <a:ln>
                  <a:noFill/>
                </a:ln>
                <a:solidFill>
                  <a:srgbClr val="000000"/>
                </a:solidFill>
                <a:effectLst/>
                <a:uLnTx/>
                <a:uFillTx/>
                <a:latin typeface="Calibri"/>
                <a:ea typeface="Calibri"/>
                <a:cs typeface="Calibri"/>
                <a:sym typeface="Calibri"/>
              </a:rPr>
              <a:t>&gt;3,50 pujian</a:t>
            </a:r>
            <a:endParaRPr kumimoji="0" sz="1929"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047721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5E569B36-9B9B-4B0C-ADF8-F89AC21E759F}"/>
              </a:ext>
            </a:extLst>
          </p:cNvPr>
          <p:cNvSpPr txBox="1">
            <a:spLocks noGrp="1"/>
          </p:cNvSpPr>
          <p:nvPr>
            <p:ph type="title"/>
          </p:nvPr>
        </p:nvSpPr>
        <p:spPr>
          <a:xfrm>
            <a:off x="699713" y="248038"/>
            <a:ext cx="7063721" cy="1159200"/>
          </a:xfrm>
          <a:prstGeom prst="rect">
            <a:avLst/>
          </a:prstGeom>
        </p:spPr>
        <p:txBody>
          <a:bodyPr vert="horz" lIns="91440" tIns="45720" rIns="91440" bIns="45720" rtlCol="0" anchor="ctr">
            <a:normAutofit/>
          </a:bodyPr>
          <a:lstStyle/>
          <a:p>
            <a:pPr marL="12700" marR="5080"/>
            <a:r>
              <a:rPr lang="en-US" sz="3100" kern="1200" spc="-45" dirty="0">
                <a:solidFill>
                  <a:schemeClr val="accent2">
                    <a:lumMod val="50000"/>
                  </a:schemeClr>
                </a:solidFill>
                <a:latin typeface="+mj-lt"/>
                <a:ea typeface="+mj-ea"/>
                <a:cs typeface="+mj-cs"/>
              </a:rPr>
              <a:t>METODE</a:t>
            </a:r>
            <a:r>
              <a:rPr lang="en-US" sz="3100" kern="1200" spc="-25" dirty="0">
                <a:solidFill>
                  <a:schemeClr val="accent2">
                    <a:lumMod val="50000"/>
                  </a:schemeClr>
                </a:solidFill>
                <a:latin typeface="+mj-lt"/>
                <a:ea typeface="+mj-ea"/>
                <a:cs typeface="+mj-cs"/>
              </a:rPr>
              <a:t> </a:t>
            </a:r>
            <a:r>
              <a:rPr lang="en-US" sz="3100" kern="1200" spc="-5" dirty="0">
                <a:solidFill>
                  <a:schemeClr val="accent2">
                    <a:lumMod val="50000"/>
                  </a:schemeClr>
                </a:solidFill>
                <a:latin typeface="+mj-lt"/>
                <a:ea typeface="+mj-ea"/>
                <a:cs typeface="+mj-cs"/>
              </a:rPr>
              <a:t>PEMBELAJARAN</a:t>
            </a:r>
            <a:r>
              <a:rPr lang="en-US" sz="3100" kern="1200" spc="20" dirty="0">
                <a:solidFill>
                  <a:schemeClr val="accent2">
                    <a:lumMod val="50000"/>
                  </a:schemeClr>
                </a:solidFill>
                <a:latin typeface="+mj-lt"/>
                <a:ea typeface="+mj-ea"/>
                <a:cs typeface="+mj-cs"/>
              </a:rPr>
              <a:t> </a:t>
            </a:r>
            <a:r>
              <a:rPr lang="en-US" sz="3100" kern="1200" dirty="0" err="1">
                <a:solidFill>
                  <a:schemeClr val="accent2">
                    <a:lumMod val="50000"/>
                  </a:schemeClr>
                </a:solidFill>
                <a:latin typeface="+mj-lt"/>
                <a:ea typeface="+mj-ea"/>
                <a:cs typeface="+mj-cs"/>
              </a:rPr>
              <a:t>sesuai</a:t>
            </a:r>
            <a:r>
              <a:rPr lang="en-US" sz="3100" kern="1200" spc="-5" dirty="0">
                <a:solidFill>
                  <a:schemeClr val="accent2">
                    <a:lumMod val="50000"/>
                  </a:schemeClr>
                </a:solidFill>
                <a:latin typeface="+mj-lt"/>
                <a:ea typeface="+mj-ea"/>
                <a:cs typeface="+mj-cs"/>
              </a:rPr>
              <a:t> IKU</a:t>
            </a:r>
            <a:r>
              <a:rPr lang="en-US" sz="3100" kern="1200" spc="-10" dirty="0">
                <a:solidFill>
                  <a:schemeClr val="accent2">
                    <a:lumMod val="50000"/>
                  </a:schemeClr>
                </a:solidFill>
                <a:latin typeface="+mj-lt"/>
                <a:ea typeface="+mj-ea"/>
                <a:cs typeface="+mj-cs"/>
              </a:rPr>
              <a:t> </a:t>
            </a:r>
            <a:r>
              <a:rPr lang="en-US" sz="3100" kern="1200" dirty="0" err="1">
                <a:solidFill>
                  <a:schemeClr val="accent2">
                    <a:lumMod val="50000"/>
                  </a:schemeClr>
                </a:solidFill>
                <a:latin typeface="+mj-lt"/>
                <a:ea typeface="+mj-ea"/>
                <a:cs typeface="+mj-cs"/>
              </a:rPr>
              <a:t>butir</a:t>
            </a:r>
            <a:r>
              <a:rPr lang="en-US" sz="3100" kern="1200" spc="-20" dirty="0">
                <a:solidFill>
                  <a:schemeClr val="accent2">
                    <a:lumMod val="50000"/>
                  </a:schemeClr>
                </a:solidFill>
                <a:latin typeface="+mj-lt"/>
                <a:ea typeface="+mj-ea"/>
                <a:cs typeface="+mj-cs"/>
              </a:rPr>
              <a:t> </a:t>
            </a:r>
            <a:r>
              <a:rPr lang="en-US" sz="3100" kern="1200" dirty="0">
                <a:solidFill>
                  <a:schemeClr val="accent2">
                    <a:lumMod val="50000"/>
                  </a:schemeClr>
                </a:solidFill>
                <a:latin typeface="+mj-lt"/>
                <a:ea typeface="+mj-ea"/>
                <a:cs typeface="+mj-cs"/>
              </a:rPr>
              <a:t>7 </a:t>
            </a:r>
            <a:r>
              <a:rPr lang="en-US" sz="3100" kern="1200" spc="-1310" dirty="0">
                <a:solidFill>
                  <a:schemeClr val="accent2">
                    <a:lumMod val="50000"/>
                  </a:schemeClr>
                </a:solidFill>
                <a:latin typeface="+mj-lt"/>
                <a:ea typeface="+mj-ea"/>
                <a:cs typeface="+mj-cs"/>
              </a:rPr>
              <a:t> </a:t>
            </a:r>
            <a:r>
              <a:rPr lang="en-US" sz="3100" kern="1200" spc="-5" dirty="0">
                <a:solidFill>
                  <a:schemeClr val="accent2">
                    <a:lumMod val="50000"/>
                  </a:schemeClr>
                </a:solidFill>
                <a:latin typeface="+mj-lt"/>
                <a:ea typeface="+mj-ea"/>
                <a:cs typeface="+mj-cs"/>
              </a:rPr>
              <a:t>(</a:t>
            </a:r>
            <a:r>
              <a:rPr lang="en-US" sz="3100" kern="1200" spc="-5" dirty="0" err="1">
                <a:solidFill>
                  <a:schemeClr val="accent2">
                    <a:lumMod val="50000"/>
                  </a:schemeClr>
                </a:solidFill>
                <a:latin typeface="+mj-lt"/>
                <a:ea typeface="+mj-ea"/>
                <a:cs typeface="+mj-cs"/>
              </a:rPr>
              <a:t>Kepmendikbud</a:t>
            </a:r>
            <a:r>
              <a:rPr lang="en-US" sz="3100" kern="1200" dirty="0">
                <a:solidFill>
                  <a:schemeClr val="accent2">
                    <a:lumMod val="50000"/>
                  </a:schemeClr>
                </a:solidFill>
                <a:latin typeface="+mj-lt"/>
                <a:ea typeface="+mj-ea"/>
                <a:cs typeface="+mj-cs"/>
              </a:rPr>
              <a:t> No.</a:t>
            </a:r>
            <a:r>
              <a:rPr lang="en-US" sz="3100" kern="1200" spc="-30" dirty="0">
                <a:solidFill>
                  <a:schemeClr val="accent2">
                    <a:lumMod val="50000"/>
                  </a:schemeClr>
                </a:solidFill>
                <a:latin typeface="+mj-lt"/>
                <a:ea typeface="+mj-ea"/>
                <a:cs typeface="+mj-cs"/>
              </a:rPr>
              <a:t> </a:t>
            </a:r>
            <a:r>
              <a:rPr lang="en-US" sz="3100" kern="1200" dirty="0">
                <a:solidFill>
                  <a:schemeClr val="accent2">
                    <a:lumMod val="50000"/>
                  </a:schemeClr>
                </a:solidFill>
                <a:latin typeface="+mj-lt"/>
                <a:ea typeface="+mj-ea"/>
                <a:cs typeface="+mj-cs"/>
              </a:rPr>
              <a:t>3</a:t>
            </a:r>
            <a:r>
              <a:rPr lang="en-US" sz="3100" kern="1200" spc="-5" dirty="0">
                <a:solidFill>
                  <a:schemeClr val="accent2">
                    <a:lumMod val="50000"/>
                  </a:schemeClr>
                </a:solidFill>
                <a:latin typeface="+mj-lt"/>
                <a:ea typeface="+mj-ea"/>
                <a:cs typeface="+mj-cs"/>
              </a:rPr>
              <a:t> </a:t>
            </a:r>
            <a:r>
              <a:rPr lang="en-US" sz="3100" kern="1200" spc="-5" dirty="0" err="1">
                <a:solidFill>
                  <a:schemeClr val="accent2">
                    <a:lumMod val="50000"/>
                  </a:schemeClr>
                </a:solidFill>
                <a:latin typeface="+mj-lt"/>
                <a:ea typeface="+mj-ea"/>
                <a:cs typeface="+mj-cs"/>
              </a:rPr>
              <a:t>tahun</a:t>
            </a:r>
            <a:r>
              <a:rPr lang="en-US" sz="3100" kern="1200" spc="25" dirty="0">
                <a:solidFill>
                  <a:schemeClr val="accent2">
                    <a:lumMod val="50000"/>
                  </a:schemeClr>
                </a:solidFill>
                <a:latin typeface="+mj-lt"/>
                <a:ea typeface="+mj-ea"/>
                <a:cs typeface="+mj-cs"/>
              </a:rPr>
              <a:t> </a:t>
            </a:r>
            <a:r>
              <a:rPr lang="en-US" sz="3100" kern="1200" dirty="0">
                <a:solidFill>
                  <a:schemeClr val="accent2">
                    <a:lumMod val="50000"/>
                  </a:schemeClr>
                </a:solidFill>
                <a:latin typeface="+mj-lt"/>
                <a:ea typeface="+mj-ea"/>
                <a:cs typeface="+mj-cs"/>
              </a:rPr>
              <a:t>2021)</a:t>
            </a:r>
          </a:p>
        </p:txBody>
      </p:sp>
      <p:pic>
        <p:nvPicPr>
          <p:cNvPr id="5" name="Content Placeholder 4">
            <a:extLst>
              <a:ext uri="{FF2B5EF4-FFF2-40B4-BE49-F238E27FC236}">
                <a16:creationId xmlns:a16="http://schemas.microsoft.com/office/drawing/2014/main" id="{F93EEE01-638B-45EA-94A1-71004714AFB8}"/>
              </a:ext>
            </a:extLst>
          </p:cNvPr>
          <p:cNvPicPr>
            <a:picLocks noGrp="1" noChangeAspect="1"/>
          </p:cNvPicPr>
          <p:nvPr>
            <p:ph idx="1"/>
          </p:nvPr>
        </p:nvPicPr>
        <p:blipFill>
          <a:blip r:embed="rId2"/>
          <a:stretch>
            <a:fillRect/>
          </a:stretch>
        </p:blipFill>
        <p:spPr>
          <a:xfrm>
            <a:off x="827170" y="1966293"/>
            <a:ext cx="10537658" cy="4452160"/>
          </a:xfrm>
          <a:prstGeom prst="rect">
            <a:avLst/>
          </a:prstGeom>
        </p:spPr>
      </p:pic>
    </p:spTree>
    <p:extLst>
      <p:ext uri="{BB962C8B-B14F-4D97-AF65-F5344CB8AC3E}">
        <p14:creationId xmlns:p14="http://schemas.microsoft.com/office/powerpoint/2010/main" val="4236036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rrow: Chevron 18">
            <a:extLst>
              <a:ext uri="{FF2B5EF4-FFF2-40B4-BE49-F238E27FC236}">
                <a16:creationId xmlns:a16="http://schemas.microsoft.com/office/drawing/2014/main" id="{3E164436-5D43-4F82-A076-F721D6B6BDEF}"/>
              </a:ext>
            </a:extLst>
          </p:cNvPr>
          <p:cNvSpPr/>
          <p:nvPr/>
        </p:nvSpPr>
        <p:spPr>
          <a:xfrm>
            <a:off x="804041" y="283779"/>
            <a:ext cx="4206109" cy="6038193"/>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black"/>
              </a:solidFill>
              <a:effectLst/>
              <a:uLnTx/>
              <a:uFillTx/>
              <a:latin typeface="Trebuchet MS" panose="020B0603020202020204"/>
              <a:ea typeface="+mn-ea"/>
              <a:cs typeface="+mn-cs"/>
            </a:endParaRPr>
          </a:p>
        </p:txBody>
      </p:sp>
      <p:sp>
        <p:nvSpPr>
          <p:cNvPr id="2" name="Title 1">
            <a:extLst>
              <a:ext uri="{FF2B5EF4-FFF2-40B4-BE49-F238E27FC236}">
                <a16:creationId xmlns:a16="http://schemas.microsoft.com/office/drawing/2014/main" id="{085DF692-8439-4CEE-8454-3B22F59ADF5B}"/>
              </a:ext>
            </a:extLst>
          </p:cNvPr>
          <p:cNvSpPr>
            <a:spLocks noGrp="1"/>
          </p:cNvSpPr>
          <p:nvPr>
            <p:ph type="title"/>
          </p:nvPr>
        </p:nvSpPr>
        <p:spPr>
          <a:xfrm>
            <a:off x="535020" y="638503"/>
            <a:ext cx="2968692" cy="2365247"/>
          </a:xfrm>
        </p:spPr>
        <p:txBody>
          <a:bodyPr>
            <a:normAutofit/>
          </a:bodyPr>
          <a:lstStyle/>
          <a:p>
            <a:r>
              <a:rPr lang="en-US" sz="4000" b="1" spc="-5" dirty="0" err="1">
                <a:latin typeface="Trebuchet MS"/>
                <a:cs typeface="Trebuchet MS"/>
              </a:rPr>
              <a:t>Kriteria</a:t>
            </a:r>
            <a:r>
              <a:rPr lang="en-US" sz="4000" b="1" spc="-35" dirty="0">
                <a:latin typeface="Trebuchet MS"/>
                <a:cs typeface="Trebuchet MS"/>
              </a:rPr>
              <a:t> </a:t>
            </a:r>
            <a:r>
              <a:rPr lang="en-US" sz="4000" b="1" dirty="0" smtClean="0">
                <a:latin typeface="Trebuchet MS"/>
                <a:cs typeface="Trebuchet MS"/>
              </a:rPr>
              <a:t>assessment</a:t>
            </a:r>
            <a:endParaRPr lang="en-US" sz="4000" dirty="0"/>
          </a:p>
        </p:txBody>
      </p:sp>
      <p:graphicFrame>
        <p:nvGraphicFramePr>
          <p:cNvPr id="5" name="Content Placeholder 2">
            <a:extLst>
              <a:ext uri="{FF2B5EF4-FFF2-40B4-BE49-F238E27FC236}">
                <a16:creationId xmlns:a16="http://schemas.microsoft.com/office/drawing/2014/main" id="{D25B34E7-E958-4240-91F7-3D1160D0DE92}"/>
              </a:ext>
            </a:extLst>
          </p:cNvPr>
          <p:cNvGraphicFramePr>
            <a:graphicFrameLocks noGrp="1"/>
          </p:cNvGraphicFramePr>
          <p:nvPr>
            <p:ph idx="1"/>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8" name="object 2">
            <a:extLst>
              <a:ext uri="{FF2B5EF4-FFF2-40B4-BE49-F238E27FC236}">
                <a16:creationId xmlns:a16="http://schemas.microsoft.com/office/drawing/2014/main" id="{4C442407-C8BF-499F-A18A-7109597A7C00}"/>
              </a:ext>
            </a:extLst>
          </p:cNvPr>
          <p:cNvPicPr/>
          <p:nvPr/>
        </p:nvPicPr>
        <p:blipFill rotWithShape="1">
          <a:blip r:embed="rId7" cstate="print"/>
          <a:srcRect r="4" b="1141"/>
          <a:stretch/>
        </p:blipFill>
        <p:spPr>
          <a:xfrm>
            <a:off x="742111" y="3429000"/>
            <a:ext cx="1760944" cy="2365247"/>
          </a:xfrm>
          <a:prstGeom prst="rect">
            <a:avLst/>
          </a:prstGeom>
        </p:spPr>
      </p:pic>
    </p:spTree>
    <p:extLst>
      <p:ext uri="{BB962C8B-B14F-4D97-AF65-F5344CB8AC3E}">
        <p14:creationId xmlns:p14="http://schemas.microsoft.com/office/powerpoint/2010/main" val="2676435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Bentuk</a:t>
            </a:r>
            <a:r>
              <a:rPr lang="en-US" dirty="0" smtClean="0"/>
              <a:t>, </a:t>
            </a:r>
            <a:r>
              <a:rPr lang="en-US" dirty="0" err="1" smtClean="0"/>
              <a:t>metode</a:t>
            </a:r>
            <a:r>
              <a:rPr lang="en-US" dirty="0" smtClean="0"/>
              <a:t>, </a:t>
            </a:r>
            <a:r>
              <a:rPr lang="en-US" dirty="0" err="1" smtClean="0"/>
              <a:t>aktifitas</a:t>
            </a:r>
            <a:r>
              <a:rPr lang="en-US" dirty="0" smtClean="0"/>
              <a:t> </a:t>
            </a:r>
            <a:r>
              <a:rPr lang="en-US" dirty="0" err="1" smtClean="0"/>
              <a:t>pembelajaran</a:t>
            </a:r>
            <a:endParaRPr lang="en-US" dirty="0"/>
          </a:p>
        </p:txBody>
      </p:sp>
      <p:sp>
        <p:nvSpPr>
          <p:cNvPr id="3" name="Text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836122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Picture 3"/>
          <p:cNvPicPr>
            <a:picLocks noChangeAspect="1"/>
          </p:cNvPicPr>
          <p:nvPr/>
        </p:nvPicPr>
        <p:blipFill>
          <a:blip r:embed="rId2"/>
          <a:stretch>
            <a:fillRect/>
          </a:stretch>
        </p:blipFill>
        <p:spPr>
          <a:xfrm>
            <a:off x="983432" y="1829383"/>
            <a:ext cx="10441160" cy="4208512"/>
          </a:xfrm>
          <a:prstGeom prst="rect">
            <a:avLst/>
          </a:prstGeom>
        </p:spPr>
      </p:pic>
    </p:spTree>
    <p:extLst>
      <p:ext uri="{BB962C8B-B14F-4D97-AF65-F5344CB8AC3E}">
        <p14:creationId xmlns:p14="http://schemas.microsoft.com/office/powerpoint/2010/main" val="2141689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73177" y="745541"/>
            <a:ext cx="9390086" cy="4897120"/>
          </a:xfrm>
          <a:custGeom>
            <a:avLst/>
            <a:gdLst/>
            <a:ahLst/>
            <a:cxnLst/>
            <a:rect l="l" t="t" r="r" b="b"/>
            <a:pathLst>
              <a:path w="7967345" h="4897120">
                <a:moveTo>
                  <a:pt x="0" y="0"/>
                </a:moveTo>
                <a:lnTo>
                  <a:pt x="7966722" y="0"/>
                </a:lnTo>
                <a:lnTo>
                  <a:pt x="7966722" y="4896548"/>
                </a:lnTo>
                <a:lnTo>
                  <a:pt x="0" y="4896548"/>
                </a:lnTo>
                <a:lnTo>
                  <a:pt x="0" y="0"/>
                </a:lnTo>
                <a:close/>
              </a:path>
            </a:pathLst>
          </a:custGeom>
          <a:solidFill>
            <a:srgbClr val="B3A2C7"/>
          </a:solid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3" name="object 3"/>
          <p:cNvSpPr/>
          <p:nvPr/>
        </p:nvSpPr>
        <p:spPr>
          <a:xfrm>
            <a:off x="1073177" y="745541"/>
            <a:ext cx="9390086" cy="4897120"/>
          </a:xfrm>
          <a:custGeom>
            <a:avLst/>
            <a:gdLst/>
            <a:ahLst/>
            <a:cxnLst/>
            <a:rect l="l" t="t" r="r" b="b"/>
            <a:pathLst>
              <a:path w="7967345" h="4897120">
                <a:moveTo>
                  <a:pt x="0" y="0"/>
                </a:moveTo>
                <a:lnTo>
                  <a:pt x="7966722" y="0"/>
                </a:lnTo>
                <a:lnTo>
                  <a:pt x="7966722" y="4896548"/>
                </a:lnTo>
                <a:lnTo>
                  <a:pt x="0" y="4896548"/>
                </a:lnTo>
                <a:lnTo>
                  <a:pt x="0" y="0"/>
                </a:lnTo>
                <a:close/>
              </a:path>
            </a:pathLst>
          </a:custGeom>
          <a:ln w="25400">
            <a:solidFill>
              <a:srgbClr val="385D8A"/>
            </a:solidFill>
          </a:ln>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4" name="object 4"/>
          <p:cNvSpPr/>
          <p:nvPr/>
        </p:nvSpPr>
        <p:spPr>
          <a:xfrm>
            <a:off x="2724699" y="1092886"/>
            <a:ext cx="7595244" cy="4561903"/>
          </a:xfrm>
          <a:prstGeom prst="rect">
            <a:avLst/>
          </a:prstGeom>
          <a:blipFill>
            <a:blip r:embed="rId2" cstate="print"/>
            <a:stretch>
              <a:fillRect/>
            </a:stretch>
          </a:blip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p:cNvSpPr txBox="1"/>
          <p:nvPr/>
        </p:nvSpPr>
        <p:spPr>
          <a:xfrm>
            <a:off x="3544534" y="4353422"/>
            <a:ext cx="1231855" cy="593624"/>
          </a:xfrm>
          <a:prstGeom prst="rect">
            <a:avLst/>
          </a:prstGeom>
        </p:spPr>
        <p:txBody>
          <a:bodyPr vert="horz" wrap="square" lIns="0" tIns="0" rIns="0" bIns="0" rtlCol="0">
            <a:spAutoFit/>
          </a:bodyPr>
          <a:lstStyle/>
          <a:p>
            <a:pPr marL="11168" marR="4702" lvl="0" indent="0" algn="ctr" defTabSz="979688" rtl="0" eaLnBrk="1" fontAlgn="auto" latinLnBrk="0" hangingPunct="1">
              <a:lnSpc>
                <a:spcPct val="100000"/>
              </a:lnSpc>
              <a:spcBef>
                <a:spcPts val="0"/>
              </a:spcBef>
              <a:spcAft>
                <a:spcPts val="0"/>
              </a:spcAft>
              <a:buClrTx/>
              <a:buSzTx/>
              <a:buFontTx/>
              <a:buNone/>
              <a:tabLst/>
              <a:defRPr/>
            </a:pPr>
            <a:r>
              <a:rPr kumimoji="0" sz="1286" b="1" i="0" u="none" strike="noStrike" kern="1200" cap="none" spc="-4" normalizeH="0" baseline="0" noProof="0" dirty="0">
                <a:ln>
                  <a:noFill/>
                </a:ln>
                <a:solidFill>
                  <a:srgbClr val="FFFFFF"/>
                </a:solidFill>
                <a:effectLst/>
                <a:uLnTx/>
                <a:uFillTx/>
                <a:latin typeface="Calibri"/>
                <a:ea typeface="+mn-ea"/>
                <a:cs typeface="Calibri"/>
              </a:rPr>
              <a:t>PEN</a:t>
            </a:r>
            <a:r>
              <a:rPr kumimoji="0" sz="1286" b="1" i="0" u="none" strike="noStrike" kern="1200" cap="none" spc="4" normalizeH="0" baseline="0" noProof="0" dirty="0">
                <a:ln>
                  <a:noFill/>
                </a:ln>
                <a:solidFill>
                  <a:srgbClr val="FFFFFF"/>
                </a:solidFill>
                <a:effectLst/>
                <a:uLnTx/>
                <a:uFillTx/>
                <a:latin typeface="Calibri"/>
                <a:ea typeface="+mn-ea"/>
                <a:cs typeface="Calibri"/>
              </a:rPr>
              <a:t>G</a:t>
            </a:r>
            <a:r>
              <a:rPr kumimoji="0" sz="1286" b="1" i="0" u="none" strike="noStrike" kern="1200" cap="none" spc="0" normalizeH="0" baseline="0" noProof="0" dirty="0">
                <a:ln>
                  <a:noFill/>
                </a:ln>
                <a:solidFill>
                  <a:srgbClr val="FFFFFF"/>
                </a:solidFill>
                <a:effectLst/>
                <a:uLnTx/>
                <a:uFillTx/>
                <a:latin typeface="Calibri"/>
                <a:ea typeface="+mn-ea"/>
                <a:cs typeface="Calibri"/>
              </a:rPr>
              <a:t>ABD</a:t>
            </a:r>
            <a:r>
              <a:rPr kumimoji="0" sz="1286" b="1" i="0" u="none" strike="noStrike" kern="1200" cap="none" spc="-4" normalizeH="0" baseline="0" noProof="0" dirty="0">
                <a:ln>
                  <a:noFill/>
                </a:ln>
                <a:solidFill>
                  <a:srgbClr val="FFFFFF"/>
                </a:solidFill>
                <a:effectLst/>
                <a:uLnTx/>
                <a:uFillTx/>
                <a:latin typeface="Calibri"/>
                <a:ea typeface="+mn-ea"/>
                <a:cs typeface="Calibri"/>
              </a:rPr>
              <a:t>I</a:t>
            </a:r>
            <a:r>
              <a:rPr kumimoji="0" sz="1286" b="1" i="0" u="none" strike="noStrike" kern="1200" cap="none" spc="0" normalizeH="0" baseline="0" noProof="0" dirty="0">
                <a:ln>
                  <a:noFill/>
                </a:ln>
                <a:solidFill>
                  <a:srgbClr val="FFFFFF"/>
                </a:solidFill>
                <a:effectLst/>
                <a:uLnTx/>
                <a:uFillTx/>
                <a:latin typeface="Calibri"/>
                <a:ea typeface="+mn-ea"/>
                <a:cs typeface="Calibri"/>
              </a:rPr>
              <a:t>AN  </a:t>
            </a:r>
            <a:r>
              <a:rPr kumimoji="0" sz="1286" b="1" i="0" u="none" strike="noStrike" kern="1200" cap="none" spc="-24" normalizeH="0" baseline="0" noProof="0" dirty="0">
                <a:ln>
                  <a:noFill/>
                </a:ln>
                <a:solidFill>
                  <a:srgbClr val="FFFFFF"/>
                </a:solidFill>
                <a:effectLst/>
                <a:uLnTx/>
                <a:uFillTx/>
                <a:latin typeface="Calibri"/>
                <a:ea typeface="+mn-ea"/>
                <a:cs typeface="Calibri"/>
              </a:rPr>
              <a:t>KEPADA  </a:t>
            </a:r>
            <a:r>
              <a:rPr kumimoji="0" sz="1286" b="1" i="0" u="none" strike="noStrike" kern="1200" cap="none" spc="-4" normalizeH="0" baseline="0" noProof="0" dirty="0">
                <a:ln>
                  <a:noFill/>
                </a:ln>
                <a:solidFill>
                  <a:srgbClr val="FFFFFF"/>
                </a:solidFill>
                <a:effectLst/>
                <a:uLnTx/>
                <a:uFillTx/>
                <a:latin typeface="Calibri"/>
                <a:ea typeface="+mn-ea"/>
                <a:cs typeface="Calibri"/>
              </a:rPr>
              <a:t>M</a:t>
            </a:r>
            <a:r>
              <a:rPr kumimoji="0" sz="1286" b="1" i="0" u="none" strike="noStrike" kern="1200" cap="none" spc="0" normalizeH="0" baseline="0" noProof="0" dirty="0">
                <a:ln>
                  <a:noFill/>
                </a:ln>
                <a:solidFill>
                  <a:srgbClr val="FFFFFF"/>
                </a:solidFill>
                <a:effectLst/>
                <a:uLnTx/>
                <a:uFillTx/>
                <a:latin typeface="Calibri"/>
                <a:ea typeface="+mn-ea"/>
                <a:cs typeface="Calibri"/>
              </a:rPr>
              <a:t>A</a:t>
            </a:r>
            <a:r>
              <a:rPr kumimoji="0" sz="1286" b="1" i="0" u="none" strike="noStrike" kern="1200" cap="none" spc="-28" normalizeH="0" baseline="0" noProof="0" dirty="0">
                <a:ln>
                  <a:noFill/>
                </a:ln>
                <a:solidFill>
                  <a:srgbClr val="FFFFFF"/>
                </a:solidFill>
                <a:effectLst/>
                <a:uLnTx/>
                <a:uFillTx/>
                <a:latin typeface="Calibri"/>
                <a:ea typeface="+mn-ea"/>
                <a:cs typeface="Calibri"/>
              </a:rPr>
              <a:t>S</a:t>
            </a:r>
            <a:r>
              <a:rPr kumimoji="0" sz="1286" b="1" i="0" u="none" strike="noStrike" kern="1200" cap="none" spc="-111" normalizeH="0" baseline="0" noProof="0" dirty="0">
                <a:ln>
                  <a:noFill/>
                </a:ln>
                <a:solidFill>
                  <a:srgbClr val="FFFFFF"/>
                </a:solidFill>
                <a:effectLst/>
                <a:uLnTx/>
                <a:uFillTx/>
                <a:latin typeface="Calibri"/>
                <a:ea typeface="+mn-ea"/>
                <a:cs typeface="Calibri"/>
              </a:rPr>
              <a:t>Y</a:t>
            </a:r>
            <a:r>
              <a:rPr kumimoji="0" sz="1286" b="1" i="0" u="none" strike="noStrike" kern="1200" cap="none" spc="0" normalizeH="0" baseline="0" noProof="0" dirty="0">
                <a:ln>
                  <a:noFill/>
                </a:ln>
                <a:solidFill>
                  <a:srgbClr val="FFFFFF"/>
                </a:solidFill>
                <a:effectLst/>
                <a:uLnTx/>
                <a:uFillTx/>
                <a:latin typeface="Calibri"/>
                <a:ea typeface="+mn-ea"/>
                <a:cs typeface="Calibri"/>
              </a:rPr>
              <a:t>ARAK</a:t>
            </a:r>
            <a:r>
              <a:rPr kumimoji="0" sz="1286" b="1" i="0" u="none" strike="noStrike" kern="1200" cap="none" spc="-102" normalizeH="0" baseline="0" noProof="0" dirty="0">
                <a:ln>
                  <a:noFill/>
                </a:ln>
                <a:solidFill>
                  <a:srgbClr val="FFFFFF"/>
                </a:solidFill>
                <a:effectLst/>
                <a:uLnTx/>
                <a:uFillTx/>
                <a:latin typeface="Calibri"/>
                <a:ea typeface="+mn-ea"/>
                <a:cs typeface="Calibri"/>
              </a:rPr>
              <a:t>A</a:t>
            </a:r>
            <a:r>
              <a:rPr kumimoji="0" sz="1286" b="1" i="0" u="none" strike="noStrike" kern="1200" cap="none" spc="0" normalizeH="0" baseline="0" noProof="0" dirty="0">
                <a:ln>
                  <a:noFill/>
                </a:ln>
                <a:solidFill>
                  <a:srgbClr val="FFFFFF"/>
                </a:solidFill>
                <a:effectLst/>
                <a:uLnTx/>
                <a:uFillTx/>
                <a:latin typeface="Calibri"/>
                <a:ea typeface="+mn-ea"/>
                <a:cs typeface="Calibri"/>
              </a:rPr>
              <a:t>T</a:t>
            </a:r>
            <a:endParaRPr kumimoji="0" sz="1286" b="0" i="0" u="none" strike="noStrike" kern="1200" cap="none" spc="0" normalizeH="0" baseline="0" noProof="0">
              <a:ln>
                <a:noFill/>
              </a:ln>
              <a:solidFill>
                <a:prstClr val="black"/>
              </a:solidFill>
              <a:effectLst/>
              <a:uLnTx/>
              <a:uFillTx/>
              <a:latin typeface="Calibri"/>
              <a:ea typeface="+mn-ea"/>
              <a:cs typeface="Calibri"/>
            </a:endParaRPr>
          </a:p>
        </p:txBody>
      </p:sp>
      <p:sp>
        <p:nvSpPr>
          <p:cNvPr id="6" name="object 6"/>
          <p:cNvSpPr txBox="1"/>
          <p:nvPr/>
        </p:nvSpPr>
        <p:spPr>
          <a:xfrm>
            <a:off x="5754345" y="4566782"/>
            <a:ext cx="1054485" cy="197875"/>
          </a:xfrm>
          <a:prstGeom prst="rect">
            <a:avLst/>
          </a:prstGeom>
        </p:spPr>
        <p:txBody>
          <a:bodyPr vert="horz" wrap="square" lIns="0" tIns="0" rIns="0" bIns="0" rtlCol="0">
            <a:spAutoFit/>
          </a:bodyPr>
          <a:lstStyle/>
          <a:p>
            <a:pPr marL="11756" marR="0" lvl="0" indent="0" algn="l" defTabSz="979688" rtl="0" eaLnBrk="1" fontAlgn="auto" latinLnBrk="0" hangingPunct="1">
              <a:lnSpc>
                <a:spcPct val="100000"/>
              </a:lnSpc>
              <a:spcBef>
                <a:spcPts val="0"/>
              </a:spcBef>
              <a:spcAft>
                <a:spcPts val="0"/>
              </a:spcAft>
              <a:buClrTx/>
              <a:buSzTx/>
              <a:buFontTx/>
              <a:buNone/>
              <a:tabLst/>
              <a:defRPr/>
            </a:pPr>
            <a:r>
              <a:rPr kumimoji="0" sz="1286" b="1" i="0" u="none" strike="noStrike" kern="1200" cap="none" spc="-4" normalizeH="0" baseline="0" noProof="0" dirty="0">
                <a:ln>
                  <a:noFill/>
                </a:ln>
                <a:solidFill>
                  <a:srgbClr val="FFFFFF"/>
                </a:solidFill>
                <a:effectLst/>
                <a:uLnTx/>
                <a:uFillTx/>
                <a:latin typeface="Calibri"/>
                <a:ea typeface="+mn-ea"/>
                <a:cs typeface="Calibri"/>
              </a:rPr>
              <a:t>PENELITIAN</a:t>
            </a:r>
            <a:endParaRPr kumimoji="0" sz="1286" b="0" i="0" u="none" strike="noStrike" kern="1200" cap="none" spc="0" normalizeH="0" baseline="0" noProof="0">
              <a:ln>
                <a:noFill/>
              </a:ln>
              <a:solidFill>
                <a:prstClr val="black"/>
              </a:solidFill>
              <a:effectLst/>
              <a:uLnTx/>
              <a:uFillTx/>
              <a:latin typeface="Calibri"/>
              <a:ea typeface="+mn-ea"/>
              <a:cs typeface="Calibri"/>
            </a:endParaRPr>
          </a:p>
        </p:txBody>
      </p:sp>
      <p:sp>
        <p:nvSpPr>
          <p:cNvPr id="7" name="object 7"/>
          <p:cNvSpPr txBox="1"/>
          <p:nvPr/>
        </p:nvSpPr>
        <p:spPr>
          <a:xfrm>
            <a:off x="3733309" y="3372982"/>
            <a:ext cx="854665" cy="197875"/>
          </a:xfrm>
          <a:prstGeom prst="rect">
            <a:avLst/>
          </a:prstGeom>
        </p:spPr>
        <p:txBody>
          <a:bodyPr vert="horz" wrap="square" lIns="0" tIns="0" rIns="0" bIns="0" rtlCol="0">
            <a:spAutoFit/>
          </a:bodyPr>
          <a:lstStyle/>
          <a:p>
            <a:pPr marL="11756" marR="0" lvl="0" indent="0" algn="l" defTabSz="979688" rtl="0" eaLnBrk="1" fontAlgn="auto" latinLnBrk="0" hangingPunct="1">
              <a:lnSpc>
                <a:spcPct val="100000"/>
              </a:lnSpc>
              <a:spcBef>
                <a:spcPts val="0"/>
              </a:spcBef>
              <a:spcAft>
                <a:spcPts val="0"/>
              </a:spcAft>
              <a:buClrTx/>
              <a:buSzTx/>
              <a:buFontTx/>
              <a:buNone/>
              <a:tabLst/>
              <a:defRPr/>
            </a:pPr>
            <a:r>
              <a:rPr kumimoji="0" sz="1286" b="1" i="0" u="none" strike="noStrike" kern="1200" cap="none" spc="-4" normalizeH="0" baseline="0" noProof="0" dirty="0">
                <a:ln>
                  <a:noFill/>
                </a:ln>
                <a:solidFill>
                  <a:srgbClr val="FFFFFF"/>
                </a:solidFill>
                <a:effectLst/>
                <a:uLnTx/>
                <a:uFillTx/>
                <a:latin typeface="Calibri"/>
                <a:ea typeface="+mn-ea"/>
                <a:cs typeface="Calibri"/>
              </a:rPr>
              <a:t>SEMINAR</a:t>
            </a:r>
            <a:endParaRPr kumimoji="0" sz="1286" b="0" i="0" u="none" strike="noStrike" kern="1200" cap="none" spc="0" normalizeH="0" baseline="0" noProof="0">
              <a:ln>
                <a:noFill/>
              </a:ln>
              <a:solidFill>
                <a:prstClr val="black"/>
              </a:solidFill>
              <a:effectLst/>
              <a:uLnTx/>
              <a:uFillTx/>
              <a:latin typeface="Calibri"/>
              <a:ea typeface="+mn-ea"/>
              <a:cs typeface="Calibri"/>
            </a:endParaRPr>
          </a:p>
        </p:txBody>
      </p:sp>
      <p:sp>
        <p:nvSpPr>
          <p:cNvPr id="8" name="object 8"/>
          <p:cNvSpPr txBox="1"/>
          <p:nvPr/>
        </p:nvSpPr>
        <p:spPr>
          <a:xfrm>
            <a:off x="5617253" y="3266302"/>
            <a:ext cx="1185454" cy="395749"/>
          </a:xfrm>
          <a:prstGeom prst="rect">
            <a:avLst/>
          </a:prstGeom>
        </p:spPr>
        <p:txBody>
          <a:bodyPr vert="horz" wrap="square" lIns="0" tIns="0" rIns="0" bIns="0" rtlCol="0">
            <a:spAutoFit/>
          </a:bodyPr>
          <a:lstStyle/>
          <a:p>
            <a:pPr marL="171053" marR="4702" lvl="0" indent="-159885" algn="l" defTabSz="979688" rtl="0" eaLnBrk="1" fontAlgn="auto" latinLnBrk="0" hangingPunct="1">
              <a:lnSpc>
                <a:spcPct val="100000"/>
              </a:lnSpc>
              <a:spcBef>
                <a:spcPts val="0"/>
              </a:spcBef>
              <a:spcAft>
                <a:spcPts val="0"/>
              </a:spcAft>
              <a:buClrTx/>
              <a:buSzTx/>
              <a:buFontTx/>
              <a:buNone/>
              <a:tabLst/>
              <a:defRPr/>
            </a:pPr>
            <a:r>
              <a:rPr kumimoji="0" sz="1286" b="1" i="0" u="none" strike="noStrike" kern="1200" cap="none" spc="-4" normalizeH="0" baseline="0" noProof="0" dirty="0">
                <a:ln>
                  <a:noFill/>
                </a:ln>
                <a:solidFill>
                  <a:srgbClr val="FFFFFF"/>
                </a:solidFill>
                <a:effectLst/>
                <a:uLnTx/>
                <a:uFillTx/>
                <a:latin typeface="Calibri"/>
                <a:ea typeface="+mn-ea"/>
                <a:cs typeface="Calibri"/>
              </a:rPr>
              <a:t>P</a:t>
            </a:r>
            <a:r>
              <a:rPr kumimoji="0" sz="1286" b="1" i="0" u="none" strike="noStrike" kern="1200" cap="none" spc="0" normalizeH="0" baseline="0" noProof="0" dirty="0">
                <a:ln>
                  <a:noFill/>
                </a:ln>
                <a:solidFill>
                  <a:srgbClr val="FFFFFF"/>
                </a:solidFill>
                <a:effectLst/>
                <a:uLnTx/>
                <a:uFillTx/>
                <a:latin typeface="Calibri"/>
                <a:ea typeface="+mn-ea"/>
                <a:cs typeface="Calibri"/>
              </a:rPr>
              <a:t>RAKT</a:t>
            </a:r>
            <a:r>
              <a:rPr kumimoji="0" sz="1286" b="1" i="0" u="none" strike="noStrike" kern="1200" cap="none" spc="-4" normalizeH="0" baseline="0" noProof="0" dirty="0">
                <a:ln>
                  <a:noFill/>
                </a:ln>
                <a:solidFill>
                  <a:srgbClr val="FFFFFF"/>
                </a:solidFill>
                <a:effectLst/>
                <a:uLnTx/>
                <a:uFillTx/>
                <a:latin typeface="Calibri"/>
                <a:ea typeface="+mn-ea"/>
                <a:cs typeface="Calibri"/>
              </a:rPr>
              <a:t>I</a:t>
            </a:r>
            <a:r>
              <a:rPr kumimoji="0" sz="1286" b="1" i="0" u="none" strike="noStrike" kern="1200" cap="none" spc="-14" normalizeH="0" baseline="0" noProof="0" dirty="0">
                <a:ln>
                  <a:noFill/>
                </a:ln>
                <a:solidFill>
                  <a:srgbClr val="FFFFFF"/>
                </a:solidFill>
                <a:effectLst/>
                <a:uLnTx/>
                <a:uFillTx/>
                <a:latin typeface="Calibri"/>
                <a:ea typeface="+mn-ea"/>
                <a:cs typeface="Calibri"/>
              </a:rPr>
              <a:t>K</a:t>
            </a:r>
            <a:r>
              <a:rPr kumimoji="0" sz="1286" b="1" i="0" u="none" strike="noStrike" kern="1200" cap="none" spc="-4" normalizeH="0" baseline="0" noProof="0" dirty="0">
                <a:ln>
                  <a:noFill/>
                </a:ln>
                <a:solidFill>
                  <a:srgbClr val="FFFFFF"/>
                </a:solidFill>
                <a:effectLst/>
                <a:uLnTx/>
                <a:uFillTx/>
                <a:latin typeface="Calibri"/>
                <a:ea typeface="+mn-ea"/>
                <a:cs typeface="Calibri"/>
              </a:rPr>
              <a:t>UM/  </a:t>
            </a:r>
            <a:r>
              <a:rPr kumimoji="0" sz="1286" b="1" i="0" u="none" strike="noStrike" kern="1200" cap="none" spc="0" normalizeH="0" baseline="0" noProof="0" dirty="0">
                <a:ln>
                  <a:noFill/>
                </a:ln>
                <a:solidFill>
                  <a:srgbClr val="FFFFFF"/>
                </a:solidFill>
                <a:effectLst/>
                <a:uLnTx/>
                <a:uFillTx/>
                <a:latin typeface="Calibri"/>
                <a:ea typeface="+mn-ea"/>
                <a:cs typeface="Calibri"/>
              </a:rPr>
              <a:t>PRAKTIK</a:t>
            </a:r>
            <a:endParaRPr kumimoji="0" sz="1286" b="0" i="0" u="none" strike="noStrike" kern="1200" cap="none" spc="0" normalizeH="0" baseline="0" noProof="0">
              <a:ln>
                <a:noFill/>
              </a:ln>
              <a:solidFill>
                <a:prstClr val="black"/>
              </a:solidFill>
              <a:effectLst/>
              <a:uLnTx/>
              <a:uFillTx/>
              <a:latin typeface="Calibri"/>
              <a:ea typeface="+mn-ea"/>
              <a:cs typeface="Calibri"/>
            </a:endParaRPr>
          </a:p>
        </p:txBody>
      </p:sp>
      <p:sp>
        <p:nvSpPr>
          <p:cNvPr id="9" name="object 9"/>
          <p:cNvSpPr txBox="1"/>
          <p:nvPr/>
        </p:nvSpPr>
        <p:spPr>
          <a:xfrm>
            <a:off x="3861270" y="2148853"/>
            <a:ext cx="683283" cy="197875"/>
          </a:xfrm>
          <a:prstGeom prst="rect">
            <a:avLst/>
          </a:prstGeom>
        </p:spPr>
        <p:txBody>
          <a:bodyPr vert="horz" wrap="square" lIns="0" tIns="0" rIns="0" bIns="0" rtlCol="0">
            <a:spAutoFit/>
          </a:bodyPr>
          <a:lstStyle/>
          <a:p>
            <a:pPr marL="11756" marR="0" lvl="0" indent="0" algn="l" defTabSz="979688" rtl="0" eaLnBrk="1" fontAlgn="auto" latinLnBrk="0" hangingPunct="1">
              <a:lnSpc>
                <a:spcPct val="100000"/>
              </a:lnSpc>
              <a:spcBef>
                <a:spcPts val="0"/>
              </a:spcBef>
              <a:spcAft>
                <a:spcPts val="0"/>
              </a:spcAft>
              <a:buClrTx/>
              <a:buSzTx/>
              <a:buFontTx/>
              <a:buNone/>
              <a:tabLst/>
              <a:defRPr/>
            </a:pPr>
            <a:r>
              <a:rPr kumimoji="0" sz="1286" b="1" i="0" u="none" strike="noStrike" kern="1200" cap="none" spc="-14" normalizeH="0" baseline="0" noProof="0" dirty="0">
                <a:ln>
                  <a:noFill/>
                </a:ln>
                <a:solidFill>
                  <a:srgbClr val="FFFFFF"/>
                </a:solidFill>
                <a:effectLst/>
                <a:uLnTx/>
                <a:uFillTx/>
                <a:latin typeface="Calibri"/>
                <a:ea typeface="+mn-ea"/>
                <a:cs typeface="Calibri"/>
              </a:rPr>
              <a:t>K</a:t>
            </a:r>
            <a:r>
              <a:rPr kumimoji="0" sz="1286" b="1" i="0" u="none" strike="noStrike" kern="1200" cap="none" spc="-10" normalizeH="0" baseline="0" noProof="0" dirty="0">
                <a:ln>
                  <a:noFill/>
                </a:ln>
                <a:solidFill>
                  <a:srgbClr val="FFFFFF"/>
                </a:solidFill>
                <a:effectLst/>
                <a:uLnTx/>
                <a:uFillTx/>
                <a:latin typeface="Calibri"/>
                <a:ea typeface="+mn-ea"/>
                <a:cs typeface="Calibri"/>
              </a:rPr>
              <a:t>UL</a:t>
            </a:r>
            <a:r>
              <a:rPr kumimoji="0" sz="1286" b="1" i="0" u="none" strike="noStrike" kern="1200" cap="none" spc="-4" normalizeH="0" baseline="0" noProof="0" dirty="0">
                <a:ln>
                  <a:noFill/>
                </a:ln>
                <a:solidFill>
                  <a:srgbClr val="FFFFFF"/>
                </a:solidFill>
                <a:effectLst/>
                <a:uLnTx/>
                <a:uFillTx/>
                <a:latin typeface="Calibri"/>
                <a:ea typeface="+mn-ea"/>
                <a:cs typeface="Calibri"/>
              </a:rPr>
              <a:t>I</a:t>
            </a:r>
            <a:r>
              <a:rPr kumimoji="0" sz="1286" b="1" i="0" u="none" strike="noStrike" kern="1200" cap="none" spc="0" normalizeH="0" baseline="0" noProof="0" dirty="0">
                <a:ln>
                  <a:noFill/>
                </a:ln>
                <a:solidFill>
                  <a:srgbClr val="FFFFFF"/>
                </a:solidFill>
                <a:effectLst/>
                <a:uLnTx/>
                <a:uFillTx/>
                <a:latin typeface="Calibri"/>
                <a:ea typeface="+mn-ea"/>
                <a:cs typeface="Calibri"/>
              </a:rPr>
              <a:t>AH</a:t>
            </a:r>
            <a:endParaRPr kumimoji="0" sz="1286" b="0" i="0" u="none" strike="noStrike" kern="1200" cap="none" spc="0" normalizeH="0" baseline="0" noProof="0">
              <a:ln>
                <a:noFill/>
              </a:ln>
              <a:solidFill>
                <a:prstClr val="black"/>
              </a:solidFill>
              <a:effectLst/>
              <a:uLnTx/>
              <a:uFillTx/>
              <a:latin typeface="Calibri"/>
              <a:ea typeface="+mn-ea"/>
              <a:cs typeface="Calibri"/>
            </a:endParaRPr>
          </a:p>
        </p:txBody>
      </p:sp>
      <p:sp>
        <p:nvSpPr>
          <p:cNvPr id="10" name="object 10"/>
          <p:cNvSpPr txBox="1"/>
          <p:nvPr/>
        </p:nvSpPr>
        <p:spPr>
          <a:xfrm>
            <a:off x="5802720" y="1935494"/>
            <a:ext cx="902562" cy="593624"/>
          </a:xfrm>
          <a:prstGeom prst="rect">
            <a:avLst/>
          </a:prstGeom>
        </p:spPr>
        <p:txBody>
          <a:bodyPr vert="horz" wrap="square" lIns="0" tIns="0" rIns="0" bIns="0" rtlCol="0">
            <a:spAutoFit/>
          </a:bodyPr>
          <a:lstStyle/>
          <a:p>
            <a:pPr marL="11756" marR="4702" lvl="0" indent="-1175" algn="ctr" defTabSz="979688" rtl="0" eaLnBrk="1" fontAlgn="auto" latinLnBrk="0" hangingPunct="1">
              <a:lnSpc>
                <a:spcPct val="100000"/>
              </a:lnSpc>
              <a:spcBef>
                <a:spcPts val="0"/>
              </a:spcBef>
              <a:spcAft>
                <a:spcPts val="0"/>
              </a:spcAft>
              <a:buClrTx/>
              <a:buSzTx/>
              <a:buFontTx/>
              <a:buNone/>
              <a:tabLst/>
              <a:defRPr/>
            </a:pPr>
            <a:r>
              <a:rPr kumimoji="0" sz="1286" b="1" i="0" u="none" strike="noStrike" kern="1200" cap="none" spc="0" normalizeH="0" baseline="0" noProof="0" dirty="0">
                <a:ln>
                  <a:noFill/>
                </a:ln>
                <a:solidFill>
                  <a:srgbClr val="FFFFFF"/>
                </a:solidFill>
                <a:effectLst/>
                <a:uLnTx/>
                <a:uFillTx/>
                <a:latin typeface="Calibri"/>
                <a:ea typeface="+mn-ea"/>
                <a:cs typeface="Calibri"/>
              </a:rPr>
              <a:t>R</a:t>
            </a:r>
            <a:r>
              <a:rPr kumimoji="0" sz="1286" b="1" i="0" u="none" strike="noStrike" kern="1200" cap="none" spc="-14" normalizeH="0" baseline="0" noProof="0" dirty="0">
                <a:ln>
                  <a:noFill/>
                </a:ln>
                <a:solidFill>
                  <a:srgbClr val="FFFFFF"/>
                </a:solidFill>
                <a:effectLst/>
                <a:uLnTx/>
                <a:uFillTx/>
                <a:latin typeface="Calibri"/>
                <a:ea typeface="+mn-ea"/>
                <a:cs typeface="Calibri"/>
              </a:rPr>
              <a:t>E</a:t>
            </a:r>
            <a:r>
              <a:rPr kumimoji="0" sz="1286" b="1" i="0" u="none" strike="noStrike" kern="1200" cap="none" spc="-4" normalizeH="0" baseline="0" noProof="0" dirty="0">
                <a:ln>
                  <a:noFill/>
                </a:ln>
                <a:solidFill>
                  <a:srgbClr val="FFFFFF"/>
                </a:solidFill>
                <a:effectLst/>
                <a:uLnTx/>
                <a:uFillTx/>
                <a:latin typeface="Calibri"/>
                <a:ea typeface="+mn-ea"/>
                <a:cs typeface="Calibri"/>
              </a:rPr>
              <a:t>SPONSI  </a:t>
            </a:r>
            <a:r>
              <a:rPr kumimoji="0" sz="1286" b="1" i="0" u="none" strike="noStrike" kern="1200" cap="none" spc="-10" normalizeH="0" baseline="0" noProof="0" dirty="0">
                <a:ln>
                  <a:noFill/>
                </a:ln>
                <a:solidFill>
                  <a:srgbClr val="FFFFFF"/>
                </a:solidFill>
                <a:effectLst/>
                <a:uLnTx/>
                <a:uFillTx/>
                <a:latin typeface="Calibri"/>
                <a:ea typeface="+mn-ea"/>
                <a:cs typeface="Calibri"/>
              </a:rPr>
              <a:t>DAN  </a:t>
            </a:r>
            <a:r>
              <a:rPr kumimoji="0" sz="1286" b="1" i="0" u="none" strike="noStrike" kern="1200" cap="none" spc="0" normalizeH="0" baseline="0" noProof="0" dirty="0">
                <a:ln>
                  <a:noFill/>
                </a:ln>
                <a:solidFill>
                  <a:srgbClr val="FFFFFF"/>
                </a:solidFill>
                <a:effectLst/>
                <a:uLnTx/>
                <a:uFillTx/>
                <a:latin typeface="Calibri"/>
                <a:ea typeface="+mn-ea"/>
                <a:cs typeface="Calibri"/>
              </a:rPr>
              <a:t>T</a:t>
            </a:r>
            <a:r>
              <a:rPr kumimoji="0" sz="1286" b="1" i="0" u="none" strike="noStrike" kern="1200" cap="none" spc="-4" normalizeH="0" baseline="0" noProof="0" dirty="0">
                <a:ln>
                  <a:noFill/>
                </a:ln>
                <a:solidFill>
                  <a:srgbClr val="FFFFFF"/>
                </a:solidFill>
                <a:effectLst/>
                <a:uLnTx/>
                <a:uFillTx/>
                <a:latin typeface="Calibri"/>
                <a:ea typeface="+mn-ea"/>
                <a:cs typeface="Calibri"/>
              </a:rPr>
              <a:t>U</a:t>
            </a:r>
            <a:r>
              <a:rPr kumimoji="0" sz="1286" b="1" i="0" u="none" strike="noStrike" kern="1200" cap="none" spc="-37" normalizeH="0" baseline="0" noProof="0" dirty="0">
                <a:ln>
                  <a:noFill/>
                </a:ln>
                <a:solidFill>
                  <a:srgbClr val="FFFFFF"/>
                </a:solidFill>
                <a:effectLst/>
                <a:uLnTx/>
                <a:uFillTx/>
                <a:latin typeface="Calibri"/>
                <a:ea typeface="+mn-ea"/>
                <a:cs typeface="Calibri"/>
              </a:rPr>
              <a:t>T</a:t>
            </a:r>
            <a:r>
              <a:rPr kumimoji="0" sz="1286" b="1" i="0" u="none" strike="noStrike" kern="1200" cap="none" spc="-4" normalizeH="0" baseline="0" noProof="0" dirty="0">
                <a:ln>
                  <a:noFill/>
                </a:ln>
                <a:solidFill>
                  <a:srgbClr val="FFFFFF"/>
                </a:solidFill>
                <a:effectLst/>
                <a:uLnTx/>
                <a:uFillTx/>
                <a:latin typeface="Calibri"/>
                <a:ea typeface="+mn-ea"/>
                <a:cs typeface="Calibri"/>
              </a:rPr>
              <a:t>O</a:t>
            </a:r>
            <a:r>
              <a:rPr kumimoji="0" sz="1286" b="1" i="0" u="none" strike="noStrike" kern="1200" cap="none" spc="0" normalizeH="0" baseline="0" noProof="0" dirty="0">
                <a:ln>
                  <a:noFill/>
                </a:ln>
                <a:solidFill>
                  <a:srgbClr val="FFFFFF"/>
                </a:solidFill>
                <a:effectLst/>
                <a:uLnTx/>
                <a:uFillTx/>
                <a:latin typeface="Calibri"/>
                <a:ea typeface="+mn-ea"/>
                <a:cs typeface="Calibri"/>
              </a:rPr>
              <a:t>R</a:t>
            </a:r>
            <a:r>
              <a:rPr kumimoji="0" sz="1286" b="1" i="0" u="none" strike="noStrike" kern="1200" cap="none" spc="-4" normalizeH="0" baseline="0" noProof="0" dirty="0">
                <a:ln>
                  <a:noFill/>
                </a:ln>
                <a:solidFill>
                  <a:srgbClr val="FFFFFF"/>
                </a:solidFill>
                <a:effectLst/>
                <a:uLnTx/>
                <a:uFillTx/>
                <a:latin typeface="Calibri"/>
                <a:ea typeface="+mn-ea"/>
                <a:cs typeface="Calibri"/>
              </a:rPr>
              <a:t>I</a:t>
            </a:r>
            <a:r>
              <a:rPr kumimoji="0" sz="1286" b="1" i="0" u="none" strike="noStrike" kern="1200" cap="none" spc="0" normalizeH="0" baseline="0" noProof="0" dirty="0">
                <a:ln>
                  <a:noFill/>
                </a:ln>
                <a:solidFill>
                  <a:srgbClr val="FFFFFF"/>
                </a:solidFill>
                <a:effectLst/>
                <a:uLnTx/>
                <a:uFillTx/>
                <a:latin typeface="Calibri"/>
                <a:ea typeface="+mn-ea"/>
                <a:cs typeface="Calibri"/>
              </a:rPr>
              <a:t>AL</a:t>
            </a:r>
            <a:endParaRPr kumimoji="0" sz="1286" b="0" i="0" u="none" strike="noStrike" kern="1200" cap="none" spc="0" normalizeH="0" baseline="0" noProof="0">
              <a:ln>
                <a:noFill/>
              </a:ln>
              <a:solidFill>
                <a:prstClr val="black"/>
              </a:solidFill>
              <a:effectLst/>
              <a:uLnTx/>
              <a:uFillTx/>
              <a:latin typeface="Calibri"/>
              <a:ea typeface="+mn-ea"/>
              <a:cs typeface="Calibri"/>
            </a:endParaRPr>
          </a:p>
        </p:txBody>
      </p:sp>
      <p:sp>
        <p:nvSpPr>
          <p:cNvPr id="11" name="object 11"/>
          <p:cNvSpPr txBox="1"/>
          <p:nvPr/>
        </p:nvSpPr>
        <p:spPr>
          <a:xfrm>
            <a:off x="7720762" y="2148853"/>
            <a:ext cx="2461463" cy="2995232"/>
          </a:xfrm>
          <a:prstGeom prst="rect">
            <a:avLst/>
          </a:prstGeom>
          <a:solidFill>
            <a:schemeClr val="tx1"/>
          </a:solidFill>
          <a:ln w="9525">
            <a:solidFill>
              <a:srgbClr val="000000"/>
            </a:solidFill>
          </a:ln>
        </p:spPr>
        <p:txBody>
          <a:bodyPr vert="horz" wrap="square" lIns="0" tIns="27040" rIns="0" bIns="0" rtlCol="0">
            <a:spAutoFit/>
          </a:bodyPr>
          <a:lstStyle/>
          <a:p>
            <a:pPr marL="79943" marR="99928" lvl="0" indent="0" algn="l" defTabSz="979688" rtl="0" eaLnBrk="1" fontAlgn="auto" latinLnBrk="0" hangingPunct="1">
              <a:lnSpc>
                <a:spcPct val="100000"/>
              </a:lnSpc>
              <a:spcBef>
                <a:spcPts val="212"/>
              </a:spcBef>
              <a:spcAft>
                <a:spcPts val="0"/>
              </a:spcAft>
              <a:buClrTx/>
              <a:buSzTx/>
              <a:buFontTx/>
              <a:buNone/>
              <a:tabLst/>
              <a:defRPr/>
            </a:pPr>
            <a:r>
              <a:rPr kumimoji="0" sz="2143" b="1" i="0" u="none" strike="noStrike" kern="1200" cap="none" spc="-4" normalizeH="0" baseline="0" noProof="0" dirty="0">
                <a:ln>
                  <a:noFill/>
                </a:ln>
                <a:solidFill>
                  <a:srgbClr val="FFFFFF"/>
                </a:solidFill>
                <a:effectLst/>
                <a:uLnTx/>
                <a:uFillTx/>
                <a:latin typeface="Calibri"/>
                <a:ea typeface="+mn-ea"/>
                <a:cs typeface="Calibri"/>
              </a:rPr>
              <a:t>DISKUSI KELOMPOK,  SIMULASI, STUDI KASUS,  </a:t>
            </a:r>
            <a:r>
              <a:rPr kumimoji="0" sz="2143" b="1" i="0" u="none" strike="noStrike" kern="1200" cap="none" spc="-24" normalizeH="0" baseline="0" noProof="0" dirty="0">
                <a:ln>
                  <a:noFill/>
                </a:ln>
                <a:solidFill>
                  <a:srgbClr val="FFFFFF"/>
                </a:solidFill>
                <a:effectLst/>
                <a:uLnTx/>
                <a:uFillTx/>
                <a:latin typeface="Calibri"/>
                <a:ea typeface="+mn-ea"/>
                <a:cs typeface="Calibri"/>
              </a:rPr>
              <a:t>KOLABORATIF,  </a:t>
            </a:r>
            <a:r>
              <a:rPr kumimoji="0" sz="2143" b="1" i="0" u="none" strike="noStrike" kern="1200" cap="none" spc="-28" normalizeH="0" baseline="0" noProof="0" dirty="0">
                <a:ln>
                  <a:noFill/>
                </a:ln>
                <a:solidFill>
                  <a:srgbClr val="FFFFFF"/>
                </a:solidFill>
                <a:effectLst/>
                <a:uLnTx/>
                <a:uFillTx/>
                <a:latin typeface="Calibri"/>
                <a:ea typeface="+mn-ea"/>
                <a:cs typeface="Calibri"/>
              </a:rPr>
              <a:t>KOOPERATIF, </a:t>
            </a:r>
            <a:r>
              <a:rPr kumimoji="0" sz="2143" b="1" i="0" u="none" strike="noStrike" kern="1200" cap="none" spc="-14" normalizeH="0" baseline="0" noProof="0" dirty="0">
                <a:ln>
                  <a:noFill/>
                </a:ln>
                <a:solidFill>
                  <a:srgbClr val="FFFFFF"/>
                </a:solidFill>
                <a:effectLst/>
                <a:uLnTx/>
                <a:uFillTx/>
                <a:latin typeface="Calibri"/>
                <a:ea typeface="+mn-ea"/>
                <a:cs typeface="Calibri"/>
              </a:rPr>
              <a:t>PROYEK  </a:t>
            </a:r>
            <a:r>
              <a:rPr kumimoji="0" sz="2143" b="1" i="0" u="none" strike="noStrike" kern="1200" cap="none" spc="-10" normalizeH="0" baseline="0" noProof="0" dirty="0">
                <a:ln>
                  <a:noFill/>
                </a:ln>
                <a:solidFill>
                  <a:srgbClr val="FFFFFF"/>
                </a:solidFill>
                <a:effectLst/>
                <a:uLnTx/>
                <a:uFillTx/>
                <a:latin typeface="Calibri"/>
                <a:ea typeface="+mn-ea"/>
                <a:cs typeface="Calibri"/>
              </a:rPr>
              <a:t>BASED, </a:t>
            </a:r>
            <a:r>
              <a:rPr kumimoji="0" sz="2143" b="1" i="0" u="none" strike="noStrike" kern="1200" cap="none" spc="-4" normalizeH="0" baseline="0" noProof="0" dirty="0">
                <a:ln>
                  <a:noFill/>
                </a:ln>
                <a:solidFill>
                  <a:srgbClr val="FFFFFF"/>
                </a:solidFill>
                <a:effectLst/>
                <a:uLnTx/>
                <a:uFillTx/>
                <a:latin typeface="Calibri"/>
                <a:ea typeface="+mn-ea"/>
                <a:cs typeface="Calibri"/>
              </a:rPr>
              <a:t>PROBLEM </a:t>
            </a:r>
            <a:r>
              <a:rPr kumimoji="0" sz="2143" b="1" i="0" u="none" strike="noStrike" kern="1200" cap="none" spc="-10" normalizeH="0" baseline="0" noProof="0" dirty="0">
                <a:ln>
                  <a:noFill/>
                </a:ln>
                <a:solidFill>
                  <a:srgbClr val="FFFFFF"/>
                </a:solidFill>
                <a:effectLst/>
                <a:uLnTx/>
                <a:uFillTx/>
                <a:latin typeface="Calibri"/>
                <a:ea typeface="+mn-ea"/>
                <a:cs typeface="Calibri"/>
              </a:rPr>
              <a:t>BASED,  DAN</a:t>
            </a:r>
            <a:r>
              <a:rPr kumimoji="0" sz="2143" b="1" i="0" u="none" strike="noStrike" kern="1200" cap="none" spc="-92" normalizeH="0" baseline="0" noProof="0" dirty="0">
                <a:ln>
                  <a:noFill/>
                </a:ln>
                <a:solidFill>
                  <a:srgbClr val="FFFFFF"/>
                </a:solidFill>
                <a:effectLst/>
                <a:uLnTx/>
                <a:uFillTx/>
                <a:latin typeface="Calibri"/>
                <a:ea typeface="+mn-ea"/>
                <a:cs typeface="Calibri"/>
              </a:rPr>
              <a:t> </a:t>
            </a:r>
            <a:r>
              <a:rPr kumimoji="0" sz="2143" b="1" i="0" u="none" strike="noStrike" kern="1200" cap="none" spc="-18" normalizeH="0" baseline="0" noProof="0" dirty="0">
                <a:ln>
                  <a:noFill/>
                </a:ln>
                <a:solidFill>
                  <a:srgbClr val="FFFFFF"/>
                </a:solidFill>
                <a:effectLst/>
                <a:uLnTx/>
                <a:uFillTx/>
                <a:latin typeface="Calibri"/>
                <a:ea typeface="+mn-ea"/>
                <a:cs typeface="Calibri"/>
              </a:rPr>
              <a:t>LAINNYA</a:t>
            </a:r>
            <a:endParaRPr kumimoji="0" sz="2143" b="0" i="0" u="none" strike="noStrike" kern="1200" cap="none" spc="0" normalizeH="0" baseline="0" noProof="0" dirty="0">
              <a:ln>
                <a:noFill/>
              </a:ln>
              <a:solidFill>
                <a:prstClr val="black"/>
              </a:solidFill>
              <a:effectLst/>
              <a:uLnTx/>
              <a:uFillTx/>
              <a:latin typeface="Calibri"/>
              <a:ea typeface="+mn-ea"/>
              <a:cs typeface="Calibri"/>
            </a:endParaRPr>
          </a:p>
        </p:txBody>
      </p:sp>
      <p:sp>
        <p:nvSpPr>
          <p:cNvPr id="12" name="object 12"/>
          <p:cNvSpPr txBox="1"/>
          <p:nvPr/>
        </p:nvSpPr>
        <p:spPr>
          <a:xfrm>
            <a:off x="7728857" y="1567085"/>
            <a:ext cx="1959429" cy="593560"/>
          </a:xfrm>
          <a:prstGeom prst="rect">
            <a:avLst/>
          </a:prstGeom>
        </p:spPr>
        <p:txBody>
          <a:bodyPr vert="horz" wrap="square" lIns="0" tIns="0" rIns="0" bIns="0" rtlCol="0">
            <a:spAutoFit/>
          </a:bodyPr>
          <a:lstStyle/>
          <a:p>
            <a:pPr marL="11756" marR="0" lvl="0" indent="0" algn="l" defTabSz="979688" rtl="0" eaLnBrk="1" fontAlgn="auto" latinLnBrk="0" hangingPunct="1">
              <a:lnSpc>
                <a:spcPct val="100000"/>
              </a:lnSpc>
              <a:spcBef>
                <a:spcPts val="0"/>
              </a:spcBef>
              <a:spcAft>
                <a:spcPts val="0"/>
              </a:spcAft>
              <a:buClrTx/>
              <a:buSzTx/>
              <a:buFontTx/>
              <a:buNone/>
              <a:tabLst/>
              <a:defRPr/>
            </a:pPr>
            <a:r>
              <a:rPr kumimoji="0" sz="3857" b="0" i="0" u="none" strike="noStrike" kern="1200" cap="none" spc="-4" normalizeH="0" baseline="0" noProof="0" dirty="0">
                <a:ln>
                  <a:noFill/>
                </a:ln>
                <a:solidFill>
                  <a:prstClr val="black"/>
                </a:solidFill>
                <a:effectLst/>
                <a:uLnTx/>
                <a:uFillTx/>
                <a:latin typeface="Calibri"/>
                <a:ea typeface="+mn-ea"/>
                <a:cs typeface="Calibri"/>
              </a:rPr>
              <a:t>ME</a:t>
            </a:r>
            <a:r>
              <a:rPr kumimoji="0" sz="3857" b="0" i="0" u="none" strike="noStrike" kern="1200" cap="none" spc="-46" normalizeH="0" baseline="0" noProof="0" dirty="0">
                <a:ln>
                  <a:noFill/>
                </a:ln>
                <a:solidFill>
                  <a:prstClr val="black"/>
                </a:solidFill>
                <a:effectLst/>
                <a:uLnTx/>
                <a:uFillTx/>
                <a:latin typeface="Calibri"/>
                <a:ea typeface="+mn-ea"/>
                <a:cs typeface="Calibri"/>
              </a:rPr>
              <a:t>T</a:t>
            </a:r>
            <a:r>
              <a:rPr kumimoji="0" sz="3857" b="0" i="0" u="none" strike="noStrike" kern="1200" cap="none" spc="-4" normalizeH="0" baseline="0" noProof="0" dirty="0">
                <a:ln>
                  <a:noFill/>
                </a:ln>
                <a:solidFill>
                  <a:prstClr val="black"/>
                </a:solidFill>
                <a:effectLst/>
                <a:uLnTx/>
                <a:uFillTx/>
                <a:latin typeface="Calibri"/>
                <a:ea typeface="+mn-ea"/>
                <a:cs typeface="Calibri"/>
              </a:rPr>
              <a:t>ODE</a:t>
            </a:r>
            <a:endParaRPr kumimoji="0" sz="3857" b="0" i="0" u="none" strike="noStrike" kern="1200" cap="none" spc="0" normalizeH="0" baseline="0" noProof="0" dirty="0">
              <a:ln>
                <a:noFill/>
              </a:ln>
              <a:solidFill>
                <a:prstClr val="black"/>
              </a:solidFill>
              <a:effectLst/>
              <a:uLnTx/>
              <a:uFillTx/>
              <a:latin typeface="Calibri"/>
              <a:ea typeface="+mn-ea"/>
              <a:cs typeface="Calibri"/>
            </a:endParaRPr>
          </a:p>
        </p:txBody>
      </p:sp>
      <p:sp>
        <p:nvSpPr>
          <p:cNvPr id="13" name="object 13"/>
          <p:cNvSpPr/>
          <p:nvPr/>
        </p:nvSpPr>
        <p:spPr>
          <a:xfrm>
            <a:off x="7322453" y="2864117"/>
            <a:ext cx="255201" cy="977900"/>
          </a:xfrm>
          <a:custGeom>
            <a:avLst/>
            <a:gdLst/>
            <a:ahLst/>
            <a:cxnLst/>
            <a:rect l="l" t="t" r="r" b="b"/>
            <a:pathLst>
              <a:path w="216535" h="977900">
                <a:moveTo>
                  <a:pt x="108013" y="0"/>
                </a:moveTo>
                <a:lnTo>
                  <a:pt x="108013" y="244436"/>
                </a:lnTo>
                <a:lnTo>
                  <a:pt x="0" y="244436"/>
                </a:lnTo>
                <a:lnTo>
                  <a:pt x="0" y="733323"/>
                </a:lnTo>
                <a:lnTo>
                  <a:pt x="108013" y="733323"/>
                </a:lnTo>
                <a:lnTo>
                  <a:pt x="108013" y="977760"/>
                </a:lnTo>
                <a:lnTo>
                  <a:pt x="216027" y="488873"/>
                </a:lnTo>
                <a:lnTo>
                  <a:pt x="108013" y="0"/>
                </a:lnTo>
                <a:close/>
              </a:path>
            </a:pathLst>
          </a:custGeom>
          <a:solidFill>
            <a:srgbClr val="FFC000"/>
          </a:solid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14" name="object 14"/>
          <p:cNvSpPr/>
          <p:nvPr/>
        </p:nvSpPr>
        <p:spPr>
          <a:xfrm>
            <a:off x="7322453" y="2864117"/>
            <a:ext cx="255201" cy="977900"/>
          </a:xfrm>
          <a:custGeom>
            <a:avLst/>
            <a:gdLst/>
            <a:ahLst/>
            <a:cxnLst/>
            <a:rect l="l" t="t" r="r" b="b"/>
            <a:pathLst>
              <a:path w="216535" h="977900">
                <a:moveTo>
                  <a:pt x="0" y="244436"/>
                </a:moveTo>
                <a:lnTo>
                  <a:pt x="108013" y="244436"/>
                </a:lnTo>
                <a:lnTo>
                  <a:pt x="108013" y="0"/>
                </a:lnTo>
                <a:lnTo>
                  <a:pt x="216027" y="488873"/>
                </a:lnTo>
                <a:lnTo>
                  <a:pt x="108013" y="977760"/>
                </a:lnTo>
                <a:lnTo>
                  <a:pt x="108013" y="733323"/>
                </a:lnTo>
                <a:lnTo>
                  <a:pt x="0" y="733323"/>
                </a:lnTo>
                <a:lnTo>
                  <a:pt x="0" y="244436"/>
                </a:lnTo>
                <a:close/>
              </a:path>
            </a:pathLst>
          </a:custGeom>
          <a:ln w="25400">
            <a:solidFill>
              <a:srgbClr val="385D8A"/>
            </a:solidFill>
          </a:ln>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15" name="object 15"/>
          <p:cNvSpPr txBox="1"/>
          <p:nvPr/>
        </p:nvSpPr>
        <p:spPr>
          <a:xfrm>
            <a:off x="2820271" y="776022"/>
            <a:ext cx="7499645" cy="604524"/>
          </a:xfrm>
          <a:prstGeom prst="rect">
            <a:avLst/>
          </a:prstGeom>
        </p:spPr>
        <p:txBody>
          <a:bodyPr vert="horz" wrap="square" lIns="0" tIns="0" rIns="0" bIns="0" rtlCol="0">
            <a:spAutoFit/>
          </a:bodyPr>
          <a:lstStyle/>
          <a:p>
            <a:pPr marL="11756" marR="0" lvl="0" indent="0" algn="l" defTabSz="979688" rtl="0" eaLnBrk="1" fontAlgn="auto" latinLnBrk="0" hangingPunct="1">
              <a:lnSpc>
                <a:spcPct val="100000"/>
              </a:lnSpc>
              <a:spcBef>
                <a:spcPts val="0"/>
              </a:spcBef>
              <a:spcAft>
                <a:spcPts val="0"/>
              </a:spcAft>
              <a:buClrTx/>
              <a:buSzTx/>
              <a:buFontTx/>
              <a:buNone/>
              <a:tabLst/>
              <a:defRPr/>
            </a:pPr>
            <a:r>
              <a:rPr kumimoji="0" sz="1714" b="1" i="0" u="none" strike="noStrike" kern="1200" cap="none" spc="-4" normalizeH="0" baseline="0" noProof="0" dirty="0">
                <a:ln>
                  <a:noFill/>
                </a:ln>
                <a:solidFill>
                  <a:prstClr val="black"/>
                </a:solidFill>
                <a:effectLst/>
                <a:uLnTx/>
                <a:uFillTx/>
                <a:latin typeface="Calibri"/>
                <a:ea typeface="+mn-ea"/>
                <a:cs typeface="Calibri"/>
              </a:rPr>
              <a:t>INTERAKSI </a:t>
            </a:r>
            <a:r>
              <a:rPr kumimoji="0" sz="1714" b="1" i="0" u="none" strike="noStrike" kern="1200" cap="none" spc="-10" normalizeH="0" baseline="0" noProof="0" dirty="0">
                <a:ln>
                  <a:noFill/>
                </a:ln>
                <a:solidFill>
                  <a:prstClr val="black"/>
                </a:solidFill>
                <a:effectLst/>
                <a:uLnTx/>
                <a:uFillTx/>
                <a:latin typeface="Calibri"/>
                <a:ea typeface="+mn-ea"/>
                <a:cs typeface="Calibri"/>
              </a:rPr>
              <a:t>DOSEN-MAHASISWA </a:t>
            </a:r>
            <a:r>
              <a:rPr kumimoji="0" sz="1714" b="1" i="0" u="none" strike="noStrike" kern="1200" cap="none" spc="-4" normalizeH="0" baseline="0" noProof="0" dirty="0">
                <a:ln>
                  <a:noFill/>
                </a:ln>
                <a:solidFill>
                  <a:prstClr val="black"/>
                </a:solidFill>
                <a:effectLst/>
                <a:uLnTx/>
                <a:uFillTx/>
                <a:latin typeface="Calibri"/>
                <a:ea typeface="+mn-ea"/>
                <a:cs typeface="Calibri"/>
              </a:rPr>
              <a:t>&amp;SUMBER  LINGKUNGAN</a:t>
            </a:r>
            <a:r>
              <a:rPr kumimoji="0" sz="1714" b="1" i="0" u="none" strike="noStrike" kern="1200" cap="none" spc="-18" normalizeH="0" baseline="0" noProof="0" dirty="0">
                <a:ln>
                  <a:noFill/>
                </a:ln>
                <a:solidFill>
                  <a:prstClr val="black"/>
                </a:solidFill>
                <a:effectLst/>
                <a:uLnTx/>
                <a:uFillTx/>
                <a:latin typeface="Calibri"/>
                <a:ea typeface="+mn-ea"/>
                <a:cs typeface="Calibri"/>
              </a:rPr>
              <a:t> </a:t>
            </a:r>
            <a:r>
              <a:rPr kumimoji="0" sz="1714" b="1" i="0" u="none" strike="noStrike" kern="1200" cap="none" spc="-4" normalizeH="0" baseline="0" noProof="0" dirty="0">
                <a:ln>
                  <a:noFill/>
                </a:ln>
                <a:solidFill>
                  <a:prstClr val="black"/>
                </a:solidFill>
                <a:effectLst/>
                <a:uLnTx/>
                <a:uFillTx/>
                <a:latin typeface="Calibri"/>
                <a:ea typeface="+mn-ea"/>
                <a:cs typeface="Calibri"/>
              </a:rPr>
              <a:t>BELAJAR</a:t>
            </a:r>
            <a:endParaRPr kumimoji="0" sz="1714" b="0" i="0" u="none" strike="noStrike" kern="1200" cap="none" spc="0" normalizeH="0" baseline="0" noProof="0">
              <a:ln>
                <a:noFill/>
              </a:ln>
              <a:solidFill>
                <a:prstClr val="black"/>
              </a:solidFill>
              <a:effectLst/>
              <a:uLnTx/>
              <a:uFillTx/>
              <a:latin typeface="Calibri"/>
              <a:ea typeface="+mn-ea"/>
              <a:cs typeface="Calibri"/>
            </a:endParaRPr>
          </a:p>
          <a:p>
            <a:pPr marL="788844" marR="0" lvl="0" indent="0" algn="l" defTabSz="979688" rtl="0" eaLnBrk="1" fontAlgn="auto" latinLnBrk="0" hangingPunct="1">
              <a:lnSpc>
                <a:spcPct val="100000"/>
              </a:lnSpc>
              <a:spcBef>
                <a:spcPts val="625"/>
              </a:spcBef>
              <a:spcAft>
                <a:spcPts val="0"/>
              </a:spcAft>
              <a:buClrTx/>
              <a:buSzTx/>
              <a:buFontTx/>
              <a:buNone/>
              <a:tabLst/>
              <a:defRPr/>
            </a:pPr>
            <a:r>
              <a:rPr kumimoji="0" sz="1714" b="0" i="0" u="none" strike="noStrike" kern="1200" cap="none" spc="-4" normalizeH="0" baseline="0" noProof="0" dirty="0">
                <a:ln>
                  <a:noFill/>
                </a:ln>
                <a:solidFill>
                  <a:prstClr val="black"/>
                </a:solidFill>
                <a:effectLst/>
                <a:uLnTx/>
                <a:uFillTx/>
                <a:latin typeface="Calibri"/>
                <a:ea typeface="+mn-ea"/>
                <a:cs typeface="Calibri"/>
              </a:rPr>
              <a:t>BENTUK</a:t>
            </a:r>
            <a:r>
              <a:rPr kumimoji="0" sz="1714" b="0" i="0" u="none" strike="noStrike" kern="1200" cap="none" spc="-70" normalizeH="0" baseline="0" noProof="0" dirty="0">
                <a:ln>
                  <a:noFill/>
                </a:ln>
                <a:solidFill>
                  <a:prstClr val="black"/>
                </a:solidFill>
                <a:effectLst/>
                <a:uLnTx/>
                <a:uFillTx/>
                <a:latin typeface="Calibri"/>
                <a:ea typeface="+mn-ea"/>
                <a:cs typeface="Calibri"/>
              </a:rPr>
              <a:t> </a:t>
            </a:r>
            <a:r>
              <a:rPr kumimoji="0" sz="1714" b="0" i="0" u="none" strike="noStrike" kern="1200" cap="none" spc="-4" normalizeH="0" baseline="0" noProof="0" dirty="0">
                <a:ln>
                  <a:noFill/>
                </a:ln>
                <a:solidFill>
                  <a:prstClr val="black"/>
                </a:solidFill>
                <a:effectLst/>
                <a:uLnTx/>
                <a:uFillTx/>
                <a:latin typeface="Calibri"/>
                <a:ea typeface="+mn-ea"/>
                <a:cs typeface="Calibri"/>
              </a:rPr>
              <a:t>PEMBELAJARAN</a:t>
            </a:r>
            <a:endParaRPr kumimoji="0" sz="1714" b="0" i="0" u="none" strike="noStrike" kern="1200" cap="none" spc="0" normalizeH="0" baseline="0" noProof="0">
              <a:ln>
                <a:noFill/>
              </a:ln>
              <a:solidFill>
                <a:prstClr val="black"/>
              </a:solidFill>
              <a:effectLst/>
              <a:uLnTx/>
              <a:uFillTx/>
              <a:latin typeface="Calibri"/>
              <a:ea typeface="+mn-ea"/>
              <a:cs typeface="Calibri"/>
            </a:endParaRPr>
          </a:p>
        </p:txBody>
      </p:sp>
      <p:sp>
        <p:nvSpPr>
          <p:cNvPr id="16" name="object 16"/>
          <p:cNvSpPr/>
          <p:nvPr/>
        </p:nvSpPr>
        <p:spPr>
          <a:xfrm>
            <a:off x="1199878" y="836715"/>
            <a:ext cx="544830" cy="4752975"/>
          </a:xfrm>
          <a:custGeom>
            <a:avLst/>
            <a:gdLst/>
            <a:ahLst/>
            <a:cxnLst/>
            <a:rect l="l" t="t" r="r" b="b"/>
            <a:pathLst>
              <a:path w="462280" h="4752975">
                <a:moveTo>
                  <a:pt x="0" y="0"/>
                </a:moveTo>
                <a:lnTo>
                  <a:pt x="461670" y="0"/>
                </a:lnTo>
                <a:lnTo>
                  <a:pt x="461670" y="4752530"/>
                </a:lnTo>
                <a:lnTo>
                  <a:pt x="0" y="4752530"/>
                </a:lnTo>
                <a:lnTo>
                  <a:pt x="0" y="0"/>
                </a:lnTo>
                <a:close/>
              </a:path>
            </a:pathLst>
          </a:custGeom>
          <a:solidFill>
            <a:srgbClr val="C3D69B"/>
          </a:solid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17" name="object 17"/>
          <p:cNvSpPr txBox="1"/>
          <p:nvPr/>
        </p:nvSpPr>
        <p:spPr>
          <a:xfrm>
            <a:off x="1342068" y="1412447"/>
            <a:ext cx="218008" cy="3602990"/>
          </a:xfrm>
          <a:prstGeom prst="rect">
            <a:avLst/>
          </a:prstGeom>
        </p:spPr>
        <p:txBody>
          <a:bodyPr vert="vert270" wrap="square" lIns="0" tIns="0" rIns="0" bIns="0" rtlCol="0">
            <a:spAutoFit/>
          </a:bodyPr>
          <a:lstStyle/>
          <a:p>
            <a:pPr marL="11756" marR="0" lvl="0" indent="0" algn="l" defTabSz="979688" rtl="0" eaLnBrk="1" fontAlgn="auto" latinLnBrk="0" hangingPunct="1">
              <a:lnSpc>
                <a:spcPts val="1676"/>
              </a:lnSpc>
              <a:spcBef>
                <a:spcPts val="0"/>
              </a:spcBef>
              <a:spcAft>
                <a:spcPts val="0"/>
              </a:spcAft>
              <a:buClrTx/>
              <a:buSzTx/>
              <a:buFontTx/>
              <a:buNone/>
              <a:tabLst/>
              <a:defRPr/>
            </a:pPr>
            <a:r>
              <a:rPr kumimoji="0" sz="1714" b="1" i="0" u="none" strike="noStrike" kern="1200" cap="none" spc="0" normalizeH="0" baseline="0" noProof="0" dirty="0">
                <a:ln>
                  <a:noFill/>
                </a:ln>
                <a:solidFill>
                  <a:prstClr val="black"/>
                </a:solidFill>
                <a:effectLst/>
                <a:uLnTx/>
                <a:uFillTx/>
                <a:latin typeface="Calibri"/>
                <a:ea typeface="+mn-ea"/>
                <a:cs typeface="Calibri"/>
              </a:rPr>
              <a:t>P</a:t>
            </a:r>
            <a:r>
              <a:rPr kumimoji="0" sz="1714" b="1" i="0" u="none" strike="noStrike" kern="1200" cap="none" spc="-4" normalizeH="0" baseline="0" noProof="0" dirty="0">
                <a:ln>
                  <a:noFill/>
                </a:ln>
                <a:solidFill>
                  <a:prstClr val="black"/>
                </a:solidFill>
                <a:effectLst/>
                <a:uLnTx/>
                <a:uFillTx/>
                <a:latin typeface="Calibri"/>
                <a:ea typeface="+mn-ea"/>
                <a:cs typeface="Calibri"/>
              </a:rPr>
              <a:t>E</a:t>
            </a:r>
            <a:r>
              <a:rPr kumimoji="0" sz="1714" b="1" i="0" u="none" strike="noStrike" kern="1200" cap="none" spc="-10" normalizeH="0" baseline="0" noProof="0" dirty="0">
                <a:ln>
                  <a:noFill/>
                </a:ln>
                <a:solidFill>
                  <a:prstClr val="black"/>
                </a:solidFill>
                <a:effectLst/>
                <a:uLnTx/>
                <a:uFillTx/>
                <a:latin typeface="Calibri"/>
                <a:ea typeface="+mn-ea"/>
                <a:cs typeface="Calibri"/>
              </a:rPr>
              <a:t>R</a:t>
            </a:r>
            <a:r>
              <a:rPr kumimoji="0" sz="1714" b="1" i="0" u="none" strike="noStrike" kern="1200" cap="none" spc="-4" normalizeH="0" baseline="0" noProof="0" dirty="0">
                <a:ln>
                  <a:noFill/>
                </a:ln>
                <a:solidFill>
                  <a:prstClr val="black"/>
                </a:solidFill>
                <a:effectLst/>
                <a:uLnTx/>
                <a:uFillTx/>
                <a:latin typeface="Calibri"/>
                <a:ea typeface="+mn-ea"/>
                <a:cs typeface="Calibri"/>
              </a:rPr>
              <a:t>E</a:t>
            </a:r>
            <a:r>
              <a:rPr kumimoji="0" sz="1714" b="1" i="0" u="none" strike="noStrike" kern="1200" cap="none" spc="0" normalizeH="0" baseline="0" noProof="0" dirty="0">
                <a:ln>
                  <a:noFill/>
                </a:ln>
                <a:solidFill>
                  <a:prstClr val="black"/>
                </a:solidFill>
                <a:effectLst/>
                <a:uLnTx/>
                <a:uFillTx/>
                <a:latin typeface="Calibri"/>
                <a:ea typeface="+mn-ea"/>
                <a:cs typeface="Calibri"/>
              </a:rPr>
              <a:t>N</a:t>
            </a:r>
            <a:r>
              <a:rPr kumimoji="0" sz="1714" b="1" i="0" u="none" strike="noStrike" kern="1200" cap="none" spc="-4" normalizeH="0" baseline="0" noProof="0" dirty="0">
                <a:ln>
                  <a:noFill/>
                </a:ln>
                <a:solidFill>
                  <a:prstClr val="black"/>
                </a:solidFill>
                <a:effectLst/>
                <a:uLnTx/>
                <a:uFillTx/>
                <a:latin typeface="Calibri"/>
                <a:ea typeface="+mn-ea"/>
                <a:cs typeface="Calibri"/>
              </a:rPr>
              <a:t>C</a:t>
            </a:r>
            <a:r>
              <a:rPr kumimoji="0" sz="1714" b="1" i="0" u="none" strike="noStrike" kern="1200" cap="none" spc="0" normalizeH="0" baseline="0" noProof="0" dirty="0">
                <a:ln>
                  <a:noFill/>
                </a:ln>
                <a:solidFill>
                  <a:prstClr val="black"/>
                </a:solidFill>
                <a:effectLst/>
                <a:uLnTx/>
                <a:uFillTx/>
                <a:latin typeface="Calibri"/>
                <a:ea typeface="+mn-ea"/>
                <a:cs typeface="Calibri"/>
              </a:rPr>
              <a:t>ANAAN P</a:t>
            </a:r>
            <a:r>
              <a:rPr kumimoji="0" sz="1714" b="1" i="0" u="none" strike="noStrike" kern="1200" cap="none" spc="-4" normalizeH="0" baseline="0" noProof="0" dirty="0">
                <a:ln>
                  <a:noFill/>
                </a:ln>
                <a:solidFill>
                  <a:prstClr val="black"/>
                </a:solidFill>
                <a:effectLst/>
                <a:uLnTx/>
                <a:uFillTx/>
                <a:latin typeface="Calibri"/>
                <a:ea typeface="+mn-ea"/>
                <a:cs typeface="Calibri"/>
              </a:rPr>
              <a:t>EMBE</a:t>
            </a:r>
            <a:r>
              <a:rPr kumimoji="0" sz="1714" b="1" i="0" u="none" strike="noStrike" kern="1200" cap="none" spc="-10" normalizeH="0" baseline="0" noProof="0" dirty="0">
                <a:ln>
                  <a:noFill/>
                </a:ln>
                <a:solidFill>
                  <a:prstClr val="black"/>
                </a:solidFill>
                <a:effectLst/>
                <a:uLnTx/>
                <a:uFillTx/>
                <a:latin typeface="Calibri"/>
                <a:ea typeface="+mn-ea"/>
                <a:cs typeface="Calibri"/>
              </a:rPr>
              <a:t>L</a:t>
            </a:r>
            <a:r>
              <a:rPr kumimoji="0" sz="1714" b="1" i="0" u="none" strike="noStrike" kern="1200" cap="none" spc="24" normalizeH="0" baseline="0" noProof="0" dirty="0">
                <a:ln>
                  <a:noFill/>
                </a:ln>
                <a:solidFill>
                  <a:prstClr val="black"/>
                </a:solidFill>
                <a:effectLst/>
                <a:uLnTx/>
                <a:uFillTx/>
                <a:latin typeface="Calibri"/>
                <a:ea typeface="+mn-ea"/>
                <a:cs typeface="Calibri"/>
              </a:rPr>
              <a:t>A</a:t>
            </a:r>
            <a:r>
              <a:rPr kumimoji="0" sz="1714" b="1" i="0" u="none" strike="noStrike" kern="1200" cap="none" spc="-32" normalizeH="0" baseline="0" noProof="0" dirty="0">
                <a:ln>
                  <a:noFill/>
                </a:ln>
                <a:solidFill>
                  <a:prstClr val="black"/>
                </a:solidFill>
                <a:effectLst/>
                <a:uLnTx/>
                <a:uFillTx/>
                <a:latin typeface="Calibri"/>
                <a:ea typeface="+mn-ea"/>
                <a:cs typeface="Calibri"/>
              </a:rPr>
              <a:t>J</a:t>
            </a:r>
            <a:r>
              <a:rPr kumimoji="0" sz="1714" b="1" i="0" u="none" strike="noStrike" kern="1200" cap="none" spc="0" normalizeH="0" baseline="0" noProof="0" dirty="0">
                <a:ln>
                  <a:noFill/>
                </a:ln>
                <a:solidFill>
                  <a:prstClr val="black"/>
                </a:solidFill>
                <a:effectLst/>
                <a:uLnTx/>
                <a:uFillTx/>
                <a:latin typeface="Calibri"/>
                <a:ea typeface="+mn-ea"/>
                <a:cs typeface="Calibri"/>
              </a:rPr>
              <a:t>A</a:t>
            </a:r>
            <a:r>
              <a:rPr kumimoji="0" sz="1714" b="1" i="0" u="none" strike="noStrike" kern="1200" cap="none" spc="-10" normalizeH="0" baseline="0" noProof="0" dirty="0">
                <a:ln>
                  <a:noFill/>
                </a:ln>
                <a:solidFill>
                  <a:prstClr val="black"/>
                </a:solidFill>
                <a:effectLst/>
                <a:uLnTx/>
                <a:uFillTx/>
                <a:latin typeface="Calibri"/>
                <a:ea typeface="+mn-ea"/>
                <a:cs typeface="Calibri"/>
              </a:rPr>
              <a:t>R</a:t>
            </a:r>
            <a:r>
              <a:rPr kumimoji="0" sz="1714" b="1" i="0" u="none" strike="noStrike" kern="1200" cap="none" spc="0" normalizeH="0" baseline="0" noProof="0" dirty="0">
                <a:ln>
                  <a:noFill/>
                </a:ln>
                <a:solidFill>
                  <a:prstClr val="black"/>
                </a:solidFill>
                <a:effectLst/>
                <a:uLnTx/>
                <a:uFillTx/>
                <a:latin typeface="Calibri"/>
                <a:ea typeface="+mn-ea"/>
                <a:cs typeface="Calibri"/>
              </a:rPr>
              <a:t>AN :</a:t>
            </a:r>
            <a:r>
              <a:rPr kumimoji="0" sz="1714" b="1" i="0" u="none" strike="noStrike" kern="1200" cap="none" spc="4" normalizeH="0" baseline="0" noProof="0" dirty="0">
                <a:ln>
                  <a:noFill/>
                </a:ln>
                <a:solidFill>
                  <a:prstClr val="black"/>
                </a:solidFill>
                <a:effectLst/>
                <a:uLnTx/>
                <a:uFillTx/>
                <a:latin typeface="Calibri"/>
                <a:ea typeface="+mn-ea"/>
                <a:cs typeface="Calibri"/>
              </a:rPr>
              <a:t> </a:t>
            </a:r>
            <a:r>
              <a:rPr kumimoji="0" sz="1714" b="1" i="0" u="none" strike="noStrike" kern="1200" cap="none" spc="-10" normalizeH="0" baseline="0" noProof="0" dirty="0">
                <a:ln>
                  <a:noFill/>
                </a:ln>
                <a:solidFill>
                  <a:prstClr val="black"/>
                </a:solidFill>
                <a:effectLst/>
                <a:uLnTx/>
                <a:uFillTx/>
                <a:latin typeface="Calibri"/>
                <a:ea typeface="+mn-ea"/>
                <a:cs typeface="Calibri"/>
              </a:rPr>
              <a:t>R</a:t>
            </a:r>
            <a:r>
              <a:rPr kumimoji="0" sz="1714" b="1" i="0" u="none" strike="noStrike" kern="1200" cap="none" spc="0" normalizeH="0" baseline="0" noProof="0" dirty="0">
                <a:ln>
                  <a:noFill/>
                </a:ln>
                <a:solidFill>
                  <a:prstClr val="black"/>
                </a:solidFill>
                <a:effectLst/>
                <a:uLnTx/>
                <a:uFillTx/>
                <a:latin typeface="Calibri"/>
                <a:ea typeface="+mn-ea"/>
                <a:cs typeface="Calibri"/>
              </a:rPr>
              <a:t>PS</a:t>
            </a:r>
            <a:endParaRPr kumimoji="0" sz="1714" b="0" i="0" u="none" strike="noStrike" kern="1200" cap="none" spc="0" normalizeH="0" baseline="0" noProof="0">
              <a:ln>
                <a:noFill/>
              </a:ln>
              <a:solidFill>
                <a:prstClr val="black"/>
              </a:solidFill>
              <a:effectLst/>
              <a:uLnTx/>
              <a:uFillTx/>
              <a:latin typeface="Calibri"/>
              <a:ea typeface="+mn-ea"/>
              <a:cs typeface="Calibri"/>
            </a:endParaRPr>
          </a:p>
        </p:txBody>
      </p:sp>
      <p:sp>
        <p:nvSpPr>
          <p:cNvPr id="18" name="object 18"/>
          <p:cNvSpPr/>
          <p:nvPr/>
        </p:nvSpPr>
        <p:spPr>
          <a:xfrm>
            <a:off x="2157239" y="836715"/>
            <a:ext cx="544830" cy="4752975"/>
          </a:xfrm>
          <a:custGeom>
            <a:avLst/>
            <a:gdLst/>
            <a:ahLst/>
            <a:cxnLst/>
            <a:rect l="l" t="t" r="r" b="b"/>
            <a:pathLst>
              <a:path w="462280" h="4752975">
                <a:moveTo>
                  <a:pt x="0" y="0"/>
                </a:moveTo>
                <a:lnTo>
                  <a:pt x="461670" y="0"/>
                </a:lnTo>
                <a:lnTo>
                  <a:pt x="461670" y="4752530"/>
                </a:lnTo>
                <a:lnTo>
                  <a:pt x="0" y="4752530"/>
                </a:lnTo>
                <a:lnTo>
                  <a:pt x="0" y="0"/>
                </a:lnTo>
                <a:close/>
              </a:path>
            </a:pathLst>
          </a:custGeom>
          <a:solidFill>
            <a:srgbClr val="FDEADA"/>
          </a:solid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19" name="object 19"/>
          <p:cNvSpPr txBox="1"/>
          <p:nvPr/>
        </p:nvSpPr>
        <p:spPr>
          <a:xfrm>
            <a:off x="2299433" y="1698990"/>
            <a:ext cx="218008" cy="3030220"/>
          </a:xfrm>
          <a:prstGeom prst="rect">
            <a:avLst/>
          </a:prstGeom>
        </p:spPr>
        <p:txBody>
          <a:bodyPr vert="vert270" wrap="square" lIns="0" tIns="0" rIns="0" bIns="0" rtlCol="0">
            <a:spAutoFit/>
          </a:bodyPr>
          <a:lstStyle/>
          <a:p>
            <a:pPr marL="11756" marR="0" lvl="0" indent="0" algn="l" defTabSz="979688" rtl="0" eaLnBrk="1" fontAlgn="auto" latinLnBrk="0" hangingPunct="1">
              <a:lnSpc>
                <a:spcPts val="1676"/>
              </a:lnSpc>
              <a:spcBef>
                <a:spcPts val="0"/>
              </a:spcBef>
              <a:spcAft>
                <a:spcPts val="0"/>
              </a:spcAft>
              <a:buClrTx/>
              <a:buSzTx/>
              <a:buFontTx/>
              <a:buNone/>
              <a:tabLst/>
              <a:defRPr/>
            </a:pPr>
            <a:r>
              <a:rPr kumimoji="0" sz="1714" b="1" i="0" u="none" strike="noStrike" kern="1200" cap="none" spc="0" normalizeH="0" baseline="0" noProof="0" dirty="0">
                <a:ln>
                  <a:noFill/>
                </a:ln>
                <a:solidFill>
                  <a:prstClr val="black"/>
                </a:solidFill>
                <a:effectLst/>
                <a:uLnTx/>
                <a:uFillTx/>
                <a:latin typeface="Calibri"/>
                <a:ea typeface="+mn-ea"/>
                <a:cs typeface="Calibri"/>
              </a:rPr>
              <a:t>P</a:t>
            </a:r>
            <a:r>
              <a:rPr kumimoji="0" sz="1714" b="1" i="0" u="none" strike="noStrike" kern="1200" cap="none" spc="-4" normalizeH="0" baseline="0" noProof="0" dirty="0">
                <a:ln>
                  <a:noFill/>
                </a:ln>
                <a:solidFill>
                  <a:prstClr val="black"/>
                </a:solidFill>
                <a:effectLst/>
                <a:uLnTx/>
                <a:uFillTx/>
                <a:latin typeface="Calibri"/>
                <a:ea typeface="+mn-ea"/>
                <a:cs typeface="Calibri"/>
              </a:rPr>
              <a:t>E</a:t>
            </a:r>
            <a:r>
              <a:rPr kumimoji="0" sz="1714" b="1" i="0" u="none" strike="noStrike" kern="1200" cap="none" spc="-10" normalizeH="0" baseline="0" noProof="0" dirty="0">
                <a:ln>
                  <a:noFill/>
                </a:ln>
                <a:solidFill>
                  <a:prstClr val="black"/>
                </a:solidFill>
                <a:effectLst/>
                <a:uLnTx/>
                <a:uFillTx/>
                <a:latin typeface="Calibri"/>
                <a:ea typeface="+mn-ea"/>
                <a:cs typeface="Calibri"/>
              </a:rPr>
              <a:t>L</a:t>
            </a:r>
            <a:r>
              <a:rPr kumimoji="0" sz="1714" b="1" i="0" u="none" strike="noStrike" kern="1200" cap="none" spc="0" normalizeH="0" baseline="0" noProof="0" dirty="0">
                <a:ln>
                  <a:noFill/>
                </a:ln>
                <a:solidFill>
                  <a:prstClr val="black"/>
                </a:solidFill>
                <a:effectLst/>
                <a:uLnTx/>
                <a:uFillTx/>
                <a:latin typeface="Calibri"/>
                <a:ea typeface="+mn-ea"/>
                <a:cs typeface="Calibri"/>
              </a:rPr>
              <a:t>A</a:t>
            </a:r>
            <a:r>
              <a:rPr kumimoji="0" sz="1714" b="1" i="0" u="none" strike="noStrike" kern="1200" cap="none" spc="-14" normalizeH="0" baseline="0" noProof="0" dirty="0">
                <a:ln>
                  <a:noFill/>
                </a:ln>
                <a:solidFill>
                  <a:prstClr val="black"/>
                </a:solidFill>
                <a:effectLst/>
                <a:uLnTx/>
                <a:uFillTx/>
                <a:latin typeface="Calibri"/>
                <a:ea typeface="+mn-ea"/>
                <a:cs typeface="Calibri"/>
              </a:rPr>
              <a:t>K</a:t>
            </a:r>
            <a:r>
              <a:rPr kumimoji="0" sz="1714" b="1" i="0" u="none" strike="noStrike" kern="1200" cap="none" spc="-24" normalizeH="0" baseline="0" noProof="0" dirty="0">
                <a:ln>
                  <a:noFill/>
                </a:ln>
                <a:solidFill>
                  <a:prstClr val="black"/>
                </a:solidFill>
                <a:effectLst/>
                <a:uLnTx/>
                <a:uFillTx/>
                <a:latin typeface="Calibri"/>
                <a:ea typeface="+mn-ea"/>
                <a:cs typeface="Calibri"/>
              </a:rPr>
              <a:t>S</a:t>
            </a:r>
            <a:r>
              <a:rPr kumimoji="0" sz="1714" b="1" i="0" u="none" strike="noStrike" kern="1200" cap="none" spc="0" normalizeH="0" baseline="0" noProof="0" dirty="0">
                <a:ln>
                  <a:noFill/>
                </a:ln>
                <a:solidFill>
                  <a:prstClr val="black"/>
                </a:solidFill>
                <a:effectLst/>
                <a:uLnTx/>
                <a:uFillTx/>
                <a:latin typeface="Calibri"/>
                <a:ea typeface="+mn-ea"/>
                <a:cs typeface="Calibri"/>
              </a:rPr>
              <a:t>ANAAN P</a:t>
            </a:r>
            <a:r>
              <a:rPr kumimoji="0" sz="1714" b="1" i="0" u="none" strike="noStrike" kern="1200" cap="none" spc="-4" normalizeH="0" baseline="0" noProof="0" dirty="0">
                <a:ln>
                  <a:noFill/>
                </a:ln>
                <a:solidFill>
                  <a:prstClr val="black"/>
                </a:solidFill>
                <a:effectLst/>
                <a:uLnTx/>
                <a:uFillTx/>
                <a:latin typeface="Calibri"/>
                <a:ea typeface="+mn-ea"/>
                <a:cs typeface="Calibri"/>
              </a:rPr>
              <a:t>EMBE</a:t>
            </a:r>
            <a:r>
              <a:rPr kumimoji="0" sz="1714" b="1" i="0" u="none" strike="noStrike" kern="1200" cap="none" spc="-10" normalizeH="0" baseline="0" noProof="0" dirty="0">
                <a:ln>
                  <a:noFill/>
                </a:ln>
                <a:solidFill>
                  <a:prstClr val="black"/>
                </a:solidFill>
                <a:effectLst/>
                <a:uLnTx/>
                <a:uFillTx/>
                <a:latin typeface="Calibri"/>
                <a:ea typeface="+mn-ea"/>
                <a:cs typeface="Calibri"/>
              </a:rPr>
              <a:t>L</a:t>
            </a:r>
            <a:r>
              <a:rPr kumimoji="0" sz="1714" b="1" i="0" u="none" strike="noStrike" kern="1200" cap="none" spc="24" normalizeH="0" baseline="0" noProof="0" dirty="0">
                <a:ln>
                  <a:noFill/>
                </a:ln>
                <a:solidFill>
                  <a:prstClr val="black"/>
                </a:solidFill>
                <a:effectLst/>
                <a:uLnTx/>
                <a:uFillTx/>
                <a:latin typeface="Calibri"/>
                <a:ea typeface="+mn-ea"/>
                <a:cs typeface="Calibri"/>
              </a:rPr>
              <a:t>A</a:t>
            </a:r>
            <a:r>
              <a:rPr kumimoji="0" sz="1714" b="1" i="0" u="none" strike="noStrike" kern="1200" cap="none" spc="-32" normalizeH="0" baseline="0" noProof="0" dirty="0">
                <a:ln>
                  <a:noFill/>
                </a:ln>
                <a:solidFill>
                  <a:prstClr val="black"/>
                </a:solidFill>
                <a:effectLst/>
                <a:uLnTx/>
                <a:uFillTx/>
                <a:latin typeface="Calibri"/>
                <a:ea typeface="+mn-ea"/>
                <a:cs typeface="Calibri"/>
              </a:rPr>
              <a:t>J</a:t>
            </a:r>
            <a:r>
              <a:rPr kumimoji="0" sz="1714" b="1" i="0" u="none" strike="noStrike" kern="1200" cap="none" spc="0" normalizeH="0" baseline="0" noProof="0" dirty="0">
                <a:ln>
                  <a:noFill/>
                </a:ln>
                <a:solidFill>
                  <a:prstClr val="black"/>
                </a:solidFill>
                <a:effectLst/>
                <a:uLnTx/>
                <a:uFillTx/>
                <a:latin typeface="Calibri"/>
                <a:ea typeface="+mn-ea"/>
                <a:cs typeface="Calibri"/>
              </a:rPr>
              <a:t>A</a:t>
            </a:r>
            <a:r>
              <a:rPr kumimoji="0" sz="1714" b="1" i="0" u="none" strike="noStrike" kern="1200" cap="none" spc="-10" normalizeH="0" baseline="0" noProof="0" dirty="0">
                <a:ln>
                  <a:noFill/>
                </a:ln>
                <a:solidFill>
                  <a:prstClr val="black"/>
                </a:solidFill>
                <a:effectLst/>
                <a:uLnTx/>
                <a:uFillTx/>
                <a:latin typeface="Calibri"/>
                <a:ea typeface="+mn-ea"/>
                <a:cs typeface="Calibri"/>
              </a:rPr>
              <a:t>R</a:t>
            </a:r>
            <a:r>
              <a:rPr kumimoji="0" sz="1714" b="1" i="0" u="none" strike="noStrike" kern="1200" cap="none" spc="0" normalizeH="0" baseline="0" noProof="0" dirty="0">
                <a:ln>
                  <a:noFill/>
                </a:ln>
                <a:solidFill>
                  <a:prstClr val="black"/>
                </a:solidFill>
                <a:effectLst/>
                <a:uLnTx/>
                <a:uFillTx/>
                <a:latin typeface="Calibri"/>
                <a:ea typeface="+mn-ea"/>
                <a:cs typeface="Calibri"/>
              </a:rPr>
              <a:t>AN</a:t>
            </a:r>
            <a:endParaRPr kumimoji="0" sz="1714" b="0" i="0" u="none" strike="noStrike" kern="1200" cap="none" spc="0" normalizeH="0" baseline="0" noProof="0">
              <a:ln>
                <a:noFill/>
              </a:ln>
              <a:solidFill>
                <a:prstClr val="black"/>
              </a:solidFill>
              <a:effectLst/>
              <a:uLnTx/>
              <a:uFillTx/>
              <a:latin typeface="Calibri"/>
              <a:ea typeface="+mn-ea"/>
              <a:cs typeface="Calibri"/>
            </a:endParaRPr>
          </a:p>
        </p:txBody>
      </p:sp>
      <p:sp>
        <p:nvSpPr>
          <p:cNvPr id="20" name="object 20"/>
          <p:cNvSpPr/>
          <p:nvPr/>
        </p:nvSpPr>
        <p:spPr>
          <a:xfrm>
            <a:off x="1767806" y="2864117"/>
            <a:ext cx="389912" cy="1050290"/>
          </a:xfrm>
          <a:custGeom>
            <a:avLst/>
            <a:gdLst/>
            <a:ahLst/>
            <a:cxnLst/>
            <a:rect l="l" t="t" r="r" b="b"/>
            <a:pathLst>
              <a:path w="330834" h="1050289">
                <a:moveTo>
                  <a:pt x="165214" y="0"/>
                </a:moveTo>
                <a:lnTo>
                  <a:pt x="165214" y="262445"/>
                </a:lnTo>
                <a:lnTo>
                  <a:pt x="0" y="262445"/>
                </a:lnTo>
                <a:lnTo>
                  <a:pt x="0" y="787336"/>
                </a:lnTo>
                <a:lnTo>
                  <a:pt x="165214" y="787336"/>
                </a:lnTo>
                <a:lnTo>
                  <a:pt x="165214" y="1049782"/>
                </a:lnTo>
                <a:lnTo>
                  <a:pt x="330428" y="524891"/>
                </a:lnTo>
                <a:lnTo>
                  <a:pt x="165214" y="0"/>
                </a:lnTo>
                <a:close/>
              </a:path>
            </a:pathLst>
          </a:custGeom>
          <a:solidFill>
            <a:srgbClr val="FFC000"/>
          </a:solid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21" name="object 21"/>
          <p:cNvSpPr/>
          <p:nvPr/>
        </p:nvSpPr>
        <p:spPr>
          <a:xfrm>
            <a:off x="1767806" y="2864117"/>
            <a:ext cx="389912" cy="1050290"/>
          </a:xfrm>
          <a:custGeom>
            <a:avLst/>
            <a:gdLst/>
            <a:ahLst/>
            <a:cxnLst/>
            <a:rect l="l" t="t" r="r" b="b"/>
            <a:pathLst>
              <a:path w="330834" h="1050289">
                <a:moveTo>
                  <a:pt x="0" y="262445"/>
                </a:moveTo>
                <a:lnTo>
                  <a:pt x="165214" y="262445"/>
                </a:lnTo>
                <a:lnTo>
                  <a:pt x="165214" y="0"/>
                </a:lnTo>
                <a:lnTo>
                  <a:pt x="330428" y="524891"/>
                </a:lnTo>
                <a:lnTo>
                  <a:pt x="165214" y="1049782"/>
                </a:lnTo>
                <a:lnTo>
                  <a:pt x="165214" y="787336"/>
                </a:lnTo>
                <a:lnTo>
                  <a:pt x="0" y="787336"/>
                </a:lnTo>
                <a:lnTo>
                  <a:pt x="0" y="262445"/>
                </a:lnTo>
                <a:close/>
              </a:path>
            </a:pathLst>
          </a:custGeom>
          <a:ln w="25400">
            <a:solidFill>
              <a:srgbClr val="385D8A"/>
            </a:solidFill>
          </a:ln>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22" name="object 22"/>
          <p:cNvSpPr/>
          <p:nvPr/>
        </p:nvSpPr>
        <p:spPr>
          <a:xfrm>
            <a:off x="1002140" y="5602222"/>
            <a:ext cx="9535708" cy="769611"/>
          </a:xfrm>
          <a:prstGeom prst="rect">
            <a:avLst/>
          </a:prstGeom>
          <a:blipFill>
            <a:blip r:embed="rId3" cstate="print"/>
            <a:stretch>
              <a:fillRect/>
            </a:stretch>
          </a:blip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23" name="object 23"/>
          <p:cNvSpPr/>
          <p:nvPr/>
        </p:nvSpPr>
        <p:spPr>
          <a:xfrm>
            <a:off x="971604" y="5596129"/>
            <a:ext cx="9210620" cy="839711"/>
          </a:xfrm>
          <a:prstGeom prst="rect">
            <a:avLst/>
          </a:prstGeom>
          <a:blipFill>
            <a:blip r:embed="rId4" cstate="print"/>
            <a:stretch>
              <a:fillRect/>
            </a:stretch>
          </a:blip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24" name="object 24"/>
          <p:cNvSpPr/>
          <p:nvPr/>
        </p:nvSpPr>
        <p:spPr>
          <a:xfrm>
            <a:off x="1073177" y="5642090"/>
            <a:ext cx="9390086" cy="646430"/>
          </a:xfrm>
          <a:custGeom>
            <a:avLst/>
            <a:gdLst/>
            <a:ahLst/>
            <a:cxnLst/>
            <a:rect l="l" t="t" r="r" b="b"/>
            <a:pathLst>
              <a:path w="7967345" h="646429">
                <a:moveTo>
                  <a:pt x="0" y="0"/>
                </a:moveTo>
                <a:lnTo>
                  <a:pt x="7966722" y="0"/>
                </a:lnTo>
                <a:lnTo>
                  <a:pt x="7966722" y="646328"/>
                </a:lnTo>
                <a:lnTo>
                  <a:pt x="0" y="646328"/>
                </a:lnTo>
                <a:lnTo>
                  <a:pt x="0" y="0"/>
                </a:lnTo>
                <a:close/>
              </a:path>
            </a:pathLst>
          </a:custGeom>
          <a:solidFill>
            <a:srgbClr val="31859C"/>
          </a:solid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25" name="object 25"/>
          <p:cNvSpPr/>
          <p:nvPr/>
        </p:nvSpPr>
        <p:spPr>
          <a:xfrm>
            <a:off x="1073177" y="5642090"/>
            <a:ext cx="9390086" cy="646430"/>
          </a:xfrm>
          <a:custGeom>
            <a:avLst/>
            <a:gdLst/>
            <a:ahLst/>
            <a:cxnLst/>
            <a:rect l="l" t="t" r="r" b="b"/>
            <a:pathLst>
              <a:path w="7967345" h="646429">
                <a:moveTo>
                  <a:pt x="0" y="0"/>
                </a:moveTo>
                <a:lnTo>
                  <a:pt x="7966722" y="0"/>
                </a:lnTo>
                <a:lnTo>
                  <a:pt x="7966722" y="646328"/>
                </a:lnTo>
                <a:lnTo>
                  <a:pt x="0" y="646328"/>
                </a:lnTo>
                <a:lnTo>
                  <a:pt x="0" y="0"/>
                </a:lnTo>
                <a:close/>
              </a:path>
            </a:pathLst>
          </a:custGeom>
          <a:ln w="38100">
            <a:solidFill>
              <a:srgbClr val="FFFFFF"/>
            </a:solidFill>
          </a:ln>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26" name="object 26"/>
          <p:cNvSpPr txBox="1"/>
          <p:nvPr/>
        </p:nvSpPr>
        <p:spPr>
          <a:xfrm>
            <a:off x="1165973" y="5672564"/>
            <a:ext cx="8752455" cy="527580"/>
          </a:xfrm>
          <a:prstGeom prst="rect">
            <a:avLst/>
          </a:prstGeom>
        </p:spPr>
        <p:txBody>
          <a:bodyPr vert="horz" wrap="square" lIns="0" tIns="0" rIns="0" bIns="0" rtlCol="0">
            <a:spAutoFit/>
          </a:bodyPr>
          <a:lstStyle/>
          <a:p>
            <a:pPr marL="11756" marR="4702" lvl="0" indent="0" algn="l" defTabSz="979688" rtl="0" eaLnBrk="1" fontAlgn="auto" latinLnBrk="0" hangingPunct="1">
              <a:lnSpc>
                <a:spcPct val="100000"/>
              </a:lnSpc>
              <a:spcBef>
                <a:spcPts val="0"/>
              </a:spcBef>
              <a:spcAft>
                <a:spcPts val="0"/>
              </a:spcAft>
              <a:buClrTx/>
              <a:buSzTx/>
              <a:buFontTx/>
              <a:buNone/>
              <a:tabLst/>
              <a:defRPr/>
            </a:pPr>
            <a:r>
              <a:rPr kumimoji="0" sz="1714" b="1" i="0" u="none" strike="noStrike" kern="1200" cap="none" spc="-4" normalizeH="0" baseline="0" noProof="0" dirty="0">
                <a:ln>
                  <a:noFill/>
                </a:ln>
                <a:solidFill>
                  <a:srgbClr val="FFFFFF"/>
                </a:solidFill>
                <a:effectLst/>
                <a:uLnTx/>
                <a:uFillTx/>
                <a:latin typeface="Calibri"/>
                <a:ea typeface="+mn-ea"/>
                <a:cs typeface="Calibri"/>
              </a:rPr>
              <a:t>KARAKTERISTIK: </a:t>
            </a:r>
            <a:r>
              <a:rPr kumimoji="0" sz="1714" b="1" i="1" u="none" strike="noStrike" kern="1200" cap="none" spc="-18" normalizeH="0" baseline="0" noProof="0" dirty="0">
                <a:ln>
                  <a:noFill/>
                </a:ln>
                <a:solidFill>
                  <a:srgbClr val="FFFFFF"/>
                </a:solidFill>
                <a:effectLst/>
                <a:uLnTx/>
                <a:uFillTx/>
                <a:latin typeface="Calibri"/>
                <a:ea typeface="+mn-ea"/>
                <a:cs typeface="Calibri"/>
              </a:rPr>
              <a:t>INTERAKTIF, </a:t>
            </a:r>
            <a:r>
              <a:rPr kumimoji="0" sz="1714" b="1" i="1" u="none" strike="noStrike" kern="1200" cap="none" spc="-4" normalizeH="0" baseline="0" noProof="0" dirty="0">
                <a:ln>
                  <a:noFill/>
                </a:ln>
                <a:solidFill>
                  <a:srgbClr val="FFFFFF"/>
                </a:solidFill>
                <a:effectLst/>
                <a:uLnTx/>
                <a:uFillTx/>
                <a:latin typeface="Calibri"/>
                <a:ea typeface="+mn-ea"/>
                <a:cs typeface="Calibri"/>
              </a:rPr>
              <a:t>HOLISTIK, </a:t>
            </a:r>
            <a:r>
              <a:rPr kumimoji="0" sz="1714" b="1" i="1" u="none" strike="noStrike" kern="1200" cap="none" spc="-32" normalizeH="0" baseline="0" noProof="0" dirty="0">
                <a:ln>
                  <a:noFill/>
                </a:ln>
                <a:solidFill>
                  <a:srgbClr val="FFFFFF"/>
                </a:solidFill>
                <a:effectLst/>
                <a:uLnTx/>
                <a:uFillTx/>
                <a:latin typeface="Calibri"/>
                <a:ea typeface="+mn-ea"/>
                <a:cs typeface="Calibri"/>
              </a:rPr>
              <a:t>INTEGRATIF, </a:t>
            </a:r>
            <a:r>
              <a:rPr kumimoji="0" sz="1714" b="1" i="1" u="none" strike="noStrike" kern="1200" cap="none" spc="-4" normalizeH="0" baseline="0" noProof="0" dirty="0">
                <a:ln>
                  <a:noFill/>
                </a:ln>
                <a:solidFill>
                  <a:srgbClr val="FFFFFF"/>
                </a:solidFill>
                <a:effectLst/>
                <a:uLnTx/>
                <a:uFillTx/>
                <a:latin typeface="Calibri"/>
                <a:ea typeface="+mn-ea"/>
                <a:cs typeface="Calibri"/>
              </a:rPr>
              <a:t>SAINTIFIK, </a:t>
            </a:r>
            <a:r>
              <a:rPr kumimoji="0" sz="1714" b="1" i="1" u="none" strike="noStrike" kern="1200" cap="none" spc="-18" normalizeH="0" baseline="0" noProof="0" dirty="0">
                <a:ln>
                  <a:noFill/>
                </a:ln>
                <a:solidFill>
                  <a:srgbClr val="FFFFFF"/>
                </a:solidFill>
                <a:effectLst/>
                <a:uLnTx/>
                <a:uFillTx/>
                <a:latin typeface="Calibri"/>
                <a:ea typeface="+mn-ea"/>
                <a:cs typeface="Calibri"/>
              </a:rPr>
              <a:t>KONTEKSTUAL,  </a:t>
            </a:r>
            <a:r>
              <a:rPr kumimoji="0" sz="1714" b="1" i="1" u="none" strike="noStrike" kern="1200" cap="none" spc="-24" normalizeH="0" baseline="0" noProof="0" dirty="0">
                <a:ln>
                  <a:noFill/>
                </a:ln>
                <a:solidFill>
                  <a:srgbClr val="FFFFFF"/>
                </a:solidFill>
                <a:effectLst/>
                <a:uLnTx/>
                <a:uFillTx/>
                <a:latin typeface="Calibri"/>
                <a:ea typeface="+mn-ea"/>
                <a:cs typeface="Calibri"/>
              </a:rPr>
              <a:t>TEMATIK, </a:t>
            </a:r>
            <a:r>
              <a:rPr kumimoji="0" sz="1714" b="1" i="1" u="none" strike="noStrike" kern="1200" cap="none" spc="-18" normalizeH="0" baseline="0" noProof="0" dirty="0">
                <a:ln>
                  <a:noFill/>
                </a:ln>
                <a:solidFill>
                  <a:srgbClr val="FFFFFF"/>
                </a:solidFill>
                <a:effectLst/>
                <a:uLnTx/>
                <a:uFillTx/>
                <a:latin typeface="Calibri"/>
                <a:ea typeface="+mn-ea"/>
                <a:cs typeface="Calibri"/>
              </a:rPr>
              <a:t>EFEKTIF, </a:t>
            </a:r>
            <a:r>
              <a:rPr kumimoji="0" sz="1714" b="1" i="1" u="none" strike="noStrike" kern="1200" cap="none" spc="-32" normalizeH="0" baseline="0" noProof="0" dirty="0">
                <a:ln>
                  <a:noFill/>
                </a:ln>
                <a:solidFill>
                  <a:srgbClr val="FFFFFF"/>
                </a:solidFill>
                <a:effectLst/>
                <a:uLnTx/>
                <a:uFillTx/>
                <a:latin typeface="Calibri"/>
                <a:ea typeface="+mn-ea"/>
                <a:cs typeface="Calibri"/>
              </a:rPr>
              <a:t>KOLABORATIF, </a:t>
            </a:r>
            <a:r>
              <a:rPr kumimoji="0" sz="1714" b="1" i="1" u="none" strike="noStrike" kern="1200" cap="none" spc="-14" normalizeH="0" baseline="0" noProof="0" dirty="0">
                <a:ln>
                  <a:noFill/>
                </a:ln>
                <a:solidFill>
                  <a:srgbClr val="FFFFFF"/>
                </a:solidFill>
                <a:effectLst/>
                <a:uLnTx/>
                <a:uFillTx/>
                <a:latin typeface="Calibri"/>
                <a:ea typeface="+mn-ea"/>
                <a:cs typeface="Calibri"/>
              </a:rPr>
              <a:t>DAN </a:t>
            </a:r>
            <a:r>
              <a:rPr kumimoji="0" sz="1714" b="1" i="1" u="none" strike="noStrike" kern="1200" cap="none" spc="-24" normalizeH="0" baseline="0" noProof="0" dirty="0">
                <a:ln>
                  <a:noFill/>
                </a:ln>
                <a:solidFill>
                  <a:srgbClr val="FFFFFF"/>
                </a:solidFill>
                <a:effectLst/>
                <a:uLnTx/>
                <a:uFillTx/>
                <a:latin typeface="Calibri"/>
                <a:ea typeface="+mn-ea"/>
                <a:cs typeface="Calibri"/>
              </a:rPr>
              <a:t>BERPUSAT </a:t>
            </a:r>
            <a:r>
              <a:rPr kumimoji="0" sz="1714" b="1" i="1" u="none" strike="noStrike" kern="1200" cap="none" spc="-32" normalizeH="0" baseline="0" noProof="0" dirty="0">
                <a:ln>
                  <a:noFill/>
                </a:ln>
                <a:solidFill>
                  <a:srgbClr val="FFFFFF"/>
                </a:solidFill>
                <a:effectLst/>
                <a:uLnTx/>
                <a:uFillTx/>
                <a:latin typeface="Calibri"/>
                <a:ea typeface="+mn-ea"/>
                <a:cs typeface="Calibri"/>
              </a:rPr>
              <a:t>PADA</a:t>
            </a:r>
            <a:r>
              <a:rPr kumimoji="0" sz="1714" b="1" i="1" u="none" strike="noStrike" kern="1200" cap="none" spc="139" normalizeH="0" baseline="0" noProof="0" dirty="0">
                <a:ln>
                  <a:noFill/>
                </a:ln>
                <a:solidFill>
                  <a:srgbClr val="FFFFFF"/>
                </a:solidFill>
                <a:effectLst/>
                <a:uLnTx/>
                <a:uFillTx/>
                <a:latin typeface="Calibri"/>
                <a:ea typeface="+mn-ea"/>
                <a:cs typeface="Calibri"/>
              </a:rPr>
              <a:t> </a:t>
            </a:r>
            <a:r>
              <a:rPr kumimoji="0" sz="1714" b="1" i="1" u="none" strike="noStrike" kern="1200" cap="none" spc="-14" normalizeH="0" baseline="0" noProof="0" dirty="0">
                <a:ln>
                  <a:noFill/>
                </a:ln>
                <a:solidFill>
                  <a:srgbClr val="FFFFFF"/>
                </a:solidFill>
                <a:effectLst/>
                <a:uLnTx/>
                <a:uFillTx/>
                <a:latin typeface="Calibri"/>
                <a:ea typeface="+mn-ea"/>
                <a:cs typeface="Calibri"/>
              </a:rPr>
              <a:t>MAHASISWA</a:t>
            </a:r>
            <a:endParaRPr kumimoji="0" sz="1714" b="0" i="0" u="none" strike="noStrike" kern="1200" cap="none" spc="0" normalizeH="0" baseline="0" noProof="0">
              <a:ln>
                <a:noFill/>
              </a:ln>
              <a:solidFill>
                <a:prstClr val="black"/>
              </a:solidFill>
              <a:effectLst/>
              <a:uLnTx/>
              <a:uFillTx/>
              <a:latin typeface="Calibri"/>
              <a:ea typeface="+mn-ea"/>
              <a:cs typeface="Calibri"/>
            </a:endParaRPr>
          </a:p>
        </p:txBody>
      </p:sp>
      <p:sp>
        <p:nvSpPr>
          <p:cNvPr id="27" name="object 27"/>
          <p:cNvSpPr/>
          <p:nvPr/>
        </p:nvSpPr>
        <p:spPr>
          <a:xfrm>
            <a:off x="10410334" y="705612"/>
            <a:ext cx="869334" cy="5666232"/>
          </a:xfrm>
          <a:prstGeom prst="rect">
            <a:avLst/>
          </a:prstGeom>
          <a:blipFill>
            <a:blip r:embed="rId5" cstate="print"/>
            <a:stretch>
              <a:fillRect/>
            </a:stretch>
          </a:blip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28" name="object 28"/>
          <p:cNvSpPr/>
          <p:nvPr/>
        </p:nvSpPr>
        <p:spPr>
          <a:xfrm>
            <a:off x="11205683" y="1082040"/>
            <a:ext cx="188924" cy="4834128"/>
          </a:xfrm>
          <a:prstGeom prst="rect">
            <a:avLst/>
          </a:prstGeom>
          <a:blipFill>
            <a:blip r:embed="rId6" cstate="print"/>
            <a:stretch>
              <a:fillRect/>
            </a:stretch>
          </a:blip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29" name="object 29"/>
          <p:cNvSpPr/>
          <p:nvPr/>
        </p:nvSpPr>
        <p:spPr>
          <a:xfrm>
            <a:off x="10413927" y="1082040"/>
            <a:ext cx="66756" cy="4834128"/>
          </a:xfrm>
          <a:prstGeom prst="rect">
            <a:avLst/>
          </a:prstGeom>
          <a:blipFill>
            <a:blip r:embed="rId7" cstate="print"/>
            <a:stretch>
              <a:fillRect/>
            </a:stretch>
          </a:blip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30" name="object 30"/>
          <p:cNvSpPr/>
          <p:nvPr/>
        </p:nvSpPr>
        <p:spPr>
          <a:xfrm>
            <a:off x="10480535" y="745541"/>
            <a:ext cx="725941" cy="5542915"/>
          </a:xfrm>
          <a:custGeom>
            <a:avLst/>
            <a:gdLst/>
            <a:ahLst/>
            <a:cxnLst/>
            <a:rect l="l" t="t" r="r" b="b"/>
            <a:pathLst>
              <a:path w="615950" h="5542915">
                <a:moveTo>
                  <a:pt x="0" y="0"/>
                </a:moveTo>
                <a:lnTo>
                  <a:pt x="615556" y="0"/>
                </a:lnTo>
                <a:lnTo>
                  <a:pt x="615556" y="5542876"/>
                </a:lnTo>
                <a:lnTo>
                  <a:pt x="0" y="5542876"/>
                </a:lnTo>
                <a:lnTo>
                  <a:pt x="0" y="0"/>
                </a:lnTo>
                <a:close/>
              </a:path>
            </a:pathLst>
          </a:custGeom>
          <a:solidFill>
            <a:srgbClr val="8064A2"/>
          </a:solid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31" name="object 31"/>
          <p:cNvSpPr/>
          <p:nvPr/>
        </p:nvSpPr>
        <p:spPr>
          <a:xfrm>
            <a:off x="10480535" y="745541"/>
            <a:ext cx="725941" cy="5542915"/>
          </a:xfrm>
          <a:custGeom>
            <a:avLst/>
            <a:gdLst/>
            <a:ahLst/>
            <a:cxnLst/>
            <a:rect l="l" t="t" r="r" b="b"/>
            <a:pathLst>
              <a:path w="615950" h="5542915">
                <a:moveTo>
                  <a:pt x="0" y="0"/>
                </a:moveTo>
                <a:lnTo>
                  <a:pt x="615556" y="0"/>
                </a:lnTo>
                <a:lnTo>
                  <a:pt x="615556" y="5542876"/>
                </a:lnTo>
                <a:lnTo>
                  <a:pt x="0" y="5542876"/>
                </a:lnTo>
                <a:lnTo>
                  <a:pt x="0" y="0"/>
                </a:lnTo>
                <a:close/>
              </a:path>
            </a:pathLst>
          </a:custGeom>
          <a:ln w="38100">
            <a:solidFill>
              <a:srgbClr val="FFFFFF"/>
            </a:solidFill>
          </a:ln>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32" name="object 32"/>
          <p:cNvSpPr txBox="1"/>
          <p:nvPr/>
        </p:nvSpPr>
        <p:spPr>
          <a:xfrm>
            <a:off x="10651020" y="1386216"/>
            <a:ext cx="333425" cy="4265295"/>
          </a:xfrm>
          <a:prstGeom prst="rect">
            <a:avLst/>
          </a:prstGeom>
        </p:spPr>
        <p:txBody>
          <a:bodyPr vert="vert270" wrap="square" lIns="0" tIns="0" rIns="0" bIns="0" rtlCol="0">
            <a:spAutoFit/>
          </a:bodyPr>
          <a:lstStyle/>
          <a:p>
            <a:pPr marL="11756" marR="0" lvl="0" indent="0" algn="l" defTabSz="979688" rtl="0" eaLnBrk="1" fontAlgn="auto" latinLnBrk="0" hangingPunct="1">
              <a:lnSpc>
                <a:spcPts val="2550"/>
              </a:lnSpc>
              <a:spcBef>
                <a:spcPts val="0"/>
              </a:spcBef>
              <a:spcAft>
                <a:spcPts val="0"/>
              </a:spcAft>
              <a:buClrTx/>
              <a:buSzTx/>
              <a:buFontTx/>
              <a:buNone/>
              <a:tabLst/>
              <a:defRPr/>
            </a:pPr>
            <a:r>
              <a:rPr kumimoji="0" sz="2571" b="0" i="0" u="none" strike="noStrike" kern="1200" cap="none" spc="0" normalizeH="0" baseline="0" noProof="0" dirty="0">
                <a:ln>
                  <a:noFill/>
                </a:ln>
                <a:solidFill>
                  <a:srgbClr val="FFFFFF"/>
                </a:solidFill>
                <a:effectLst/>
                <a:uLnTx/>
                <a:uFillTx/>
                <a:latin typeface="Calibri"/>
                <a:ea typeface="+mn-ea"/>
                <a:cs typeface="Calibri"/>
              </a:rPr>
              <a:t>BE</a:t>
            </a:r>
            <a:r>
              <a:rPr kumimoji="0" sz="2571" b="0" i="0" u="none" strike="noStrike" kern="1200" cap="none" spc="-24" normalizeH="0" baseline="0" noProof="0" dirty="0">
                <a:ln>
                  <a:noFill/>
                </a:ln>
                <a:solidFill>
                  <a:srgbClr val="FFFFFF"/>
                </a:solidFill>
                <a:effectLst/>
                <a:uLnTx/>
                <a:uFillTx/>
                <a:latin typeface="Calibri"/>
                <a:ea typeface="+mn-ea"/>
                <a:cs typeface="Calibri"/>
              </a:rPr>
              <a:t>B</a:t>
            </a:r>
            <a:r>
              <a:rPr kumimoji="0" sz="2571" b="0" i="0" u="none" strike="noStrike" kern="1200" cap="none" spc="0" normalizeH="0" baseline="0" noProof="0" dirty="0">
                <a:ln>
                  <a:noFill/>
                </a:ln>
                <a:solidFill>
                  <a:srgbClr val="FFFFFF"/>
                </a:solidFill>
                <a:effectLst/>
                <a:uLnTx/>
                <a:uFillTx/>
                <a:latin typeface="Calibri"/>
                <a:ea typeface="+mn-ea"/>
                <a:cs typeface="Calibri"/>
              </a:rPr>
              <a:t>AN</a:t>
            </a:r>
            <a:r>
              <a:rPr kumimoji="0" sz="2571" b="0" i="0" u="none" strike="noStrike" kern="1200" cap="none" spc="10" normalizeH="0" baseline="0" noProof="0" dirty="0">
                <a:ln>
                  <a:noFill/>
                </a:ln>
                <a:solidFill>
                  <a:srgbClr val="FFFFFF"/>
                </a:solidFill>
                <a:effectLst/>
                <a:uLnTx/>
                <a:uFillTx/>
                <a:latin typeface="Calibri"/>
                <a:ea typeface="+mn-ea"/>
                <a:cs typeface="Calibri"/>
              </a:rPr>
              <a:t> </a:t>
            </a:r>
            <a:r>
              <a:rPr kumimoji="0" sz="2571" b="0" i="0" u="none" strike="noStrike" kern="1200" cap="none" spc="0" normalizeH="0" baseline="0" noProof="0" dirty="0">
                <a:ln>
                  <a:noFill/>
                </a:ln>
                <a:solidFill>
                  <a:srgbClr val="FFFFFF"/>
                </a:solidFill>
                <a:effectLst/>
                <a:uLnTx/>
                <a:uFillTx/>
                <a:latin typeface="Calibri"/>
                <a:ea typeface="+mn-ea"/>
                <a:cs typeface="Calibri"/>
              </a:rPr>
              <a:t>BEL</a:t>
            </a:r>
            <a:r>
              <a:rPr kumimoji="0" sz="2571" b="0" i="0" u="none" strike="noStrike" kern="1200" cap="none" spc="32" normalizeH="0" baseline="0" noProof="0" dirty="0">
                <a:ln>
                  <a:noFill/>
                </a:ln>
                <a:solidFill>
                  <a:srgbClr val="FFFFFF"/>
                </a:solidFill>
                <a:effectLst/>
                <a:uLnTx/>
                <a:uFillTx/>
                <a:latin typeface="Calibri"/>
                <a:ea typeface="+mn-ea"/>
                <a:cs typeface="Calibri"/>
              </a:rPr>
              <a:t>A</a:t>
            </a:r>
            <a:r>
              <a:rPr kumimoji="0" sz="2571" b="0" i="0" u="none" strike="noStrike" kern="1200" cap="none" spc="-51" normalizeH="0" baseline="0" noProof="0" dirty="0">
                <a:ln>
                  <a:noFill/>
                </a:ln>
                <a:solidFill>
                  <a:srgbClr val="FFFFFF"/>
                </a:solidFill>
                <a:effectLst/>
                <a:uLnTx/>
                <a:uFillTx/>
                <a:latin typeface="Calibri"/>
                <a:ea typeface="+mn-ea"/>
                <a:cs typeface="Calibri"/>
              </a:rPr>
              <a:t>J</a:t>
            </a:r>
            <a:r>
              <a:rPr kumimoji="0" sz="2571" b="0" i="0" u="none" strike="noStrike" kern="1200" cap="none" spc="0" normalizeH="0" baseline="0" noProof="0" dirty="0">
                <a:ln>
                  <a:noFill/>
                </a:ln>
                <a:solidFill>
                  <a:srgbClr val="FFFFFF"/>
                </a:solidFill>
                <a:effectLst/>
                <a:uLnTx/>
                <a:uFillTx/>
                <a:latin typeface="Calibri"/>
                <a:ea typeface="+mn-ea"/>
                <a:cs typeface="Calibri"/>
              </a:rPr>
              <a:t>AR</a:t>
            </a:r>
            <a:r>
              <a:rPr kumimoji="0" sz="2571" b="0" i="0" u="none" strike="noStrike" kern="1200" cap="none" spc="4" normalizeH="0" baseline="0" noProof="0" dirty="0">
                <a:ln>
                  <a:noFill/>
                </a:ln>
                <a:solidFill>
                  <a:srgbClr val="FFFFFF"/>
                </a:solidFill>
                <a:effectLst/>
                <a:uLnTx/>
                <a:uFillTx/>
                <a:latin typeface="Calibri"/>
                <a:ea typeface="+mn-ea"/>
                <a:cs typeface="Calibri"/>
              </a:rPr>
              <a:t> </a:t>
            </a:r>
            <a:r>
              <a:rPr kumimoji="0" sz="2571" b="0" i="0" u="none" strike="noStrike" kern="1200" cap="none" spc="-4" normalizeH="0" baseline="0" noProof="0" dirty="0">
                <a:ln>
                  <a:noFill/>
                </a:ln>
                <a:solidFill>
                  <a:srgbClr val="FFFFFF"/>
                </a:solidFill>
                <a:effectLst/>
                <a:uLnTx/>
                <a:uFillTx/>
                <a:latin typeface="Calibri"/>
                <a:ea typeface="+mn-ea"/>
                <a:cs typeface="Calibri"/>
              </a:rPr>
              <a:t>M</a:t>
            </a:r>
            <a:r>
              <a:rPr kumimoji="0" sz="2571" b="0" i="0" u="none" strike="noStrike" kern="1200" cap="none" spc="0" normalizeH="0" baseline="0" noProof="0" dirty="0">
                <a:ln>
                  <a:noFill/>
                </a:ln>
                <a:solidFill>
                  <a:srgbClr val="FFFFFF"/>
                </a:solidFill>
                <a:effectLst/>
                <a:uLnTx/>
                <a:uFillTx/>
                <a:latin typeface="Calibri"/>
                <a:ea typeface="+mn-ea"/>
                <a:cs typeface="Calibri"/>
              </a:rPr>
              <a:t>A</a:t>
            </a:r>
            <a:r>
              <a:rPr kumimoji="0" sz="2571" b="0" i="0" u="none" strike="noStrike" kern="1200" cap="none" spc="-4" normalizeH="0" baseline="0" noProof="0" dirty="0">
                <a:ln>
                  <a:noFill/>
                </a:ln>
                <a:solidFill>
                  <a:srgbClr val="FFFFFF"/>
                </a:solidFill>
                <a:effectLst/>
                <a:uLnTx/>
                <a:uFillTx/>
                <a:latin typeface="Calibri"/>
                <a:ea typeface="+mn-ea"/>
                <a:cs typeface="Calibri"/>
              </a:rPr>
              <a:t>H</a:t>
            </a:r>
            <a:r>
              <a:rPr kumimoji="0" sz="2571" b="0" i="0" u="none" strike="noStrike" kern="1200" cap="none" spc="0" normalizeH="0" baseline="0" noProof="0" dirty="0">
                <a:ln>
                  <a:noFill/>
                </a:ln>
                <a:solidFill>
                  <a:srgbClr val="FFFFFF"/>
                </a:solidFill>
                <a:effectLst/>
                <a:uLnTx/>
                <a:uFillTx/>
                <a:latin typeface="Calibri"/>
                <a:ea typeface="+mn-ea"/>
                <a:cs typeface="Calibri"/>
              </a:rPr>
              <a:t>A</a:t>
            </a:r>
            <a:r>
              <a:rPr kumimoji="0" sz="2571" b="0" i="0" u="none" strike="noStrike" kern="1200" cap="none" spc="-4" normalizeH="0" baseline="0" noProof="0" dirty="0">
                <a:ln>
                  <a:noFill/>
                </a:ln>
                <a:solidFill>
                  <a:srgbClr val="FFFFFF"/>
                </a:solidFill>
                <a:effectLst/>
                <a:uLnTx/>
                <a:uFillTx/>
                <a:latin typeface="Calibri"/>
                <a:ea typeface="+mn-ea"/>
                <a:cs typeface="Calibri"/>
              </a:rPr>
              <a:t>S</a:t>
            </a:r>
            <a:r>
              <a:rPr kumimoji="0" sz="2571" b="0" i="0" u="none" strike="noStrike" kern="1200" cap="none" spc="0" normalizeH="0" baseline="0" noProof="0" dirty="0">
                <a:ln>
                  <a:noFill/>
                </a:ln>
                <a:solidFill>
                  <a:srgbClr val="FFFFFF"/>
                </a:solidFill>
                <a:effectLst/>
                <a:uLnTx/>
                <a:uFillTx/>
                <a:latin typeface="Calibri"/>
                <a:ea typeface="+mn-ea"/>
                <a:cs typeface="Calibri"/>
              </a:rPr>
              <a:t>I</a:t>
            </a:r>
            <a:r>
              <a:rPr kumimoji="0" sz="2571" b="0" i="0" u="none" strike="noStrike" kern="1200" cap="none" spc="-24" normalizeH="0" baseline="0" noProof="0" dirty="0">
                <a:ln>
                  <a:noFill/>
                </a:ln>
                <a:solidFill>
                  <a:srgbClr val="FFFFFF"/>
                </a:solidFill>
                <a:effectLst/>
                <a:uLnTx/>
                <a:uFillTx/>
                <a:latin typeface="Calibri"/>
                <a:ea typeface="+mn-ea"/>
                <a:cs typeface="Calibri"/>
              </a:rPr>
              <a:t>S</a:t>
            </a:r>
            <a:r>
              <a:rPr kumimoji="0" sz="2571" b="0" i="0" u="none" strike="noStrike" kern="1200" cap="none" spc="-130" normalizeH="0" baseline="0" noProof="0" dirty="0">
                <a:ln>
                  <a:noFill/>
                </a:ln>
                <a:solidFill>
                  <a:srgbClr val="FFFFFF"/>
                </a:solidFill>
                <a:effectLst/>
                <a:uLnTx/>
                <a:uFillTx/>
                <a:latin typeface="Calibri"/>
                <a:ea typeface="+mn-ea"/>
                <a:cs typeface="Calibri"/>
              </a:rPr>
              <a:t>W</a:t>
            </a:r>
            <a:r>
              <a:rPr kumimoji="0" sz="2571" b="0" i="0" u="none" strike="noStrike" kern="1200" cap="none" spc="0" normalizeH="0" baseline="0" noProof="0" dirty="0">
                <a:ln>
                  <a:noFill/>
                </a:ln>
                <a:solidFill>
                  <a:srgbClr val="FFFFFF"/>
                </a:solidFill>
                <a:effectLst/>
                <a:uLnTx/>
                <a:uFillTx/>
                <a:latin typeface="Calibri"/>
                <a:ea typeface="+mn-ea"/>
                <a:cs typeface="Calibri"/>
              </a:rPr>
              <a:t>A</a:t>
            </a:r>
            <a:endParaRPr kumimoji="0" sz="2571" b="0" i="0" u="none" strike="noStrike" kern="1200" cap="none" spc="0" normalizeH="0" baseline="0" noProof="0" dirty="0">
              <a:ln>
                <a:noFill/>
              </a:ln>
              <a:solidFill>
                <a:prstClr val="black"/>
              </a:solidFill>
              <a:effectLst/>
              <a:uLnTx/>
              <a:uFillTx/>
              <a:latin typeface="Calibri"/>
              <a:ea typeface="+mn-ea"/>
              <a:cs typeface="Calibri"/>
            </a:endParaRPr>
          </a:p>
        </p:txBody>
      </p:sp>
      <p:sp>
        <p:nvSpPr>
          <p:cNvPr id="33" name="object 33"/>
          <p:cNvSpPr/>
          <p:nvPr/>
        </p:nvSpPr>
        <p:spPr>
          <a:xfrm>
            <a:off x="709366" y="1523"/>
            <a:ext cx="10775061" cy="557784"/>
          </a:xfrm>
          <a:prstGeom prst="rect">
            <a:avLst/>
          </a:prstGeom>
          <a:blipFill>
            <a:blip r:embed="rId8" cstate="print"/>
            <a:stretch>
              <a:fillRect/>
            </a:stretch>
          </a:blip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34" name="object 34"/>
          <p:cNvSpPr/>
          <p:nvPr/>
        </p:nvSpPr>
        <p:spPr>
          <a:xfrm>
            <a:off x="3121587" y="476530"/>
            <a:ext cx="6101498" cy="197078"/>
          </a:xfrm>
          <a:prstGeom prst="rect">
            <a:avLst/>
          </a:prstGeom>
          <a:blipFill>
            <a:blip r:embed="rId9" cstate="print"/>
            <a:stretch>
              <a:fillRect/>
            </a:stretch>
          </a:blip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35" name="object 35"/>
          <p:cNvSpPr/>
          <p:nvPr/>
        </p:nvSpPr>
        <p:spPr>
          <a:xfrm>
            <a:off x="749408" y="15011"/>
            <a:ext cx="10735695" cy="462280"/>
          </a:xfrm>
          <a:custGeom>
            <a:avLst/>
            <a:gdLst/>
            <a:ahLst/>
            <a:cxnLst/>
            <a:rect l="l" t="t" r="r" b="b"/>
            <a:pathLst>
              <a:path w="9109075" h="462280">
                <a:moveTo>
                  <a:pt x="0" y="461670"/>
                </a:moveTo>
                <a:lnTo>
                  <a:pt x="9108503" y="461670"/>
                </a:lnTo>
                <a:lnTo>
                  <a:pt x="9108503" y="0"/>
                </a:lnTo>
                <a:lnTo>
                  <a:pt x="0" y="0"/>
                </a:lnTo>
                <a:lnTo>
                  <a:pt x="0" y="461670"/>
                </a:lnTo>
                <a:close/>
              </a:path>
            </a:pathLst>
          </a:custGeom>
          <a:solidFill>
            <a:srgbClr val="4F81BD"/>
          </a:solid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36" name="object 36"/>
          <p:cNvSpPr/>
          <p:nvPr/>
        </p:nvSpPr>
        <p:spPr>
          <a:xfrm>
            <a:off x="749408" y="0"/>
            <a:ext cx="10735695" cy="38100"/>
          </a:xfrm>
          <a:custGeom>
            <a:avLst/>
            <a:gdLst/>
            <a:ahLst/>
            <a:cxnLst/>
            <a:rect l="l" t="t" r="r" b="b"/>
            <a:pathLst>
              <a:path w="9109075" h="38100">
                <a:moveTo>
                  <a:pt x="0" y="38100"/>
                </a:moveTo>
                <a:lnTo>
                  <a:pt x="9108503" y="38100"/>
                </a:lnTo>
                <a:lnTo>
                  <a:pt x="9108503" y="0"/>
                </a:lnTo>
                <a:lnTo>
                  <a:pt x="0" y="0"/>
                </a:lnTo>
                <a:lnTo>
                  <a:pt x="0" y="38100"/>
                </a:lnTo>
                <a:close/>
              </a:path>
            </a:pathLst>
          </a:custGeom>
          <a:solidFill>
            <a:srgbClr val="FFFFFF"/>
          </a:solidFill>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37" name="object 37"/>
          <p:cNvSpPr/>
          <p:nvPr/>
        </p:nvSpPr>
        <p:spPr>
          <a:xfrm>
            <a:off x="749408" y="15011"/>
            <a:ext cx="10735695" cy="462280"/>
          </a:xfrm>
          <a:custGeom>
            <a:avLst/>
            <a:gdLst/>
            <a:ahLst/>
            <a:cxnLst/>
            <a:rect l="l" t="t" r="r" b="b"/>
            <a:pathLst>
              <a:path w="9109075" h="462280">
                <a:moveTo>
                  <a:pt x="9108503" y="461670"/>
                </a:moveTo>
                <a:lnTo>
                  <a:pt x="0" y="461670"/>
                </a:lnTo>
                <a:lnTo>
                  <a:pt x="0" y="0"/>
                </a:lnTo>
              </a:path>
            </a:pathLst>
          </a:custGeom>
          <a:ln w="38100">
            <a:solidFill>
              <a:srgbClr val="FFFFFF"/>
            </a:solidFill>
          </a:ln>
        </p:spPr>
        <p:txBody>
          <a:bodyPr wrap="square" lIns="0" tIns="0" rIns="0" bIns="0" rtlCol="0"/>
          <a:lstStyle/>
          <a:p>
            <a:pPr marL="0" marR="0" lvl="0" indent="0" algn="l" defTabSz="979688" rtl="0" eaLnBrk="1" fontAlgn="auto" latinLnBrk="0" hangingPunct="1">
              <a:lnSpc>
                <a:spcPct val="100000"/>
              </a:lnSpc>
              <a:spcBef>
                <a:spcPts val="0"/>
              </a:spcBef>
              <a:spcAft>
                <a:spcPts val="0"/>
              </a:spcAft>
              <a:buClrTx/>
              <a:buSzTx/>
              <a:buFontTx/>
              <a:buNone/>
              <a:tabLst/>
              <a:defRPr/>
            </a:pPr>
            <a:endParaRPr kumimoji="0" sz="1929" b="0" i="0" u="none" strike="noStrike" kern="1200" cap="none" spc="0" normalizeH="0" baseline="0" noProof="0">
              <a:ln>
                <a:noFill/>
              </a:ln>
              <a:solidFill>
                <a:prstClr val="black"/>
              </a:solidFill>
              <a:effectLst/>
              <a:uLnTx/>
              <a:uFillTx/>
              <a:latin typeface="Calibri"/>
              <a:ea typeface="+mn-ea"/>
              <a:cs typeface="+mn-cs"/>
            </a:endParaRPr>
          </a:p>
        </p:txBody>
      </p:sp>
      <p:sp>
        <p:nvSpPr>
          <p:cNvPr id="38" name="object 38"/>
          <p:cNvSpPr txBox="1">
            <a:spLocks noGrp="1"/>
          </p:cNvSpPr>
          <p:nvPr>
            <p:ph type="title"/>
          </p:nvPr>
        </p:nvSpPr>
        <p:spPr>
          <a:xfrm>
            <a:off x="781512" y="49584"/>
            <a:ext cx="9699171" cy="461665"/>
          </a:xfrm>
          <a:prstGeom prst="rect">
            <a:avLst/>
          </a:prstGeom>
        </p:spPr>
        <p:txBody>
          <a:bodyPr vert="horz" wrap="square" lIns="0" tIns="0" rIns="0" bIns="0" rtlCol="0" anchor="ctr">
            <a:spAutoFit/>
          </a:bodyPr>
          <a:lstStyle/>
          <a:p>
            <a:pPr marL="2029130"/>
            <a:r>
              <a:rPr sz="3000" spc="-42" dirty="0">
                <a:solidFill>
                  <a:schemeClr val="bg1"/>
                </a:solidFill>
              </a:rPr>
              <a:t>STANDAR </a:t>
            </a:r>
            <a:r>
              <a:rPr sz="3000" spc="-10" dirty="0">
                <a:solidFill>
                  <a:schemeClr val="bg1"/>
                </a:solidFill>
              </a:rPr>
              <a:t>PROSES</a:t>
            </a:r>
            <a:r>
              <a:rPr sz="3000" spc="-14" dirty="0">
                <a:solidFill>
                  <a:schemeClr val="bg1"/>
                </a:solidFill>
              </a:rPr>
              <a:t> </a:t>
            </a:r>
            <a:r>
              <a:rPr sz="3000" spc="-4" dirty="0">
                <a:solidFill>
                  <a:schemeClr val="bg1"/>
                </a:solidFill>
              </a:rPr>
              <a:t>PEMBELAJARAN</a:t>
            </a:r>
          </a:p>
        </p:txBody>
      </p:sp>
      <p:sp>
        <p:nvSpPr>
          <p:cNvPr id="39" name="object 39"/>
          <p:cNvSpPr txBox="1">
            <a:spLocks noGrp="1"/>
          </p:cNvSpPr>
          <p:nvPr>
            <p:ph type="sldNum" sz="quarter" idx="12"/>
          </p:nvPr>
        </p:nvSpPr>
        <p:spPr>
          <a:xfrm>
            <a:off x="10494425" y="6399608"/>
            <a:ext cx="371951" cy="282129"/>
          </a:xfrm>
          <a:prstGeom prst="rect">
            <a:avLst/>
          </a:prstGeom>
        </p:spPr>
        <p:txBody>
          <a:bodyPr vert="horz" wrap="square" lIns="0" tIns="0" rIns="0" bIns="0" rtlCol="0" anchor="ctr">
            <a:spAutoFit/>
          </a:bodyPr>
          <a:lstStyle/>
          <a:p>
            <a:pPr marL="196330" marR="0" lvl="0" indent="0" algn="r" defTabSz="979688" rtl="0" eaLnBrk="1" fontAlgn="auto" latinLnBrk="0" hangingPunct="1">
              <a:lnSpc>
                <a:spcPts val="1147"/>
              </a:lnSpc>
              <a:spcBef>
                <a:spcPts val="0"/>
              </a:spcBef>
              <a:spcAft>
                <a:spcPts val="0"/>
              </a:spcAft>
              <a:buClrTx/>
              <a:buSzTx/>
              <a:buFontTx/>
              <a:buNone/>
              <a:tabLst/>
              <a:defRPr/>
            </a:pPr>
            <a:fld id="{81D60167-4931-47E6-BA6A-407CBD079E47}" type="slidenum">
              <a:rPr kumimoji="0" sz="1100" b="0" i="0" u="none" strike="noStrike" kern="1200" cap="none" spc="0" normalizeH="0" baseline="0" noProof="0" dirty="0">
                <a:ln>
                  <a:noFill/>
                </a:ln>
                <a:solidFill>
                  <a:prstClr val="black">
                    <a:tint val="75000"/>
                  </a:prstClr>
                </a:solidFill>
                <a:effectLst/>
                <a:uLnTx/>
                <a:uFillTx/>
                <a:latin typeface="Calibri"/>
                <a:ea typeface="+mn-ea"/>
                <a:cs typeface="+mn-cs"/>
              </a:rPr>
              <a:pPr marL="196330" marR="0" lvl="0" indent="0" algn="r" defTabSz="979688" rtl="0" eaLnBrk="1" fontAlgn="auto" latinLnBrk="0" hangingPunct="1">
                <a:lnSpc>
                  <a:spcPts val="1147"/>
                </a:lnSpc>
                <a:spcBef>
                  <a:spcPts val="0"/>
                </a:spcBef>
                <a:spcAft>
                  <a:spcPts val="0"/>
                </a:spcAft>
                <a:buClrTx/>
                <a:buSzTx/>
                <a:buFontTx/>
                <a:buNone/>
                <a:tabLst/>
                <a:defRPr/>
              </a:pPr>
              <a:t>42</a:t>
            </a:fld>
            <a:endParaRPr kumimoji="0" sz="11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80738285"/>
      </p:ext>
    </p:extLst>
  </p:cSld>
  <p:clrMapOvr>
    <a:masterClrMapping/>
  </p:clrMapOvr>
  <p:transition spd="slow">
    <p:wip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18"/>
          <p:cNvSpPr/>
          <p:nvPr/>
        </p:nvSpPr>
        <p:spPr>
          <a:xfrm>
            <a:off x="1369023" y="237365"/>
            <a:ext cx="9508231" cy="648756"/>
          </a:xfrm>
          <a:prstGeom prst="rect">
            <a:avLst/>
          </a:prstGeom>
          <a:noFill/>
          <a:ln>
            <a:noFill/>
          </a:ln>
        </p:spPr>
        <p:txBody>
          <a:bodyPr spcFirstLastPara="1" wrap="square" lIns="71009" tIns="35491" rIns="71009" bIns="35491" anchor="t" anchorCtr="0">
            <a:sp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3750" b="1" i="0" u="none" strike="noStrike" kern="0" cap="none" spc="0" normalizeH="0" baseline="0" noProof="0">
                <a:ln>
                  <a:noFill/>
                </a:ln>
                <a:solidFill>
                  <a:srgbClr val="000000"/>
                </a:solidFill>
                <a:effectLst/>
                <a:uLnTx/>
                <a:uFillTx/>
                <a:latin typeface="Calibri"/>
                <a:ea typeface="Calibri"/>
                <a:cs typeface="Calibri"/>
                <a:sym typeface="Calibri"/>
              </a:rPr>
              <a:t>KARAKTERISTIK PEMBELAJARAN</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326" name="Google Shape;326;p18"/>
          <p:cNvSpPr txBox="1"/>
          <p:nvPr/>
        </p:nvSpPr>
        <p:spPr>
          <a:xfrm>
            <a:off x="8371116" y="6413511"/>
            <a:ext cx="2778345" cy="220049"/>
          </a:xfrm>
          <a:prstGeom prst="rect">
            <a:avLst/>
          </a:prstGeom>
          <a:noFill/>
          <a:ln>
            <a:noFill/>
          </a:ln>
        </p:spPr>
        <p:txBody>
          <a:bodyPr spcFirstLastPara="1" wrap="square" lIns="71009" tIns="35491" rIns="71009" bIns="35491" anchor="t" anchorCtr="0">
            <a:spAutoFit/>
          </a:bodyPr>
          <a:lstStyle/>
          <a:p>
            <a:pPr marL="0" marR="0" lvl="0" indent="0" algn="r" defTabSz="979688" rtl="0" eaLnBrk="1" fontAlgn="auto" latinLnBrk="0" hangingPunct="1">
              <a:lnSpc>
                <a:spcPct val="100000"/>
              </a:lnSpc>
              <a:spcBef>
                <a:spcPts val="0"/>
              </a:spcBef>
              <a:spcAft>
                <a:spcPts val="0"/>
              </a:spcAft>
              <a:buClr>
                <a:srgbClr val="000000"/>
              </a:buClr>
              <a:buSzTx/>
              <a:buFontTx/>
              <a:buNone/>
              <a:tabLst/>
              <a:defRPr/>
            </a:pPr>
            <a:r>
              <a:rPr kumimoji="0" lang="en-US" sz="964" b="0" i="0" u="none" strike="noStrike" kern="0" cap="none" spc="0" normalizeH="0" baseline="0" noProof="0">
                <a:ln>
                  <a:noFill/>
                </a:ln>
                <a:solidFill>
                  <a:srgbClr val="000000"/>
                </a:solidFill>
                <a:effectLst/>
                <a:uLnTx/>
                <a:uFillTx/>
                <a:latin typeface="Calibri"/>
                <a:ea typeface="Calibri"/>
                <a:cs typeface="Calibri"/>
                <a:sym typeface="Calibri"/>
              </a:rPr>
              <a:t>supartha_utama@unud.ac.id</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327" name="Google Shape;327;p18"/>
          <p:cNvPicPr preferRelativeResize="0"/>
          <p:nvPr/>
        </p:nvPicPr>
        <p:blipFill rotWithShape="1">
          <a:blip r:embed="rId3">
            <a:alphaModFix/>
          </a:blip>
          <a:srcRect/>
          <a:stretch/>
        </p:blipFill>
        <p:spPr>
          <a:xfrm>
            <a:off x="707572" y="831158"/>
            <a:ext cx="10776857" cy="5794375"/>
          </a:xfrm>
          <a:prstGeom prst="rect">
            <a:avLst/>
          </a:prstGeom>
          <a:solidFill>
            <a:srgbClr val="FFFF00"/>
          </a:solidFill>
          <a:ln>
            <a:noFill/>
          </a:ln>
        </p:spPr>
      </p:pic>
    </p:spTree>
    <p:extLst>
      <p:ext uri="{BB962C8B-B14F-4D97-AF65-F5344CB8AC3E}">
        <p14:creationId xmlns:p14="http://schemas.microsoft.com/office/powerpoint/2010/main" val="4206976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graphicFrame>
        <p:nvGraphicFramePr>
          <p:cNvPr id="333" name="Google Shape;333;p19"/>
          <p:cNvGraphicFramePr/>
          <p:nvPr/>
        </p:nvGraphicFramePr>
        <p:xfrm>
          <a:off x="1306301" y="1206510"/>
          <a:ext cx="9579456" cy="4580291"/>
        </p:xfrm>
        <a:graphic>
          <a:graphicData uri="http://schemas.openxmlformats.org/drawingml/2006/table">
            <a:tbl>
              <a:tblPr firstRow="1" bandRow="1">
                <a:noFill/>
              </a:tblPr>
              <a:tblGrid>
                <a:gridCol w="327509">
                  <a:extLst>
                    <a:ext uri="{9D8B030D-6E8A-4147-A177-3AD203B41FA5}">
                      <a16:colId xmlns:a16="http://schemas.microsoft.com/office/drawing/2014/main" val="20000"/>
                    </a:ext>
                  </a:extLst>
                </a:gridCol>
                <a:gridCol w="2947527">
                  <a:extLst>
                    <a:ext uri="{9D8B030D-6E8A-4147-A177-3AD203B41FA5}">
                      <a16:colId xmlns:a16="http://schemas.microsoft.com/office/drawing/2014/main" val="20001"/>
                    </a:ext>
                  </a:extLst>
                </a:gridCol>
                <a:gridCol w="779893">
                  <a:extLst>
                    <a:ext uri="{9D8B030D-6E8A-4147-A177-3AD203B41FA5}">
                      <a16:colId xmlns:a16="http://schemas.microsoft.com/office/drawing/2014/main" val="20002"/>
                    </a:ext>
                  </a:extLst>
                </a:gridCol>
                <a:gridCol w="2331375">
                  <a:extLst>
                    <a:ext uri="{9D8B030D-6E8A-4147-A177-3AD203B41FA5}">
                      <a16:colId xmlns:a16="http://schemas.microsoft.com/office/drawing/2014/main" val="20003"/>
                    </a:ext>
                  </a:extLst>
                </a:gridCol>
                <a:gridCol w="3193152">
                  <a:extLst>
                    <a:ext uri="{9D8B030D-6E8A-4147-A177-3AD203B41FA5}">
                      <a16:colId xmlns:a16="http://schemas.microsoft.com/office/drawing/2014/main" val="20004"/>
                    </a:ext>
                  </a:extLst>
                </a:gridCol>
              </a:tblGrid>
              <a:tr h="507991">
                <a:tc gridSpan="5">
                  <a:txBody>
                    <a:bodyPr/>
                    <a:lstStyle/>
                    <a:p>
                      <a:pPr marL="0" marR="0" lvl="0" indent="0" algn="l" rtl="0">
                        <a:spcBef>
                          <a:spcPts val="0"/>
                        </a:spcBef>
                        <a:spcAft>
                          <a:spcPts val="0"/>
                        </a:spcAft>
                        <a:buNone/>
                      </a:pPr>
                      <a:r>
                        <a:rPr lang="en-US" sz="2700">
                          <a:solidFill>
                            <a:schemeClr val="dk1"/>
                          </a:solidFill>
                          <a:latin typeface="Arial"/>
                          <a:ea typeface="Arial"/>
                          <a:cs typeface="Arial"/>
                          <a:sym typeface="Arial"/>
                        </a:rPr>
                        <a:t>Pengertian 1 sks dalam bentuk pembelajaran </a:t>
                      </a:r>
                      <a:endParaRPr sz="1600"/>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C0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07946">
                <a:tc rowSpan="3">
                  <a:txBody>
                    <a:bodyPr/>
                    <a:lstStyle/>
                    <a:p>
                      <a:pPr marL="0" marR="0" lvl="0" indent="0" algn="ctr" rtl="0">
                        <a:spcBef>
                          <a:spcPts val="0"/>
                        </a:spcBef>
                        <a:spcAft>
                          <a:spcPts val="0"/>
                        </a:spcAft>
                        <a:buNone/>
                      </a:pPr>
                      <a:r>
                        <a:rPr lang="en-US" sz="2000">
                          <a:solidFill>
                            <a:srgbClr val="000000"/>
                          </a:solidFill>
                          <a:latin typeface="Arial"/>
                          <a:ea typeface="Arial"/>
                          <a:cs typeface="Arial"/>
                          <a:sym typeface="Arial"/>
                        </a:rPr>
                        <a:t>a</a:t>
                      </a:r>
                      <a:endParaRPr sz="2000" b="1">
                        <a:solidFill>
                          <a:srgbClr val="000000"/>
                        </a:solidFill>
                        <a:latin typeface="Arial"/>
                        <a:ea typeface="Arial"/>
                        <a:cs typeface="Arial"/>
                        <a:sym typeface="Arial"/>
                      </a:endParaRPr>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00"/>
                    </a:solidFill>
                  </a:tcPr>
                </a:tc>
                <a:tc gridSpan="4">
                  <a:txBody>
                    <a:bodyPr/>
                    <a:lstStyle/>
                    <a:p>
                      <a:pPr marL="0" marR="0" lvl="0" indent="0" algn="l" rtl="0">
                        <a:spcBef>
                          <a:spcPts val="0"/>
                        </a:spcBef>
                        <a:spcAft>
                          <a:spcPts val="0"/>
                        </a:spcAft>
                        <a:buNone/>
                      </a:pPr>
                      <a:r>
                        <a:rPr lang="en-US" sz="2000">
                          <a:solidFill>
                            <a:srgbClr val="000000"/>
                          </a:solidFill>
                          <a:latin typeface="Arial"/>
                          <a:ea typeface="Arial"/>
                          <a:cs typeface="Arial"/>
                          <a:sym typeface="Arial"/>
                        </a:rPr>
                        <a:t>Kuliah, Responsi, Tutorial</a:t>
                      </a:r>
                      <a:endParaRPr sz="2000" b="1">
                        <a:solidFill>
                          <a:srgbClr val="000000"/>
                        </a:solidFill>
                        <a:latin typeface="Arial"/>
                        <a:ea typeface="Arial"/>
                        <a:cs typeface="Arial"/>
                        <a:sym typeface="Arial"/>
                      </a:endParaRPr>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00"/>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407946">
                <a:tc vMerge="1">
                  <a:txBody>
                    <a:bodyPr/>
                    <a:lstStyle/>
                    <a:p>
                      <a:endParaRPr lang="en-US"/>
                    </a:p>
                  </a:txBody>
                  <a:tcPr/>
                </a:tc>
                <a:tc>
                  <a:txBody>
                    <a:bodyPr/>
                    <a:lstStyle/>
                    <a:p>
                      <a:pPr marL="0" marR="0" lvl="0" indent="0" algn="ctr" rtl="0">
                        <a:spcBef>
                          <a:spcPts val="0"/>
                        </a:spcBef>
                        <a:spcAft>
                          <a:spcPts val="0"/>
                        </a:spcAft>
                        <a:buNone/>
                      </a:pPr>
                      <a:r>
                        <a:rPr lang="en-US" sz="2000">
                          <a:solidFill>
                            <a:srgbClr val="000000"/>
                          </a:solidFill>
                          <a:latin typeface="Arial"/>
                          <a:ea typeface="Arial"/>
                          <a:cs typeface="Arial"/>
                          <a:sym typeface="Arial"/>
                        </a:rPr>
                        <a:t>Tatap Muka</a:t>
                      </a:r>
                      <a:endParaRPr sz="2000" b="1">
                        <a:solidFill>
                          <a:srgbClr val="000000"/>
                        </a:solidFill>
                        <a:latin typeface="Arial"/>
                        <a:ea typeface="Arial"/>
                        <a:cs typeface="Arial"/>
                        <a:sym typeface="Arial"/>
                      </a:endParaRPr>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00"/>
                    </a:solidFill>
                  </a:tcPr>
                </a:tc>
                <a:tc gridSpan="2">
                  <a:txBody>
                    <a:bodyPr/>
                    <a:lstStyle/>
                    <a:p>
                      <a:pPr marL="0" marR="0" lvl="0" indent="0" algn="ctr" rtl="0">
                        <a:spcBef>
                          <a:spcPts val="0"/>
                        </a:spcBef>
                        <a:spcAft>
                          <a:spcPts val="0"/>
                        </a:spcAft>
                        <a:buNone/>
                      </a:pPr>
                      <a:r>
                        <a:rPr lang="en-US" sz="2000">
                          <a:solidFill>
                            <a:srgbClr val="000000"/>
                          </a:solidFill>
                          <a:latin typeface="Arial"/>
                          <a:ea typeface="Arial"/>
                          <a:cs typeface="Arial"/>
                          <a:sym typeface="Arial"/>
                        </a:rPr>
                        <a:t>Penugasan Terstruktur</a:t>
                      </a:r>
                      <a:endParaRPr sz="2000" b="1">
                        <a:solidFill>
                          <a:srgbClr val="000000"/>
                        </a:solidFill>
                        <a:latin typeface="Arial"/>
                        <a:ea typeface="Arial"/>
                        <a:cs typeface="Arial"/>
                        <a:sym typeface="Arial"/>
                      </a:endParaRPr>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00"/>
                    </a:solidFill>
                  </a:tcPr>
                </a:tc>
                <a:tc hMerge="1">
                  <a:txBody>
                    <a:bodyPr/>
                    <a:lstStyle/>
                    <a:p>
                      <a:endParaRPr lang="en-US"/>
                    </a:p>
                  </a:txBody>
                  <a:tcPr/>
                </a:tc>
                <a:tc>
                  <a:txBody>
                    <a:bodyPr/>
                    <a:lstStyle/>
                    <a:p>
                      <a:pPr marL="0" marR="0" lvl="0" indent="0" algn="ctr" rtl="0">
                        <a:spcBef>
                          <a:spcPts val="0"/>
                        </a:spcBef>
                        <a:spcAft>
                          <a:spcPts val="0"/>
                        </a:spcAft>
                        <a:buNone/>
                      </a:pPr>
                      <a:r>
                        <a:rPr lang="en-US" sz="2000">
                          <a:solidFill>
                            <a:srgbClr val="000000"/>
                          </a:solidFill>
                          <a:latin typeface="Arial"/>
                          <a:ea typeface="Arial"/>
                          <a:cs typeface="Arial"/>
                          <a:sym typeface="Arial"/>
                        </a:rPr>
                        <a:t>Belajar Mandiri</a:t>
                      </a:r>
                      <a:endParaRPr sz="2000" b="1">
                        <a:solidFill>
                          <a:srgbClr val="000000"/>
                        </a:solidFill>
                        <a:latin typeface="Arial"/>
                        <a:ea typeface="Arial"/>
                        <a:cs typeface="Arial"/>
                        <a:sym typeface="Arial"/>
                      </a:endParaRPr>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00"/>
                    </a:solidFill>
                  </a:tcPr>
                </a:tc>
                <a:extLst>
                  <a:ext uri="{0D108BD9-81ED-4DB2-BD59-A6C34878D82A}">
                    <a16:rowId xmlns:a16="http://schemas.microsoft.com/office/drawing/2014/main" val="10002"/>
                  </a:ext>
                </a:extLst>
              </a:tr>
              <a:tr h="617223">
                <a:tc vMerge="1">
                  <a:txBody>
                    <a:bodyPr/>
                    <a:lstStyle/>
                    <a:p>
                      <a:endParaRPr lang="en-US"/>
                    </a:p>
                  </a:txBody>
                  <a:tcPr/>
                </a:tc>
                <a:tc>
                  <a:txBody>
                    <a:bodyPr/>
                    <a:lstStyle/>
                    <a:p>
                      <a:pPr marL="0" marR="0" lvl="0" indent="0" algn="ctr" rtl="0">
                        <a:spcBef>
                          <a:spcPts val="0"/>
                        </a:spcBef>
                        <a:spcAft>
                          <a:spcPts val="0"/>
                        </a:spcAft>
                        <a:buNone/>
                      </a:pPr>
                      <a:r>
                        <a:rPr lang="en-US" sz="1700">
                          <a:solidFill>
                            <a:srgbClr val="000000"/>
                          </a:solidFill>
                          <a:latin typeface="Arial"/>
                          <a:ea typeface="Arial"/>
                          <a:cs typeface="Arial"/>
                          <a:sym typeface="Arial"/>
                        </a:rPr>
                        <a:t>50 menit/minggu/semester</a:t>
                      </a:r>
                      <a:endParaRPr sz="1600"/>
                    </a:p>
                  </a:txBody>
                  <a:tcPr marL="71839" marR="71839" marT="34286" marB="34286"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00"/>
                    </a:solidFill>
                  </a:tcPr>
                </a:tc>
                <a:tc gridSpan="2">
                  <a:txBody>
                    <a:bodyPr/>
                    <a:lstStyle/>
                    <a:p>
                      <a:pPr marL="0" marR="0" lvl="0" indent="0" algn="ctr" rtl="0">
                        <a:spcBef>
                          <a:spcPts val="0"/>
                        </a:spcBef>
                        <a:spcAft>
                          <a:spcPts val="0"/>
                        </a:spcAft>
                        <a:buNone/>
                      </a:pPr>
                      <a:r>
                        <a:rPr lang="en-US" sz="1700">
                          <a:solidFill>
                            <a:srgbClr val="000000"/>
                          </a:solidFill>
                          <a:latin typeface="Arial"/>
                          <a:ea typeface="Arial"/>
                          <a:cs typeface="Arial"/>
                          <a:sym typeface="Arial"/>
                        </a:rPr>
                        <a:t>60 menit/minggu/semester</a:t>
                      </a:r>
                      <a:endParaRPr sz="1600"/>
                    </a:p>
                  </a:txBody>
                  <a:tcPr marL="71839" marR="71839" marT="34286" marB="34286"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00"/>
                    </a:solidFill>
                  </a:tcPr>
                </a:tc>
                <a:tc hMerge="1">
                  <a:txBody>
                    <a:bodyPr/>
                    <a:lstStyle/>
                    <a:p>
                      <a:endParaRPr lang="en-US"/>
                    </a:p>
                  </a:txBody>
                  <a:tcPr/>
                </a:tc>
                <a:tc>
                  <a:txBody>
                    <a:bodyPr/>
                    <a:lstStyle/>
                    <a:p>
                      <a:pPr marL="0" marR="0" lvl="0" indent="0" algn="ctr" rtl="0">
                        <a:spcBef>
                          <a:spcPts val="0"/>
                        </a:spcBef>
                        <a:spcAft>
                          <a:spcPts val="0"/>
                        </a:spcAft>
                        <a:buNone/>
                      </a:pPr>
                      <a:r>
                        <a:rPr lang="en-US" sz="1700">
                          <a:solidFill>
                            <a:srgbClr val="000000"/>
                          </a:solidFill>
                          <a:latin typeface="Arial"/>
                          <a:ea typeface="Arial"/>
                          <a:cs typeface="Arial"/>
                          <a:sym typeface="Arial"/>
                        </a:rPr>
                        <a:t>60 menit/minggu/semester</a:t>
                      </a:r>
                      <a:endParaRPr sz="1600"/>
                    </a:p>
                  </a:txBody>
                  <a:tcPr marL="71839" marR="71839" marT="34286" marB="34286"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00"/>
                    </a:solidFill>
                  </a:tcPr>
                </a:tc>
                <a:extLst>
                  <a:ext uri="{0D108BD9-81ED-4DB2-BD59-A6C34878D82A}">
                    <a16:rowId xmlns:a16="http://schemas.microsoft.com/office/drawing/2014/main" val="10003"/>
                  </a:ext>
                </a:extLst>
              </a:tr>
              <a:tr h="407946">
                <a:tc rowSpan="3">
                  <a:txBody>
                    <a:bodyPr/>
                    <a:lstStyle/>
                    <a:p>
                      <a:pPr marL="0" marR="0" lvl="0" indent="0" algn="ctr" rtl="0">
                        <a:spcBef>
                          <a:spcPts val="0"/>
                        </a:spcBef>
                        <a:spcAft>
                          <a:spcPts val="0"/>
                        </a:spcAft>
                        <a:buNone/>
                      </a:pPr>
                      <a:r>
                        <a:rPr lang="en-US" sz="2000">
                          <a:solidFill>
                            <a:srgbClr val="000000"/>
                          </a:solidFill>
                          <a:latin typeface="Arial"/>
                          <a:ea typeface="Arial"/>
                          <a:cs typeface="Arial"/>
                          <a:sym typeface="Arial"/>
                        </a:rPr>
                        <a:t>b</a:t>
                      </a:r>
                      <a:endParaRPr sz="2000" b="1">
                        <a:solidFill>
                          <a:srgbClr val="000000"/>
                        </a:solidFill>
                        <a:latin typeface="Arial"/>
                        <a:ea typeface="Arial"/>
                        <a:cs typeface="Arial"/>
                        <a:sym typeface="Arial"/>
                      </a:endParaRPr>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DADA"/>
                    </a:solidFill>
                  </a:tcPr>
                </a:tc>
                <a:tc gridSpan="4">
                  <a:txBody>
                    <a:bodyPr/>
                    <a:lstStyle/>
                    <a:p>
                      <a:pPr marL="0" marR="0" lvl="0" indent="0" algn="l" rtl="0">
                        <a:spcBef>
                          <a:spcPts val="0"/>
                        </a:spcBef>
                        <a:spcAft>
                          <a:spcPts val="0"/>
                        </a:spcAft>
                        <a:buNone/>
                      </a:pPr>
                      <a:r>
                        <a:rPr lang="en-US" sz="2000">
                          <a:solidFill>
                            <a:srgbClr val="000000"/>
                          </a:solidFill>
                          <a:latin typeface="Arial"/>
                          <a:ea typeface="Arial"/>
                          <a:cs typeface="Arial"/>
                          <a:sym typeface="Arial"/>
                        </a:rPr>
                        <a:t>Seminar atau bentuk pembelajaran lain yang sejenis</a:t>
                      </a:r>
                      <a:endParaRPr sz="2000" b="1">
                        <a:solidFill>
                          <a:srgbClr val="000000"/>
                        </a:solidFill>
                        <a:latin typeface="Arial"/>
                        <a:ea typeface="Arial"/>
                        <a:cs typeface="Arial"/>
                        <a:sym typeface="Arial"/>
                      </a:endParaRPr>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DADA"/>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4"/>
                  </a:ext>
                </a:extLst>
              </a:tr>
              <a:tr h="407946">
                <a:tc vMerge="1">
                  <a:txBody>
                    <a:bodyPr/>
                    <a:lstStyle/>
                    <a:p>
                      <a:endParaRPr lang="en-US"/>
                    </a:p>
                  </a:txBody>
                  <a:tcPr/>
                </a:tc>
                <a:tc gridSpan="2">
                  <a:txBody>
                    <a:bodyPr/>
                    <a:lstStyle/>
                    <a:p>
                      <a:pPr marL="0" marR="0" lvl="0" indent="0" algn="l" rtl="0">
                        <a:spcBef>
                          <a:spcPts val="0"/>
                        </a:spcBef>
                        <a:spcAft>
                          <a:spcPts val="0"/>
                        </a:spcAft>
                        <a:buNone/>
                      </a:pPr>
                      <a:r>
                        <a:rPr lang="en-US" sz="2000">
                          <a:solidFill>
                            <a:srgbClr val="000000"/>
                          </a:solidFill>
                          <a:latin typeface="Arial"/>
                          <a:ea typeface="Arial"/>
                          <a:cs typeface="Arial"/>
                          <a:sym typeface="Arial"/>
                        </a:rPr>
                        <a:t>Tatap muka</a:t>
                      </a:r>
                      <a:endParaRPr sz="2000" b="1">
                        <a:solidFill>
                          <a:srgbClr val="000000"/>
                        </a:solidFill>
                        <a:latin typeface="Arial"/>
                        <a:ea typeface="Arial"/>
                        <a:cs typeface="Arial"/>
                        <a:sym typeface="Arial"/>
                      </a:endParaRPr>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DADA"/>
                    </a:solidFill>
                  </a:tcPr>
                </a:tc>
                <a:tc hMerge="1">
                  <a:txBody>
                    <a:bodyPr/>
                    <a:lstStyle/>
                    <a:p>
                      <a:endParaRPr lang="en-US"/>
                    </a:p>
                  </a:txBody>
                  <a:tcPr/>
                </a:tc>
                <a:tc gridSpan="2">
                  <a:txBody>
                    <a:bodyPr/>
                    <a:lstStyle/>
                    <a:p>
                      <a:pPr marL="0" marR="0" lvl="0" indent="0" algn="l" rtl="0">
                        <a:spcBef>
                          <a:spcPts val="0"/>
                        </a:spcBef>
                        <a:spcAft>
                          <a:spcPts val="0"/>
                        </a:spcAft>
                        <a:buNone/>
                      </a:pPr>
                      <a:r>
                        <a:rPr lang="en-US" sz="2000">
                          <a:solidFill>
                            <a:srgbClr val="000000"/>
                          </a:solidFill>
                          <a:latin typeface="Arial"/>
                          <a:ea typeface="Arial"/>
                          <a:cs typeface="Arial"/>
                          <a:sym typeface="Arial"/>
                        </a:rPr>
                        <a:t>Belajar mandiri</a:t>
                      </a:r>
                      <a:endParaRPr sz="2000" b="1">
                        <a:solidFill>
                          <a:srgbClr val="000000"/>
                        </a:solidFill>
                        <a:latin typeface="Arial"/>
                        <a:ea typeface="Arial"/>
                        <a:cs typeface="Arial"/>
                        <a:sym typeface="Arial"/>
                      </a:endParaRPr>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DADA"/>
                    </a:solidFill>
                  </a:tcPr>
                </a:tc>
                <a:tc hMerge="1">
                  <a:txBody>
                    <a:bodyPr/>
                    <a:lstStyle/>
                    <a:p>
                      <a:endParaRPr lang="en-US"/>
                    </a:p>
                  </a:txBody>
                  <a:tcPr/>
                </a:tc>
                <a:extLst>
                  <a:ext uri="{0D108BD9-81ED-4DB2-BD59-A6C34878D82A}">
                    <a16:rowId xmlns:a16="http://schemas.microsoft.com/office/drawing/2014/main" val="10005"/>
                  </a:ext>
                </a:extLst>
              </a:tr>
              <a:tr h="445179">
                <a:tc vMerge="1">
                  <a:txBody>
                    <a:bodyPr/>
                    <a:lstStyle/>
                    <a:p>
                      <a:endParaRPr lang="en-US"/>
                    </a:p>
                  </a:txBody>
                  <a:tcPr/>
                </a:tc>
                <a:tc gridSpan="2">
                  <a:txBody>
                    <a:bodyPr/>
                    <a:lstStyle/>
                    <a:p>
                      <a:pPr marL="0" marR="0" lvl="0" indent="0" algn="l" rtl="0">
                        <a:spcBef>
                          <a:spcPts val="0"/>
                        </a:spcBef>
                        <a:spcAft>
                          <a:spcPts val="0"/>
                        </a:spcAft>
                        <a:buNone/>
                      </a:pPr>
                      <a:r>
                        <a:rPr lang="en-US" sz="2000">
                          <a:solidFill>
                            <a:srgbClr val="000000"/>
                          </a:solidFill>
                          <a:latin typeface="Arial"/>
                          <a:ea typeface="Arial"/>
                          <a:cs typeface="Arial"/>
                          <a:sym typeface="Arial"/>
                        </a:rPr>
                        <a:t>100 menit/minggu/semester</a:t>
                      </a:r>
                      <a:endParaRPr sz="1600"/>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DADA"/>
                    </a:solidFill>
                  </a:tcPr>
                </a:tc>
                <a:tc hMerge="1">
                  <a:txBody>
                    <a:bodyPr/>
                    <a:lstStyle/>
                    <a:p>
                      <a:endParaRPr lang="en-US"/>
                    </a:p>
                  </a:txBody>
                  <a:tcPr/>
                </a:tc>
                <a:tc gridSpan="2">
                  <a:txBody>
                    <a:bodyPr/>
                    <a:lstStyle/>
                    <a:p>
                      <a:pPr marL="0" marR="0" lvl="0" indent="0" algn="l" rtl="0">
                        <a:spcBef>
                          <a:spcPts val="0"/>
                        </a:spcBef>
                        <a:spcAft>
                          <a:spcPts val="0"/>
                        </a:spcAft>
                        <a:buNone/>
                      </a:pPr>
                      <a:r>
                        <a:rPr lang="en-US" sz="2000">
                          <a:solidFill>
                            <a:srgbClr val="000000"/>
                          </a:solidFill>
                          <a:latin typeface="Arial"/>
                          <a:ea typeface="Arial"/>
                          <a:cs typeface="Arial"/>
                          <a:sym typeface="Arial"/>
                        </a:rPr>
                        <a:t>70 menit/minggu/semester</a:t>
                      </a:r>
                      <a:endParaRPr sz="1600"/>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2DADA"/>
                    </a:solidFill>
                  </a:tcPr>
                </a:tc>
                <a:tc hMerge="1">
                  <a:txBody>
                    <a:bodyPr/>
                    <a:lstStyle/>
                    <a:p>
                      <a:endParaRPr lang="en-US"/>
                    </a:p>
                  </a:txBody>
                  <a:tcPr/>
                </a:tc>
                <a:extLst>
                  <a:ext uri="{0D108BD9-81ED-4DB2-BD59-A6C34878D82A}">
                    <a16:rowId xmlns:a16="http://schemas.microsoft.com/office/drawing/2014/main" val="10006"/>
                  </a:ext>
                </a:extLst>
              </a:tr>
              <a:tr h="999300">
                <a:tc rowSpan="2">
                  <a:txBody>
                    <a:bodyPr/>
                    <a:lstStyle/>
                    <a:p>
                      <a:pPr marL="0" marR="0" lvl="0" indent="0" algn="ctr" rtl="0">
                        <a:spcBef>
                          <a:spcPts val="0"/>
                        </a:spcBef>
                        <a:spcAft>
                          <a:spcPts val="0"/>
                        </a:spcAft>
                        <a:buNone/>
                      </a:pPr>
                      <a:r>
                        <a:rPr lang="en-US" sz="2000">
                          <a:solidFill>
                            <a:srgbClr val="000000"/>
                          </a:solidFill>
                          <a:latin typeface="Arial"/>
                          <a:ea typeface="Arial"/>
                          <a:cs typeface="Arial"/>
                          <a:sym typeface="Arial"/>
                        </a:rPr>
                        <a:t>c</a:t>
                      </a:r>
                      <a:endParaRPr sz="2000" b="1">
                        <a:solidFill>
                          <a:srgbClr val="000000"/>
                        </a:solidFill>
                        <a:latin typeface="Arial"/>
                        <a:ea typeface="Arial"/>
                        <a:cs typeface="Arial"/>
                        <a:sym typeface="Arial"/>
                      </a:endParaRPr>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DE9D8"/>
                    </a:solidFill>
                  </a:tcPr>
                </a:tc>
                <a:tc gridSpan="4">
                  <a:txBody>
                    <a:bodyPr/>
                    <a:lstStyle/>
                    <a:p>
                      <a:pPr marL="0" marR="0" lvl="0" indent="0" algn="l" rtl="0">
                        <a:spcBef>
                          <a:spcPts val="0"/>
                        </a:spcBef>
                        <a:spcAft>
                          <a:spcPts val="0"/>
                        </a:spcAft>
                        <a:buNone/>
                      </a:pPr>
                      <a:r>
                        <a:rPr lang="en-US" sz="2000">
                          <a:solidFill>
                            <a:srgbClr val="000000"/>
                          </a:solidFill>
                          <a:latin typeface="Arial"/>
                          <a:ea typeface="Arial"/>
                          <a:cs typeface="Arial"/>
                          <a:sym typeface="Arial"/>
                        </a:rPr>
                        <a:t>Praktikum, praktik studio, praktik bengkel, praktik lapangan, penelitian, pengabdian kepada masyarakat, dan/atau bentuk pembelajaran lain yang setara</a:t>
                      </a:r>
                      <a:endParaRPr sz="2000" b="1">
                        <a:solidFill>
                          <a:srgbClr val="000000"/>
                        </a:solidFill>
                        <a:latin typeface="Arial"/>
                        <a:ea typeface="Arial"/>
                        <a:cs typeface="Arial"/>
                        <a:sym typeface="Arial"/>
                      </a:endParaRPr>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DE9D8"/>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378814">
                <a:tc vMerge="1">
                  <a:txBody>
                    <a:bodyPr/>
                    <a:lstStyle/>
                    <a:p>
                      <a:endParaRPr lang="en-US"/>
                    </a:p>
                  </a:txBody>
                  <a:tcPr/>
                </a:tc>
                <a:tc gridSpan="4">
                  <a:txBody>
                    <a:bodyPr/>
                    <a:lstStyle/>
                    <a:p>
                      <a:pPr marL="0" marR="0" lvl="0" indent="0" algn="l" rtl="0">
                        <a:spcBef>
                          <a:spcPts val="0"/>
                        </a:spcBef>
                        <a:spcAft>
                          <a:spcPts val="0"/>
                        </a:spcAft>
                        <a:buNone/>
                      </a:pPr>
                      <a:r>
                        <a:rPr lang="en-US" sz="2000">
                          <a:solidFill>
                            <a:srgbClr val="000000"/>
                          </a:solidFill>
                        </a:rPr>
                        <a:t>170 menit/minggu/semester</a:t>
                      </a:r>
                      <a:endParaRPr sz="1600"/>
                    </a:p>
                  </a:txBody>
                  <a:tcPr marL="71839" marR="71839" marT="34286" marB="34286">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DE9D8"/>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bl>
          </a:graphicData>
        </a:graphic>
      </p:graphicFrame>
      <p:sp>
        <p:nvSpPr>
          <p:cNvPr id="334" name="Google Shape;334;p19"/>
          <p:cNvSpPr txBox="1"/>
          <p:nvPr/>
        </p:nvSpPr>
        <p:spPr>
          <a:xfrm>
            <a:off x="8357445" y="6540503"/>
            <a:ext cx="2778345" cy="224377"/>
          </a:xfrm>
          <a:prstGeom prst="rect">
            <a:avLst/>
          </a:prstGeom>
          <a:noFill/>
          <a:ln>
            <a:noFill/>
          </a:ln>
        </p:spPr>
        <p:txBody>
          <a:bodyPr spcFirstLastPara="1" wrap="square" lIns="75321" tIns="37634" rIns="75321" bIns="37634" anchor="t" anchorCtr="0">
            <a:spAutoFit/>
          </a:bodyPr>
          <a:lstStyle/>
          <a:p>
            <a:pPr marL="0" marR="0" lvl="0" indent="0" algn="r" defTabSz="979688" rtl="0" eaLnBrk="1" fontAlgn="auto" latinLnBrk="0" hangingPunct="1">
              <a:lnSpc>
                <a:spcPct val="100000"/>
              </a:lnSpc>
              <a:spcBef>
                <a:spcPts val="0"/>
              </a:spcBef>
              <a:spcAft>
                <a:spcPts val="0"/>
              </a:spcAft>
              <a:buClr>
                <a:srgbClr val="000000"/>
              </a:buClr>
              <a:buSzTx/>
              <a:buFontTx/>
              <a:buNone/>
              <a:tabLst/>
              <a:defRPr/>
            </a:pPr>
            <a:r>
              <a:rPr kumimoji="0" lang="en-US" sz="964" b="0" i="0" u="none" strike="noStrike" kern="0" cap="none" spc="0" normalizeH="0" baseline="0" noProof="0">
                <a:ln>
                  <a:noFill/>
                </a:ln>
                <a:solidFill>
                  <a:srgbClr val="000000"/>
                </a:solidFill>
                <a:effectLst/>
                <a:uLnTx/>
                <a:uFillTx/>
                <a:latin typeface="Calibri"/>
                <a:ea typeface="Calibri"/>
                <a:cs typeface="Calibri"/>
                <a:sym typeface="Calibri"/>
              </a:rPr>
              <a:t>supartha_utama@unud.ac.id</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335" name="Google Shape;335;p19"/>
          <p:cNvSpPr txBox="1"/>
          <p:nvPr/>
        </p:nvSpPr>
        <p:spPr>
          <a:xfrm>
            <a:off x="1442357" y="244929"/>
            <a:ext cx="8817429" cy="847952"/>
          </a:xfrm>
          <a:prstGeom prst="rect">
            <a:avLst/>
          </a:prstGeom>
          <a:noFill/>
          <a:ln>
            <a:noFill/>
          </a:ln>
        </p:spPr>
        <p:txBody>
          <a:bodyPr spcFirstLastPara="1" wrap="square" lIns="97955" tIns="48964" rIns="97955" bIns="48964" anchor="ctr" anchorCtr="0">
            <a:normAutofit fontScale="97500"/>
          </a:bodyPr>
          <a:lstStyle/>
          <a:p>
            <a:pPr marL="0" marR="0" lvl="0" indent="0" algn="l" defTabSz="979688" rtl="0" eaLnBrk="1" fontAlgn="auto" latinLnBrk="0" hangingPunct="1">
              <a:lnSpc>
                <a:spcPct val="100000"/>
              </a:lnSpc>
              <a:spcBef>
                <a:spcPts val="0"/>
              </a:spcBef>
              <a:spcAft>
                <a:spcPts val="0"/>
              </a:spcAft>
              <a:buClr>
                <a:srgbClr val="000000"/>
              </a:buClr>
              <a:buSzPct val="100000"/>
              <a:buFontTx/>
              <a:buNone/>
              <a:tabLst/>
              <a:defRPr/>
            </a:pPr>
            <a:r>
              <a:rPr kumimoji="0" lang="en-US" sz="3428" b="1" i="0" u="none" strike="noStrike" kern="0" cap="none" spc="0" normalizeH="0" baseline="0" noProof="0" dirty="0" err="1">
                <a:ln>
                  <a:noFill/>
                </a:ln>
                <a:solidFill>
                  <a:srgbClr val="000000"/>
                </a:solidFill>
                <a:effectLst/>
                <a:uLnTx/>
                <a:uFillTx/>
                <a:latin typeface="Calibri"/>
                <a:ea typeface="Calibri"/>
                <a:cs typeface="Calibri"/>
                <a:sym typeface="Calibri"/>
              </a:rPr>
              <a:t>Rincian</a:t>
            </a:r>
            <a:r>
              <a:rPr kumimoji="0" lang="en-US" sz="3428" b="1"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3428" b="1" i="0" u="none" strike="noStrike" kern="0" cap="none" spc="0" normalizeH="0" baseline="0" noProof="0" dirty="0" err="1">
                <a:ln>
                  <a:noFill/>
                </a:ln>
                <a:solidFill>
                  <a:srgbClr val="000000"/>
                </a:solidFill>
                <a:effectLst/>
                <a:uLnTx/>
                <a:uFillTx/>
                <a:latin typeface="Calibri"/>
                <a:ea typeface="Calibri"/>
                <a:cs typeface="Calibri"/>
                <a:sym typeface="Calibri"/>
              </a:rPr>
              <a:t>Waktu</a:t>
            </a:r>
            <a:r>
              <a:rPr kumimoji="0" lang="en-US" sz="3428" b="1" i="0" u="none" strike="noStrike" kern="0" cap="none" spc="0" normalizeH="0" baseline="0" noProof="0" dirty="0">
                <a:ln>
                  <a:noFill/>
                </a:ln>
                <a:solidFill>
                  <a:srgbClr val="000000"/>
                </a:solidFill>
                <a:effectLst/>
                <a:uLnTx/>
                <a:uFillTx/>
                <a:latin typeface="Calibri"/>
                <a:ea typeface="Calibri"/>
                <a:cs typeface="Calibri"/>
                <a:sym typeface="Calibri"/>
              </a:rPr>
              <a:t> 1 </a:t>
            </a:r>
            <a:r>
              <a:rPr kumimoji="0" lang="en-US" sz="3428" b="1" i="0" u="none" strike="noStrike" kern="0" cap="none" spc="0" normalizeH="0" baseline="0" noProof="0" dirty="0" err="1">
                <a:ln>
                  <a:noFill/>
                </a:ln>
                <a:solidFill>
                  <a:srgbClr val="000000"/>
                </a:solidFill>
                <a:effectLst/>
                <a:uLnTx/>
                <a:uFillTx/>
                <a:latin typeface="Calibri"/>
                <a:ea typeface="Calibri"/>
                <a:cs typeface="Calibri"/>
                <a:sym typeface="Calibri"/>
              </a:rPr>
              <a:t>sks</a:t>
            </a:r>
            <a:r>
              <a:rPr kumimoji="0" lang="en-US" sz="3428" b="1"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3428" b="1" i="0" u="none" strike="noStrike" kern="0" cap="none" spc="0" normalizeH="0" baseline="0" noProof="0" dirty="0" err="1" smtClean="0">
                <a:ln>
                  <a:noFill/>
                </a:ln>
                <a:solidFill>
                  <a:srgbClr val="000000"/>
                </a:solidFill>
                <a:effectLst/>
                <a:uLnTx/>
                <a:uFillTx/>
                <a:latin typeface="Calibri"/>
                <a:ea typeface="Calibri"/>
                <a:cs typeface="Calibri"/>
                <a:sym typeface="Calibri"/>
              </a:rPr>
              <a:t>Kegiatan</a:t>
            </a:r>
            <a:r>
              <a:rPr kumimoji="0" lang="en-US" sz="3428" b="1" i="0" u="none" strike="noStrike" kern="0" cap="none" spc="0" normalizeH="0" baseline="0" noProof="0" dirty="0" smtClean="0">
                <a:ln>
                  <a:noFill/>
                </a:ln>
                <a:solidFill>
                  <a:srgbClr val="000000"/>
                </a:solidFill>
                <a:effectLst/>
                <a:uLnTx/>
                <a:uFillTx/>
                <a:latin typeface="Calibri"/>
                <a:ea typeface="Calibri"/>
                <a:cs typeface="Calibri"/>
                <a:sym typeface="Calibri"/>
              </a:rPr>
              <a:t> </a:t>
            </a:r>
            <a:endParaRPr kumimoji="0" sz="4393" b="1" i="0" u="none" strike="noStrike" kern="0" cap="none" spc="0" normalizeH="0" baseline="0" noProof="0" dirty="0">
              <a:ln>
                <a:noFill/>
              </a:ln>
              <a:solidFill>
                <a:srgbClr val="1F497D"/>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365892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gn="just"/>
            <a:r>
              <a:rPr lang="en-US" b="1" dirty="0" err="1"/>
              <a:t>metode</a:t>
            </a:r>
            <a:r>
              <a:rPr lang="en-US" b="1" dirty="0"/>
              <a:t> </a:t>
            </a:r>
            <a:r>
              <a:rPr lang="en-US" b="1" dirty="0" err="1"/>
              <a:t>pembelajaran</a:t>
            </a:r>
            <a:r>
              <a:rPr lang="en-US" b="1" dirty="0"/>
              <a:t> </a:t>
            </a:r>
            <a:r>
              <a:rPr lang="en-US" b="1" dirty="0" err="1"/>
              <a:t>berupa</a:t>
            </a:r>
            <a:r>
              <a:rPr lang="en-US" b="1" dirty="0"/>
              <a:t>: </a:t>
            </a:r>
            <a:r>
              <a:rPr lang="en-US" b="1" dirty="0" err="1"/>
              <a:t>diskusi</a:t>
            </a:r>
            <a:r>
              <a:rPr lang="en-US" b="1" dirty="0"/>
              <a:t> </a:t>
            </a:r>
            <a:r>
              <a:rPr lang="en-US" b="1" dirty="0" err="1"/>
              <a:t>kelompok</a:t>
            </a:r>
            <a:r>
              <a:rPr lang="en-US" b="1" dirty="0"/>
              <a:t>, </a:t>
            </a:r>
            <a:r>
              <a:rPr lang="en-US" b="1" dirty="0" err="1"/>
              <a:t>simulasi</a:t>
            </a:r>
            <a:r>
              <a:rPr lang="en-US" b="1" dirty="0"/>
              <a:t>, </a:t>
            </a:r>
            <a:r>
              <a:rPr lang="en-US" b="1" dirty="0" err="1" smtClean="0"/>
              <a:t>studi</a:t>
            </a:r>
            <a:r>
              <a:rPr lang="en-US" b="1" dirty="0" smtClean="0"/>
              <a:t> </a:t>
            </a:r>
            <a:r>
              <a:rPr lang="en-US" dirty="0" err="1" smtClean="0"/>
              <a:t>kasus</a:t>
            </a:r>
            <a:r>
              <a:rPr lang="en-US" dirty="0"/>
              <a:t>, </a:t>
            </a:r>
            <a:r>
              <a:rPr lang="en-US" dirty="0" err="1"/>
              <a:t>pembelajaran</a:t>
            </a:r>
            <a:r>
              <a:rPr lang="en-US" dirty="0"/>
              <a:t> </a:t>
            </a:r>
            <a:r>
              <a:rPr lang="en-US" dirty="0" err="1"/>
              <a:t>kolaboratif</a:t>
            </a:r>
            <a:r>
              <a:rPr lang="en-US" dirty="0"/>
              <a:t>, </a:t>
            </a:r>
            <a:r>
              <a:rPr lang="en-US" dirty="0" err="1"/>
              <a:t>pembelajaran</a:t>
            </a:r>
            <a:r>
              <a:rPr lang="en-US" dirty="0"/>
              <a:t> </a:t>
            </a:r>
            <a:r>
              <a:rPr lang="en-US" dirty="0" err="1"/>
              <a:t>kooperatif</a:t>
            </a:r>
            <a:r>
              <a:rPr lang="en-US" dirty="0" smtClean="0"/>
              <a:t>, </a:t>
            </a:r>
            <a:r>
              <a:rPr lang="en-US" dirty="0" err="1" smtClean="0"/>
              <a:t>pembelajaran</a:t>
            </a:r>
            <a:r>
              <a:rPr lang="en-US" dirty="0" smtClean="0"/>
              <a:t> </a:t>
            </a:r>
            <a:r>
              <a:rPr lang="en-US" dirty="0" err="1"/>
              <a:t>berbasis</a:t>
            </a:r>
            <a:r>
              <a:rPr lang="en-US" dirty="0"/>
              <a:t> </a:t>
            </a:r>
            <a:r>
              <a:rPr lang="en-US" dirty="0" err="1"/>
              <a:t>proyek</a:t>
            </a:r>
            <a:r>
              <a:rPr lang="en-US" dirty="0"/>
              <a:t>, </a:t>
            </a:r>
            <a:r>
              <a:rPr lang="en-US" dirty="0" err="1"/>
              <a:t>pembelajaran</a:t>
            </a:r>
            <a:r>
              <a:rPr lang="en-US" dirty="0"/>
              <a:t> </a:t>
            </a:r>
            <a:r>
              <a:rPr lang="en-US" dirty="0" err="1"/>
              <a:t>berbasis</a:t>
            </a:r>
            <a:r>
              <a:rPr lang="en-US" dirty="0"/>
              <a:t> </a:t>
            </a:r>
            <a:r>
              <a:rPr lang="en-US" dirty="0" err="1"/>
              <a:t>masalah</a:t>
            </a:r>
            <a:r>
              <a:rPr lang="en-US" dirty="0" smtClean="0"/>
              <a:t>, </a:t>
            </a:r>
            <a:r>
              <a:rPr lang="en-US" dirty="0" err="1" smtClean="0"/>
              <a:t>atau</a:t>
            </a:r>
            <a:r>
              <a:rPr lang="en-US" dirty="0" smtClean="0"/>
              <a:t> </a:t>
            </a:r>
            <a:r>
              <a:rPr lang="en-US" dirty="0" err="1" smtClean="0"/>
              <a:t>metode</a:t>
            </a:r>
            <a:r>
              <a:rPr lang="en-US" dirty="0" smtClean="0"/>
              <a:t> </a:t>
            </a:r>
            <a:r>
              <a:rPr lang="en-US" dirty="0" err="1" smtClean="0"/>
              <a:t>pembelajaran</a:t>
            </a:r>
            <a:r>
              <a:rPr lang="en-US" dirty="0" smtClean="0"/>
              <a:t> </a:t>
            </a:r>
            <a:r>
              <a:rPr lang="en-US" dirty="0"/>
              <a:t>lain, yang </a:t>
            </a:r>
            <a:r>
              <a:rPr lang="en-US" dirty="0" err="1"/>
              <a:t>dapat</a:t>
            </a:r>
            <a:r>
              <a:rPr lang="en-US" dirty="0"/>
              <a:t> </a:t>
            </a:r>
            <a:r>
              <a:rPr lang="en-US" dirty="0" err="1"/>
              <a:t>secara</a:t>
            </a:r>
            <a:r>
              <a:rPr lang="en-US" dirty="0"/>
              <a:t> </a:t>
            </a:r>
            <a:r>
              <a:rPr lang="en-US" dirty="0" err="1" smtClean="0"/>
              <a:t>efektif</a:t>
            </a:r>
            <a:r>
              <a:rPr lang="en-US" dirty="0" smtClean="0"/>
              <a:t> </a:t>
            </a:r>
            <a:r>
              <a:rPr lang="en-US" dirty="0" err="1" smtClean="0"/>
              <a:t>memfasilitasi</a:t>
            </a:r>
            <a:r>
              <a:rPr lang="en-US" dirty="0" smtClean="0"/>
              <a:t> </a:t>
            </a:r>
            <a:r>
              <a:rPr lang="en-US" dirty="0" err="1"/>
              <a:t>pemenuhan</a:t>
            </a:r>
            <a:r>
              <a:rPr lang="en-US" dirty="0"/>
              <a:t> </a:t>
            </a:r>
            <a:r>
              <a:rPr lang="en-US" dirty="0" err="1"/>
              <a:t>capaian</a:t>
            </a:r>
            <a:r>
              <a:rPr lang="en-US" dirty="0"/>
              <a:t> </a:t>
            </a:r>
            <a:r>
              <a:rPr lang="en-US" dirty="0" err="1"/>
              <a:t>pembelajaran</a:t>
            </a:r>
            <a:r>
              <a:rPr lang="en-US" dirty="0"/>
              <a:t> </a:t>
            </a:r>
            <a:r>
              <a:rPr lang="en-US" dirty="0" err="1"/>
              <a:t>lulusan</a:t>
            </a:r>
            <a:r>
              <a:rPr lang="en-US" dirty="0"/>
              <a:t>.</a:t>
            </a:r>
          </a:p>
          <a:p>
            <a:r>
              <a:rPr lang="fi-FI" dirty="0"/>
              <a:t>Pada bentuk pembelajaran terikat ketentuan estimasi </a:t>
            </a:r>
            <a:r>
              <a:rPr lang="fi-FI" dirty="0" smtClean="0"/>
              <a:t>waktu </a:t>
            </a:r>
            <a:r>
              <a:rPr lang="en-US" dirty="0" err="1" smtClean="0"/>
              <a:t>belajar</a:t>
            </a:r>
            <a:r>
              <a:rPr lang="en-US" dirty="0" smtClean="0"/>
              <a:t> </a:t>
            </a:r>
            <a:r>
              <a:rPr lang="en-US" dirty="0" err="1"/>
              <a:t>mahasiswa</a:t>
            </a:r>
            <a:r>
              <a:rPr lang="en-US" dirty="0"/>
              <a:t> yang </a:t>
            </a:r>
            <a:r>
              <a:rPr lang="en-US" dirty="0" err="1"/>
              <a:t>kemudian</a:t>
            </a:r>
            <a:r>
              <a:rPr lang="en-US" dirty="0"/>
              <a:t> </a:t>
            </a:r>
            <a:r>
              <a:rPr lang="en-US" dirty="0" err="1"/>
              <a:t>dinyatakan</a:t>
            </a:r>
            <a:r>
              <a:rPr lang="en-US" dirty="0"/>
              <a:t> </a:t>
            </a:r>
            <a:r>
              <a:rPr lang="en-US" dirty="0" err="1"/>
              <a:t>dengan</a:t>
            </a:r>
            <a:r>
              <a:rPr lang="en-US" dirty="0"/>
              <a:t> </a:t>
            </a:r>
            <a:r>
              <a:rPr lang="en-US" dirty="0" err="1"/>
              <a:t>bobot</a:t>
            </a:r>
            <a:r>
              <a:rPr lang="en-US" dirty="0"/>
              <a:t> </a:t>
            </a:r>
            <a:r>
              <a:rPr lang="en-US" dirty="0" err="1"/>
              <a:t>sks</a:t>
            </a:r>
            <a:r>
              <a:rPr lang="en-US" dirty="0"/>
              <a:t>.</a:t>
            </a:r>
          </a:p>
          <a:p>
            <a:r>
              <a:rPr lang="en-US" dirty="0" err="1"/>
              <a:t>Satu</a:t>
            </a:r>
            <a:r>
              <a:rPr lang="en-US" dirty="0"/>
              <a:t> </a:t>
            </a:r>
            <a:r>
              <a:rPr lang="en-US" dirty="0" err="1"/>
              <a:t>sks</a:t>
            </a:r>
            <a:r>
              <a:rPr lang="en-US" dirty="0"/>
              <a:t> </a:t>
            </a:r>
            <a:r>
              <a:rPr lang="en-US" dirty="0" err="1"/>
              <a:t>setara</a:t>
            </a:r>
            <a:r>
              <a:rPr lang="en-US" dirty="0"/>
              <a:t> </a:t>
            </a:r>
            <a:r>
              <a:rPr lang="en-US" dirty="0" err="1"/>
              <a:t>dengan</a:t>
            </a:r>
            <a:r>
              <a:rPr lang="en-US" dirty="0"/>
              <a:t> </a:t>
            </a:r>
            <a:r>
              <a:rPr lang="en-US" dirty="0" err="1"/>
              <a:t>waktu</a:t>
            </a:r>
            <a:r>
              <a:rPr lang="en-US" dirty="0"/>
              <a:t> </a:t>
            </a:r>
            <a:r>
              <a:rPr lang="en-US" dirty="0" err="1"/>
              <a:t>belajar</a:t>
            </a:r>
            <a:r>
              <a:rPr lang="en-US" dirty="0"/>
              <a:t> 170 </a:t>
            </a:r>
            <a:r>
              <a:rPr lang="en-US" dirty="0" err="1"/>
              <a:t>menit</a:t>
            </a:r>
            <a:r>
              <a:rPr lang="en-US" dirty="0"/>
              <a:t>. </a:t>
            </a:r>
          </a:p>
        </p:txBody>
      </p:sp>
    </p:spTree>
    <p:extLst>
      <p:ext uri="{BB962C8B-B14F-4D97-AF65-F5344CB8AC3E}">
        <p14:creationId xmlns:p14="http://schemas.microsoft.com/office/powerpoint/2010/main" val="3931801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066800" y="1571726"/>
            <a:ext cx="10058400" cy="4377554"/>
          </a:xfrm>
          <a:prstGeom prst="rect">
            <a:avLst/>
          </a:prstGeom>
        </p:spPr>
      </p:pic>
    </p:spTree>
    <p:extLst>
      <p:ext uri="{BB962C8B-B14F-4D97-AF65-F5344CB8AC3E}">
        <p14:creationId xmlns:p14="http://schemas.microsoft.com/office/powerpoint/2010/main" val="2632104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16"/>
          <p:cNvSpPr txBox="1">
            <a:spLocks noGrp="1"/>
          </p:cNvSpPr>
          <p:nvPr>
            <p:ph type="title"/>
          </p:nvPr>
        </p:nvSpPr>
        <p:spPr>
          <a:xfrm>
            <a:off x="1246415" y="274638"/>
            <a:ext cx="9699171" cy="1143000"/>
          </a:xfrm>
          <a:prstGeom prst="rect">
            <a:avLst/>
          </a:prstGeom>
          <a:noFill/>
          <a:ln>
            <a:noFill/>
          </a:ln>
        </p:spPr>
        <p:txBody>
          <a:bodyPr spcFirstLastPara="1" wrap="square" lIns="97955" tIns="48964" rIns="97955" bIns="48964" anchor="ctr" anchorCtr="0">
            <a:normAutofit/>
          </a:bodyPr>
          <a:lstStyle/>
          <a:p>
            <a:pPr>
              <a:buClr>
                <a:srgbClr val="FFF0E6"/>
              </a:buClr>
              <a:buSzPts val="4400"/>
            </a:pPr>
            <a:r>
              <a:rPr lang="en-US" b="1">
                <a:solidFill>
                  <a:srgbClr val="FFF0E6"/>
                </a:solidFill>
              </a:rPr>
              <a:t>Strategi dan Metode Pembelajaran</a:t>
            </a:r>
            <a:endParaRPr b="1">
              <a:solidFill>
                <a:srgbClr val="FFF0E6"/>
              </a:solidFill>
            </a:endParaRPr>
          </a:p>
        </p:txBody>
      </p:sp>
      <p:sp>
        <p:nvSpPr>
          <p:cNvPr id="268" name="Google Shape;268;p16"/>
          <p:cNvSpPr txBox="1">
            <a:spLocks noGrp="1"/>
          </p:cNvSpPr>
          <p:nvPr>
            <p:ph type="body" idx="1"/>
          </p:nvPr>
        </p:nvSpPr>
        <p:spPr>
          <a:xfrm>
            <a:off x="1197429" y="2449286"/>
            <a:ext cx="2843892" cy="3825598"/>
          </a:xfrm>
          <a:prstGeom prst="rect">
            <a:avLst/>
          </a:prstGeom>
          <a:solidFill>
            <a:schemeClr val="accent2"/>
          </a:solidFill>
          <a:ln w="25400" cap="flat" cmpd="sng">
            <a:solidFill>
              <a:srgbClr val="8C3A38"/>
            </a:solidFill>
            <a:prstDash val="solid"/>
            <a:round/>
            <a:headEnd type="none" w="sm" len="sm"/>
            <a:tailEnd type="none" w="sm" len="sm"/>
          </a:ln>
        </p:spPr>
        <p:txBody>
          <a:bodyPr spcFirstLastPara="1" wrap="square" lIns="97955" tIns="48964" rIns="97955" bIns="48964" anchor="t" anchorCtr="0">
            <a:noAutofit/>
          </a:bodyPr>
          <a:lstStyle/>
          <a:p>
            <a:pPr marL="367383" indent="-367383">
              <a:spcBef>
                <a:spcPts val="0"/>
              </a:spcBef>
              <a:buClr>
                <a:schemeClr val="lt1"/>
              </a:buClr>
              <a:buSzPts val="2000"/>
            </a:pPr>
            <a:r>
              <a:rPr lang="en-US" sz="2143">
                <a:solidFill>
                  <a:schemeClr val="lt1"/>
                </a:solidFill>
                <a:latin typeface="Arial"/>
                <a:ea typeface="Arial"/>
                <a:cs typeface="Arial"/>
                <a:sym typeface="Arial"/>
              </a:rPr>
              <a:t>Integrated</a:t>
            </a:r>
            <a:endParaRPr/>
          </a:p>
          <a:p>
            <a:pPr marL="367383" indent="-367383">
              <a:spcBef>
                <a:spcPts val="429"/>
              </a:spcBef>
              <a:buClr>
                <a:schemeClr val="lt1"/>
              </a:buClr>
              <a:buSzPts val="2000"/>
            </a:pPr>
            <a:r>
              <a:rPr lang="en-US" sz="2143">
                <a:solidFill>
                  <a:schemeClr val="lt1"/>
                </a:solidFill>
                <a:latin typeface="Arial"/>
                <a:ea typeface="Arial"/>
                <a:cs typeface="Arial"/>
                <a:sym typeface="Arial"/>
              </a:rPr>
              <a:t>Multidisiplin</a:t>
            </a:r>
            <a:endParaRPr sz="2143">
              <a:latin typeface="Arial"/>
              <a:ea typeface="Arial"/>
              <a:cs typeface="Arial"/>
              <a:sym typeface="Arial"/>
            </a:endParaRPr>
          </a:p>
          <a:p>
            <a:pPr marL="367383" indent="-367383">
              <a:spcBef>
                <a:spcPts val="429"/>
              </a:spcBef>
              <a:buClr>
                <a:schemeClr val="lt1"/>
              </a:buClr>
              <a:buSzPts val="2000"/>
            </a:pPr>
            <a:r>
              <a:rPr lang="en-US" sz="2143">
                <a:solidFill>
                  <a:schemeClr val="lt1"/>
                </a:solidFill>
                <a:latin typeface="Arial"/>
                <a:ea typeface="Arial"/>
                <a:cs typeface="Arial"/>
                <a:sym typeface="Arial"/>
              </a:rPr>
              <a:t>Sistematik</a:t>
            </a:r>
            <a:endParaRPr sz="2143">
              <a:latin typeface="Arial"/>
              <a:ea typeface="Arial"/>
              <a:cs typeface="Arial"/>
              <a:sym typeface="Arial"/>
            </a:endParaRPr>
          </a:p>
          <a:p>
            <a:pPr marL="367383" indent="-367383">
              <a:spcBef>
                <a:spcPts val="429"/>
              </a:spcBef>
              <a:buClr>
                <a:schemeClr val="lt1"/>
              </a:buClr>
              <a:buSzPts val="2000"/>
            </a:pPr>
            <a:r>
              <a:rPr lang="en-US" sz="2143">
                <a:solidFill>
                  <a:schemeClr val="lt1"/>
                </a:solidFill>
                <a:latin typeface="Arial"/>
                <a:ea typeface="Arial"/>
                <a:cs typeface="Arial"/>
                <a:sym typeface="Arial"/>
              </a:rPr>
              <a:t>Holistik</a:t>
            </a:r>
            <a:endParaRPr sz="2143">
              <a:latin typeface="Arial"/>
              <a:ea typeface="Arial"/>
              <a:cs typeface="Arial"/>
              <a:sym typeface="Arial"/>
            </a:endParaRPr>
          </a:p>
          <a:p>
            <a:pPr marL="367383" indent="-367383">
              <a:spcBef>
                <a:spcPts val="429"/>
              </a:spcBef>
              <a:buClr>
                <a:schemeClr val="lt1"/>
              </a:buClr>
              <a:buSzPts val="2000"/>
            </a:pPr>
            <a:r>
              <a:rPr lang="en-US" sz="2143">
                <a:solidFill>
                  <a:schemeClr val="lt1"/>
                </a:solidFill>
                <a:latin typeface="Arial"/>
                <a:ea typeface="Arial"/>
                <a:cs typeface="Arial"/>
                <a:sym typeface="Arial"/>
              </a:rPr>
              <a:t>Kontekstual</a:t>
            </a:r>
            <a:endParaRPr sz="2143">
              <a:latin typeface="Arial"/>
              <a:ea typeface="Arial"/>
              <a:cs typeface="Arial"/>
              <a:sym typeface="Arial"/>
            </a:endParaRPr>
          </a:p>
          <a:p>
            <a:pPr marL="367383" indent="-367383">
              <a:spcBef>
                <a:spcPts val="429"/>
              </a:spcBef>
              <a:buClr>
                <a:schemeClr val="lt1"/>
              </a:buClr>
              <a:buSzPts val="2000"/>
            </a:pPr>
            <a:r>
              <a:rPr lang="en-US" sz="2143">
                <a:solidFill>
                  <a:schemeClr val="lt1"/>
                </a:solidFill>
                <a:latin typeface="Arial"/>
                <a:ea typeface="Arial"/>
                <a:cs typeface="Arial"/>
                <a:sym typeface="Arial"/>
              </a:rPr>
              <a:t>Community Oriented</a:t>
            </a:r>
            <a:endParaRPr/>
          </a:p>
          <a:p>
            <a:pPr marL="367383" indent="-367383">
              <a:spcBef>
                <a:spcPts val="429"/>
              </a:spcBef>
              <a:buClr>
                <a:schemeClr val="lt1"/>
              </a:buClr>
              <a:buSzPts val="2000"/>
            </a:pPr>
            <a:r>
              <a:rPr lang="en-US" sz="2143">
                <a:solidFill>
                  <a:schemeClr val="lt1"/>
                </a:solidFill>
                <a:latin typeface="Arial"/>
                <a:ea typeface="Arial"/>
                <a:cs typeface="Arial"/>
                <a:sym typeface="Arial"/>
              </a:rPr>
              <a:t>Industrial Approach</a:t>
            </a:r>
            <a:endParaRPr/>
          </a:p>
          <a:p>
            <a:pPr marL="367383" indent="-231315">
              <a:spcBef>
                <a:spcPts val="429"/>
              </a:spcBef>
              <a:buSzPts val="2000"/>
              <a:buNone/>
            </a:pPr>
            <a:endParaRPr sz="2143">
              <a:latin typeface="Arial"/>
              <a:ea typeface="Arial"/>
              <a:cs typeface="Arial"/>
              <a:sym typeface="Arial"/>
            </a:endParaRPr>
          </a:p>
          <a:p>
            <a:pPr marL="367383" indent="-231315">
              <a:spcBef>
                <a:spcPts val="429"/>
              </a:spcBef>
              <a:buSzPts val="2000"/>
              <a:buNone/>
            </a:pPr>
            <a:endParaRPr sz="2143">
              <a:latin typeface="Arial"/>
              <a:ea typeface="Arial"/>
              <a:cs typeface="Arial"/>
              <a:sym typeface="Arial"/>
            </a:endParaRPr>
          </a:p>
        </p:txBody>
      </p:sp>
      <p:sp>
        <p:nvSpPr>
          <p:cNvPr id="269" name="Google Shape;269;p16"/>
          <p:cNvSpPr txBox="1">
            <a:spLocks noGrp="1"/>
          </p:cNvSpPr>
          <p:nvPr>
            <p:ph type="body" idx="2"/>
          </p:nvPr>
        </p:nvSpPr>
        <p:spPr>
          <a:xfrm>
            <a:off x="4789714" y="2449286"/>
            <a:ext cx="3068411" cy="3859654"/>
          </a:xfrm>
          <a:prstGeom prst="rect">
            <a:avLst/>
          </a:prstGeom>
          <a:gradFill>
            <a:gsLst>
              <a:gs pos="0">
                <a:srgbClr val="C86C1F"/>
              </a:gs>
              <a:gs pos="80000">
                <a:srgbClr val="FF8E29"/>
              </a:gs>
              <a:gs pos="100000">
                <a:srgbClr val="FF8D25"/>
              </a:gs>
            </a:gsLst>
            <a:lin ang="16200000" scaled="0"/>
          </a:gradFill>
          <a:ln w="9525" cap="flat" cmpd="sng">
            <a:solidFill>
              <a:srgbClr val="F5913F"/>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7955" tIns="48964" rIns="97955" bIns="48964" anchor="t" anchorCtr="0">
            <a:normAutofit fontScale="85000" lnSpcReduction="20000"/>
          </a:bodyPr>
          <a:lstStyle/>
          <a:p>
            <a:pPr marL="367383" indent="-367383">
              <a:spcBef>
                <a:spcPts val="0"/>
              </a:spcBef>
              <a:buClr>
                <a:schemeClr val="lt1"/>
              </a:buClr>
              <a:buSzPct val="100000"/>
            </a:pPr>
            <a:r>
              <a:rPr lang="en-US">
                <a:solidFill>
                  <a:schemeClr val="lt1"/>
                </a:solidFill>
                <a:latin typeface="Arial"/>
                <a:ea typeface="Arial"/>
                <a:cs typeface="Arial"/>
                <a:sym typeface="Arial"/>
              </a:rPr>
              <a:t>Lecturing</a:t>
            </a:r>
            <a:endParaRPr/>
          </a:p>
          <a:p>
            <a:pPr marL="367383" indent="-367383">
              <a:spcBef>
                <a:spcPts val="375"/>
              </a:spcBef>
              <a:buClr>
                <a:schemeClr val="lt1"/>
              </a:buClr>
              <a:buSzPct val="100000"/>
            </a:pPr>
            <a:r>
              <a:rPr lang="en-US">
                <a:solidFill>
                  <a:schemeClr val="lt1"/>
                </a:solidFill>
                <a:latin typeface="Arial"/>
                <a:ea typeface="Arial"/>
                <a:cs typeface="Arial"/>
                <a:sym typeface="Arial"/>
              </a:rPr>
              <a:t>Small Group Discussion</a:t>
            </a:r>
            <a:endParaRPr/>
          </a:p>
          <a:p>
            <a:pPr marL="367383" indent="-367383">
              <a:spcBef>
                <a:spcPts val="375"/>
              </a:spcBef>
              <a:buClr>
                <a:schemeClr val="lt1"/>
              </a:buClr>
              <a:buSzPct val="100000"/>
            </a:pPr>
            <a:r>
              <a:rPr lang="en-US">
                <a:solidFill>
                  <a:schemeClr val="lt1"/>
                </a:solidFill>
                <a:latin typeface="Arial"/>
                <a:ea typeface="Arial"/>
                <a:cs typeface="Arial"/>
                <a:sym typeface="Arial"/>
              </a:rPr>
              <a:t>Problem/Case/ Project Based Learning</a:t>
            </a:r>
            <a:endParaRPr/>
          </a:p>
          <a:p>
            <a:pPr marL="367383" indent="-367383">
              <a:spcBef>
                <a:spcPts val="375"/>
              </a:spcBef>
              <a:buClr>
                <a:schemeClr val="lt1"/>
              </a:buClr>
              <a:buSzPct val="100000"/>
            </a:pPr>
            <a:r>
              <a:rPr lang="en-US">
                <a:solidFill>
                  <a:schemeClr val="lt1"/>
                </a:solidFill>
                <a:latin typeface="Arial"/>
                <a:ea typeface="Arial"/>
                <a:cs typeface="Arial"/>
                <a:sym typeface="Arial"/>
              </a:rPr>
              <a:t>Collaborative Learning</a:t>
            </a:r>
            <a:endParaRPr/>
          </a:p>
          <a:p>
            <a:pPr marL="367383" indent="-367383">
              <a:spcBef>
                <a:spcPts val="375"/>
              </a:spcBef>
              <a:buClr>
                <a:schemeClr val="lt1"/>
              </a:buClr>
              <a:buSzPct val="100000"/>
            </a:pPr>
            <a:r>
              <a:rPr lang="en-US">
                <a:solidFill>
                  <a:schemeClr val="lt1"/>
                </a:solidFill>
                <a:latin typeface="Arial"/>
                <a:ea typeface="Arial"/>
                <a:cs typeface="Arial"/>
                <a:sym typeface="Arial"/>
              </a:rPr>
              <a:t>Blended Learning</a:t>
            </a:r>
            <a:endParaRPr/>
          </a:p>
          <a:p>
            <a:pPr marL="367383" indent="-367383">
              <a:spcBef>
                <a:spcPts val="375"/>
              </a:spcBef>
              <a:buClr>
                <a:schemeClr val="lt1"/>
              </a:buClr>
              <a:buSzPct val="100000"/>
            </a:pPr>
            <a:r>
              <a:rPr lang="en-US">
                <a:solidFill>
                  <a:schemeClr val="lt1"/>
                </a:solidFill>
                <a:latin typeface="Arial"/>
                <a:ea typeface="Arial"/>
                <a:cs typeface="Arial"/>
                <a:sym typeface="Arial"/>
              </a:rPr>
              <a:t>Self Study</a:t>
            </a:r>
            <a:endParaRPr/>
          </a:p>
          <a:p>
            <a:pPr marL="367383" indent="-367383">
              <a:spcBef>
                <a:spcPts val="375"/>
              </a:spcBef>
              <a:buClr>
                <a:schemeClr val="lt1"/>
              </a:buClr>
              <a:buSzPct val="100000"/>
            </a:pPr>
            <a:r>
              <a:rPr lang="en-US">
                <a:solidFill>
                  <a:schemeClr val="lt1"/>
                </a:solidFill>
                <a:latin typeface="Arial"/>
                <a:ea typeface="Arial"/>
                <a:cs typeface="Arial"/>
                <a:sym typeface="Arial"/>
              </a:rPr>
              <a:t>Field Study</a:t>
            </a:r>
            <a:endParaRPr/>
          </a:p>
          <a:p>
            <a:pPr marL="367383" indent="-367383">
              <a:spcBef>
                <a:spcPts val="375"/>
              </a:spcBef>
              <a:buClr>
                <a:schemeClr val="lt1"/>
              </a:buClr>
              <a:buSzPct val="100000"/>
            </a:pPr>
            <a:r>
              <a:rPr lang="en-US">
                <a:solidFill>
                  <a:schemeClr val="lt1"/>
                </a:solidFill>
                <a:latin typeface="Arial"/>
                <a:ea typeface="Arial"/>
                <a:cs typeface="Arial"/>
                <a:sym typeface="Arial"/>
              </a:rPr>
              <a:t>Internship</a:t>
            </a:r>
            <a:endParaRPr/>
          </a:p>
          <a:p>
            <a:pPr marL="367383" indent="-367383">
              <a:spcBef>
                <a:spcPts val="375"/>
              </a:spcBef>
              <a:buClr>
                <a:schemeClr val="lt1"/>
              </a:buClr>
              <a:buSzPct val="100000"/>
            </a:pPr>
            <a:r>
              <a:rPr lang="en-US">
                <a:solidFill>
                  <a:schemeClr val="lt1"/>
                </a:solidFill>
                <a:latin typeface="Arial"/>
                <a:ea typeface="Arial"/>
                <a:cs typeface="Arial"/>
                <a:sym typeface="Arial"/>
              </a:rPr>
              <a:t>Role Play</a:t>
            </a:r>
            <a:endParaRPr/>
          </a:p>
          <a:p>
            <a:pPr marL="367383" indent="-367383">
              <a:spcBef>
                <a:spcPts val="375"/>
              </a:spcBef>
              <a:buClr>
                <a:schemeClr val="lt1"/>
              </a:buClr>
              <a:buSzPct val="100000"/>
            </a:pPr>
            <a:r>
              <a:rPr lang="en-US">
                <a:solidFill>
                  <a:schemeClr val="lt1"/>
                </a:solidFill>
                <a:latin typeface="Arial"/>
                <a:ea typeface="Arial"/>
                <a:cs typeface="Arial"/>
                <a:sym typeface="Arial"/>
              </a:rPr>
              <a:t>Simulation</a:t>
            </a:r>
            <a:endParaRPr/>
          </a:p>
          <a:p>
            <a:pPr marL="367383" indent="-248324">
              <a:spcBef>
                <a:spcPts val="375"/>
              </a:spcBef>
              <a:buSzPct val="100000"/>
              <a:buNone/>
            </a:pPr>
            <a:endParaRPr>
              <a:latin typeface="Arial"/>
              <a:ea typeface="Arial"/>
              <a:cs typeface="Arial"/>
              <a:sym typeface="Arial"/>
            </a:endParaRPr>
          </a:p>
        </p:txBody>
      </p:sp>
      <p:sp>
        <p:nvSpPr>
          <p:cNvPr id="270" name="Google Shape;270;p16"/>
          <p:cNvSpPr/>
          <p:nvPr/>
        </p:nvSpPr>
        <p:spPr>
          <a:xfrm>
            <a:off x="8538272" y="2760983"/>
            <a:ext cx="2946156" cy="2746292"/>
          </a:xfrm>
          <a:prstGeom prst="ellipse">
            <a:avLst/>
          </a:prstGeom>
          <a:solidFill>
            <a:schemeClr val="accent1"/>
          </a:solidFill>
          <a:ln w="25400" cap="flat" cmpd="sng">
            <a:solidFill>
              <a:srgbClr val="395E89"/>
            </a:solidFill>
            <a:prstDash val="solid"/>
            <a:round/>
            <a:headEnd type="none" w="sm" len="sm"/>
            <a:tailEnd type="none" w="sm" len="sm"/>
          </a:ln>
        </p:spPr>
        <p:txBody>
          <a:bodyPr spcFirstLastPara="1" wrap="square" lIns="91821" tIns="45911" rIns="91821" bIns="45911" anchor="ctr" anchorCtr="0">
            <a:no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1821" b="1" i="0" u="none" strike="noStrike" kern="0" cap="none" spc="0" normalizeH="0" baseline="0" noProof="0">
                <a:ln>
                  <a:noFill/>
                </a:ln>
                <a:solidFill>
                  <a:srgbClr val="FFFFFF"/>
                </a:solidFill>
                <a:effectLst/>
                <a:uLnTx/>
                <a:uFillTx/>
                <a:latin typeface="Calibri"/>
                <a:ea typeface="Calibri"/>
                <a:cs typeface="Calibri"/>
                <a:sym typeface="Calibri"/>
              </a:rPr>
              <a:t>SIKAP</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1821" b="1" i="0" u="none" strike="noStrike" kern="0" cap="none" spc="0" normalizeH="0" baseline="0" noProof="0">
                <a:ln>
                  <a:noFill/>
                </a:ln>
                <a:solidFill>
                  <a:srgbClr val="FFFFFF"/>
                </a:solidFill>
                <a:effectLst/>
                <a:uLnTx/>
                <a:uFillTx/>
                <a:latin typeface="Calibri"/>
                <a:ea typeface="Calibri"/>
                <a:cs typeface="Calibri"/>
                <a:sym typeface="Calibri"/>
              </a:rPr>
              <a:t>PENGETAHUAN</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1821" b="1" i="0" u="none" strike="noStrike" kern="0" cap="none" spc="0" normalizeH="0" baseline="0" noProof="0">
                <a:ln>
                  <a:noFill/>
                </a:ln>
                <a:solidFill>
                  <a:srgbClr val="FFFFFF"/>
                </a:solidFill>
                <a:effectLst/>
                <a:uLnTx/>
                <a:uFillTx/>
                <a:latin typeface="Calibri"/>
                <a:ea typeface="Calibri"/>
                <a:cs typeface="Calibri"/>
                <a:sym typeface="Calibri"/>
              </a:rPr>
              <a:t>KETERAMPILAN KHUSUS</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1821" b="1" i="0" u="none" strike="noStrike" kern="0" cap="none" spc="0" normalizeH="0" baseline="0" noProof="0">
                <a:ln>
                  <a:noFill/>
                </a:ln>
                <a:solidFill>
                  <a:srgbClr val="FFFFFF"/>
                </a:solidFill>
                <a:effectLst/>
                <a:uLnTx/>
                <a:uFillTx/>
                <a:latin typeface="Calibri"/>
                <a:ea typeface="Calibri"/>
                <a:cs typeface="Calibri"/>
                <a:sym typeface="Calibri"/>
              </a:rPr>
              <a:t>KETERAMPILAN UMUM</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endParaRPr kumimoji="0" sz="1821" b="1"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71" name="Google Shape;271;p16"/>
          <p:cNvSpPr/>
          <p:nvPr/>
        </p:nvSpPr>
        <p:spPr>
          <a:xfrm>
            <a:off x="8137072" y="1796144"/>
            <a:ext cx="3163624" cy="471925"/>
          </a:xfrm>
          <a:prstGeom prst="rect">
            <a:avLst/>
          </a:prstGeom>
          <a:solidFill>
            <a:schemeClr val="accent2"/>
          </a:solidFill>
          <a:ln w="38100" cap="flat" cmpd="sng">
            <a:solidFill>
              <a:schemeClr val="lt1"/>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821" tIns="45911" rIns="91821" bIns="45911" anchor="t" anchorCtr="0">
            <a:sp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2464" b="0" i="0" u="none" strike="noStrike" kern="0" cap="none" spc="0" normalizeH="0" baseline="0" noProof="0">
                <a:ln>
                  <a:noFill/>
                </a:ln>
                <a:solidFill>
                  <a:srgbClr val="FFFFFF"/>
                </a:solidFill>
                <a:effectLst/>
                <a:uLnTx/>
                <a:uFillTx/>
                <a:latin typeface="Calibri"/>
                <a:ea typeface="Calibri"/>
                <a:cs typeface="Calibri"/>
                <a:sym typeface="Calibri"/>
              </a:rPr>
              <a:t>Learning Outcomes</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72" name="Google Shape;272;p16"/>
          <p:cNvSpPr/>
          <p:nvPr/>
        </p:nvSpPr>
        <p:spPr>
          <a:xfrm>
            <a:off x="870858" y="1796144"/>
            <a:ext cx="3568955" cy="471925"/>
          </a:xfrm>
          <a:prstGeom prst="rect">
            <a:avLst/>
          </a:prstGeom>
          <a:gradFill>
            <a:gsLst>
              <a:gs pos="0">
                <a:srgbClr val="759336"/>
              </a:gs>
              <a:gs pos="80000">
                <a:srgbClr val="99C247"/>
              </a:gs>
              <a:gs pos="100000">
                <a:srgbClr val="9BC545"/>
              </a:gs>
            </a:gsLst>
            <a:lin ang="16200000" scaled="0"/>
          </a:gradFill>
          <a:ln w="9525" cap="flat" cmpd="sng">
            <a:solidFill>
              <a:srgbClr val="97B85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821" tIns="45911" rIns="91821" bIns="45911" anchor="t" anchorCtr="0">
            <a:sp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2464" b="0" i="0" u="none" strike="noStrike" kern="0" cap="none" spc="0" normalizeH="0" baseline="0" noProof="0">
                <a:ln>
                  <a:noFill/>
                </a:ln>
                <a:solidFill>
                  <a:srgbClr val="FFFFFF"/>
                </a:solidFill>
                <a:effectLst/>
                <a:uLnTx/>
                <a:uFillTx/>
                <a:latin typeface="Calibri"/>
                <a:ea typeface="Calibri"/>
                <a:cs typeface="Calibri"/>
                <a:sym typeface="Calibri"/>
              </a:rPr>
              <a:t>Educational Strategies</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73" name="Google Shape;273;p16"/>
          <p:cNvSpPr/>
          <p:nvPr/>
        </p:nvSpPr>
        <p:spPr>
          <a:xfrm>
            <a:off x="4871357" y="1796144"/>
            <a:ext cx="2993571" cy="471925"/>
          </a:xfrm>
          <a:prstGeom prst="rect">
            <a:avLst/>
          </a:prstGeom>
          <a:solidFill>
            <a:schemeClr val="accent3"/>
          </a:solidFill>
          <a:ln w="38100" cap="flat" cmpd="sng">
            <a:solidFill>
              <a:schemeClr val="lt1"/>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821" tIns="45911" rIns="91821" bIns="45911" anchor="t" anchorCtr="0">
            <a:sp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r>
              <a:rPr kumimoji="0" lang="en-US" sz="2464" b="0" i="0" u="none" strike="noStrike" kern="0" cap="none" spc="0" normalizeH="0" baseline="0" noProof="0">
                <a:ln>
                  <a:noFill/>
                </a:ln>
                <a:solidFill>
                  <a:srgbClr val="FFFFFF"/>
                </a:solidFill>
                <a:effectLst/>
                <a:uLnTx/>
                <a:uFillTx/>
                <a:latin typeface="Calibri"/>
                <a:ea typeface="Calibri"/>
                <a:cs typeface="Calibri"/>
                <a:sym typeface="Calibri"/>
              </a:rPr>
              <a:t>Learning Methods</a:t>
            </a:r>
            <a:endParaRPr kumimoji="0" sz="15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74" name="Google Shape;274;p16"/>
          <p:cNvSpPr/>
          <p:nvPr/>
        </p:nvSpPr>
        <p:spPr>
          <a:xfrm>
            <a:off x="4136572" y="3592286"/>
            <a:ext cx="630265" cy="816465"/>
          </a:xfrm>
          <a:prstGeom prst="rightArrow">
            <a:avLst>
              <a:gd name="adj1" fmla="val 50000"/>
              <a:gd name="adj2" fmla="val 50000"/>
            </a:avLst>
          </a:prstGeom>
          <a:solidFill>
            <a:schemeClr val="accent1"/>
          </a:solidFill>
          <a:ln w="25400" cap="flat" cmpd="sng">
            <a:solidFill>
              <a:srgbClr val="395E89"/>
            </a:solidFill>
            <a:prstDash val="solid"/>
            <a:round/>
            <a:headEnd type="none" w="sm" len="sm"/>
            <a:tailEnd type="none" w="sm" len="sm"/>
          </a:ln>
        </p:spPr>
        <p:txBody>
          <a:bodyPr spcFirstLastPara="1" wrap="square" lIns="91821" tIns="45911" rIns="91821" bIns="45911" anchor="ctr" anchorCtr="0">
            <a:no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75" name="Google Shape;275;p16"/>
          <p:cNvSpPr/>
          <p:nvPr/>
        </p:nvSpPr>
        <p:spPr>
          <a:xfrm>
            <a:off x="7973786" y="3725896"/>
            <a:ext cx="485711" cy="816465"/>
          </a:xfrm>
          <a:prstGeom prst="rightArrow">
            <a:avLst>
              <a:gd name="adj1" fmla="val 50000"/>
              <a:gd name="adj2" fmla="val 50000"/>
            </a:avLst>
          </a:prstGeom>
          <a:solidFill>
            <a:schemeClr val="accent1"/>
          </a:solidFill>
          <a:ln w="25400" cap="flat" cmpd="sng">
            <a:solidFill>
              <a:srgbClr val="395E89"/>
            </a:solidFill>
            <a:prstDash val="solid"/>
            <a:round/>
            <a:headEnd type="none" w="sm" len="sm"/>
            <a:tailEnd type="none" w="sm" len="sm"/>
          </a:ln>
        </p:spPr>
        <p:txBody>
          <a:bodyPr spcFirstLastPara="1" wrap="square" lIns="91821" tIns="45911" rIns="91821" bIns="45911" anchor="ctr" anchorCtr="0">
            <a:noAutofit/>
          </a:bodyPr>
          <a:lstStyle/>
          <a:p>
            <a:pPr marL="0" marR="0" lvl="0" indent="0" algn="ctr" defTabSz="979688" rtl="0" eaLnBrk="1" fontAlgn="auto" latinLnBrk="0" hangingPunct="1">
              <a:lnSpc>
                <a:spcPct val="100000"/>
              </a:lnSpc>
              <a:spcBef>
                <a:spcPts val="0"/>
              </a:spcBef>
              <a:spcAft>
                <a:spcPts val="0"/>
              </a:spcAft>
              <a:buClr>
                <a:srgbClr val="000000"/>
              </a:buClr>
              <a:buSzTx/>
              <a:buFontTx/>
              <a:buNone/>
              <a:tabLst/>
              <a:defRPr/>
            </a:pPr>
            <a:endParaRPr kumimoji="0" sz="1929" b="0" i="0" u="none" strike="noStrike" kern="0" cap="none" spc="0" normalizeH="0" baseline="0" noProof="0">
              <a:ln>
                <a:noFill/>
              </a:ln>
              <a:solidFill>
                <a:srgbClr val="FFFFFF"/>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616716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866"/>
        <p:cNvGrpSpPr/>
        <p:nvPr/>
      </p:nvGrpSpPr>
      <p:grpSpPr>
        <a:xfrm>
          <a:off x="0" y="0"/>
          <a:ext cx="0" cy="0"/>
          <a:chOff x="0" y="0"/>
          <a:chExt cx="0" cy="0"/>
        </a:xfrm>
      </p:grpSpPr>
      <p:sp>
        <p:nvSpPr>
          <p:cNvPr id="867" name="Google Shape;867;p32"/>
          <p:cNvSpPr txBox="1">
            <a:spLocks noGrp="1"/>
          </p:cNvSpPr>
          <p:nvPr>
            <p:ph type="title"/>
          </p:nvPr>
        </p:nvSpPr>
        <p:spPr>
          <a:xfrm>
            <a:off x="1484709" y="0"/>
            <a:ext cx="4687492" cy="636300"/>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lt1"/>
              </a:buClr>
              <a:buSzPct val="100000"/>
              <a:buFont typeface="Federo"/>
              <a:buNone/>
            </a:pPr>
            <a:r>
              <a:rPr lang="en-US" sz="4000" b="1">
                <a:latin typeface="Federo"/>
                <a:ea typeface="Federo"/>
                <a:cs typeface="Federo"/>
                <a:sym typeface="Federo"/>
              </a:rPr>
              <a:t>Pengalaman belajar</a:t>
            </a:r>
            <a:endParaRPr sz="4000" b="1">
              <a:latin typeface="Federo"/>
              <a:ea typeface="Federo"/>
              <a:cs typeface="Federo"/>
              <a:sym typeface="Federo"/>
            </a:endParaRPr>
          </a:p>
        </p:txBody>
      </p:sp>
      <p:sp>
        <p:nvSpPr>
          <p:cNvPr id="868" name="Google Shape;868;p32"/>
          <p:cNvSpPr txBox="1"/>
          <p:nvPr/>
        </p:nvSpPr>
        <p:spPr>
          <a:xfrm>
            <a:off x="76199" y="6477000"/>
            <a:ext cx="4419599" cy="30777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en-US" sz="1400" b="1" i="0" u="none" strike="noStrike" kern="0" cap="none" spc="0" normalizeH="0" baseline="0" noProof="0">
                <a:ln>
                  <a:noFill/>
                </a:ln>
                <a:solidFill>
                  <a:srgbClr val="000000"/>
                </a:solidFill>
                <a:effectLst/>
                <a:uLnTx/>
                <a:uFillTx/>
                <a:latin typeface="Arial"/>
                <a:ea typeface="Arial"/>
                <a:cs typeface="Arial"/>
                <a:sym typeface="Arial"/>
              </a:rPr>
              <a:t>Sumber: Permenristekdikti No. 44 Tahun 2015</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graphicFrame>
        <p:nvGraphicFramePr>
          <p:cNvPr id="869" name="Google Shape;869;p32"/>
          <p:cNvGraphicFramePr/>
          <p:nvPr>
            <p:extLst/>
          </p:nvPr>
        </p:nvGraphicFramePr>
        <p:xfrm>
          <a:off x="1618634" y="636792"/>
          <a:ext cx="9582775" cy="2011720"/>
        </p:xfrm>
        <a:graphic>
          <a:graphicData uri="http://schemas.openxmlformats.org/drawingml/2006/table">
            <a:tbl>
              <a:tblPr firstRow="1" bandRow="1">
                <a:noFill/>
              </a:tblPr>
              <a:tblGrid>
                <a:gridCol w="743575">
                  <a:extLst>
                    <a:ext uri="{9D8B030D-6E8A-4147-A177-3AD203B41FA5}">
                      <a16:colId xmlns:a16="http://schemas.microsoft.com/office/drawing/2014/main" val="20000"/>
                    </a:ext>
                  </a:extLst>
                </a:gridCol>
                <a:gridCol w="8839200">
                  <a:extLst>
                    <a:ext uri="{9D8B030D-6E8A-4147-A177-3AD203B41FA5}">
                      <a16:colId xmlns:a16="http://schemas.microsoft.com/office/drawing/2014/main" val="20001"/>
                    </a:ext>
                  </a:extLst>
                </a:gridCol>
              </a:tblGrid>
              <a:tr h="331200">
                <a:tc>
                  <a:txBody>
                    <a:bodyPr/>
                    <a:lstStyle/>
                    <a:p>
                      <a:pPr marL="0" marR="0" lvl="0" indent="0" algn="l" rtl="0">
                        <a:spcBef>
                          <a:spcPts val="0"/>
                        </a:spcBef>
                        <a:spcAft>
                          <a:spcPts val="0"/>
                        </a:spcAft>
                        <a:buNone/>
                      </a:pPr>
                      <a:r>
                        <a:rPr lang="en-US" sz="1800" dirty="0" smtClean="0">
                          <a:solidFill>
                            <a:schemeClr val="accent1">
                              <a:lumMod val="60000"/>
                              <a:lumOff val="40000"/>
                            </a:schemeClr>
                          </a:solidFill>
                          <a:latin typeface="Arial Black"/>
                          <a:ea typeface="Arial Black"/>
                          <a:cs typeface="Arial Black"/>
                          <a:sym typeface="Arial Black"/>
                        </a:rPr>
                        <a:t>Now</a:t>
                      </a:r>
                      <a:endParaRPr sz="1800" b="0" dirty="0">
                        <a:solidFill>
                          <a:schemeClr val="accent1">
                            <a:lumMod val="60000"/>
                            <a:lumOff val="40000"/>
                          </a:schemeClr>
                        </a:solidFill>
                        <a:latin typeface="Arial Black"/>
                        <a:ea typeface="Arial Black"/>
                        <a:cs typeface="Arial Black"/>
                        <a:sym typeface="Arial Black"/>
                      </a:endParaRPr>
                    </a:p>
                  </a:txBody>
                  <a:tcPr marL="91450" marR="91450" marT="45725" marB="45725"/>
                </a:tc>
                <a:tc>
                  <a:txBody>
                    <a:bodyPr/>
                    <a:lstStyle/>
                    <a:p>
                      <a:pPr marL="0" marR="0" lvl="0" indent="0" algn="l" rtl="0">
                        <a:spcBef>
                          <a:spcPts val="0"/>
                        </a:spcBef>
                        <a:spcAft>
                          <a:spcPts val="0"/>
                        </a:spcAft>
                        <a:buNone/>
                      </a:pPr>
                      <a:r>
                        <a:rPr lang="en-US" sz="1800">
                          <a:solidFill>
                            <a:schemeClr val="accent1">
                              <a:lumMod val="60000"/>
                              <a:lumOff val="40000"/>
                            </a:schemeClr>
                          </a:solidFill>
                          <a:latin typeface="Arial Black"/>
                          <a:ea typeface="Arial Black"/>
                          <a:cs typeface="Arial Black"/>
                          <a:sym typeface="Arial Black"/>
                        </a:rPr>
                        <a:t>Bentuk Pembelajaran</a:t>
                      </a:r>
                      <a:endParaRPr sz="1800" b="0">
                        <a:solidFill>
                          <a:schemeClr val="accent1">
                            <a:lumMod val="60000"/>
                            <a:lumOff val="40000"/>
                          </a:schemeClr>
                        </a:solidFill>
                        <a:latin typeface="Arial Black"/>
                        <a:ea typeface="Arial Black"/>
                        <a:cs typeface="Arial Black"/>
                        <a:sym typeface="Arial Black"/>
                      </a:endParaRPr>
                    </a:p>
                  </a:txBody>
                  <a:tcPr marL="91450" marR="91450" marT="45725" marB="45725"/>
                </a:tc>
                <a:extLst>
                  <a:ext uri="{0D108BD9-81ED-4DB2-BD59-A6C34878D82A}">
                    <a16:rowId xmlns:a16="http://schemas.microsoft.com/office/drawing/2014/main" val="10000"/>
                  </a:ext>
                </a:extLst>
              </a:tr>
              <a:tr h="331200">
                <a:tc>
                  <a:txBody>
                    <a:bodyPr/>
                    <a:lstStyle/>
                    <a:p>
                      <a:pPr marL="0" marR="0" lvl="0" indent="0" algn="ctr" rtl="0">
                        <a:spcBef>
                          <a:spcPts val="0"/>
                        </a:spcBef>
                        <a:spcAft>
                          <a:spcPts val="0"/>
                        </a:spcAft>
                        <a:buNone/>
                      </a:pPr>
                      <a:r>
                        <a:rPr lang="en-US" sz="1800" dirty="0">
                          <a:solidFill>
                            <a:schemeClr val="accent1">
                              <a:lumMod val="60000"/>
                              <a:lumOff val="40000"/>
                            </a:schemeClr>
                          </a:solidFill>
                          <a:latin typeface="Arial Black"/>
                          <a:ea typeface="Arial Black"/>
                          <a:cs typeface="Arial Black"/>
                          <a:sym typeface="Arial Black"/>
                        </a:rPr>
                        <a:t>1</a:t>
                      </a:r>
                      <a:endParaRPr dirty="0">
                        <a:solidFill>
                          <a:schemeClr val="accent1">
                            <a:lumMod val="60000"/>
                            <a:lumOff val="40000"/>
                          </a:schemeClr>
                        </a:solidFill>
                      </a:endParaRPr>
                    </a:p>
                  </a:txBody>
                  <a:tcPr marL="91450" marR="91450" marT="45725" marB="45725"/>
                </a:tc>
                <a:tc>
                  <a:txBody>
                    <a:bodyPr/>
                    <a:lstStyle/>
                    <a:p>
                      <a:pPr marL="0" marR="0" lvl="0" indent="0" algn="l" rtl="0">
                        <a:spcBef>
                          <a:spcPts val="0"/>
                        </a:spcBef>
                        <a:spcAft>
                          <a:spcPts val="0"/>
                        </a:spcAft>
                        <a:buNone/>
                      </a:pPr>
                      <a:r>
                        <a:rPr lang="en-US" sz="1800">
                          <a:solidFill>
                            <a:schemeClr val="accent1">
                              <a:lumMod val="60000"/>
                              <a:lumOff val="40000"/>
                            </a:schemeClr>
                          </a:solidFill>
                          <a:latin typeface="Arial Black"/>
                          <a:ea typeface="Arial Black"/>
                          <a:cs typeface="Arial Black"/>
                          <a:sym typeface="Arial Black"/>
                        </a:rPr>
                        <a:t>Kuliah, Responsi, Tutorial</a:t>
                      </a:r>
                      <a:endParaRPr sz="1800" b="0">
                        <a:solidFill>
                          <a:schemeClr val="accent1">
                            <a:lumMod val="60000"/>
                            <a:lumOff val="40000"/>
                          </a:schemeClr>
                        </a:solidFill>
                        <a:latin typeface="Arial Black"/>
                        <a:ea typeface="Arial Black"/>
                        <a:cs typeface="Arial Black"/>
                        <a:sym typeface="Arial Black"/>
                      </a:endParaRPr>
                    </a:p>
                  </a:txBody>
                  <a:tcPr marL="91450" marR="91450" marT="45725" marB="45725"/>
                </a:tc>
                <a:extLst>
                  <a:ext uri="{0D108BD9-81ED-4DB2-BD59-A6C34878D82A}">
                    <a16:rowId xmlns:a16="http://schemas.microsoft.com/office/drawing/2014/main" val="10001"/>
                  </a:ext>
                </a:extLst>
              </a:tr>
              <a:tr h="331200">
                <a:tc>
                  <a:txBody>
                    <a:bodyPr/>
                    <a:lstStyle/>
                    <a:p>
                      <a:pPr marL="0" marR="0" lvl="0" indent="0" algn="ctr" rtl="0">
                        <a:spcBef>
                          <a:spcPts val="0"/>
                        </a:spcBef>
                        <a:spcAft>
                          <a:spcPts val="0"/>
                        </a:spcAft>
                        <a:buNone/>
                      </a:pPr>
                      <a:r>
                        <a:rPr lang="en-US" sz="1800" dirty="0">
                          <a:solidFill>
                            <a:schemeClr val="accent1">
                              <a:lumMod val="60000"/>
                              <a:lumOff val="40000"/>
                            </a:schemeClr>
                          </a:solidFill>
                          <a:latin typeface="Arial Black"/>
                          <a:ea typeface="Arial Black"/>
                          <a:cs typeface="Arial Black"/>
                          <a:sym typeface="Arial Black"/>
                        </a:rPr>
                        <a:t>2</a:t>
                      </a:r>
                      <a:endParaRPr dirty="0">
                        <a:solidFill>
                          <a:schemeClr val="accent1">
                            <a:lumMod val="60000"/>
                            <a:lumOff val="40000"/>
                          </a:schemeClr>
                        </a:solidFill>
                      </a:endParaRPr>
                    </a:p>
                  </a:txBody>
                  <a:tcPr marL="91450" marR="91450" marT="45725" marB="45725"/>
                </a:tc>
                <a:tc>
                  <a:txBody>
                    <a:bodyPr/>
                    <a:lstStyle/>
                    <a:p>
                      <a:pPr marL="0" marR="0" lvl="0" indent="0" algn="l" rtl="0">
                        <a:spcBef>
                          <a:spcPts val="0"/>
                        </a:spcBef>
                        <a:spcAft>
                          <a:spcPts val="0"/>
                        </a:spcAft>
                        <a:buNone/>
                      </a:pPr>
                      <a:r>
                        <a:rPr lang="en-US" sz="1800">
                          <a:solidFill>
                            <a:schemeClr val="accent1">
                              <a:lumMod val="60000"/>
                              <a:lumOff val="40000"/>
                            </a:schemeClr>
                          </a:solidFill>
                          <a:latin typeface="Arial Black"/>
                          <a:ea typeface="Arial Black"/>
                          <a:cs typeface="Arial Black"/>
                          <a:sym typeface="Arial Black"/>
                        </a:rPr>
                        <a:t>Seminar atau yang setara</a:t>
                      </a:r>
                      <a:endParaRPr sz="1800" b="0">
                        <a:solidFill>
                          <a:schemeClr val="accent1">
                            <a:lumMod val="60000"/>
                            <a:lumOff val="40000"/>
                          </a:schemeClr>
                        </a:solidFill>
                        <a:latin typeface="Arial Black"/>
                        <a:ea typeface="Arial Black"/>
                        <a:cs typeface="Arial Black"/>
                        <a:sym typeface="Arial Black"/>
                      </a:endParaRPr>
                    </a:p>
                  </a:txBody>
                  <a:tcPr marL="91450" marR="91450" marT="45725" marB="45725"/>
                </a:tc>
                <a:extLst>
                  <a:ext uri="{0D108BD9-81ED-4DB2-BD59-A6C34878D82A}">
                    <a16:rowId xmlns:a16="http://schemas.microsoft.com/office/drawing/2014/main" val="10002"/>
                  </a:ext>
                </a:extLst>
              </a:tr>
              <a:tr h="816675">
                <a:tc>
                  <a:txBody>
                    <a:bodyPr/>
                    <a:lstStyle/>
                    <a:p>
                      <a:pPr marL="0" marR="0" lvl="0" indent="0" algn="ctr" rtl="0">
                        <a:spcBef>
                          <a:spcPts val="0"/>
                        </a:spcBef>
                        <a:spcAft>
                          <a:spcPts val="0"/>
                        </a:spcAft>
                        <a:buNone/>
                      </a:pPr>
                      <a:r>
                        <a:rPr lang="en-US" sz="1800">
                          <a:solidFill>
                            <a:schemeClr val="accent1">
                              <a:lumMod val="60000"/>
                              <a:lumOff val="40000"/>
                            </a:schemeClr>
                          </a:solidFill>
                          <a:latin typeface="Arial Black"/>
                          <a:ea typeface="Arial Black"/>
                          <a:cs typeface="Arial Black"/>
                          <a:sym typeface="Arial Black"/>
                        </a:rPr>
                        <a:t>3</a:t>
                      </a:r>
                      <a:endParaRPr>
                        <a:solidFill>
                          <a:schemeClr val="accent1">
                            <a:lumMod val="60000"/>
                            <a:lumOff val="40000"/>
                          </a:schemeClr>
                        </a:solidFill>
                      </a:endParaRPr>
                    </a:p>
                  </a:txBody>
                  <a:tcPr marL="91450" marR="91450" marT="45725" marB="45725"/>
                </a:tc>
                <a:tc>
                  <a:txBody>
                    <a:bodyPr/>
                    <a:lstStyle/>
                    <a:p>
                      <a:pPr marL="0" marR="0" lvl="0" indent="0" algn="l" rtl="0">
                        <a:spcBef>
                          <a:spcPts val="0"/>
                        </a:spcBef>
                        <a:spcAft>
                          <a:spcPts val="0"/>
                        </a:spcAft>
                        <a:buNone/>
                      </a:pPr>
                      <a:r>
                        <a:rPr lang="en-US" sz="1800" b="0" dirty="0" err="1">
                          <a:solidFill>
                            <a:schemeClr val="accent1">
                              <a:lumMod val="60000"/>
                              <a:lumOff val="40000"/>
                            </a:schemeClr>
                          </a:solidFill>
                          <a:latin typeface="Arial Black"/>
                          <a:ea typeface="Arial Black"/>
                          <a:cs typeface="Arial Black"/>
                          <a:sym typeface="Arial Black"/>
                        </a:rPr>
                        <a:t>Praktikum</a:t>
                      </a:r>
                      <a:r>
                        <a:rPr lang="en-US" sz="1800" b="0" dirty="0">
                          <a:solidFill>
                            <a:schemeClr val="accent1">
                              <a:lumMod val="60000"/>
                              <a:lumOff val="40000"/>
                            </a:schemeClr>
                          </a:solidFill>
                          <a:latin typeface="Arial Black"/>
                          <a:ea typeface="Arial Black"/>
                          <a:cs typeface="Arial Black"/>
                          <a:sym typeface="Arial Black"/>
                        </a:rPr>
                        <a:t>, </a:t>
                      </a:r>
                      <a:r>
                        <a:rPr lang="en-US" sz="1800" b="0" dirty="0" err="1">
                          <a:solidFill>
                            <a:schemeClr val="accent1">
                              <a:lumMod val="60000"/>
                              <a:lumOff val="40000"/>
                            </a:schemeClr>
                          </a:solidFill>
                          <a:latin typeface="Arial Black"/>
                          <a:ea typeface="Arial Black"/>
                          <a:cs typeface="Arial Black"/>
                          <a:sym typeface="Arial Black"/>
                        </a:rPr>
                        <a:t>Praktik</a:t>
                      </a:r>
                      <a:r>
                        <a:rPr lang="en-US" sz="1800" b="0" dirty="0">
                          <a:solidFill>
                            <a:schemeClr val="accent1">
                              <a:lumMod val="60000"/>
                              <a:lumOff val="40000"/>
                            </a:schemeClr>
                          </a:solidFill>
                          <a:latin typeface="Arial Black"/>
                          <a:ea typeface="Arial Black"/>
                          <a:cs typeface="Arial Black"/>
                          <a:sym typeface="Arial Black"/>
                        </a:rPr>
                        <a:t> Studio, </a:t>
                      </a:r>
                      <a:r>
                        <a:rPr lang="en-US" sz="1800" b="0" dirty="0" err="1">
                          <a:solidFill>
                            <a:schemeClr val="accent1">
                              <a:lumMod val="60000"/>
                              <a:lumOff val="40000"/>
                            </a:schemeClr>
                          </a:solidFill>
                          <a:latin typeface="Arial Black"/>
                          <a:ea typeface="Arial Black"/>
                          <a:cs typeface="Arial Black"/>
                          <a:sym typeface="Arial Black"/>
                        </a:rPr>
                        <a:t>Praktik</a:t>
                      </a:r>
                      <a:r>
                        <a:rPr lang="en-US" sz="1800" b="0" dirty="0">
                          <a:solidFill>
                            <a:schemeClr val="accent1">
                              <a:lumMod val="60000"/>
                              <a:lumOff val="40000"/>
                            </a:schemeClr>
                          </a:solidFill>
                          <a:latin typeface="Arial Black"/>
                          <a:ea typeface="Arial Black"/>
                          <a:cs typeface="Arial Black"/>
                          <a:sym typeface="Arial Black"/>
                        </a:rPr>
                        <a:t> </a:t>
                      </a:r>
                      <a:r>
                        <a:rPr lang="en-US" sz="1800" b="0" dirty="0" err="1">
                          <a:solidFill>
                            <a:schemeClr val="accent1">
                              <a:lumMod val="60000"/>
                              <a:lumOff val="40000"/>
                            </a:schemeClr>
                          </a:solidFill>
                          <a:latin typeface="Arial Black"/>
                          <a:ea typeface="Arial Black"/>
                          <a:cs typeface="Arial Black"/>
                          <a:sym typeface="Arial Black"/>
                        </a:rPr>
                        <a:t>Bengkel</a:t>
                      </a:r>
                      <a:r>
                        <a:rPr lang="en-US" sz="1800" b="0" dirty="0">
                          <a:solidFill>
                            <a:schemeClr val="accent1">
                              <a:lumMod val="60000"/>
                              <a:lumOff val="40000"/>
                            </a:schemeClr>
                          </a:solidFill>
                          <a:latin typeface="Arial Black"/>
                          <a:ea typeface="Arial Black"/>
                          <a:cs typeface="Arial Black"/>
                          <a:sym typeface="Arial Black"/>
                        </a:rPr>
                        <a:t>, </a:t>
                      </a:r>
                      <a:r>
                        <a:rPr lang="en-US" sz="1800" b="0" dirty="0" err="1">
                          <a:solidFill>
                            <a:schemeClr val="accent1">
                              <a:lumMod val="60000"/>
                              <a:lumOff val="40000"/>
                            </a:schemeClr>
                          </a:solidFill>
                          <a:latin typeface="Arial Black"/>
                          <a:ea typeface="Arial Black"/>
                          <a:cs typeface="Arial Black"/>
                          <a:sym typeface="Arial Black"/>
                        </a:rPr>
                        <a:t>Praktik</a:t>
                      </a:r>
                      <a:r>
                        <a:rPr lang="en-US" sz="1800" b="0" dirty="0">
                          <a:solidFill>
                            <a:schemeClr val="accent1">
                              <a:lumMod val="60000"/>
                              <a:lumOff val="40000"/>
                            </a:schemeClr>
                          </a:solidFill>
                          <a:latin typeface="Arial Black"/>
                          <a:ea typeface="Arial Black"/>
                          <a:cs typeface="Arial Black"/>
                          <a:sym typeface="Arial Black"/>
                        </a:rPr>
                        <a:t> </a:t>
                      </a:r>
                      <a:r>
                        <a:rPr lang="en-US" sz="1800" b="0" dirty="0" err="1">
                          <a:solidFill>
                            <a:schemeClr val="accent1">
                              <a:lumMod val="60000"/>
                              <a:lumOff val="40000"/>
                            </a:schemeClr>
                          </a:solidFill>
                          <a:latin typeface="Arial Black"/>
                          <a:ea typeface="Arial Black"/>
                          <a:cs typeface="Arial Black"/>
                          <a:sym typeface="Arial Black"/>
                        </a:rPr>
                        <a:t>Lapangan</a:t>
                      </a:r>
                      <a:r>
                        <a:rPr lang="en-US" sz="1800" b="0" dirty="0">
                          <a:solidFill>
                            <a:schemeClr val="accent1">
                              <a:lumMod val="60000"/>
                              <a:lumOff val="40000"/>
                            </a:schemeClr>
                          </a:solidFill>
                          <a:latin typeface="Arial Black"/>
                          <a:ea typeface="Arial Black"/>
                          <a:cs typeface="Arial Black"/>
                          <a:sym typeface="Arial Black"/>
                        </a:rPr>
                        <a:t>, </a:t>
                      </a:r>
                      <a:r>
                        <a:rPr lang="en-US" sz="1800" b="0" dirty="0" err="1">
                          <a:solidFill>
                            <a:schemeClr val="accent1">
                              <a:lumMod val="60000"/>
                              <a:lumOff val="40000"/>
                            </a:schemeClr>
                          </a:solidFill>
                          <a:latin typeface="Arial Black"/>
                          <a:ea typeface="Arial Black"/>
                          <a:cs typeface="Arial Black"/>
                          <a:sym typeface="Arial Black"/>
                        </a:rPr>
                        <a:t>Penelitian</a:t>
                      </a:r>
                      <a:r>
                        <a:rPr lang="en-US" sz="1800" b="0" dirty="0">
                          <a:solidFill>
                            <a:schemeClr val="accent1">
                              <a:lumMod val="60000"/>
                              <a:lumOff val="40000"/>
                            </a:schemeClr>
                          </a:solidFill>
                          <a:latin typeface="Arial Black"/>
                          <a:ea typeface="Arial Black"/>
                          <a:cs typeface="Arial Black"/>
                          <a:sym typeface="Arial Black"/>
                        </a:rPr>
                        <a:t>, </a:t>
                      </a:r>
                      <a:r>
                        <a:rPr lang="en-US" sz="1800" b="0" dirty="0" err="1">
                          <a:solidFill>
                            <a:schemeClr val="accent1">
                              <a:lumMod val="60000"/>
                              <a:lumOff val="40000"/>
                            </a:schemeClr>
                          </a:solidFill>
                          <a:latin typeface="Arial Black"/>
                          <a:ea typeface="Arial Black"/>
                          <a:cs typeface="Arial Black"/>
                          <a:sym typeface="Arial Black"/>
                        </a:rPr>
                        <a:t>Pengabdian</a:t>
                      </a:r>
                      <a:r>
                        <a:rPr lang="en-US" sz="1800" b="0" dirty="0">
                          <a:solidFill>
                            <a:schemeClr val="accent1">
                              <a:lumMod val="60000"/>
                              <a:lumOff val="40000"/>
                            </a:schemeClr>
                          </a:solidFill>
                          <a:latin typeface="Arial Black"/>
                          <a:ea typeface="Arial Black"/>
                          <a:cs typeface="Arial Black"/>
                          <a:sym typeface="Arial Black"/>
                        </a:rPr>
                        <a:t> </a:t>
                      </a:r>
                      <a:r>
                        <a:rPr lang="en-US" sz="1800" b="0" dirty="0" err="1">
                          <a:solidFill>
                            <a:schemeClr val="accent1">
                              <a:lumMod val="60000"/>
                              <a:lumOff val="40000"/>
                            </a:schemeClr>
                          </a:solidFill>
                          <a:latin typeface="Arial Black"/>
                          <a:ea typeface="Arial Black"/>
                          <a:cs typeface="Arial Black"/>
                          <a:sym typeface="Arial Black"/>
                        </a:rPr>
                        <a:t>Kepada</a:t>
                      </a:r>
                      <a:r>
                        <a:rPr lang="en-US" sz="1800" b="0" dirty="0">
                          <a:solidFill>
                            <a:schemeClr val="accent1">
                              <a:lumMod val="60000"/>
                              <a:lumOff val="40000"/>
                            </a:schemeClr>
                          </a:solidFill>
                          <a:latin typeface="Arial Black"/>
                          <a:ea typeface="Arial Black"/>
                          <a:cs typeface="Arial Black"/>
                          <a:sym typeface="Arial Black"/>
                        </a:rPr>
                        <a:t> </a:t>
                      </a:r>
                      <a:r>
                        <a:rPr lang="en-US" sz="1800" b="0" dirty="0" err="1">
                          <a:solidFill>
                            <a:schemeClr val="accent1">
                              <a:lumMod val="60000"/>
                              <a:lumOff val="40000"/>
                            </a:schemeClr>
                          </a:solidFill>
                          <a:latin typeface="Arial Black"/>
                          <a:ea typeface="Arial Black"/>
                          <a:cs typeface="Arial Black"/>
                          <a:sym typeface="Arial Black"/>
                        </a:rPr>
                        <a:t>Masyarakat</a:t>
                      </a:r>
                      <a:r>
                        <a:rPr lang="en-US" sz="1800" b="0" dirty="0">
                          <a:solidFill>
                            <a:schemeClr val="accent1">
                              <a:lumMod val="60000"/>
                              <a:lumOff val="40000"/>
                            </a:schemeClr>
                          </a:solidFill>
                          <a:latin typeface="Arial Black"/>
                          <a:ea typeface="Arial Black"/>
                          <a:cs typeface="Arial Black"/>
                          <a:sym typeface="Arial Black"/>
                        </a:rPr>
                        <a:t> </a:t>
                      </a:r>
                      <a:r>
                        <a:rPr lang="en-US" sz="1800" b="0" dirty="0" err="1">
                          <a:solidFill>
                            <a:schemeClr val="accent1">
                              <a:lumMod val="60000"/>
                              <a:lumOff val="40000"/>
                            </a:schemeClr>
                          </a:solidFill>
                          <a:latin typeface="Arial Black"/>
                          <a:ea typeface="Arial Black"/>
                          <a:cs typeface="Arial Black"/>
                          <a:sym typeface="Arial Black"/>
                        </a:rPr>
                        <a:t>dan</a:t>
                      </a:r>
                      <a:r>
                        <a:rPr lang="en-US" sz="1800" b="0" dirty="0">
                          <a:solidFill>
                            <a:schemeClr val="accent1">
                              <a:lumMod val="60000"/>
                              <a:lumOff val="40000"/>
                            </a:schemeClr>
                          </a:solidFill>
                          <a:latin typeface="Arial Black"/>
                          <a:ea typeface="Arial Black"/>
                          <a:cs typeface="Arial Black"/>
                          <a:sym typeface="Arial Black"/>
                        </a:rPr>
                        <a:t>/</a:t>
                      </a:r>
                      <a:r>
                        <a:rPr lang="en-US" sz="1800" b="0" dirty="0" err="1">
                          <a:solidFill>
                            <a:schemeClr val="accent1">
                              <a:lumMod val="60000"/>
                              <a:lumOff val="40000"/>
                            </a:schemeClr>
                          </a:solidFill>
                          <a:latin typeface="Arial Black"/>
                          <a:ea typeface="Arial Black"/>
                          <a:cs typeface="Arial Black"/>
                          <a:sym typeface="Arial Black"/>
                        </a:rPr>
                        <a:t>atau</a:t>
                      </a:r>
                      <a:r>
                        <a:rPr lang="en-US" sz="1800" b="0" dirty="0">
                          <a:solidFill>
                            <a:schemeClr val="accent1">
                              <a:lumMod val="60000"/>
                              <a:lumOff val="40000"/>
                            </a:schemeClr>
                          </a:solidFill>
                          <a:latin typeface="Arial Black"/>
                          <a:ea typeface="Arial Black"/>
                          <a:cs typeface="Arial Black"/>
                          <a:sym typeface="Arial Black"/>
                        </a:rPr>
                        <a:t> </a:t>
                      </a:r>
                      <a:r>
                        <a:rPr lang="en-US" sz="1800" b="0" dirty="0" err="1">
                          <a:solidFill>
                            <a:schemeClr val="accent1">
                              <a:lumMod val="60000"/>
                              <a:lumOff val="40000"/>
                            </a:schemeClr>
                          </a:solidFill>
                          <a:latin typeface="Arial Black"/>
                          <a:ea typeface="Arial Black"/>
                          <a:cs typeface="Arial Black"/>
                          <a:sym typeface="Arial Black"/>
                        </a:rPr>
                        <a:t>bentuk</a:t>
                      </a:r>
                      <a:r>
                        <a:rPr lang="en-US" sz="1800" b="0" dirty="0">
                          <a:solidFill>
                            <a:schemeClr val="accent1">
                              <a:lumMod val="60000"/>
                              <a:lumOff val="40000"/>
                            </a:schemeClr>
                          </a:solidFill>
                          <a:latin typeface="Arial Black"/>
                          <a:ea typeface="Arial Black"/>
                          <a:cs typeface="Arial Black"/>
                          <a:sym typeface="Arial Black"/>
                        </a:rPr>
                        <a:t> </a:t>
                      </a:r>
                      <a:r>
                        <a:rPr lang="en-US" sz="1800" b="0" dirty="0" err="1">
                          <a:solidFill>
                            <a:schemeClr val="accent1">
                              <a:lumMod val="60000"/>
                              <a:lumOff val="40000"/>
                            </a:schemeClr>
                          </a:solidFill>
                          <a:latin typeface="Arial Black"/>
                          <a:ea typeface="Arial Black"/>
                          <a:cs typeface="Arial Black"/>
                          <a:sym typeface="Arial Black"/>
                        </a:rPr>
                        <a:t>pembelajaran</a:t>
                      </a:r>
                      <a:r>
                        <a:rPr lang="en-US" sz="1800" b="0" dirty="0">
                          <a:solidFill>
                            <a:schemeClr val="accent1">
                              <a:lumMod val="60000"/>
                              <a:lumOff val="40000"/>
                            </a:schemeClr>
                          </a:solidFill>
                          <a:latin typeface="Arial Black"/>
                          <a:ea typeface="Arial Black"/>
                          <a:cs typeface="Arial Black"/>
                          <a:sym typeface="Arial Black"/>
                        </a:rPr>
                        <a:t> lain yang </a:t>
                      </a:r>
                      <a:r>
                        <a:rPr lang="en-US" sz="1800" b="0" dirty="0" err="1">
                          <a:solidFill>
                            <a:schemeClr val="accent1">
                              <a:lumMod val="60000"/>
                              <a:lumOff val="40000"/>
                            </a:schemeClr>
                          </a:solidFill>
                          <a:latin typeface="Arial Black"/>
                          <a:ea typeface="Arial Black"/>
                          <a:cs typeface="Arial Black"/>
                          <a:sym typeface="Arial Black"/>
                        </a:rPr>
                        <a:t>setara</a:t>
                      </a:r>
                      <a:endParaRPr dirty="0">
                        <a:solidFill>
                          <a:schemeClr val="accent1">
                            <a:lumMod val="60000"/>
                            <a:lumOff val="40000"/>
                          </a:schemeClr>
                        </a:solidFill>
                      </a:endParaRPr>
                    </a:p>
                  </a:txBody>
                  <a:tcPr marL="91450" marR="91450" marT="45725" marB="45725"/>
                </a:tc>
                <a:extLst>
                  <a:ext uri="{0D108BD9-81ED-4DB2-BD59-A6C34878D82A}">
                    <a16:rowId xmlns:a16="http://schemas.microsoft.com/office/drawing/2014/main" val="10003"/>
                  </a:ext>
                </a:extLst>
              </a:tr>
            </a:tbl>
          </a:graphicData>
        </a:graphic>
      </p:graphicFrame>
      <p:graphicFrame>
        <p:nvGraphicFramePr>
          <p:cNvPr id="870" name="Google Shape;870;p32"/>
          <p:cNvGraphicFramePr/>
          <p:nvPr>
            <p:extLst/>
          </p:nvPr>
        </p:nvGraphicFramePr>
        <p:xfrm>
          <a:off x="4585855" y="2746664"/>
          <a:ext cx="5943600" cy="3708500"/>
        </p:xfrm>
        <a:graphic>
          <a:graphicData uri="http://schemas.openxmlformats.org/drawingml/2006/table">
            <a:tbl>
              <a:tblPr firstRow="1" bandRow="1">
                <a:noFill/>
              </a:tblPr>
              <a:tblGrid>
                <a:gridCol w="560175">
                  <a:extLst>
                    <a:ext uri="{9D8B030D-6E8A-4147-A177-3AD203B41FA5}">
                      <a16:colId xmlns:a16="http://schemas.microsoft.com/office/drawing/2014/main" val="20000"/>
                    </a:ext>
                  </a:extLst>
                </a:gridCol>
                <a:gridCol w="4601375">
                  <a:extLst>
                    <a:ext uri="{9D8B030D-6E8A-4147-A177-3AD203B41FA5}">
                      <a16:colId xmlns:a16="http://schemas.microsoft.com/office/drawing/2014/main" val="20001"/>
                    </a:ext>
                  </a:extLst>
                </a:gridCol>
                <a:gridCol w="782050">
                  <a:extLst>
                    <a:ext uri="{9D8B030D-6E8A-4147-A177-3AD203B41FA5}">
                      <a16:colId xmlns:a16="http://schemas.microsoft.com/office/drawing/2014/main" val="20002"/>
                    </a:ext>
                  </a:extLst>
                </a:gridCol>
              </a:tblGrid>
              <a:tr h="370850">
                <a:tc>
                  <a:txBody>
                    <a:bodyPr/>
                    <a:lstStyle/>
                    <a:p>
                      <a:pPr marL="0" marR="0" lvl="0" indent="0" algn="l" rtl="0">
                        <a:spcBef>
                          <a:spcPts val="0"/>
                        </a:spcBef>
                        <a:spcAft>
                          <a:spcPts val="0"/>
                        </a:spcAft>
                        <a:buNone/>
                      </a:pPr>
                      <a:r>
                        <a:rPr lang="en-US" sz="1600">
                          <a:solidFill>
                            <a:srgbClr val="FF0000"/>
                          </a:solidFill>
                        </a:rPr>
                        <a:t>No</a:t>
                      </a:r>
                      <a:endParaRPr sz="1600" b="0">
                        <a:solidFill>
                          <a:srgbClr val="FF0000"/>
                        </a:solidFill>
                        <a:latin typeface="Impact"/>
                        <a:ea typeface="Impact"/>
                        <a:cs typeface="Impact"/>
                        <a:sym typeface="Impact"/>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Metode Pembelajaran</a:t>
                      </a:r>
                      <a:endParaRPr sz="1600" b="0">
                        <a:solidFill>
                          <a:srgbClr val="FF0000"/>
                        </a:solidFill>
                        <a:latin typeface="Impact"/>
                        <a:ea typeface="Impact"/>
                        <a:cs typeface="Impact"/>
                        <a:sym typeface="Impact"/>
                      </a:endParaRPr>
                    </a:p>
                  </a:txBody>
                  <a:tcPr marL="91450" marR="91450" marT="45725" marB="45725"/>
                </a:tc>
                <a:tc>
                  <a:txBody>
                    <a:bodyPr/>
                    <a:lstStyle/>
                    <a:p>
                      <a:pPr marL="0" marR="0" lvl="0" indent="0" algn="l" rtl="0">
                        <a:spcBef>
                          <a:spcPts val="0"/>
                        </a:spcBef>
                        <a:spcAft>
                          <a:spcPts val="0"/>
                        </a:spcAft>
                        <a:buNone/>
                      </a:pPr>
                      <a:endParaRPr sz="1600" b="1">
                        <a:solidFill>
                          <a:srgbClr val="FF0000"/>
                        </a:solidFill>
                        <a:latin typeface="Arial"/>
                        <a:ea typeface="Arial"/>
                        <a:cs typeface="Arial"/>
                        <a:sym typeface="Arial"/>
                      </a:endParaRPr>
                    </a:p>
                  </a:txBody>
                  <a:tcPr marL="91450" marR="91450" marT="45725" marB="45725"/>
                </a:tc>
                <a:extLst>
                  <a:ext uri="{0D108BD9-81ED-4DB2-BD59-A6C34878D82A}">
                    <a16:rowId xmlns:a16="http://schemas.microsoft.com/office/drawing/2014/main" val="10000"/>
                  </a:ext>
                </a:extLst>
              </a:tr>
              <a:tr h="370850">
                <a:tc>
                  <a:txBody>
                    <a:bodyPr/>
                    <a:lstStyle/>
                    <a:p>
                      <a:pPr marL="0" marR="0" lvl="0" indent="0" algn="ctr" rtl="0">
                        <a:spcBef>
                          <a:spcPts val="0"/>
                        </a:spcBef>
                        <a:spcAft>
                          <a:spcPts val="0"/>
                        </a:spcAft>
                        <a:buNone/>
                      </a:pPr>
                      <a:r>
                        <a:rPr lang="en-US" sz="1600">
                          <a:solidFill>
                            <a:srgbClr val="FF0000"/>
                          </a:solidFill>
                        </a:rPr>
                        <a:t>1</a:t>
                      </a:r>
                      <a:endParaRPr sz="1600">
                        <a:solidFill>
                          <a:srgbClr val="FF0000"/>
                        </a:solidFill>
                        <a:latin typeface="Arial Black"/>
                        <a:ea typeface="Arial Black"/>
                        <a:cs typeface="Arial Black"/>
                        <a:sym typeface="Arial Black"/>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Small Group Discussion</a:t>
                      </a:r>
                      <a:endParaRPr sz="1600">
                        <a:solidFill>
                          <a:srgbClr val="FF0000"/>
                        </a:solidFill>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SGD</a:t>
                      </a:r>
                      <a:endParaRPr sz="1600">
                        <a:solidFill>
                          <a:srgbClr val="FF0000"/>
                        </a:solidFill>
                        <a:latin typeface="Arial Black"/>
                        <a:ea typeface="Arial Black"/>
                        <a:cs typeface="Arial Black"/>
                        <a:sym typeface="Arial Black"/>
                      </a:endParaRPr>
                    </a:p>
                  </a:txBody>
                  <a:tcPr marL="91450" marR="91450" marT="45725" marB="45725"/>
                </a:tc>
                <a:extLst>
                  <a:ext uri="{0D108BD9-81ED-4DB2-BD59-A6C34878D82A}">
                    <a16:rowId xmlns:a16="http://schemas.microsoft.com/office/drawing/2014/main" val="10001"/>
                  </a:ext>
                </a:extLst>
              </a:tr>
              <a:tr h="370850">
                <a:tc>
                  <a:txBody>
                    <a:bodyPr/>
                    <a:lstStyle/>
                    <a:p>
                      <a:pPr marL="0" marR="0" lvl="0" indent="0" algn="ctr" rtl="0">
                        <a:spcBef>
                          <a:spcPts val="0"/>
                        </a:spcBef>
                        <a:spcAft>
                          <a:spcPts val="0"/>
                        </a:spcAft>
                        <a:buNone/>
                      </a:pPr>
                      <a:r>
                        <a:rPr lang="en-US" sz="1600">
                          <a:solidFill>
                            <a:srgbClr val="FF0000"/>
                          </a:solidFill>
                        </a:rPr>
                        <a:t>2</a:t>
                      </a:r>
                      <a:endParaRPr sz="1600">
                        <a:solidFill>
                          <a:srgbClr val="FF0000"/>
                        </a:solidFill>
                        <a:latin typeface="Arial Black"/>
                        <a:ea typeface="Arial Black"/>
                        <a:cs typeface="Arial Black"/>
                        <a:sym typeface="Arial Black"/>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Role-Play &amp; Simulation</a:t>
                      </a:r>
                      <a:endParaRPr sz="1600">
                        <a:solidFill>
                          <a:srgbClr val="FF0000"/>
                        </a:solidFill>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RPS</a:t>
                      </a:r>
                      <a:endParaRPr sz="1600">
                        <a:solidFill>
                          <a:srgbClr val="FF0000"/>
                        </a:solidFill>
                        <a:latin typeface="Arial Black"/>
                        <a:ea typeface="Arial Black"/>
                        <a:cs typeface="Arial Black"/>
                        <a:sym typeface="Arial Black"/>
                      </a:endParaRPr>
                    </a:p>
                  </a:txBody>
                  <a:tcPr marL="91450" marR="91450" marT="45725" marB="45725"/>
                </a:tc>
                <a:extLst>
                  <a:ext uri="{0D108BD9-81ED-4DB2-BD59-A6C34878D82A}">
                    <a16:rowId xmlns:a16="http://schemas.microsoft.com/office/drawing/2014/main" val="10002"/>
                  </a:ext>
                </a:extLst>
              </a:tr>
              <a:tr h="370850">
                <a:tc>
                  <a:txBody>
                    <a:bodyPr/>
                    <a:lstStyle/>
                    <a:p>
                      <a:pPr marL="0" marR="0" lvl="0" indent="0" algn="ctr" rtl="0">
                        <a:spcBef>
                          <a:spcPts val="0"/>
                        </a:spcBef>
                        <a:spcAft>
                          <a:spcPts val="0"/>
                        </a:spcAft>
                        <a:buNone/>
                      </a:pPr>
                      <a:r>
                        <a:rPr lang="en-US" sz="1600">
                          <a:solidFill>
                            <a:srgbClr val="FF0000"/>
                          </a:solidFill>
                        </a:rPr>
                        <a:t>3</a:t>
                      </a:r>
                      <a:endParaRPr sz="1600">
                        <a:solidFill>
                          <a:srgbClr val="FF0000"/>
                        </a:solidFill>
                        <a:latin typeface="Arial Black"/>
                        <a:ea typeface="Arial Black"/>
                        <a:cs typeface="Arial Black"/>
                        <a:sym typeface="Arial Black"/>
                      </a:endParaRPr>
                    </a:p>
                  </a:txBody>
                  <a:tcPr marL="91450" marR="91450" marT="45725" marB="45725"/>
                </a:tc>
                <a:tc>
                  <a:txBody>
                    <a:bodyPr/>
                    <a:lstStyle/>
                    <a:p>
                      <a:pPr marL="0" marR="0" lvl="0" indent="0" algn="l" rtl="0">
                        <a:spcBef>
                          <a:spcPts val="0"/>
                        </a:spcBef>
                        <a:spcAft>
                          <a:spcPts val="0"/>
                        </a:spcAft>
                        <a:buNone/>
                      </a:pPr>
                      <a:r>
                        <a:rPr lang="en-US" sz="1600" dirty="0">
                          <a:solidFill>
                            <a:srgbClr val="FF0000"/>
                          </a:solidFill>
                        </a:rPr>
                        <a:t>Discovery Learning</a:t>
                      </a:r>
                      <a:endParaRPr sz="1600" dirty="0">
                        <a:solidFill>
                          <a:srgbClr val="FF0000"/>
                        </a:solidFill>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DL</a:t>
                      </a:r>
                      <a:endParaRPr sz="1600">
                        <a:solidFill>
                          <a:srgbClr val="FF0000"/>
                        </a:solidFill>
                      </a:endParaRPr>
                    </a:p>
                  </a:txBody>
                  <a:tcPr marL="91450" marR="91450" marT="45725" marB="45725"/>
                </a:tc>
                <a:extLst>
                  <a:ext uri="{0D108BD9-81ED-4DB2-BD59-A6C34878D82A}">
                    <a16:rowId xmlns:a16="http://schemas.microsoft.com/office/drawing/2014/main" val="10003"/>
                  </a:ext>
                </a:extLst>
              </a:tr>
              <a:tr h="370850">
                <a:tc>
                  <a:txBody>
                    <a:bodyPr/>
                    <a:lstStyle/>
                    <a:p>
                      <a:pPr marL="0" marR="0" lvl="0" indent="0" algn="ctr" rtl="0">
                        <a:spcBef>
                          <a:spcPts val="0"/>
                        </a:spcBef>
                        <a:spcAft>
                          <a:spcPts val="0"/>
                        </a:spcAft>
                        <a:buNone/>
                      </a:pPr>
                      <a:r>
                        <a:rPr lang="en-US" sz="1600">
                          <a:solidFill>
                            <a:srgbClr val="FF0000"/>
                          </a:solidFill>
                        </a:rPr>
                        <a:t>4</a:t>
                      </a:r>
                      <a:endParaRPr sz="1600">
                        <a:solidFill>
                          <a:srgbClr val="FF0000"/>
                        </a:solidFill>
                        <a:latin typeface="Arial Black"/>
                        <a:ea typeface="Arial Black"/>
                        <a:cs typeface="Arial Black"/>
                        <a:sym typeface="Arial Black"/>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Self-Directed Learning</a:t>
                      </a:r>
                      <a:endParaRPr sz="1600">
                        <a:solidFill>
                          <a:srgbClr val="FF0000"/>
                        </a:solidFill>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SDL</a:t>
                      </a:r>
                      <a:endParaRPr sz="1600">
                        <a:solidFill>
                          <a:srgbClr val="FF0000"/>
                        </a:solidFill>
                      </a:endParaRPr>
                    </a:p>
                  </a:txBody>
                  <a:tcPr marL="91450" marR="91450" marT="45725" marB="45725"/>
                </a:tc>
                <a:extLst>
                  <a:ext uri="{0D108BD9-81ED-4DB2-BD59-A6C34878D82A}">
                    <a16:rowId xmlns:a16="http://schemas.microsoft.com/office/drawing/2014/main" val="10004"/>
                  </a:ext>
                </a:extLst>
              </a:tr>
              <a:tr h="370850">
                <a:tc>
                  <a:txBody>
                    <a:bodyPr/>
                    <a:lstStyle/>
                    <a:p>
                      <a:pPr marL="0" marR="0" lvl="0" indent="0" algn="ctr" rtl="0">
                        <a:spcBef>
                          <a:spcPts val="0"/>
                        </a:spcBef>
                        <a:spcAft>
                          <a:spcPts val="0"/>
                        </a:spcAft>
                        <a:buNone/>
                      </a:pPr>
                      <a:r>
                        <a:rPr lang="en-US" sz="1600">
                          <a:solidFill>
                            <a:srgbClr val="FF0000"/>
                          </a:solidFill>
                        </a:rPr>
                        <a:t>5</a:t>
                      </a:r>
                      <a:endParaRPr sz="1600">
                        <a:solidFill>
                          <a:srgbClr val="FF0000"/>
                        </a:solidFill>
                        <a:latin typeface="Arial Black"/>
                        <a:ea typeface="Arial Black"/>
                        <a:cs typeface="Arial Black"/>
                        <a:sym typeface="Arial Black"/>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Cooperative Learning</a:t>
                      </a:r>
                      <a:endParaRPr sz="1600">
                        <a:solidFill>
                          <a:srgbClr val="FF0000"/>
                        </a:solidFill>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CoL</a:t>
                      </a:r>
                      <a:endParaRPr sz="1600">
                        <a:solidFill>
                          <a:srgbClr val="FF0000"/>
                        </a:solidFill>
                      </a:endParaRPr>
                    </a:p>
                  </a:txBody>
                  <a:tcPr marL="91450" marR="91450" marT="45725" marB="45725"/>
                </a:tc>
                <a:extLst>
                  <a:ext uri="{0D108BD9-81ED-4DB2-BD59-A6C34878D82A}">
                    <a16:rowId xmlns:a16="http://schemas.microsoft.com/office/drawing/2014/main" val="10005"/>
                  </a:ext>
                </a:extLst>
              </a:tr>
              <a:tr h="370850">
                <a:tc>
                  <a:txBody>
                    <a:bodyPr/>
                    <a:lstStyle/>
                    <a:p>
                      <a:pPr marL="0" marR="0" lvl="0" indent="0" algn="ctr" rtl="0">
                        <a:spcBef>
                          <a:spcPts val="0"/>
                        </a:spcBef>
                        <a:spcAft>
                          <a:spcPts val="0"/>
                        </a:spcAft>
                        <a:buNone/>
                      </a:pPr>
                      <a:r>
                        <a:rPr lang="en-US" sz="1600">
                          <a:solidFill>
                            <a:srgbClr val="FF0000"/>
                          </a:solidFill>
                        </a:rPr>
                        <a:t>6</a:t>
                      </a:r>
                      <a:endParaRPr sz="1600">
                        <a:solidFill>
                          <a:srgbClr val="FF0000"/>
                        </a:solidFill>
                        <a:latin typeface="Arial Black"/>
                        <a:ea typeface="Arial Black"/>
                        <a:cs typeface="Arial Black"/>
                        <a:sym typeface="Arial Black"/>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Collaborative Learning</a:t>
                      </a:r>
                      <a:endParaRPr sz="1600">
                        <a:solidFill>
                          <a:srgbClr val="FF0000"/>
                        </a:solidFill>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CbL</a:t>
                      </a:r>
                      <a:endParaRPr sz="1600">
                        <a:solidFill>
                          <a:srgbClr val="FF0000"/>
                        </a:solidFill>
                      </a:endParaRPr>
                    </a:p>
                  </a:txBody>
                  <a:tcPr marL="91450" marR="91450" marT="45725" marB="45725"/>
                </a:tc>
                <a:extLst>
                  <a:ext uri="{0D108BD9-81ED-4DB2-BD59-A6C34878D82A}">
                    <a16:rowId xmlns:a16="http://schemas.microsoft.com/office/drawing/2014/main" val="10006"/>
                  </a:ext>
                </a:extLst>
              </a:tr>
              <a:tr h="370850">
                <a:tc>
                  <a:txBody>
                    <a:bodyPr/>
                    <a:lstStyle/>
                    <a:p>
                      <a:pPr marL="0" marR="0" lvl="0" indent="0" algn="ctr" rtl="0">
                        <a:spcBef>
                          <a:spcPts val="0"/>
                        </a:spcBef>
                        <a:spcAft>
                          <a:spcPts val="0"/>
                        </a:spcAft>
                        <a:buNone/>
                      </a:pPr>
                      <a:r>
                        <a:rPr lang="en-US" sz="1600">
                          <a:solidFill>
                            <a:srgbClr val="FF0000"/>
                          </a:solidFill>
                        </a:rPr>
                        <a:t>7</a:t>
                      </a:r>
                      <a:endParaRPr sz="1600">
                        <a:solidFill>
                          <a:srgbClr val="FF0000"/>
                        </a:solidFill>
                        <a:latin typeface="Arial Black"/>
                        <a:ea typeface="Arial Black"/>
                        <a:cs typeface="Arial Black"/>
                        <a:sym typeface="Arial Black"/>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Contextual Learning</a:t>
                      </a:r>
                      <a:endParaRPr sz="1600">
                        <a:solidFill>
                          <a:srgbClr val="FF0000"/>
                        </a:solidFill>
                      </a:endParaRPr>
                    </a:p>
                  </a:txBody>
                  <a:tcPr marL="91450" marR="91450" marT="45725" marB="45725"/>
                </a:tc>
                <a:tc>
                  <a:txBody>
                    <a:bodyPr/>
                    <a:lstStyle/>
                    <a:p>
                      <a:pPr marL="0" marR="0" lvl="0" indent="0" algn="l" rtl="0">
                        <a:lnSpc>
                          <a:spcPct val="100000"/>
                        </a:lnSpc>
                        <a:spcBef>
                          <a:spcPts val="0"/>
                        </a:spcBef>
                        <a:spcAft>
                          <a:spcPts val="0"/>
                        </a:spcAft>
                        <a:buClr>
                          <a:schemeClr val="lt1"/>
                        </a:buClr>
                        <a:buSzPts val="1600"/>
                        <a:buFont typeface="Calibri"/>
                        <a:buNone/>
                      </a:pPr>
                      <a:r>
                        <a:rPr lang="en-US" sz="1600">
                          <a:solidFill>
                            <a:srgbClr val="FF0000"/>
                          </a:solidFill>
                        </a:rPr>
                        <a:t>CtL</a:t>
                      </a:r>
                      <a:endParaRPr sz="1600">
                        <a:solidFill>
                          <a:srgbClr val="FF0000"/>
                        </a:solidFill>
                      </a:endParaRPr>
                    </a:p>
                  </a:txBody>
                  <a:tcPr marL="91450" marR="91450" marT="45725" marB="45725"/>
                </a:tc>
                <a:extLst>
                  <a:ext uri="{0D108BD9-81ED-4DB2-BD59-A6C34878D82A}">
                    <a16:rowId xmlns:a16="http://schemas.microsoft.com/office/drawing/2014/main" val="10007"/>
                  </a:ext>
                </a:extLst>
              </a:tr>
              <a:tr h="370850">
                <a:tc>
                  <a:txBody>
                    <a:bodyPr/>
                    <a:lstStyle/>
                    <a:p>
                      <a:pPr marL="0" marR="0" lvl="0" indent="0" algn="ctr" rtl="0">
                        <a:spcBef>
                          <a:spcPts val="0"/>
                        </a:spcBef>
                        <a:spcAft>
                          <a:spcPts val="0"/>
                        </a:spcAft>
                        <a:buNone/>
                      </a:pPr>
                      <a:r>
                        <a:rPr lang="en-US" sz="1600">
                          <a:solidFill>
                            <a:srgbClr val="FF0000"/>
                          </a:solidFill>
                        </a:rPr>
                        <a:t>8</a:t>
                      </a:r>
                      <a:endParaRPr sz="1600">
                        <a:solidFill>
                          <a:srgbClr val="FF0000"/>
                        </a:solidFill>
                        <a:latin typeface="Arial Black"/>
                        <a:ea typeface="Arial Black"/>
                        <a:cs typeface="Arial Black"/>
                        <a:sym typeface="Arial Black"/>
                      </a:endParaRPr>
                    </a:p>
                  </a:txBody>
                  <a:tcPr marL="91450" marR="91450" marT="45725" marB="45725"/>
                </a:tc>
                <a:tc>
                  <a:txBody>
                    <a:bodyPr/>
                    <a:lstStyle/>
                    <a:p>
                      <a:pPr marL="0" marR="0" lvl="0" indent="0" algn="l" rtl="0">
                        <a:spcBef>
                          <a:spcPts val="0"/>
                        </a:spcBef>
                        <a:spcAft>
                          <a:spcPts val="0"/>
                        </a:spcAft>
                        <a:buNone/>
                      </a:pPr>
                      <a:r>
                        <a:rPr lang="en-US" sz="1600" dirty="0">
                          <a:solidFill>
                            <a:srgbClr val="FF0000"/>
                          </a:solidFill>
                        </a:rPr>
                        <a:t>Project Based Learning</a:t>
                      </a:r>
                      <a:endParaRPr sz="1600" dirty="0">
                        <a:solidFill>
                          <a:srgbClr val="FF0000"/>
                        </a:solidFill>
                        <a:latin typeface="Arial Black"/>
                        <a:ea typeface="Arial Black"/>
                        <a:cs typeface="Arial Black"/>
                        <a:sym typeface="Arial Black"/>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PjBL</a:t>
                      </a:r>
                      <a:endParaRPr>
                        <a:solidFill>
                          <a:srgbClr val="FF0000"/>
                        </a:solidFill>
                      </a:endParaRPr>
                    </a:p>
                  </a:txBody>
                  <a:tcPr marL="91450" marR="91450" marT="45725" marB="45725"/>
                </a:tc>
                <a:extLst>
                  <a:ext uri="{0D108BD9-81ED-4DB2-BD59-A6C34878D82A}">
                    <a16:rowId xmlns:a16="http://schemas.microsoft.com/office/drawing/2014/main" val="10008"/>
                  </a:ext>
                </a:extLst>
              </a:tr>
              <a:tr h="370850">
                <a:tc>
                  <a:txBody>
                    <a:bodyPr/>
                    <a:lstStyle/>
                    <a:p>
                      <a:pPr marL="0" marR="0" lvl="0" indent="0" algn="ctr" rtl="0">
                        <a:spcBef>
                          <a:spcPts val="0"/>
                        </a:spcBef>
                        <a:spcAft>
                          <a:spcPts val="0"/>
                        </a:spcAft>
                        <a:buNone/>
                      </a:pPr>
                      <a:r>
                        <a:rPr lang="en-US" sz="1600">
                          <a:solidFill>
                            <a:srgbClr val="FF0000"/>
                          </a:solidFill>
                        </a:rPr>
                        <a:t>9</a:t>
                      </a:r>
                      <a:endParaRPr sz="1600">
                        <a:solidFill>
                          <a:srgbClr val="FF0000"/>
                        </a:solidFill>
                        <a:latin typeface="Arial Black"/>
                        <a:ea typeface="Arial Black"/>
                        <a:cs typeface="Arial Black"/>
                        <a:sym typeface="Arial Black"/>
                      </a:endParaRPr>
                    </a:p>
                  </a:txBody>
                  <a:tcPr marL="91450" marR="91450" marT="45725" marB="45725"/>
                </a:tc>
                <a:tc>
                  <a:txBody>
                    <a:bodyPr/>
                    <a:lstStyle/>
                    <a:p>
                      <a:pPr marL="0" marR="0" lvl="0" indent="0" algn="l" rtl="0">
                        <a:spcBef>
                          <a:spcPts val="0"/>
                        </a:spcBef>
                        <a:spcAft>
                          <a:spcPts val="0"/>
                        </a:spcAft>
                        <a:buNone/>
                      </a:pPr>
                      <a:r>
                        <a:rPr lang="en-US" sz="1600">
                          <a:solidFill>
                            <a:srgbClr val="FF0000"/>
                          </a:solidFill>
                        </a:rPr>
                        <a:t>Problem Based Learning &amp; Inquiry</a:t>
                      </a:r>
                      <a:endParaRPr sz="1600">
                        <a:solidFill>
                          <a:srgbClr val="FF0000"/>
                        </a:solidFill>
                        <a:latin typeface="Arial Black"/>
                        <a:ea typeface="Arial Black"/>
                        <a:cs typeface="Arial Black"/>
                        <a:sym typeface="Arial Black"/>
                      </a:endParaRPr>
                    </a:p>
                  </a:txBody>
                  <a:tcPr marL="91450" marR="91450" marT="45725" marB="45725"/>
                </a:tc>
                <a:tc>
                  <a:txBody>
                    <a:bodyPr/>
                    <a:lstStyle/>
                    <a:p>
                      <a:pPr marL="0" marR="0" lvl="0" indent="0" algn="l" rtl="0">
                        <a:spcBef>
                          <a:spcPts val="0"/>
                        </a:spcBef>
                        <a:spcAft>
                          <a:spcPts val="0"/>
                        </a:spcAft>
                        <a:buNone/>
                      </a:pPr>
                      <a:r>
                        <a:rPr lang="en-US" sz="1600" dirty="0">
                          <a:solidFill>
                            <a:srgbClr val="FF0000"/>
                          </a:solidFill>
                        </a:rPr>
                        <a:t>PBL</a:t>
                      </a:r>
                      <a:endParaRPr dirty="0">
                        <a:solidFill>
                          <a:srgbClr val="FF0000"/>
                        </a:solidFill>
                      </a:endParaRPr>
                    </a:p>
                  </a:txBody>
                  <a:tcPr marL="91450" marR="91450" marT="45725" marB="45725"/>
                </a:tc>
                <a:extLst>
                  <a:ext uri="{0D108BD9-81ED-4DB2-BD59-A6C34878D82A}">
                    <a16:rowId xmlns:a16="http://schemas.microsoft.com/office/drawing/2014/main" val="10009"/>
                  </a:ext>
                </a:extLst>
              </a:tr>
            </a:tbl>
          </a:graphicData>
        </a:graphic>
      </p:graphicFrame>
      <p:sp>
        <p:nvSpPr>
          <p:cNvPr id="871" name="Google Shape;871;p32"/>
          <p:cNvSpPr/>
          <p:nvPr/>
        </p:nvSpPr>
        <p:spPr>
          <a:xfrm>
            <a:off x="609600" y="3886200"/>
            <a:ext cx="2385046" cy="1340719"/>
          </a:xfrm>
          <a:prstGeom prst="horizontalScroll">
            <a:avLst>
              <a:gd name="adj" fmla="val 12500"/>
            </a:avLst>
          </a:prstGeom>
          <a:solidFill>
            <a:schemeClr val="accent1"/>
          </a:solidFill>
          <a:ln w="12700" cap="flat" cmpd="sng">
            <a:solidFill>
              <a:srgbClr val="1D7F6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a:ln>
                  <a:noFill/>
                </a:ln>
                <a:solidFill>
                  <a:srgbClr val="FFFFFF"/>
                </a:solidFill>
                <a:effectLst/>
                <a:uLnTx/>
                <a:uFillTx/>
                <a:latin typeface="Calibri"/>
                <a:ea typeface="Calibri"/>
                <a:cs typeface="Calibri"/>
                <a:sym typeface="Calibri"/>
              </a:rPr>
              <a:t>PENUGASAN MAHASISWA</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872" name="Google Shape;872;p32"/>
          <p:cNvSpPr/>
          <p:nvPr/>
        </p:nvSpPr>
        <p:spPr>
          <a:xfrm>
            <a:off x="1752600" y="3077144"/>
            <a:ext cx="2743198" cy="961456"/>
          </a:xfrm>
          <a:prstGeom prst="bentArrow">
            <a:avLst>
              <a:gd name="adj1" fmla="val 25000"/>
              <a:gd name="adj2" fmla="val 25000"/>
              <a:gd name="adj3" fmla="val 25000"/>
              <a:gd name="adj4" fmla="val 43750"/>
            </a:avLst>
          </a:prstGeom>
          <a:solidFill>
            <a:schemeClr val="accent1"/>
          </a:solidFill>
          <a:ln w="12700" cap="flat" cmpd="sng">
            <a:solidFill>
              <a:srgbClr val="1D7F6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487667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70"/>
                                        </p:tgtEl>
                                        <p:attrNameLst>
                                          <p:attrName>style.visibility</p:attrName>
                                        </p:attrNameLst>
                                      </p:cBhvr>
                                      <p:to>
                                        <p:strVal val="visible"/>
                                      </p:to>
                                    </p:set>
                                    <p:animEffect transition="in" filter="fade">
                                      <p:cBhvr>
                                        <p:cTn id="7" dur="500"/>
                                        <p:tgtEl>
                                          <p:spTgt spid="8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858"/>
        <p:cNvGrpSpPr/>
        <p:nvPr/>
      </p:nvGrpSpPr>
      <p:grpSpPr>
        <a:xfrm>
          <a:off x="0" y="0"/>
          <a:ext cx="0" cy="0"/>
          <a:chOff x="0" y="0"/>
          <a:chExt cx="0" cy="0"/>
        </a:xfrm>
      </p:grpSpPr>
      <p:pic>
        <p:nvPicPr>
          <p:cNvPr id="859" name="Google Shape;859;p31" descr="pe01561_"/>
          <p:cNvPicPr preferRelativeResize="0"/>
          <p:nvPr/>
        </p:nvPicPr>
        <p:blipFill rotWithShape="1">
          <a:blip r:embed="rId3">
            <a:alphaModFix/>
          </a:blip>
          <a:srcRect/>
          <a:stretch/>
        </p:blipFill>
        <p:spPr>
          <a:xfrm>
            <a:off x="0" y="502579"/>
            <a:ext cx="3733800" cy="2476500"/>
          </a:xfrm>
          <a:prstGeom prst="rect">
            <a:avLst/>
          </a:prstGeom>
          <a:noFill/>
          <a:ln>
            <a:noFill/>
          </a:ln>
        </p:spPr>
      </p:pic>
      <p:graphicFrame>
        <p:nvGraphicFramePr>
          <p:cNvPr id="860" name="Google Shape;860;p31"/>
          <p:cNvGraphicFramePr/>
          <p:nvPr>
            <p:extLst/>
          </p:nvPr>
        </p:nvGraphicFramePr>
        <p:xfrm>
          <a:off x="3733800" y="381000"/>
          <a:ext cx="8077200" cy="6150025"/>
        </p:xfrm>
        <a:graphic>
          <a:graphicData uri="http://schemas.openxmlformats.org/drawingml/2006/table">
            <a:tbl>
              <a:tblPr>
                <a:noFill/>
              </a:tblPr>
              <a:tblGrid>
                <a:gridCol w="514000">
                  <a:extLst>
                    <a:ext uri="{9D8B030D-6E8A-4147-A177-3AD203B41FA5}">
                      <a16:colId xmlns:a16="http://schemas.microsoft.com/office/drawing/2014/main" val="20000"/>
                    </a:ext>
                  </a:extLst>
                </a:gridCol>
                <a:gridCol w="3451175">
                  <a:extLst>
                    <a:ext uri="{9D8B030D-6E8A-4147-A177-3AD203B41FA5}">
                      <a16:colId xmlns:a16="http://schemas.microsoft.com/office/drawing/2014/main" val="20001"/>
                    </a:ext>
                  </a:extLst>
                </a:gridCol>
                <a:gridCol w="4112025">
                  <a:extLst>
                    <a:ext uri="{9D8B030D-6E8A-4147-A177-3AD203B41FA5}">
                      <a16:colId xmlns:a16="http://schemas.microsoft.com/office/drawing/2014/main" val="20002"/>
                    </a:ext>
                  </a:extLst>
                </a:gridCol>
              </a:tblGrid>
              <a:tr h="421725">
                <a:tc>
                  <a:txBody>
                    <a:bodyPr/>
                    <a:lstStyle/>
                    <a:p>
                      <a:pPr marL="0" marR="0" lvl="0" indent="0" algn="l" rtl="0">
                        <a:spcBef>
                          <a:spcPts val="0"/>
                        </a:spcBef>
                        <a:spcAft>
                          <a:spcPts val="0"/>
                        </a:spcAft>
                        <a:buNone/>
                      </a:pPr>
                      <a:r>
                        <a:rPr lang="en-US" sz="2000" b="0" u="none" strike="noStrike" cap="none">
                          <a:solidFill>
                            <a:srgbClr val="FF0000"/>
                          </a:solidFill>
                          <a:latin typeface="Anton"/>
                          <a:ea typeface="Anton"/>
                          <a:cs typeface="Anton"/>
                          <a:sym typeface="Anton"/>
                        </a:rPr>
                        <a:t>No</a:t>
                      </a:r>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00CC99"/>
                    </a:solidFill>
                  </a:tcPr>
                </a:tc>
                <a:tc>
                  <a:txBody>
                    <a:bodyPr/>
                    <a:lstStyle/>
                    <a:p>
                      <a:pPr marL="0" marR="0" lvl="0" indent="0" algn="l" rtl="0">
                        <a:spcBef>
                          <a:spcPts val="0"/>
                        </a:spcBef>
                        <a:spcAft>
                          <a:spcPts val="0"/>
                        </a:spcAft>
                        <a:buNone/>
                      </a:pPr>
                      <a:r>
                        <a:rPr lang="en-US" sz="2000" b="0">
                          <a:solidFill>
                            <a:srgbClr val="FF0000"/>
                          </a:solidFill>
                          <a:latin typeface="Anton"/>
                          <a:ea typeface="Anton"/>
                          <a:cs typeface="Anton"/>
                          <a:sym typeface="Anton"/>
                        </a:rPr>
                        <a:t>Metoda Pembelajaran</a:t>
                      </a:r>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00CC99"/>
                    </a:solidFill>
                  </a:tcPr>
                </a:tc>
                <a:tc>
                  <a:txBody>
                    <a:bodyPr/>
                    <a:lstStyle/>
                    <a:p>
                      <a:pPr marL="0" marR="0" lvl="0" indent="0" algn="l" rtl="0">
                        <a:spcBef>
                          <a:spcPts val="0"/>
                        </a:spcBef>
                        <a:spcAft>
                          <a:spcPts val="0"/>
                        </a:spcAft>
                        <a:buNone/>
                      </a:pPr>
                      <a:r>
                        <a:rPr lang="en-US" sz="2000" b="0">
                          <a:solidFill>
                            <a:srgbClr val="FF0000"/>
                          </a:solidFill>
                          <a:latin typeface="Anton"/>
                          <a:ea typeface="Anton"/>
                          <a:cs typeface="Anton"/>
                          <a:sym typeface="Anton"/>
                        </a:rPr>
                        <a:t>Orientasi</a:t>
                      </a:r>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00CC99"/>
                    </a:solidFill>
                  </a:tcPr>
                </a:tc>
                <a:extLst>
                  <a:ext uri="{0D108BD9-81ED-4DB2-BD59-A6C34878D82A}">
                    <a16:rowId xmlns:a16="http://schemas.microsoft.com/office/drawing/2014/main" val="10000"/>
                  </a:ext>
                </a:extLst>
              </a:tr>
              <a:tr h="661600">
                <a:tc>
                  <a:txBody>
                    <a:bodyPr/>
                    <a:lstStyle/>
                    <a:p>
                      <a:pPr marL="0" marR="0" lvl="0" indent="0" algn="ctr" rtl="0">
                        <a:spcBef>
                          <a:spcPts val="0"/>
                        </a:spcBef>
                        <a:spcAft>
                          <a:spcPts val="0"/>
                        </a:spcAft>
                        <a:buNone/>
                      </a:pPr>
                      <a:r>
                        <a:rPr lang="en-US" sz="1600" dirty="0">
                          <a:solidFill>
                            <a:schemeClr val="accent6">
                              <a:lumMod val="60000"/>
                              <a:lumOff val="40000"/>
                            </a:schemeClr>
                          </a:solidFill>
                          <a:latin typeface="Arial Black"/>
                          <a:ea typeface="Arial Black"/>
                          <a:cs typeface="Arial Black"/>
                          <a:sym typeface="Arial Black"/>
                        </a:rPr>
                        <a:t>1</a:t>
                      </a:r>
                      <a:endParaRPr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tc>
                  <a:txBody>
                    <a:bodyPr/>
                    <a:lstStyle/>
                    <a:p>
                      <a:pPr marL="0" marR="0" lvl="0" indent="0" algn="l" rtl="0">
                        <a:spcBef>
                          <a:spcPts val="0"/>
                        </a:spcBef>
                        <a:spcAft>
                          <a:spcPts val="0"/>
                        </a:spcAft>
                        <a:buNone/>
                      </a:pPr>
                      <a:r>
                        <a:rPr lang="en-US" sz="1600" b="0" dirty="0">
                          <a:solidFill>
                            <a:schemeClr val="accent6">
                              <a:lumMod val="60000"/>
                              <a:lumOff val="40000"/>
                            </a:schemeClr>
                          </a:solidFill>
                          <a:latin typeface="Arial Black"/>
                          <a:ea typeface="Arial Black"/>
                          <a:cs typeface="Arial Black"/>
                          <a:sym typeface="Arial Black"/>
                        </a:rPr>
                        <a:t>Small Group Discussion</a:t>
                      </a:r>
                      <a:endParaRPr sz="1600"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tc>
                  <a:txBody>
                    <a:bodyPr/>
                    <a:lstStyle/>
                    <a:p>
                      <a:pPr marL="0" marR="0" lvl="0" indent="0" algn="l" rtl="0">
                        <a:spcBef>
                          <a:spcPts val="0"/>
                        </a:spcBef>
                        <a:spcAft>
                          <a:spcPts val="0"/>
                        </a:spcAft>
                        <a:buNone/>
                      </a:pPr>
                      <a:r>
                        <a:rPr lang="en-US" sz="1600" dirty="0" err="1">
                          <a:solidFill>
                            <a:schemeClr val="accent6">
                              <a:lumMod val="60000"/>
                              <a:lumOff val="40000"/>
                            </a:schemeClr>
                          </a:solidFill>
                        </a:rPr>
                        <a:t>Berbagi</a:t>
                      </a:r>
                      <a:r>
                        <a:rPr lang="en-US" sz="1600" dirty="0">
                          <a:solidFill>
                            <a:schemeClr val="accent6">
                              <a:lumMod val="60000"/>
                              <a:lumOff val="40000"/>
                            </a:schemeClr>
                          </a:solidFill>
                        </a:rPr>
                        <a:t> </a:t>
                      </a:r>
                      <a:r>
                        <a:rPr lang="en-US" sz="1600" dirty="0" err="1">
                          <a:solidFill>
                            <a:schemeClr val="accent6">
                              <a:lumMod val="60000"/>
                              <a:lumOff val="40000"/>
                            </a:schemeClr>
                          </a:solidFill>
                        </a:rPr>
                        <a:t>pengetahuan</a:t>
                      </a:r>
                      <a:r>
                        <a:rPr lang="en-US" sz="1600" dirty="0">
                          <a:solidFill>
                            <a:schemeClr val="accent6">
                              <a:lumMod val="60000"/>
                              <a:lumOff val="40000"/>
                            </a:schemeClr>
                          </a:solidFill>
                        </a:rPr>
                        <a:t> </a:t>
                      </a:r>
                      <a:r>
                        <a:rPr lang="en-US" sz="1600" dirty="0" err="1">
                          <a:solidFill>
                            <a:schemeClr val="accent6">
                              <a:lumMod val="60000"/>
                              <a:lumOff val="40000"/>
                            </a:schemeClr>
                          </a:solidFill>
                        </a:rPr>
                        <a:t>dan</a:t>
                      </a:r>
                      <a:r>
                        <a:rPr lang="en-US" sz="1600" dirty="0">
                          <a:solidFill>
                            <a:schemeClr val="accent6">
                              <a:lumMod val="60000"/>
                              <a:lumOff val="40000"/>
                            </a:schemeClr>
                          </a:solidFill>
                        </a:rPr>
                        <a:t> </a:t>
                      </a:r>
                      <a:r>
                        <a:rPr lang="en-US" sz="1600" dirty="0" err="1">
                          <a:solidFill>
                            <a:schemeClr val="accent6">
                              <a:lumMod val="60000"/>
                              <a:lumOff val="40000"/>
                            </a:schemeClr>
                          </a:solidFill>
                        </a:rPr>
                        <a:t>pengalaman</a:t>
                      </a:r>
                      <a:r>
                        <a:rPr lang="en-US" sz="1600" dirty="0">
                          <a:solidFill>
                            <a:schemeClr val="accent6">
                              <a:lumMod val="60000"/>
                              <a:lumOff val="40000"/>
                            </a:schemeClr>
                          </a:solidFill>
                        </a:rPr>
                        <a:t> &amp; </a:t>
                      </a:r>
                      <a:r>
                        <a:rPr lang="en-US" sz="1600" dirty="0" err="1">
                          <a:solidFill>
                            <a:schemeClr val="accent6">
                              <a:lumMod val="60000"/>
                              <a:lumOff val="40000"/>
                            </a:schemeClr>
                          </a:solidFill>
                        </a:rPr>
                        <a:t>kemampuan</a:t>
                      </a:r>
                      <a:r>
                        <a:rPr lang="en-US" sz="1600" dirty="0">
                          <a:solidFill>
                            <a:schemeClr val="accent6">
                              <a:lumMod val="60000"/>
                              <a:lumOff val="40000"/>
                            </a:schemeClr>
                          </a:solidFill>
                        </a:rPr>
                        <a:t> </a:t>
                      </a:r>
                      <a:r>
                        <a:rPr lang="en-US" sz="1600" dirty="0" err="1">
                          <a:solidFill>
                            <a:schemeClr val="accent6">
                              <a:lumMod val="60000"/>
                              <a:lumOff val="40000"/>
                            </a:schemeClr>
                          </a:solidFill>
                        </a:rPr>
                        <a:t>komunikasi</a:t>
                      </a:r>
                      <a:r>
                        <a:rPr lang="en-US" sz="1600" dirty="0">
                          <a:solidFill>
                            <a:schemeClr val="accent6">
                              <a:lumMod val="60000"/>
                              <a:lumOff val="40000"/>
                            </a:schemeClr>
                          </a:solidFill>
                        </a:rPr>
                        <a:t>.</a:t>
                      </a:r>
                      <a:endParaRPr sz="1600"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extLst>
                  <a:ext uri="{0D108BD9-81ED-4DB2-BD59-A6C34878D82A}">
                    <a16:rowId xmlns:a16="http://schemas.microsoft.com/office/drawing/2014/main" val="10001"/>
                  </a:ext>
                </a:extLst>
              </a:tr>
              <a:tr h="661600">
                <a:tc>
                  <a:txBody>
                    <a:bodyPr/>
                    <a:lstStyle/>
                    <a:p>
                      <a:pPr marL="0" marR="0" lvl="0" indent="0" algn="ctr" rtl="0">
                        <a:spcBef>
                          <a:spcPts val="0"/>
                        </a:spcBef>
                        <a:spcAft>
                          <a:spcPts val="0"/>
                        </a:spcAft>
                        <a:buNone/>
                      </a:pPr>
                      <a:r>
                        <a:rPr lang="en-US" sz="1600">
                          <a:solidFill>
                            <a:schemeClr val="accent6">
                              <a:lumMod val="60000"/>
                              <a:lumOff val="40000"/>
                            </a:schemeClr>
                          </a:solidFill>
                          <a:latin typeface="Arial Black"/>
                          <a:ea typeface="Arial Black"/>
                          <a:cs typeface="Arial Black"/>
                          <a:sym typeface="Arial Black"/>
                        </a:rPr>
                        <a:t>2</a:t>
                      </a:r>
                      <a:endParaRPr>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E6F6EF"/>
                    </a:solidFill>
                  </a:tcPr>
                </a:tc>
                <a:tc>
                  <a:txBody>
                    <a:bodyPr/>
                    <a:lstStyle/>
                    <a:p>
                      <a:pPr marL="0" marR="0" lvl="0" indent="0" algn="l" rtl="0">
                        <a:spcBef>
                          <a:spcPts val="0"/>
                        </a:spcBef>
                        <a:spcAft>
                          <a:spcPts val="0"/>
                        </a:spcAft>
                        <a:buNone/>
                      </a:pPr>
                      <a:r>
                        <a:rPr lang="en-US" sz="1600" b="0" dirty="0">
                          <a:solidFill>
                            <a:schemeClr val="accent6">
                              <a:lumMod val="60000"/>
                              <a:lumOff val="40000"/>
                            </a:schemeClr>
                          </a:solidFill>
                          <a:latin typeface="Arial Black"/>
                          <a:ea typeface="Arial Black"/>
                          <a:cs typeface="Arial Black"/>
                          <a:sym typeface="Arial Black"/>
                        </a:rPr>
                        <a:t>Role-Play &amp; Simulation</a:t>
                      </a:r>
                      <a:endParaRPr sz="1600"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E6F6EF"/>
                    </a:solidFill>
                  </a:tcPr>
                </a:tc>
                <a:tc>
                  <a:txBody>
                    <a:bodyPr/>
                    <a:lstStyle/>
                    <a:p>
                      <a:pPr marL="0" marR="0" lvl="0" indent="0" algn="l" rtl="0">
                        <a:spcBef>
                          <a:spcPts val="0"/>
                        </a:spcBef>
                        <a:spcAft>
                          <a:spcPts val="0"/>
                        </a:spcAft>
                        <a:buNone/>
                      </a:pPr>
                      <a:r>
                        <a:rPr lang="en-US" sz="1600" dirty="0" err="1">
                          <a:solidFill>
                            <a:schemeClr val="accent6">
                              <a:lumMod val="60000"/>
                              <a:lumOff val="40000"/>
                            </a:schemeClr>
                          </a:solidFill>
                        </a:rPr>
                        <a:t>Belajar</a:t>
                      </a:r>
                      <a:r>
                        <a:rPr lang="en-US" sz="1600" dirty="0">
                          <a:solidFill>
                            <a:schemeClr val="accent6">
                              <a:lumMod val="60000"/>
                              <a:lumOff val="40000"/>
                            </a:schemeClr>
                          </a:solidFill>
                        </a:rPr>
                        <a:t> dg </a:t>
                      </a:r>
                      <a:r>
                        <a:rPr lang="en-US" sz="1600" dirty="0" err="1">
                          <a:solidFill>
                            <a:schemeClr val="accent6">
                              <a:lumMod val="60000"/>
                              <a:lumOff val="40000"/>
                            </a:schemeClr>
                          </a:solidFill>
                        </a:rPr>
                        <a:t>bermain</a:t>
                      </a:r>
                      <a:r>
                        <a:rPr lang="en-US" sz="1600" dirty="0">
                          <a:solidFill>
                            <a:schemeClr val="accent6">
                              <a:lumMod val="60000"/>
                              <a:lumOff val="40000"/>
                            </a:schemeClr>
                          </a:solidFill>
                        </a:rPr>
                        <a:t> </a:t>
                      </a:r>
                      <a:r>
                        <a:rPr lang="en-US" sz="1600" dirty="0" err="1">
                          <a:solidFill>
                            <a:schemeClr val="accent6">
                              <a:lumMod val="60000"/>
                              <a:lumOff val="40000"/>
                            </a:schemeClr>
                          </a:solidFill>
                        </a:rPr>
                        <a:t>peran</a:t>
                      </a:r>
                      <a:r>
                        <a:rPr lang="en-US" sz="1600" dirty="0">
                          <a:solidFill>
                            <a:schemeClr val="accent6">
                              <a:lumMod val="60000"/>
                              <a:lumOff val="40000"/>
                            </a:schemeClr>
                          </a:solidFill>
                        </a:rPr>
                        <a:t> </a:t>
                      </a:r>
                      <a:r>
                        <a:rPr lang="en-US" sz="1600" dirty="0" err="1">
                          <a:solidFill>
                            <a:schemeClr val="accent6">
                              <a:lumMod val="60000"/>
                              <a:lumOff val="40000"/>
                            </a:schemeClr>
                          </a:solidFill>
                        </a:rPr>
                        <a:t>dan</a:t>
                      </a:r>
                      <a:r>
                        <a:rPr lang="en-US" sz="1600" dirty="0">
                          <a:solidFill>
                            <a:schemeClr val="accent6">
                              <a:lumMod val="60000"/>
                              <a:lumOff val="40000"/>
                            </a:schemeClr>
                          </a:solidFill>
                        </a:rPr>
                        <a:t> </a:t>
                      </a:r>
                      <a:r>
                        <a:rPr lang="en-US" sz="1600" dirty="0" err="1">
                          <a:solidFill>
                            <a:schemeClr val="accent6">
                              <a:lumMod val="60000"/>
                              <a:lumOff val="40000"/>
                            </a:schemeClr>
                          </a:solidFill>
                        </a:rPr>
                        <a:t>menirukan</a:t>
                      </a:r>
                      <a:r>
                        <a:rPr lang="en-US" sz="1600" dirty="0">
                          <a:solidFill>
                            <a:schemeClr val="accent6">
                              <a:lumMod val="60000"/>
                              <a:lumOff val="40000"/>
                            </a:schemeClr>
                          </a:solidFill>
                        </a:rPr>
                        <a:t> </a:t>
                      </a:r>
                      <a:r>
                        <a:rPr lang="en-US" sz="1600" dirty="0" err="1">
                          <a:solidFill>
                            <a:schemeClr val="accent6">
                              <a:lumMod val="60000"/>
                              <a:lumOff val="40000"/>
                            </a:schemeClr>
                          </a:solidFill>
                        </a:rPr>
                        <a:t>gerak</a:t>
                      </a:r>
                      <a:r>
                        <a:rPr lang="en-US" sz="1600" dirty="0">
                          <a:solidFill>
                            <a:schemeClr val="accent6">
                              <a:lumMod val="60000"/>
                              <a:lumOff val="40000"/>
                            </a:schemeClr>
                          </a:solidFill>
                        </a:rPr>
                        <a:t> / model / </a:t>
                      </a:r>
                      <a:r>
                        <a:rPr lang="en-US" sz="1600" dirty="0" err="1">
                          <a:solidFill>
                            <a:schemeClr val="accent6">
                              <a:lumMod val="60000"/>
                              <a:lumOff val="40000"/>
                            </a:schemeClr>
                          </a:solidFill>
                        </a:rPr>
                        <a:t>pola</a:t>
                      </a:r>
                      <a:r>
                        <a:rPr lang="en-US" sz="1600" dirty="0">
                          <a:solidFill>
                            <a:schemeClr val="accent6">
                              <a:lumMod val="60000"/>
                              <a:lumOff val="40000"/>
                            </a:schemeClr>
                          </a:solidFill>
                        </a:rPr>
                        <a:t> / </a:t>
                      </a:r>
                      <a:r>
                        <a:rPr lang="en-US" sz="1600" dirty="0" err="1">
                          <a:solidFill>
                            <a:schemeClr val="accent6">
                              <a:lumMod val="60000"/>
                              <a:lumOff val="40000"/>
                            </a:schemeClr>
                          </a:solidFill>
                        </a:rPr>
                        <a:t>prosedur</a:t>
                      </a:r>
                      <a:r>
                        <a:rPr lang="en-US" sz="1600" dirty="0">
                          <a:solidFill>
                            <a:schemeClr val="accent6">
                              <a:lumMod val="60000"/>
                              <a:lumOff val="40000"/>
                            </a:schemeClr>
                          </a:solidFill>
                        </a:rPr>
                        <a:t>.</a:t>
                      </a:r>
                      <a:endParaRPr sz="1600"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E6F6EF"/>
                    </a:solidFill>
                  </a:tcPr>
                </a:tc>
                <a:extLst>
                  <a:ext uri="{0D108BD9-81ED-4DB2-BD59-A6C34878D82A}">
                    <a16:rowId xmlns:a16="http://schemas.microsoft.com/office/drawing/2014/main" val="10002"/>
                  </a:ext>
                </a:extLst>
              </a:tr>
              <a:tr h="616375">
                <a:tc>
                  <a:txBody>
                    <a:bodyPr/>
                    <a:lstStyle/>
                    <a:p>
                      <a:pPr marL="0" marR="0" lvl="0" indent="0" algn="ctr" rtl="0">
                        <a:spcBef>
                          <a:spcPts val="0"/>
                        </a:spcBef>
                        <a:spcAft>
                          <a:spcPts val="0"/>
                        </a:spcAft>
                        <a:buNone/>
                      </a:pPr>
                      <a:r>
                        <a:rPr lang="en-US" sz="1600">
                          <a:solidFill>
                            <a:schemeClr val="accent6">
                              <a:lumMod val="60000"/>
                              <a:lumOff val="40000"/>
                            </a:schemeClr>
                          </a:solidFill>
                          <a:latin typeface="Arial Black"/>
                          <a:ea typeface="Arial Black"/>
                          <a:cs typeface="Arial Black"/>
                          <a:sym typeface="Arial Black"/>
                        </a:rPr>
                        <a:t>3</a:t>
                      </a:r>
                      <a:endParaRPr>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tc>
                  <a:txBody>
                    <a:bodyPr/>
                    <a:lstStyle/>
                    <a:p>
                      <a:pPr marL="0" marR="0" lvl="0" indent="0" algn="l" rtl="0">
                        <a:spcBef>
                          <a:spcPts val="0"/>
                        </a:spcBef>
                        <a:spcAft>
                          <a:spcPts val="0"/>
                        </a:spcAft>
                        <a:buNone/>
                      </a:pPr>
                      <a:r>
                        <a:rPr lang="en-US" sz="1600" b="0" dirty="0">
                          <a:solidFill>
                            <a:schemeClr val="accent6">
                              <a:lumMod val="60000"/>
                              <a:lumOff val="40000"/>
                            </a:schemeClr>
                          </a:solidFill>
                          <a:latin typeface="Arial Black"/>
                          <a:ea typeface="Arial Black"/>
                          <a:cs typeface="Arial Black"/>
                          <a:sym typeface="Arial Black"/>
                        </a:rPr>
                        <a:t>Discovery Learning</a:t>
                      </a:r>
                      <a:endParaRPr sz="1600"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tc>
                  <a:txBody>
                    <a:bodyPr/>
                    <a:lstStyle/>
                    <a:p>
                      <a:pPr marL="0" marR="0" lvl="0" indent="0" algn="l" rtl="0">
                        <a:spcBef>
                          <a:spcPts val="0"/>
                        </a:spcBef>
                        <a:spcAft>
                          <a:spcPts val="0"/>
                        </a:spcAft>
                        <a:buNone/>
                      </a:pPr>
                      <a:r>
                        <a:rPr lang="en-US" sz="1600" dirty="0" err="1">
                          <a:solidFill>
                            <a:schemeClr val="accent6">
                              <a:lumMod val="60000"/>
                              <a:lumOff val="40000"/>
                            </a:schemeClr>
                          </a:solidFill>
                        </a:rPr>
                        <a:t>Belajar</a:t>
                      </a:r>
                      <a:r>
                        <a:rPr lang="en-US" sz="1600" dirty="0">
                          <a:solidFill>
                            <a:schemeClr val="accent6">
                              <a:lumMod val="60000"/>
                              <a:lumOff val="40000"/>
                            </a:schemeClr>
                          </a:solidFill>
                        </a:rPr>
                        <a:t> </a:t>
                      </a:r>
                      <a:r>
                        <a:rPr lang="en-US" sz="1600" dirty="0" err="1">
                          <a:solidFill>
                            <a:schemeClr val="accent6">
                              <a:lumMod val="60000"/>
                              <a:lumOff val="40000"/>
                            </a:schemeClr>
                          </a:solidFill>
                        </a:rPr>
                        <a:t>melalui</a:t>
                      </a:r>
                      <a:r>
                        <a:rPr lang="en-US" sz="1600" dirty="0">
                          <a:solidFill>
                            <a:schemeClr val="accent6">
                              <a:lumMod val="60000"/>
                              <a:lumOff val="40000"/>
                            </a:schemeClr>
                          </a:solidFill>
                        </a:rPr>
                        <a:t> </a:t>
                      </a:r>
                      <a:r>
                        <a:rPr lang="en-US" sz="1600" dirty="0" err="1">
                          <a:solidFill>
                            <a:schemeClr val="accent6">
                              <a:lumMod val="60000"/>
                              <a:lumOff val="40000"/>
                            </a:schemeClr>
                          </a:solidFill>
                        </a:rPr>
                        <a:t>penelusuran</a:t>
                      </a:r>
                      <a:r>
                        <a:rPr lang="en-US" sz="1600" dirty="0">
                          <a:solidFill>
                            <a:schemeClr val="accent6">
                              <a:lumMod val="60000"/>
                              <a:lumOff val="40000"/>
                            </a:schemeClr>
                          </a:solidFill>
                        </a:rPr>
                        <a:t>, </a:t>
                      </a:r>
                      <a:r>
                        <a:rPr lang="en-US" sz="1600" dirty="0" err="1">
                          <a:solidFill>
                            <a:schemeClr val="accent6">
                              <a:lumMod val="60000"/>
                              <a:lumOff val="40000"/>
                            </a:schemeClr>
                          </a:solidFill>
                        </a:rPr>
                        <a:t>penelitian</a:t>
                      </a:r>
                      <a:r>
                        <a:rPr lang="en-US" sz="1600" dirty="0">
                          <a:solidFill>
                            <a:schemeClr val="accent6">
                              <a:lumMod val="60000"/>
                              <a:lumOff val="40000"/>
                            </a:schemeClr>
                          </a:solidFill>
                        </a:rPr>
                        <a:t> </a:t>
                      </a:r>
                      <a:r>
                        <a:rPr lang="en-US" sz="1600" dirty="0" err="1">
                          <a:solidFill>
                            <a:schemeClr val="accent6">
                              <a:lumMod val="60000"/>
                              <a:lumOff val="40000"/>
                            </a:schemeClr>
                          </a:solidFill>
                        </a:rPr>
                        <a:t>dan</a:t>
                      </a:r>
                      <a:r>
                        <a:rPr lang="en-US" sz="1600" dirty="0">
                          <a:solidFill>
                            <a:schemeClr val="accent6">
                              <a:lumMod val="60000"/>
                              <a:lumOff val="40000"/>
                            </a:schemeClr>
                          </a:solidFill>
                        </a:rPr>
                        <a:t> </a:t>
                      </a:r>
                      <a:r>
                        <a:rPr lang="en-US" sz="1600" dirty="0" err="1">
                          <a:solidFill>
                            <a:schemeClr val="accent6">
                              <a:lumMod val="60000"/>
                              <a:lumOff val="40000"/>
                            </a:schemeClr>
                          </a:solidFill>
                        </a:rPr>
                        <a:t>pembuktian</a:t>
                      </a:r>
                      <a:r>
                        <a:rPr lang="en-US" sz="1600" dirty="0">
                          <a:solidFill>
                            <a:schemeClr val="accent6">
                              <a:lumMod val="60000"/>
                              <a:lumOff val="40000"/>
                            </a:schemeClr>
                          </a:solidFill>
                        </a:rPr>
                        <a:t>/</a:t>
                      </a:r>
                      <a:r>
                        <a:rPr lang="en-US" sz="1600" dirty="0" err="1">
                          <a:solidFill>
                            <a:schemeClr val="accent6">
                              <a:lumMod val="60000"/>
                              <a:lumOff val="40000"/>
                            </a:schemeClr>
                          </a:solidFill>
                        </a:rPr>
                        <a:t>penemuan</a:t>
                      </a:r>
                      <a:endParaRPr sz="1600"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extLst>
                  <a:ext uri="{0D108BD9-81ED-4DB2-BD59-A6C34878D82A}">
                    <a16:rowId xmlns:a16="http://schemas.microsoft.com/office/drawing/2014/main" val="10003"/>
                  </a:ext>
                </a:extLst>
              </a:tr>
              <a:tr h="616375">
                <a:tc>
                  <a:txBody>
                    <a:bodyPr/>
                    <a:lstStyle/>
                    <a:p>
                      <a:pPr marL="0" marR="0" lvl="0" indent="0" algn="ctr" rtl="0">
                        <a:spcBef>
                          <a:spcPts val="0"/>
                        </a:spcBef>
                        <a:spcAft>
                          <a:spcPts val="0"/>
                        </a:spcAft>
                        <a:buNone/>
                      </a:pPr>
                      <a:r>
                        <a:rPr lang="en-US" sz="1600">
                          <a:solidFill>
                            <a:schemeClr val="accent6">
                              <a:lumMod val="60000"/>
                              <a:lumOff val="40000"/>
                            </a:schemeClr>
                          </a:solidFill>
                          <a:latin typeface="Arial Black"/>
                          <a:ea typeface="Arial Black"/>
                          <a:cs typeface="Arial Black"/>
                          <a:sym typeface="Arial Black"/>
                        </a:rPr>
                        <a:t>4</a:t>
                      </a:r>
                      <a:endParaRPr>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E6F6EF"/>
                    </a:solidFill>
                  </a:tcPr>
                </a:tc>
                <a:tc>
                  <a:txBody>
                    <a:bodyPr/>
                    <a:lstStyle/>
                    <a:p>
                      <a:pPr marL="0" marR="0" lvl="0" indent="0" algn="l" rtl="0">
                        <a:spcBef>
                          <a:spcPts val="0"/>
                        </a:spcBef>
                        <a:spcAft>
                          <a:spcPts val="0"/>
                        </a:spcAft>
                        <a:buNone/>
                      </a:pPr>
                      <a:r>
                        <a:rPr lang="en-US" sz="1600" b="0">
                          <a:solidFill>
                            <a:schemeClr val="accent6">
                              <a:lumMod val="60000"/>
                              <a:lumOff val="40000"/>
                            </a:schemeClr>
                          </a:solidFill>
                          <a:latin typeface="Arial Black"/>
                          <a:ea typeface="Arial Black"/>
                          <a:cs typeface="Arial Black"/>
                          <a:sym typeface="Arial Black"/>
                        </a:rPr>
                        <a:t>Self-Directed Learning</a:t>
                      </a:r>
                      <a:endParaRPr sz="160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E6F6EF"/>
                    </a:solidFill>
                  </a:tcPr>
                </a:tc>
                <a:tc>
                  <a:txBody>
                    <a:bodyPr/>
                    <a:lstStyle/>
                    <a:p>
                      <a:pPr marL="0" marR="0" lvl="0" indent="0" algn="l" rtl="0">
                        <a:spcBef>
                          <a:spcPts val="0"/>
                        </a:spcBef>
                        <a:spcAft>
                          <a:spcPts val="0"/>
                        </a:spcAft>
                        <a:buNone/>
                      </a:pPr>
                      <a:r>
                        <a:rPr lang="en-US" sz="1600" dirty="0" err="1">
                          <a:solidFill>
                            <a:schemeClr val="accent6">
                              <a:lumMod val="60000"/>
                              <a:lumOff val="40000"/>
                            </a:schemeClr>
                          </a:solidFill>
                        </a:rPr>
                        <a:t>Belajar</a:t>
                      </a:r>
                      <a:r>
                        <a:rPr lang="en-US" sz="1600" dirty="0">
                          <a:solidFill>
                            <a:schemeClr val="accent6">
                              <a:lumMod val="60000"/>
                              <a:lumOff val="40000"/>
                            </a:schemeClr>
                          </a:solidFill>
                        </a:rPr>
                        <a:t> </a:t>
                      </a:r>
                      <a:r>
                        <a:rPr lang="en-US" sz="1600" dirty="0" err="1">
                          <a:solidFill>
                            <a:schemeClr val="accent6">
                              <a:lumMod val="60000"/>
                              <a:lumOff val="40000"/>
                            </a:schemeClr>
                          </a:solidFill>
                        </a:rPr>
                        <a:t>berdasarkan</a:t>
                      </a:r>
                      <a:r>
                        <a:rPr lang="en-US" sz="1600" dirty="0">
                          <a:solidFill>
                            <a:schemeClr val="accent6">
                              <a:lumMod val="60000"/>
                              <a:lumOff val="40000"/>
                            </a:schemeClr>
                          </a:solidFill>
                        </a:rPr>
                        <a:t> </a:t>
                      </a:r>
                      <a:r>
                        <a:rPr lang="en-US" sz="1600" dirty="0" err="1">
                          <a:solidFill>
                            <a:schemeClr val="accent6">
                              <a:lumMod val="60000"/>
                              <a:lumOff val="40000"/>
                            </a:schemeClr>
                          </a:solidFill>
                        </a:rPr>
                        <a:t>pengalamannya</a:t>
                      </a:r>
                      <a:r>
                        <a:rPr lang="en-US" sz="1600" dirty="0">
                          <a:solidFill>
                            <a:schemeClr val="accent6">
                              <a:lumMod val="60000"/>
                              <a:lumOff val="40000"/>
                            </a:schemeClr>
                          </a:solidFill>
                        </a:rPr>
                        <a:t> </a:t>
                      </a:r>
                      <a:r>
                        <a:rPr lang="en-US" sz="1600" dirty="0" err="1">
                          <a:solidFill>
                            <a:schemeClr val="accent6">
                              <a:lumMod val="60000"/>
                              <a:lumOff val="40000"/>
                            </a:schemeClr>
                          </a:solidFill>
                        </a:rPr>
                        <a:t>sendiri</a:t>
                      </a:r>
                      <a:r>
                        <a:rPr lang="en-US" sz="1600" dirty="0">
                          <a:solidFill>
                            <a:schemeClr val="accent6">
                              <a:lumMod val="60000"/>
                              <a:lumOff val="40000"/>
                            </a:schemeClr>
                          </a:solidFill>
                        </a:rPr>
                        <a:t>.</a:t>
                      </a:r>
                      <a:endParaRPr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E6F6EF"/>
                    </a:solidFill>
                  </a:tcPr>
                </a:tc>
                <a:extLst>
                  <a:ext uri="{0D108BD9-81ED-4DB2-BD59-A6C34878D82A}">
                    <a16:rowId xmlns:a16="http://schemas.microsoft.com/office/drawing/2014/main" val="10004"/>
                  </a:ext>
                </a:extLst>
              </a:tr>
              <a:tr h="661600">
                <a:tc>
                  <a:txBody>
                    <a:bodyPr/>
                    <a:lstStyle/>
                    <a:p>
                      <a:pPr marL="0" marR="0" lvl="0" indent="0" algn="ctr" rtl="0">
                        <a:spcBef>
                          <a:spcPts val="0"/>
                        </a:spcBef>
                        <a:spcAft>
                          <a:spcPts val="0"/>
                        </a:spcAft>
                        <a:buNone/>
                      </a:pPr>
                      <a:r>
                        <a:rPr lang="en-US" sz="1600">
                          <a:solidFill>
                            <a:schemeClr val="accent6">
                              <a:lumMod val="60000"/>
                              <a:lumOff val="40000"/>
                            </a:schemeClr>
                          </a:solidFill>
                          <a:latin typeface="Arial Black"/>
                          <a:ea typeface="Arial Black"/>
                          <a:cs typeface="Arial Black"/>
                          <a:sym typeface="Arial Black"/>
                        </a:rPr>
                        <a:t>5</a:t>
                      </a:r>
                      <a:endParaRPr>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tc>
                  <a:txBody>
                    <a:bodyPr/>
                    <a:lstStyle/>
                    <a:p>
                      <a:pPr marL="0" marR="0" lvl="0" indent="0" algn="l" rtl="0">
                        <a:spcBef>
                          <a:spcPts val="0"/>
                        </a:spcBef>
                        <a:spcAft>
                          <a:spcPts val="0"/>
                        </a:spcAft>
                        <a:buNone/>
                      </a:pPr>
                      <a:r>
                        <a:rPr lang="en-US" sz="1600" b="0" dirty="0">
                          <a:solidFill>
                            <a:schemeClr val="accent6">
                              <a:lumMod val="60000"/>
                              <a:lumOff val="40000"/>
                            </a:schemeClr>
                          </a:solidFill>
                          <a:latin typeface="Arial Black"/>
                          <a:ea typeface="Arial Black"/>
                          <a:cs typeface="Arial Black"/>
                          <a:sym typeface="Arial Black"/>
                        </a:rPr>
                        <a:t>Cooperative Learning</a:t>
                      </a:r>
                      <a:endParaRPr sz="1600"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tc>
                  <a:txBody>
                    <a:bodyPr/>
                    <a:lstStyle/>
                    <a:p>
                      <a:pPr marL="0" marR="0" lvl="0" indent="0" algn="l" rtl="0">
                        <a:spcBef>
                          <a:spcPts val="0"/>
                        </a:spcBef>
                        <a:spcAft>
                          <a:spcPts val="0"/>
                        </a:spcAft>
                        <a:buNone/>
                      </a:pPr>
                      <a:r>
                        <a:rPr lang="en-US" sz="1600" dirty="0" err="1">
                          <a:solidFill>
                            <a:schemeClr val="accent6">
                              <a:lumMod val="60000"/>
                              <a:lumOff val="40000"/>
                            </a:schemeClr>
                          </a:solidFill>
                        </a:rPr>
                        <a:t>Belajar</a:t>
                      </a:r>
                      <a:r>
                        <a:rPr lang="en-US" sz="1600" dirty="0">
                          <a:solidFill>
                            <a:schemeClr val="accent6">
                              <a:lumMod val="60000"/>
                              <a:lumOff val="40000"/>
                            </a:schemeClr>
                          </a:solidFill>
                        </a:rPr>
                        <a:t> </a:t>
                      </a:r>
                      <a:r>
                        <a:rPr lang="en-US" sz="1600" dirty="0" err="1">
                          <a:solidFill>
                            <a:schemeClr val="accent6">
                              <a:lumMod val="60000"/>
                              <a:lumOff val="40000"/>
                            </a:schemeClr>
                          </a:solidFill>
                        </a:rPr>
                        <a:t>dalam</a:t>
                      </a:r>
                      <a:r>
                        <a:rPr lang="en-US" sz="1600" dirty="0">
                          <a:solidFill>
                            <a:schemeClr val="accent6">
                              <a:lumMod val="60000"/>
                              <a:lumOff val="40000"/>
                            </a:schemeClr>
                          </a:solidFill>
                        </a:rPr>
                        <a:t> </a:t>
                      </a:r>
                      <a:r>
                        <a:rPr lang="en-US" sz="1600" dirty="0" err="1">
                          <a:solidFill>
                            <a:schemeClr val="accent6">
                              <a:lumMod val="60000"/>
                              <a:lumOff val="40000"/>
                            </a:schemeClr>
                          </a:solidFill>
                        </a:rPr>
                        <a:t>tim</a:t>
                      </a:r>
                      <a:r>
                        <a:rPr lang="en-US" sz="1600" dirty="0">
                          <a:solidFill>
                            <a:schemeClr val="accent6">
                              <a:lumMod val="60000"/>
                              <a:lumOff val="40000"/>
                            </a:schemeClr>
                          </a:solidFill>
                        </a:rPr>
                        <a:t> </a:t>
                      </a:r>
                      <a:r>
                        <a:rPr lang="en-US" sz="1600" dirty="0" err="1">
                          <a:solidFill>
                            <a:schemeClr val="accent6">
                              <a:lumMod val="60000"/>
                              <a:lumOff val="40000"/>
                            </a:schemeClr>
                          </a:solidFill>
                        </a:rPr>
                        <a:t>dengan</a:t>
                      </a:r>
                      <a:r>
                        <a:rPr lang="en-US" sz="1600" dirty="0">
                          <a:solidFill>
                            <a:schemeClr val="accent6">
                              <a:lumMod val="60000"/>
                              <a:lumOff val="40000"/>
                            </a:schemeClr>
                          </a:solidFill>
                        </a:rPr>
                        <a:t> </a:t>
                      </a:r>
                      <a:r>
                        <a:rPr lang="en-US" sz="1600" dirty="0" err="1">
                          <a:solidFill>
                            <a:schemeClr val="accent6">
                              <a:lumMod val="60000"/>
                              <a:lumOff val="40000"/>
                            </a:schemeClr>
                          </a:solidFill>
                        </a:rPr>
                        <a:t>tugas</a:t>
                      </a:r>
                      <a:r>
                        <a:rPr lang="en-US" sz="1600" dirty="0">
                          <a:solidFill>
                            <a:schemeClr val="accent6">
                              <a:lumMod val="60000"/>
                              <a:lumOff val="40000"/>
                            </a:schemeClr>
                          </a:solidFill>
                        </a:rPr>
                        <a:t> yang </a:t>
                      </a:r>
                      <a:r>
                        <a:rPr lang="en-US" sz="1600" dirty="0" err="1">
                          <a:solidFill>
                            <a:schemeClr val="accent6">
                              <a:lumMod val="60000"/>
                              <a:lumOff val="40000"/>
                            </a:schemeClr>
                          </a:solidFill>
                        </a:rPr>
                        <a:t>sama</a:t>
                      </a:r>
                      <a:r>
                        <a:rPr lang="en-US" sz="1600" dirty="0">
                          <a:solidFill>
                            <a:schemeClr val="accent6">
                              <a:lumMod val="60000"/>
                              <a:lumOff val="40000"/>
                            </a:schemeClr>
                          </a:solidFill>
                        </a:rPr>
                        <a:t> </a:t>
                      </a:r>
                      <a:r>
                        <a:rPr lang="en-US" sz="1600" dirty="0" err="1">
                          <a:solidFill>
                            <a:schemeClr val="accent6">
                              <a:lumMod val="60000"/>
                              <a:lumOff val="40000"/>
                            </a:schemeClr>
                          </a:solidFill>
                        </a:rPr>
                        <a:t>untuk</a:t>
                      </a:r>
                      <a:r>
                        <a:rPr lang="en-US" sz="1600" dirty="0">
                          <a:solidFill>
                            <a:schemeClr val="accent6">
                              <a:lumMod val="60000"/>
                              <a:lumOff val="40000"/>
                            </a:schemeClr>
                          </a:solidFill>
                        </a:rPr>
                        <a:t> </a:t>
                      </a:r>
                      <a:r>
                        <a:rPr lang="en-US" sz="1600" dirty="0" err="1">
                          <a:solidFill>
                            <a:schemeClr val="accent6">
                              <a:lumMod val="60000"/>
                              <a:lumOff val="40000"/>
                            </a:schemeClr>
                          </a:solidFill>
                        </a:rPr>
                        <a:t>mencapai</a:t>
                      </a:r>
                      <a:r>
                        <a:rPr lang="en-US" sz="1600" dirty="0">
                          <a:solidFill>
                            <a:schemeClr val="accent6">
                              <a:lumMod val="60000"/>
                              <a:lumOff val="40000"/>
                            </a:schemeClr>
                          </a:solidFill>
                        </a:rPr>
                        <a:t> </a:t>
                      </a:r>
                      <a:r>
                        <a:rPr lang="en-US" sz="1600" dirty="0" err="1">
                          <a:solidFill>
                            <a:schemeClr val="accent6">
                              <a:lumMod val="60000"/>
                              <a:lumOff val="40000"/>
                            </a:schemeClr>
                          </a:solidFill>
                        </a:rPr>
                        <a:t>tujuan</a:t>
                      </a:r>
                      <a:r>
                        <a:rPr lang="en-US" sz="1600" dirty="0">
                          <a:solidFill>
                            <a:schemeClr val="accent6">
                              <a:lumMod val="60000"/>
                              <a:lumOff val="40000"/>
                            </a:schemeClr>
                          </a:solidFill>
                        </a:rPr>
                        <a:t> </a:t>
                      </a:r>
                      <a:r>
                        <a:rPr lang="en-US" sz="1600" dirty="0" err="1">
                          <a:solidFill>
                            <a:schemeClr val="accent6">
                              <a:lumMod val="60000"/>
                              <a:lumOff val="40000"/>
                            </a:schemeClr>
                          </a:solidFill>
                        </a:rPr>
                        <a:t>bersama</a:t>
                      </a:r>
                      <a:r>
                        <a:rPr lang="en-US" sz="1600" dirty="0">
                          <a:solidFill>
                            <a:schemeClr val="accent6">
                              <a:lumMod val="60000"/>
                              <a:lumOff val="40000"/>
                            </a:schemeClr>
                          </a:solidFill>
                        </a:rPr>
                        <a:t>.</a:t>
                      </a:r>
                      <a:endParaRPr sz="1600"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extLst>
                  <a:ext uri="{0D108BD9-81ED-4DB2-BD59-A6C34878D82A}">
                    <a16:rowId xmlns:a16="http://schemas.microsoft.com/office/drawing/2014/main" val="10005"/>
                  </a:ext>
                </a:extLst>
              </a:tr>
              <a:tr h="661600">
                <a:tc>
                  <a:txBody>
                    <a:bodyPr/>
                    <a:lstStyle/>
                    <a:p>
                      <a:pPr marL="0" marR="0" lvl="0" indent="0" algn="ctr" rtl="0">
                        <a:spcBef>
                          <a:spcPts val="0"/>
                        </a:spcBef>
                        <a:spcAft>
                          <a:spcPts val="0"/>
                        </a:spcAft>
                        <a:buNone/>
                      </a:pPr>
                      <a:r>
                        <a:rPr lang="en-US" sz="1600">
                          <a:solidFill>
                            <a:schemeClr val="accent6">
                              <a:lumMod val="60000"/>
                              <a:lumOff val="40000"/>
                            </a:schemeClr>
                          </a:solidFill>
                          <a:latin typeface="Arial Black"/>
                          <a:ea typeface="Arial Black"/>
                          <a:cs typeface="Arial Black"/>
                          <a:sym typeface="Arial Black"/>
                        </a:rPr>
                        <a:t>6</a:t>
                      </a:r>
                      <a:endParaRPr>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E6F6EF"/>
                    </a:solidFill>
                  </a:tcPr>
                </a:tc>
                <a:tc>
                  <a:txBody>
                    <a:bodyPr/>
                    <a:lstStyle/>
                    <a:p>
                      <a:pPr marL="0" marR="0" lvl="0" indent="0" algn="l" rtl="0">
                        <a:spcBef>
                          <a:spcPts val="0"/>
                        </a:spcBef>
                        <a:spcAft>
                          <a:spcPts val="0"/>
                        </a:spcAft>
                        <a:buNone/>
                      </a:pPr>
                      <a:r>
                        <a:rPr lang="en-US" sz="1600" b="0">
                          <a:solidFill>
                            <a:schemeClr val="accent6">
                              <a:lumMod val="60000"/>
                              <a:lumOff val="40000"/>
                            </a:schemeClr>
                          </a:solidFill>
                          <a:latin typeface="Arial Black"/>
                          <a:ea typeface="Arial Black"/>
                          <a:cs typeface="Arial Black"/>
                          <a:sym typeface="Arial Black"/>
                        </a:rPr>
                        <a:t>Collaborative Learning</a:t>
                      </a:r>
                      <a:endParaRPr sz="160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E6F6EF"/>
                    </a:solidFill>
                  </a:tcPr>
                </a:tc>
                <a:tc>
                  <a:txBody>
                    <a:bodyPr/>
                    <a:lstStyle/>
                    <a:p>
                      <a:pPr marL="0" marR="0" lvl="0" indent="0" algn="l" rtl="0">
                        <a:lnSpc>
                          <a:spcPct val="100000"/>
                        </a:lnSpc>
                        <a:spcBef>
                          <a:spcPts val="0"/>
                        </a:spcBef>
                        <a:spcAft>
                          <a:spcPts val="0"/>
                        </a:spcAft>
                        <a:buClr>
                          <a:schemeClr val="lt1"/>
                        </a:buClr>
                        <a:buSzPts val="1600"/>
                        <a:buFont typeface="Calibri"/>
                        <a:buNone/>
                      </a:pPr>
                      <a:r>
                        <a:rPr lang="en-US" sz="1600" dirty="0" err="1">
                          <a:solidFill>
                            <a:schemeClr val="accent6">
                              <a:lumMod val="60000"/>
                              <a:lumOff val="40000"/>
                            </a:schemeClr>
                          </a:solidFill>
                        </a:rPr>
                        <a:t>Belajar</a:t>
                      </a:r>
                      <a:r>
                        <a:rPr lang="en-US" sz="1600" dirty="0">
                          <a:solidFill>
                            <a:schemeClr val="accent6">
                              <a:lumMod val="60000"/>
                              <a:lumOff val="40000"/>
                            </a:schemeClr>
                          </a:solidFill>
                        </a:rPr>
                        <a:t> </a:t>
                      </a:r>
                      <a:r>
                        <a:rPr lang="en-US" sz="1600" dirty="0" err="1">
                          <a:solidFill>
                            <a:schemeClr val="accent6">
                              <a:lumMod val="60000"/>
                              <a:lumOff val="40000"/>
                            </a:schemeClr>
                          </a:solidFill>
                        </a:rPr>
                        <a:t>dalam</a:t>
                      </a:r>
                      <a:r>
                        <a:rPr lang="en-US" sz="1600" dirty="0">
                          <a:solidFill>
                            <a:schemeClr val="accent6">
                              <a:lumMod val="60000"/>
                              <a:lumOff val="40000"/>
                            </a:schemeClr>
                          </a:solidFill>
                        </a:rPr>
                        <a:t> </a:t>
                      </a:r>
                      <a:r>
                        <a:rPr lang="en-US" sz="1600" dirty="0" err="1">
                          <a:solidFill>
                            <a:schemeClr val="accent6">
                              <a:lumMod val="60000"/>
                              <a:lumOff val="40000"/>
                            </a:schemeClr>
                          </a:solidFill>
                        </a:rPr>
                        <a:t>tim</a:t>
                      </a:r>
                      <a:r>
                        <a:rPr lang="en-US" sz="1600" dirty="0">
                          <a:solidFill>
                            <a:schemeClr val="accent6">
                              <a:lumMod val="60000"/>
                              <a:lumOff val="40000"/>
                            </a:schemeClr>
                          </a:solidFill>
                        </a:rPr>
                        <a:t> </a:t>
                      </a:r>
                      <a:r>
                        <a:rPr lang="en-US" sz="1600" dirty="0" err="1">
                          <a:solidFill>
                            <a:schemeClr val="accent6">
                              <a:lumMod val="60000"/>
                              <a:lumOff val="40000"/>
                            </a:schemeClr>
                          </a:solidFill>
                        </a:rPr>
                        <a:t>dengan</a:t>
                      </a:r>
                      <a:r>
                        <a:rPr lang="en-US" sz="1600" dirty="0">
                          <a:solidFill>
                            <a:schemeClr val="accent6">
                              <a:lumMod val="60000"/>
                              <a:lumOff val="40000"/>
                            </a:schemeClr>
                          </a:solidFill>
                        </a:rPr>
                        <a:t> </a:t>
                      </a:r>
                      <a:r>
                        <a:rPr lang="en-US" sz="1600" dirty="0" err="1">
                          <a:solidFill>
                            <a:schemeClr val="accent6">
                              <a:lumMod val="60000"/>
                              <a:lumOff val="40000"/>
                            </a:schemeClr>
                          </a:solidFill>
                        </a:rPr>
                        <a:t>tugas</a:t>
                      </a:r>
                      <a:r>
                        <a:rPr lang="en-US" sz="1600" dirty="0">
                          <a:solidFill>
                            <a:schemeClr val="accent6">
                              <a:lumMod val="60000"/>
                              <a:lumOff val="40000"/>
                            </a:schemeClr>
                          </a:solidFill>
                        </a:rPr>
                        <a:t> yang </a:t>
                      </a:r>
                      <a:r>
                        <a:rPr lang="en-US" sz="1600" dirty="0" err="1">
                          <a:solidFill>
                            <a:schemeClr val="accent6">
                              <a:lumMod val="60000"/>
                              <a:lumOff val="40000"/>
                            </a:schemeClr>
                          </a:solidFill>
                        </a:rPr>
                        <a:t>berbeda</a:t>
                      </a:r>
                      <a:r>
                        <a:rPr lang="en-US" sz="1600" dirty="0">
                          <a:solidFill>
                            <a:schemeClr val="accent6">
                              <a:lumMod val="60000"/>
                              <a:lumOff val="40000"/>
                            </a:schemeClr>
                          </a:solidFill>
                        </a:rPr>
                        <a:t> </a:t>
                      </a:r>
                      <a:r>
                        <a:rPr lang="en-US" sz="1600" dirty="0" err="1">
                          <a:solidFill>
                            <a:schemeClr val="accent6">
                              <a:lumMod val="60000"/>
                              <a:lumOff val="40000"/>
                            </a:schemeClr>
                          </a:solidFill>
                        </a:rPr>
                        <a:t>untuk</a:t>
                      </a:r>
                      <a:r>
                        <a:rPr lang="en-US" sz="1600" dirty="0">
                          <a:solidFill>
                            <a:schemeClr val="accent6">
                              <a:lumMod val="60000"/>
                              <a:lumOff val="40000"/>
                            </a:schemeClr>
                          </a:solidFill>
                        </a:rPr>
                        <a:t> </a:t>
                      </a:r>
                      <a:r>
                        <a:rPr lang="en-US" sz="1600" dirty="0" err="1">
                          <a:solidFill>
                            <a:schemeClr val="accent6">
                              <a:lumMod val="60000"/>
                              <a:lumOff val="40000"/>
                            </a:schemeClr>
                          </a:solidFill>
                        </a:rPr>
                        <a:t>mencapai</a:t>
                      </a:r>
                      <a:r>
                        <a:rPr lang="en-US" sz="1600" dirty="0">
                          <a:solidFill>
                            <a:schemeClr val="accent6">
                              <a:lumMod val="60000"/>
                              <a:lumOff val="40000"/>
                            </a:schemeClr>
                          </a:solidFill>
                        </a:rPr>
                        <a:t> </a:t>
                      </a:r>
                      <a:r>
                        <a:rPr lang="en-US" sz="1600" dirty="0" err="1">
                          <a:solidFill>
                            <a:schemeClr val="accent6">
                              <a:lumMod val="60000"/>
                              <a:lumOff val="40000"/>
                            </a:schemeClr>
                          </a:solidFill>
                        </a:rPr>
                        <a:t>tujuan</a:t>
                      </a:r>
                      <a:r>
                        <a:rPr lang="en-US" sz="1600" dirty="0">
                          <a:solidFill>
                            <a:schemeClr val="accent6">
                              <a:lumMod val="60000"/>
                              <a:lumOff val="40000"/>
                            </a:schemeClr>
                          </a:solidFill>
                        </a:rPr>
                        <a:t> </a:t>
                      </a:r>
                      <a:r>
                        <a:rPr lang="en-US" sz="1600" dirty="0" err="1">
                          <a:solidFill>
                            <a:schemeClr val="accent6">
                              <a:lumMod val="60000"/>
                              <a:lumOff val="40000"/>
                            </a:schemeClr>
                          </a:solidFill>
                        </a:rPr>
                        <a:t>bersama</a:t>
                      </a:r>
                      <a:r>
                        <a:rPr lang="en-US" sz="1600" dirty="0">
                          <a:solidFill>
                            <a:schemeClr val="accent6">
                              <a:lumMod val="60000"/>
                              <a:lumOff val="40000"/>
                            </a:schemeClr>
                          </a:solidFill>
                        </a:rPr>
                        <a:t>.</a:t>
                      </a:r>
                      <a:endParaRPr sz="1600"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E6F6EF"/>
                    </a:solidFill>
                  </a:tcPr>
                </a:tc>
                <a:extLst>
                  <a:ext uri="{0D108BD9-81ED-4DB2-BD59-A6C34878D82A}">
                    <a16:rowId xmlns:a16="http://schemas.microsoft.com/office/drawing/2014/main" val="10006"/>
                  </a:ext>
                </a:extLst>
              </a:tr>
              <a:tr h="356850">
                <a:tc>
                  <a:txBody>
                    <a:bodyPr/>
                    <a:lstStyle/>
                    <a:p>
                      <a:pPr marL="0" marR="0" lvl="0" indent="0" algn="ctr" rtl="0">
                        <a:spcBef>
                          <a:spcPts val="0"/>
                        </a:spcBef>
                        <a:spcAft>
                          <a:spcPts val="0"/>
                        </a:spcAft>
                        <a:buNone/>
                      </a:pPr>
                      <a:r>
                        <a:rPr lang="en-US" sz="1600">
                          <a:solidFill>
                            <a:schemeClr val="accent6">
                              <a:lumMod val="60000"/>
                              <a:lumOff val="40000"/>
                            </a:schemeClr>
                          </a:solidFill>
                          <a:latin typeface="Arial Black"/>
                          <a:ea typeface="Arial Black"/>
                          <a:cs typeface="Arial Black"/>
                          <a:sym typeface="Arial Black"/>
                        </a:rPr>
                        <a:t>7</a:t>
                      </a:r>
                      <a:endParaRPr>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tc>
                  <a:txBody>
                    <a:bodyPr/>
                    <a:lstStyle/>
                    <a:p>
                      <a:pPr marL="0" marR="0" lvl="0" indent="0" algn="l" rtl="0">
                        <a:spcBef>
                          <a:spcPts val="0"/>
                        </a:spcBef>
                        <a:spcAft>
                          <a:spcPts val="0"/>
                        </a:spcAft>
                        <a:buNone/>
                      </a:pPr>
                      <a:r>
                        <a:rPr lang="en-US" sz="1600" b="0">
                          <a:solidFill>
                            <a:schemeClr val="accent6">
                              <a:lumMod val="60000"/>
                              <a:lumOff val="40000"/>
                            </a:schemeClr>
                          </a:solidFill>
                          <a:latin typeface="Arial Black"/>
                          <a:ea typeface="Arial Black"/>
                          <a:cs typeface="Arial Black"/>
                          <a:sym typeface="Arial Black"/>
                        </a:rPr>
                        <a:t>Contextual Learning</a:t>
                      </a:r>
                      <a:endParaRPr sz="160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tc>
                  <a:txBody>
                    <a:bodyPr/>
                    <a:lstStyle/>
                    <a:p>
                      <a:pPr marL="0" marR="0" lvl="0" indent="0" algn="l" rtl="0">
                        <a:spcBef>
                          <a:spcPts val="0"/>
                        </a:spcBef>
                        <a:spcAft>
                          <a:spcPts val="0"/>
                        </a:spcAft>
                        <a:buNone/>
                      </a:pPr>
                      <a:r>
                        <a:rPr lang="en-US" sz="1600" dirty="0">
                          <a:solidFill>
                            <a:schemeClr val="accent6">
                              <a:lumMod val="60000"/>
                              <a:lumOff val="40000"/>
                            </a:schemeClr>
                          </a:solidFill>
                        </a:rPr>
                        <a:t>”</a:t>
                      </a:r>
                      <a:r>
                        <a:rPr lang="en-US" sz="1600" i="1" dirty="0">
                          <a:solidFill>
                            <a:schemeClr val="accent6">
                              <a:lumMod val="60000"/>
                              <a:lumOff val="40000"/>
                            </a:schemeClr>
                          </a:solidFill>
                        </a:rPr>
                        <a:t>Doing the real thing</a:t>
                      </a:r>
                      <a:r>
                        <a:rPr lang="en-US" sz="1600" dirty="0">
                          <a:solidFill>
                            <a:schemeClr val="accent6">
                              <a:lumMod val="60000"/>
                              <a:lumOff val="40000"/>
                            </a:schemeClr>
                          </a:solidFill>
                        </a:rPr>
                        <a:t>”</a:t>
                      </a:r>
                      <a:endParaRPr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extLst>
                  <a:ext uri="{0D108BD9-81ED-4DB2-BD59-A6C34878D82A}">
                    <a16:rowId xmlns:a16="http://schemas.microsoft.com/office/drawing/2014/main" val="10007"/>
                  </a:ext>
                </a:extLst>
              </a:tr>
              <a:tr h="616375">
                <a:tc>
                  <a:txBody>
                    <a:bodyPr/>
                    <a:lstStyle/>
                    <a:p>
                      <a:pPr marL="0" marR="0" lvl="0" indent="0" algn="ctr" rtl="0">
                        <a:spcBef>
                          <a:spcPts val="0"/>
                        </a:spcBef>
                        <a:spcAft>
                          <a:spcPts val="0"/>
                        </a:spcAft>
                        <a:buNone/>
                      </a:pPr>
                      <a:r>
                        <a:rPr lang="en-US" sz="1600">
                          <a:solidFill>
                            <a:schemeClr val="accent6">
                              <a:lumMod val="60000"/>
                              <a:lumOff val="40000"/>
                            </a:schemeClr>
                          </a:solidFill>
                          <a:latin typeface="Arial Black"/>
                          <a:ea typeface="Arial Black"/>
                          <a:cs typeface="Arial Black"/>
                          <a:sym typeface="Arial Black"/>
                        </a:rPr>
                        <a:t>8</a:t>
                      </a:r>
                      <a:endParaRPr>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E6F6EF"/>
                    </a:solidFill>
                  </a:tcPr>
                </a:tc>
                <a:tc>
                  <a:txBody>
                    <a:bodyPr/>
                    <a:lstStyle/>
                    <a:p>
                      <a:pPr marL="0" marR="0" lvl="0" indent="0" algn="l" rtl="0">
                        <a:spcBef>
                          <a:spcPts val="0"/>
                        </a:spcBef>
                        <a:spcAft>
                          <a:spcPts val="0"/>
                        </a:spcAft>
                        <a:buNone/>
                      </a:pPr>
                      <a:r>
                        <a:rPr lang="en-US" sz="1600" dirty="0">
                          <a:solidFill>
                            <a:schemeClr val="accent6">
                              <a:lumMod val="60000"/>
                              <a:lumOff val="40000"/>
                            </a:schemeClr>
                          </a:solidFill>
                          <a:latin typeface="Arial Black"/>
                          <a:ea typeface="Arial Black"/>
                          <a:cs typeface="Arial Black"/>
                          <a:sym typeface="Arial Black"/>
                        </a:rPr>
                        <a:t>Project Based Learning</a:t>
                      </a:r>
                      <a:endParaRPr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E6F6EF"/>
                    </a:solidFill>
                  </a:tcPr>
                </a:tc>
                <a:tc>
                  <a:txBody>
                    <a:bodyPr/>
                    <a:lstStyle/>
                    <a:p>
                      <a:pPr marL="0" marR="0" lvl="0" indent="0" algn="l" rtl="0">
                        <a:spcBef>
                          <a:spcPts val="0"/>
                        </a:spcBef>
                        <a:spcAft>
                          <a:spcPts val="0"/>
                        </a:spcAft>
                        <a:buNone/>
                      </a:pPr>
                      <a:r>
                        <a:rPr lang="en-US" sz="1600" dirty="0" err="1">
                          <a:solidFill>
                            <a:schemeClr val="accent6">
                              <a:lumMod val="60000"/>
                              <a:lumOff val="40000"/>
                            </a:schemeClr>
                          </a:solidFill>
                        </a:rPr>
                        <a:t>Belajar</a:t>
                      </a:r>
                      <a:r>
                        <a:rPr lang="en-US" sz="1600" dirty="0">
                          <a:solidFill>
                            <a:schemeClr val="accent6">
                              <a:lumMod val="60000"/>
                              <a:lumOff val="40000"/>
                            </a:schemeClr>
                          </a:solidFill>
                        </a:rPr>
                        <a:t> </a:t>
                      </a:r>
                      <a:r>
                        <a:rPr lang="en-US" sz="1600" dirty="0" err="1">
                          <a:solidFill>
                            <a:schemeClr val="accent6">
                              <a:lumMod val="60000"/>
                              <a:lumOff val="40000"/>
                            </a:schemeClr>
                          </a:solidFill>
                        </a:rPr>
                        <a:t>berdasarkan</a:t>
                      </a:r>
                      <a:r>
                        <a:rPr lang="en-US" sz="1600" dirty="0">
                          <a:solidFill>
                            <a:schemeClr val="accent6">
                              <a:lumMod val="60000"/>
                              <a:lumOff val="40000"/>
                            </a:schemeClr>
                          </a:solidFill>
                        </a:rPr>
                        <a:t> target </a:t>
                      </a:r>
                      <a:r>
                        <a:rPr lang="en-US" sz="1600" dirty="0" err="1">
                          <a:solidFill>
                            <a:schemeClr val="accent6">
                              <a:lumMod val="60000"/>
                              <a:lumOff val="40000"/>
                            </a:schemeClr>
                          </a:solidFill>
                        </a:rPr>
                        <a:t>dan</a:t>
                      </a:r>
                      <a:r>
                        <a:rPr lang="en-US" sz="1600" dirty="0">
                          <a:solidFill>
                            <a:schemeClr val="accent6">
                              <a:lumMod val="60000"/>
                              <a:lumOff val="40000"/>
                            </a:schemeClr>
                          </a:solidFill>
                        </a:rPr>
                        <a:t> </a:t>
                      </a:r>
                      <a:r>
                        <a:rPr lang="en-US" sz="1600" dirty="0" err="1">
                          <a:solidFill>
                            <a:schemeClr val="accent6">
                              <a:lumMod val="60000"/>
                              <a:lumOff val="40000"/>
                            </a:schemeClr>
                          </a:solidFill>
                        </a:rPr>
                        <a:t>perencanaan</a:t>
                      </a:r>
                      <a:endParaRPr sz="1600"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E6F6EF"/>
                    </a:solidFill>
                  </a:tcPr>
                </a:tc>
                <a:extLst>
                  <a:ext uri="{0D108BD9-81ED-4DB2-BD59-A6C34878D82A}">
                    <a16:rowId xmlns:a16="http://schemas.microsoft.com/office/drawing/2014/main" val="10008"/>
                  </a:ext>
                </a:extLst>
              </a:tr>
              <a:tr h="875925">
                <a:tc>
                  <a:txBody>
                    <a:bodyPr/>
                    <a:lstStyle/>
                    <a:p>
                      <a:pPr marL="0" marR="0" lvl="0" indent="0" algn="ctr" rtl="0">
                        <a:spcBef>
                          <a:spcPts val="0"/>
                        </a:spcBef>
                        <a:spcAft>
                          <a:spcPts val="0"/>
                        </a:spcAft>
                        <a:buNone/>
                      </a:pPr>
                      <a:r>
                        <a:rPr lang="en-US" sz="1600">
                          <a:solidFill>
                            <a:schemeClr val="accent6">
                              <a:lumMod val="60000"/>
                              <a:lumOff val="40000"/>
                            </a:schemeClr>
                          </a:solidFill>
                          <a:latin typeface="Arial Black"/>
                          <a:ea typeface="Arial Black"/>
                          <a:cs typeface="Arial Black"/>
                          <a:sym typeface="Arial Black"/>
                        </a:rPr>
                        <a:t>9</a:t>
                      </a:r>
                      <a:endParaRPr>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tc>
                  <a:txBody>
                    <a:bodyPr/>
                    <a:lstStyle/>
                    <a:p>
                      <a:pPr marL="0" marR="0" lvl="0" indent="0" algn="l" rtl="0">
                        <a:spcBef>
                          <a:spcPts val="0"/>
                        </a:spcBef>
                        <a:spcAft>
                          <a:spcPts val="0"/>
                        </a:spcAft>
                        <a:buNone/>
                      </a:pPr>
                      <a:r>
                        <a:rPr lang="en-US" sz="1600" dirty="0">
                          <a:solidFill>
                            <a:schemeClr val="accent6">
                              <a:lumMod val="60000"/>
                              <a:lumOff val="40000"/>
                            </a:schemeClr>
                          </a:solidFill>
                          <a:latin typeface="Arial Black"/>
                          <a:ea typeface="Arial Black"/>
                          <a:cs typeface="Arial Black"/>
                          <a:sym typeface="Arial Black"/>
                        </a:rPr>
                        <a:t>Problem Based Learning &amp; Inquiry</a:t>
                      </a:r>
                      <a:endParaRPr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tc>
                  <a:txBody>
                    <a:bodyPr/>
                    <a:lstStyle/>
                    <a:p>
                      <a:pPr marL="0" marR="0" lvl="0" indent="0" algn="l" rtl="0">
                        <a:spcBef>
                          <a:spcPts val="0"/>
                        </a:spcBef>
                        <a:spcAft>
                          <a:spcPts val="0"/>
                        </a:spcAft>
                        <a:buNone/>
                      </a:pPr>
                      <a:r>
                        <a:rPr lang="en-US" sz="1600" dirty="0" err="1">
                          <a:solidFill>
                            <a:schemeClr val="accent6">
                              <a:lumMod val="60000"/>
                              <a:lumOff val="40000"/>
                            </a:schemeClr>
                          </a:solidFill>
                        </a:rPr>
                        <a:t>Belajar</a:t>
                      </a:r>
                      <a:r>
                        <a:rPr lang="en-US" sz="1600" dirty="0">
                          <a:solidFill>
                            <a:schemeClr val="accent6">
                              <a:lumMod val="60000"/>
                              <a:lumOff val="40000"/>
                            </a:schemeClr>
                          </a:solidFill>
                        </a:rPr>
                        <a:t> </a:t>
                      </a:r>
                      <a:r>
                        <a:rPr lang="en-US" sz="1600" dirty="0" err="1">
                          <a:solidFill>
                            <a:schemeClr val="accent6">
                              <a:lumMod val="60000"/>
                              <a:lumOff val="40000"/>
                            </a:schemeClr>
                          </a:solidFill>
                        </a:rPr>
                        <a:t>berdasarkan</a:t>
                      </a:r>
                      <a:r>
                        <a:rPr lang="en-US" sz="1600" dirty="0">
                          <a:solidFill>
                            <a:schemeClr val="accent6">
                              <a:lumMod val="60000"/>
                              <a:lumOff val="40000"/>
                            </a:schemeClr>
                          </a:solidFill>
                        </a:rPr>
                        <a:t> </a:t>
                      </a:r>
                      <a:r>
                        <a:rPr lang="en-US" sz="1600" dirty="0" err="1">
                          <a:solidFill>
                            <a:schemeClr val="accent6">
                              <a:lumMod val="60000"/>
                              <a:lumOff val="40000"/>
                            </a:schemeClr>
                          </a:solidFill>
                        </a:rPr>
                        <a:t>pada</a:t>
                      </a:r>
                      <a:r>
                        <a:rPr lang="en-US" sz="1600" dirty="0">
                          <a:solidFill>
                            <a:schemeClr val="accent6">
                              <a:lumMod val="60000"/>
                              <a:lumOff val="40000"/>
                            </a:schemeClr>
                          </a:solidFill>
                        </a:rPr>
                        <a:t> </a:t>
                      </a:r>
                      <a:r>
                        <a:rPr lang="en-US" sz="1600" dirty="0" err="1">
                          <a:solidFill>
                            <a:schemeClr val="accent6">
                              <a:lumMod val="60000"/>
                              <a:lumOff val="40000"/>
                            </a:schemeClr>
                          </a:solidFill>
                        </a:rPr>
                        <a:t>masalah</a:t>
                      </a:r>
                      <a:r>
                        <a:rPr lang="en-US" sz="1600" dirty="0">
                          <a:solidFill>
                            <a:schemeClr val="accent6">
                              <a:lumMod val="60000"/>
                              <a:lumOff val="40000"/>
                            </a:schemeClr>
                          </a:solidFill>
                        </a:rPr>
                        <a:t> </a:t>
                      </a:r>
                      <a:r>
                        <a:rPr lang="en-US" sz="1600" dirty="0" err="1">
                          <a:solidFill>
                            <a:schemeClr val="accent6">
                              <a:lumMod val="60000"/>
                              <a:lumOff val="40000"/>
                            </a:schemeClr>
                          </a:solidFill>
                        </a:rPr>
                        <a:t>dengan</a:t>
                      </a:r>
                      <a:r>
                        <a:rPr lang="en-US" sz="1600" dirty="0">
                          <a:solidFill>
                            <a:schemeClr val="accent6">
                              <a:lumMod val="60000"/>
                              <a:lumOff val="40000"/>
                            </a:schemeClr>
                          </a:solidFill>
                        </a:rPr>
                        <a:t> </a:t>
                      </a:r>
                      <a:r>
                        <a:rPr lang="en-US" sz="1600" dirty="0" err="1">
                          <a:solidFill>
                            <a:schemeClr val="accent6">
                              <a:lumMod val="60000"/>
                              <a:lumOff val="40000"/>
                            </a:schemeClr>
                          </a:solidFill>
                        </a:rPr>
                        <a:t>solusi</a:t>
                      </a:r>
                      <a:r>
                        <a:rPr lang="en-US" sz="1600" dirty="0">
                          <a:solidFill>
                            <a:schemeClr val="accent6">
                              <a:lumMod val="60000"/>
                              <a:lumOff val="40000"/>
                            </a:schemeClr>
                          </a:solidFill>
                        </a:rPr>
                        <a:t> “</a:t>
                      </a:r>
                      <a:r>
                        <a:rPr lang="en-US" sz="1600" i="1" dirty="0">
                          <a:solidFill>
                            <a:schemeClr val="accent6">
                              <a:lumMod val="60000"/>
                              <a:lumOff val="40000"/>
                            </a:schemeClr>
                          </a:solidFill>
                        </a:rPr>
                        <a:t>open ended</a:t>
                      </a:r>
                      <a:r>
                        <a:rPr lang="en-US" sz="1600" dirty="0">
                          <a:solidFill>
                            <a:schemeClr val="accent6">
                              <a:lumMod val="60000"/>
                              <a:lumOff val="40000"/>
                            </a:schemeClr>
                          </a:solidFill>
                        </a:rPr>
                        <a:t>”, </a:t>
                      </a:r>
                      <a:r>
                        <a:rPr lang="en-US" sz="1600" dirty="0" err="1">
                          <a:solidFill>
                            <a:schemeClr val="accent6">
                              <a:lumMod val="60000"/>
                              <a:lumOff val="40000"/>
                            </a:schemeClr>
                          </a:solidFill>
                        </a:rPr>
                        <a:t>melalui</a:t>
                      </a:r>
                      <a:r>
                        <a:rPr lang="en-US" sz="1600" dirty="0">
                          <a:solidFill>
                            <a:schemeClr val="accent6">
                              <a:lumMod val="60000"/>
                              <a:lumOff val="40000"/>
                            </a:schemeClr>
                          </a:solidFill>
                        </a:rPr>
                        <a:t> </a:t>
                      </a:r>
                      <a:r>
                        <a:rPr lang="en-US" sz="1600" dirty="0" err="1">
                          <a:solidFill>
                            <a:schemeClr val="accent6">
                              <a:lumMod val="60000"/>
                              <a:lumOff val="40000"/>
                            </a:schemeClr>
                          </a:solidFill>
                        </a:rPr>
                        <a:t>penelusuran</a:t>
                      </a:r>
                      <a:r>
                        <a:rPr lang="en-US" sz="1600" dirty="0">
                          <a:solidFill>
                            <a:schemeClr val="accent6">
                              <a:lumMod val="60000"/>
                              <a:lumOff val="40000"/>
                            </a:schemeClr>
                          </a:solidFill>
                        </a:rPr>
                        <a:t> </a:t>
                      </a:r>
                      <a:r>
                        <a:rPr lang="en-US" sz="1600" dirty="0" err="1">
                          <a:solidFill>
                            <a:schemeClr val="accent6">
                              <a:lumMod val="60000"/>
                              <a:lumOff val="40000"/>
                            </a:schemeClr>
                          </a:solidFill>
                        </a:rPr>
                        <a:t>dan</a:t>
                      </a:r>
                      <a:r>
                        <a:rPr lang="en-US" sz="1600" dirty="0">
                          <a:solidFill>
                            <a:schemeClr val="accent6">
                              <a:lumMod val="60000"/>
                              <a:lumOff val="40000"/>
                            </a:schemeClr>
                          </a:solidFill>
                        </a:rPr>
                        <a:t> </a:t>
                      </a:r>
                      <a:r>
                        <a:rPr lang="en-US" sz="1600" dirty="0" err="1">
                          <a:solidFill>
                            <a:schemeClr val="accent6">
                              <a:lumMod val="60000"/>
                              <a:lumOff val="40000"/>
                            </a:schemeClr>
                          </a:solidFill>
                        </a:rPr>
                        <a:t>penyelidikan</a:t>
                      </a:r>
                      <a:r>
                        <a:rPr lang="en-US" sz="1600" dirty="0">
                          <a:solidFill>
                            <a:schemeClr val="accent6">
                              <a:lumMod val="60000"/>
                              <a:lumOff val="40000"/>
                            </a:schemeClr>
                          </a:solidFill>
                        </a:rPr>
                        <a:t>/</a:t>
                      </a:r>
                      <a:r>
                        <a:rPr lang="en-US" sz="1600" dirty="0" err="1">
                          <a:solidFill>
                            <a:schemeClr val="accent6">
                              <a:lumMod val="60000"/>
                              <a:lumOff val="40000"/>
                            </a:schemeClr>
                          </a:solidFill>
                        </a:rPr>
                        <a:t>penelitian</a:t>
                      </a:r>
                      <a:endParaRPr sz="1600" dirty="0">
                        <a:solidFill>
                          <a:schemeClr val="accent6">
                            <a:lumMod val="60000"/>
                            <a:lumOff val="40000"/>
                          </a:schemeClr>
                        </a:solidFill>
                      </a:endParaRPr>
                    </a:p>
                  </a:txBody>
                  <a:tcPr marL="91450" marR="91450" marT="45725" marB="45725">
                    <a:lnL w="12700"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CAECDD"/>
                    </a:solidFill>
                  </a:tcPr>
                </a:tc>
                <a:extLst>
                  <a:ext uri="{0D108BD9-81ED-4DB2-BD59-A6C34878D82A}">
                    <a16:rowId xmlns:a16="http://schemas.microsoft.com/office/drawing/2014/main" val="10009"/>
                  </a:ext>
                </a:extLst>
              </a:tr>
            </a:tbl>
          </a:graphicData>
        </a:graphic>
      </p:graphicFrame>
      <p:sp>
        <p:nvSpPr>
          <p:cNvPr id="861" name="Google Shape;861;p31"/>
          <p:cNvSpPr/>
          <p:nvPr/>
        </p:nvSpPr>
        <p:spPr>
          <a:xfrm>
            <a:off x="535496" y="2962515"/>
            <a:ext cx="2361355" cy="1342757"/>
          </a:xfrm>
          <a:prstGeom prst="horizontalScroll">
            <a:avLst>
              <a:gd name="adj" fmla="val 12500"/>
            </a:avLst>
          </a:prstGeom>
          <a:solidFill>
            <a:srgbClr val="D4E5B4"/>
          </a:solidFill>
          <a:ln w="12700" cap="flat" cmpd="sng">
            <a:solidFill>
              <a:srgbClr val="1D7F6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chemeClr val="accent4">
                    <a:lumMod val="50000"/>
                    <a:lumOff val="50000"/>
                  </a:schemeClr>
                </a:solidFill>
                <a:effectLst/>
                <a:uLnTx/>
                <a:uFillTx/>
                <a:latin typeface="Calibri"/>
                <a:ea typeface="Calibri"/>
                <a:cs typeface="Calibri"/>
                <a:sym typeface="Calibri"/>
              </a:rPr>
              <a:t>METODE PEMBELAJARAN</a:t>
            </a:r>
            <a:endParaRPr kumimoji="0" sz="1400" b="1" i="0" u="none" strike="noStrike" kern="0" cap="none" spc="0" normalizeH="0" baseline="0" noProof="0" dirty="0">
              <a:ln>
                <a:noFill/>
              </a:ln>
              <a:solidFill>
                <a:schemeClr val="accent4">
                  <a:lumMod val="50000"/>
                  <a:lumOff val="50000"/>
                </a:schemeClr>
              </a:solidFill>
              <a:effectLst/>
              <a:uLnTx/>
              <a:uFillTx/>
              <a:latin typeface="Arial"/>
              <a:cs typeface="Arial"/>
              <a:sym typeface="Arial"/>
            </a:endParaRPr>
          </a:p>
        </p:txBody>
      </p:sp>
      <p:sp>
        <p:nvSpPr>
          <p:cNvPr id="862" name="Google Shape;862;p31"/>
          <p:cNvSpPr/>
          <p:nvPr/>
        </p:nvSpPr>
        <p:spPr>
          <a:xfrm rot="5400000">
            <a:off x="2362199" y="3486914"/>
            <a:ext cx="685801" cy="2057399"/>
          </a:xfrm>
          <a:prstGeom prst="bentUpArrow">
            <a:avLst>
              <a:gd name="adj1" fmla="val 25000"/>
              <a:gd name="adj2" fmla="val 23640"/>
              <a:gd name="adj3" fmla="val 25000"/>
            </a:avLst>
          </a:prstGeom>
          <a:solidFill>
            <a:schemeClr val="dk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115128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59"/>
                                        </p:tgtEl>
                                        <p:attrNameLst>
                                          <p:attrName>style.visibility</p:attrName>
                                        </p:attrNameLst>
                                      </p:cBhvr>
                                      <p:to>
                                        <p:strVal val="visible"/>
                                      </p:to>
                                    </p:set>
                                    <p:animEffect transition="in" filter="fade">
                                      <p:cBhvr>
                                        <p:cTn id="7" dur="500"/>
                                        <p:tgtEl>
                                          <p:spTgt spid="85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60"/>
                                        </p:tgtEl>
                                        <p:attrNameLst>
                                          <p:attrName>style.visibility</p:attrName>
                                        </p:attrNameLst>
                                      </p:cBhvr>
                                      <p:to>
                                        <p:strVal val="visible"/>
                                      </p:to>
                                    </p:set>
                                    <p:animEffect transition="in" filter="fade">
                                      <p:cBhvr>
                                        <p:cTn id="11" dur="500"/>
                                        <p:tgtEl>
                                          <p:spTgt spid="8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876"/>
        <p:cNvGrpSpPr/>
        <p:nvPr/>
      </p:nvGrpSpPr>
      <p:grpSpPr>
        <a:xfrm>
          <a:off x="0" y="0"/>
          <a:ext cx="0" cy="0"/>
          <a:chOff x="0" y="0"/>
          <a:chExt cx="0" cy="0"/>
        </a:xfrm>
      </p:grpSpPr>
      <p:sp>
        <p:nvSpPr>
          <p:cNvPr id="877" name="Google Shape;877;p33"/>
          <p:cNvSpPr txBox="1">
            <a:spLocks noGrp="1"/>
          </p:cNvSpPr>
          <p:nvPr>
            <p:ph type="title"/>
          </p:nvPr>
        </p:nvSpPr>
        <p:spPr>
          <a:xfrm>
            <a:off x="1295400" y="274638"/>
            <a:ext cx="9144000" cy="79216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Impact"/>
              <a:buNone/>
            </a:pPr>
            <a:r>
              <a:rPr lang="en-US">
                <a:latin typeface="Impact"/>
                <a:ea typeface="Impact"/>
                <a:cs typeface="Impact"/>
                <a:sym typeface="Impact"/>
              </a:rPr>
              <a:t>1. </a:t>
            </a:r>
            <a:r>
              <a:rPr lang="en-US">
                <a:solidFill>
                  <a:srgbClr val="000000"/>
                </a:solidFill>
                <a:latin typeface="Impact"/>
                <a:ea typeface="Impact"/>
                <a:cs typeface="Impact"/>
                <a:sym typeface="Impact"/>
              </a:rPr>
              <a:t>Small Group Discussion (SGD)</a:t>
            </a:r>
            <a:endParaRPr/>
          </a:p>
        </p:txBody>
      </p:sp>
      <p:grpSp>
        <p:nvGrpSpPr>
          <p:cNvPr id="878" name="Google Shape;878;p33"/>
          <p:cNvGrpSpPr/>
          <p:nvPr/>
        </p:nvGrpSpPr>
        <p:grpSpPr>
          <a:xfrm>
            <a:off x="609600" y="1219200"/>
            <a:ext cx="10345730" cy="4906962"/>
            <a:chOff x="0" y="0"/>
            <a:chExt cx="10345730" cy="4906962"/>
          </a:xfrm>
        </p:grpSpPr>
        <p:sp>
          <p:nvSpPr>
            <p:cNvPr id="879" name="Google Shape;879;p33"/>
            <p:cNvSpPr/>
            <p:nvPr/>
          </p:nvSpPr>
          <p:spPr>
            <a:xfrm>
              <a:off x="0" y="0"/>
              <a:ext cx="9521190" cy="2208133"/>
            </a:xfrm>
            <a:prstGeom prst="roundRect">
              <a:avLst>
                <a:gd name="adj" fmla="val 10000"/>
              </a:avLst>
            </a:prstGeom>
            <a:solidFill>
              <a:srgbClr val="97BE4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880" name="Google Shape;880;p33"/>
            <p:cNvSpPr txBox="1"/>
            <p:nvPr/>
          </p:nvSpPr>
          <p:spPr>
            <a:xfrm>
              <a:off x="64674" y="64674"/>
              <a:ext cx="7238911" cy="2078785"/>
            </a:xfrm>
            <a:prstGeom prst="rect">
              <a:avLst/>
            </a:prstGeom>
            <a:noFill/>
            <a:ln>
              <a:noFill/>
            </a:ln>
          </p:spPr>
          <p:txBody>
            <a:bodyPr spcFirstLastPara="1" wrap="square" lIns="99050" tIns="99050" rIns="99050" bIns="99050"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600" b="1" i="0" u="none" strike="noStrike" kern="0" cap="none" spc="0" normalizeH="0" baseline="0" noProof="0">
                  <a:ln>
                    <a:noFill/>
                  </a:ln>
                  <a:solidFill>
                    <a:srgbClr val="FFFFFF"/>
                  </a:solidFill>
                  <a:effectLst/>
                  <a:uLnTx/>
                  <a:uFillTx/>
                  <a:latin typeface="Calibri"/>
                  <a:ea typeface="Calibri"/>
                  <a:cs typeface="Calibri"/>
                  <a:sym typeface="Calibri"/>
                </a:rPr>
                <a:t>Small Group Discussion (SGD)</a:t>
              </a:r>
              <a:r>
                <a:rPr kumimoji="0" lang="en-US" sz="2600" b="0" i="0" u="none" strike="noStrike" kern="0" cap="none" spc="0" normalizeH="0" baseline="0" noProof="0">
                  <a:ln>
                    <a:noFill/>
                  </a:ln>
                  <a:solidFill>
                    <a:srgbClr val="FFFFFF"/>
                  </a:solidFill>
                  <a:effectLst/>
                  <a:uLnTx/>
                  <a:uFillTx/>
                  <a:latin typeface="Calibri"/>
                  <a:ea typeface="Calibri"/>
                  <a:cs typeface="Calibri"/>
                  <a:sym typeface="Calibri"/>
                </a:rPr>
                <a:t> adalah metode pembelajaran dimana mahasiswa belajar berbagi ide dan pendapat dalam kelompok kecil antara 4-6 orang, mahasiswa memperoleh pengetahuan dan pengalaman belajar yang sama</a:t>
              </a:r>
              <a:endParaRPr kumimoji="0" sz="26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881" name="Google Shape;881;p33"/>
            <p:cNvSpPr/>
            <p:nvPr/>
          </p:nvSpPr>
          <p:spPr>
            <a:xfrm>
              <a:off x="2535879" y="2698829"/>
              <a:ext cx="7809851" cy="2208133"/>
            </a:xfrm>
            <a:prstGeom prst="roundRect">
              <a:avLst>
                <a:gd name="adj" fmla="val 10000"/>
              </a:avLst>
            </a:prstGeom>
            <a:solidFill>
              <a:srgbClr val="3B9ACB"/>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882" name="Google Shape;882;p33"/>
            <p:cNvSpPr txBox="1"/>
            <p:nvPr/>
          </p:nvSpPr>
          <p:spPr>
            <a:xfrm>
              <a:off x="2600553" y="2763503"/>
              <a:ext cx="5124986" cy="2078785"/>
            </a:xfrm>
            <a:prstGeom prst="rect">
              <a:avLst/>
            </a:prstGeom>
            <a:noFill/>
            <a:ln>
              <a:noFill/>
            </a:ln>
          </p:spPr>
          <p:txBody>
            <a:bodyPr spcFirstLastPara="1" wrap="square" lIns="99050" tIns="99050" rIns="99050" bIns="99050"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600" b="1" i="0" u="none" strike="noStrike" kern="0" cap="none" spc="0" normalizeH="0" baseline="0" noProof="0">
                  <a:ln>
                    <a:noFill/>
                  </a:ln>
                  <a:solidFill>
                    <a:srgbClr val="FFFFFF"/>
                  </a:solidFill>
                  <a:effectLst/>
                  <a:uLnTx/>
                  <a:uFillTx/>
                  <a:latin typeface="Calibri"/>
                  <a:ea typeface="Calibri"/>
                  <a:cs typeface="Calibri"/>
                  <a:sym typeface="Calibri"/>
                </a:rPr>
                <a:t>Peran Dosen </a:t>
              </a:r>
              <a:r>
                <a:rPr kumimoji="0" lang="en-US" sz="2600" b="0" i="0" u="none" strike="noStrike" kern="0" cap="none" spc="0" normalizeH="0" baseline="0" noProof="0">
                  <a:ln>
                    <a:noFill/>
                  </a:ln>
                  <a:solidFill>
                    <a:srgbClr val="FFFFFF"/>
                  </a:solidFill>
                  <a:effectLst/>
                  <a:uLnTx/>
                  <a:uFillTx/>
                  <a:latin typeface="Calibri"/>
                  <a:ea typeface="Calibri"/>
                  <a:cs typeface="Calibri"/>
                  <a:sym typeface="Calibri"/>
                </a:rPr>
                <a:t>sebagai pendamping,  motivator dan fasilitator bagi kelompok belajar mahasiswa</a:t>
              </a:r>
              <a:endParaRPr kumimoji="0" sz="26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883" name="Google Shape;883;p33"/>
            <p:cNvSpPr/>
            <p:nvPr/>
          </p:nvSpPr>
          <p:spPr>
            <a:xfrm>
              <a:off x="8335205" y="1523997"/>
              <a:ext cx="1155506" cy="1612702"/>
            </a:xfrm>
            <a:prstGeom prst="downArrow">
              <a:avLst>
                <a:gd name="adj1" fmla="val 55000"/>
                <a:gd name="adj2" fmla="val 45000"/>
              </a:avLst>
            </a:prstGeom>
            <a:solidFill>
              <a:srgbClr val="FFFF00">
                <a:alpha val="89803"/>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884" name="Google Shape;884;p33"/>
            <p:cNvSpPr txBox="1"/>
            <p:nvPr/>
          </p:nvSpPr>
          <p:spPr>
            <a:xfrm>
              <a:off x="8595194" y="1523997"/>
              <a:ext cx="635528" cy="1326714"/>
            </a:xfrm>
            <a:prstGeom prst="rect">
              <a:avLst/>
            </a:prstGeom>
            <a:noFill/>
            <a:ln>
              <a:noFill/>
            </a:ln>
          </p:spPr>
          <p:txBody>
            <a:bodyPr spcFirstLastPara="1" wrap="square" lIns="45700" tIns="45700" rIns="45700" bIns="4570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pic>
        <p:nvPicPr>
          <p:cNvPr id="885" name="Google Shape;885;p33" descr="C:\Program Files\Microsoft Office\MEDIA\CAGCAT10\j0240719.wmf"/>
          <p:cNvPicPr preferRelativeResize="0"/>
          <p:nvPr/>
        </p:nvPicPr>
        <p:blipFill rotWithShape="1">
          <a:blip r:embed="rId3">
            <a:alphaModFix/>
          </a:blip>
          <a:srcRect/>
          <a:stretch/>
        </p:blipFill>
        <p:spPr>
          <a:xfrm>
            <a:off x="8001000" y="4114800"/>
            <a:ext cx="1392631" cy="1826971"/>
          </a:xfrm>
          <a:prstGeom prst="rect">
            <a:avLst/>
          </a:prstGeom>
          <a:noFill/>
          <a:ln>
            <a:noFill/>
          </a:ln>
        </p:spPr>
      </p:pic>
      <p:pic>
        <p:nvPicPr>
          <p:cNvPr id="886" name="Google Shape;886;p33" descr="F:\gambar\cooperation.jpg"/>
          <p:cNvPicPr preferRelativeResize="0"/>
          <p:nvPr/>
        </p:nvPicPr>
        <p:blipFill rotWithShape="1">
          <a:blip r:embed="rId4">
            <a:alphaModFix/>
          </a:blip>
          <a:srcRect/>
          <a:stretch/>
        </p:blipFill>
        <p:spPr>
          <a:xfrm>
            <a:off x="8077200" y="1447800"/>
            <a:ext cx="1905000" cy="1905000"/>
          </a:xfrm>
          <a:prstGeom prst="rect">
            <a:avLst/>
          </a:prstGeom>
          <a:noFill/>
          <a:ln>
            <a:noFill/>
          </a:ln>
        </p:spPr>
      </p:pic>
    </p:spTree>
    <p:extLst>
      <p:ext uri="{BB962C8B-B14F-4D97-AF65-F5344CB8AC3E}">
        <p14:creationId xmlns:p14="http://schemas.microsoft.com/office/powerpoint/2010/main" val="1167078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890"/>
        <p:cNvGrpSpPr/>
        <p:nvPr/>
      </p:nvGrpSpPr>
      <p:grpSpPr>
        <a:xfrm>
          <a:off x="0" y="0"/>
          <a:ext cx="0" cy="0"/>
          <a:chOff x="0" y="0"/>
          <a:chExt cx="0" cy="0"/>
        </a:xfrm>
      </p:grpSpPr>
      <p:grpSp>
        <p:nvGrpSpPr>
          <p:cNvPr id="891" name="Google Shape;891;p34"/>
          <p:cNvGrpSpPr/>
          <p:nvPr/>
        </p:nvGrpSpPr>
        <p:grpSpPr>
          <a:xfrm>
            <a:off x="609601" y="463929"/>
            <a:ext cx="10972797" cy="6081969"/>
            <a:chOff x="1" y="6729"/>
            <a:chExt cx="10972797" cy="6081969"/>
          </a:xfrm>
        </p:grpSpPr>
        <p:sp>
          <p:nvSpPr>
            <p:cNvPr id="892" name="Google Shape;892;p34"/>
            <p:cNvSpPr/>
            <p:nvPr/>
          </p:nvSpPr>
          <p:spPr>
            <a:xfrm rot="5400000">
              <a:off x="-313571" y="498230"/>
              <a:ext cx="2090479" cy="1463335"/>
            </a:xfrm>
            <a:prstGeom prst="chevron">
              <a:avLst>
                <a:gd name="adj" fmla="val 50000"/>
              </a:avLst>
            </a:prstGeom>
            <a:gradFill>
              <a:gsLst>
                <a:gs pos="0">
                  <a:srgbClr val="A1C461"/>
                </a:gs>
                <a:gs pos="50000">
                  <a:srgbClr val="99C341"/>
                </a:gs>
                <a:gs pos="100000">
                  <a:srgbClr val="87B233"/>
                </a:gs>
              </a:gsLst>
              <a:lin ang="5400000" scaled="0"/>
            </a:gradFill>
            <a:ln w="9525" cap="flat" cmpd="sng">
              <a:solidFill>
                <a:srgbClr val="97BE48"/>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893" name="Google Shape;893;p34"/>
            <p:cNvSpPr txBox="1"/>
            <p:nvPr/>
          </p:nvSpPr>
          <p:spPr>
            <a:xfrm>
              <a:off x="2" y="916326"/>
              <a:ext cx="1463335" cy="627144"/>
            </a:xfrm>
            <a:prstGeom prst="rect">
              <a:avLst/>
            </a:prstGeom>
            <a:noFill/>
            <a:ln>
              <a:noFill/>
            </a:ln>
          </p:spPr>
          <p:txBody>
            <a:bodyPr spcFirstLastPara="1" wrap="square" lIns="8875" tIns="8875" rIns="8875" bIns="887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FFFFFF"/>
                  </a:solidFill>
                  <a:effectLst/>
                  <a:uLnTx/>
                  <a:uFillTx/>
                  <a:latin typeface="Cambria"/>
                  <a:ea typeface="Cambria"/>
                  <a:cs typeface="Cambria"/>
                  <a:sym typeface="Cambria"/>
                </a:rPr>
                <a:t>Aktivitas Belajar MHS</a:t>
              </a: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894" name="Google Shape;894;p34"/>
            <p:cNvSpPr/>
            <p:nvPr/>
          </p:nvSpPr>
          <p:spPr>
            <a:xfrm rot="5400000">
              <a:off x="5284371" y="-3891238"/>
              <a:ext cx="1713529" cy="9509464"/>
            </a:xfrm>
            <a:prstGeom prst="round2SameRect">
              <a:avLst>
                <a:gd name="adj1" fmla="val 16667"/>
                <a:gd name="adj2" fmla="val 0"/>
              </a:avLst>
            </a:prstGeom>
            <a:solidFill>
              <a:srgbClr val="FFFF00">
                <a:alpha val="89803"/>
              </a:srgbClr>
            </a:solidFill>
            <a:ln w="9525" cap="flat" cmpd="sng">
              <a:solidFill>
                <a:srgbClr val="97BE48"/>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895" name="Google Shape;895;p34"/>
            <p:cNvSpPr txBox="1"/>
            <p:nvPr/>
          </p:nvSpPr>
          <p:spPr>
            <a:xfrm>
              <a:off x="1386404" y="90377"/>
              <a:ext cx="9425816" cy="1546233"/>
            </a:xfrm>
            <a:prstGeom prst="rect">
              <a:avLst/>
            </a:prstGeom>
            <a:noFill/>
            <a:ln>
              <a:noFill/>
            </a:ln>
          </p:spPr>
          <p:txBody>
            <a:bodyPr spcFirstLastPara="1" wrap="square" lIns="113775" tIns="10150" rIns="10150" bIns="10150" anchor="ctr" anchorCtr="0">
              <a:noAutofit/>
            </a:bodyPr>
            <a:lstStyle/>
            <a:p>
              <a:pPr marL="171450" marR="0" lvl="1" indent="-171450" algn="l" defTabSz="914400" rtl="0" eaLnBrk="1" fontAlgn="auto" latinLnBrk="0" hangingPunct="1">
                <a:lnSpc>
                  <a:spcPct val="90000"/>
                </a:lnSpc>
                <a:spcBef>
                  <a:spcPts val="0"/>
                </a:spcBef>
                <a:spcAft>
                  <a:spcPts val="0"/>
                </a:spcAft>
                <a:buClr>
                  <a:srgbClr val="FFFFFF"/>
                </a:buClr>
                <a:buSzPts val="1600"/>
                <a:buFont typeface="Cambria"/>
                <a:buChar char="•"/>
                <a:tabLst/>
                <a:defRPr/>
              </a:pPr>
              <a:r>
                <a:rPr kumimoji="0" lang="en-US" sz="1600" b="1" i="0" u="none" strike="noStrike" kern="0" cap="none" spc="0" normalizeH="0" baseline="0" noProof="0" dirty="0">
                  <a:ln>
                    <a:noFill/>
                  </a:ln>
                  <a:solidFill>
                    <a:srgbClr val="FFFFFF"/>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Membentuk</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kelompok</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(3-5)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mahasiswa</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Memilih</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bahan</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diskusi</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Mempresentasikan</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paper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dan</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mendiskusikan</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di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kelas</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Berdiskusi</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Memberi</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&amp;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menerima</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umpan</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balik</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Berpendapat</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disertai</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fakta</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dan</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argumentasi</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yang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baik</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Mengemukakan</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ide-ide,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Menyimpulkan</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poin-poin</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penting</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dalam</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diskusi</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Menelaah</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latihan</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quis</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tugas</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menulis</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Membandingkan</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tiori</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konsep</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isu</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dan</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interpretasi</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Menyelesaikan</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 </a:t>
              </a:r>
              <a:r>
                <a:rPr kumimoji="0" lang="en-US" sz="2000" b="1" i="0" u="none" strike="noStrike" kern="0" cap="none" spc="0" normalizeH="0" baseline="0" noProof="0" dirty="0" err="1">
                  <a:ln>
                    <a:noFill/>
                  </a:ln>
                  <a:solidFill>
                    <a:schemeClr val="accent6">
                      <a:lumMod val="60000"/>
                      <a:lumOff val="40000"/>
                    </a:schemeClr>
                  </a:solidFill>
                  <a:effectLst/>
                  <a:uLnTx/>
                  <a:uFillTx/>
                  <a:latin typeface="Cambria"/>
                  <a:ea typeface="Cambria"/>
                  <a:cs typeface="Cambria"/>
                  <a:sym typeface="Cambria"/>
                </a:rPr>
                <a:t>masalah</a:t>
              </a:r>
              <a:r>
                <a:rPr kumimoji="0" lang="en-US" sz="2000" b="1" i="0" u="none" strike="noStrike" kern="0" cap="none" spc="0" normalizeH="0" baseline="0" noProof="0" dirty="0">
                  <a:ln>
                    <a:noFill/>
                  </a:ln>
                  <a:solidFill>
                    <a:schemeClr val="accent6">
                      <a:lumMod val="60000"/>
                      <a:lumOff val="40000"/>
                    </a:schemeClr>
                  </a:solidFill>
                  <a:effectLst/>
                  <a:uLnTx/>
                  <a:uFillTx/>
                  <a:latin typeface="Cambria"/>
                  <a:ea typeface="Cambria"/>
                  <a:cs typeface="Cambria"/>
                  <a:sym typeface="Cambria"/>
                </a:rPr>
                <a:t>.</a:t>
              </a:r>
              <a:endParaRPr kumimoji="0" sz="1600" b="0" i="0" u="none" strike="noStrike" kern="0" cap="none" spc="0" normalizeH="0" baseline="0" noProof="0" dirty="0">
                <a:ln>
                  <a:noFill/>
                </a:ln>
                <a:solidFill>
                  <a:schemeClr val="accent6">
                    <a:lumMod val="60000"/>
                    <a:lumOff val="40000"/>
                  </a:schemeClr>
                </a:solidFill>
                <a:effectLst/>
                <a:uLnTx/>
                <a:uFillTx/>
                <a:latin typeface="Calibri"/>
                <a:ea typeface="Calibri"/>
                <a:cs typeface="Calibri"/>
                <a:sym typeface="Calibri"/>
              </a:endParaRPr>
            </a:p>
          </p:txBody>
        </p:sp>
        <p:sp>
          <p:nvSpPr>
            <p:cNvPr id="896" name="Google Shape;896;p34"/>
            <p:cNvSpPr/>
            <p:nvPr/>
          </p:nvSpPr>
          <p:spPr>
            <a:xfrm rot="5400000">
              <a:off x="-313571" y="2405011"/>
              <a:ext cx="2090479" cy="1463335"/>
            </a:xfrm>
            <a:prstGeom prst="chevron">
              <a:avLst>
                <a:gd name="adj" fmla="val 50000"/>
              </a:avLst>
            </a:prstGeom>
            <a:gradFill>
              <a:gsLst>
                <a:gs pos="0">
                  <a:srgbClr val="5AA6D0"/>
                </a:gs>
                <a:gs pos="50000">
                  <a:srgbClr val="349DD0"/>
                </a:gs>
                <a:gs pos="100000">
                  <a:srgbClr val="258EC0"/>
                </a:gs>
              </a:gsLst>
              <a:lin ang="5400000" scaled="0"/>
            </a:gradFill>
            <a:ln w="9525" cap="flat" cmpd="sng">
              <a:solidFill>
                <a:srgbClr val="3C9CC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897" name="Google Shape;897;p34"/>
            <p:cNvSpPr txBox="1"/>
            <p:nvPr/>
          </p:nvSpPr>
          <p:spPr>
            <a:xfrm>
              <a:off x="2" y="2823107"/>
              <a:ext cx="1463335" cy="627144"/>
            </a:xfrm>
            <a:prstGeom prst="rect">
              <a:avLst/>
            </a:prstGeom>
            <a:noFill/>
            <a:ln>
              <a:noFill/>
            </a:ln>
          </p:spPr>
          <p:txBody>
            <a:bodyPr spcFirstLastPara="1" wrap="square" lIns="8875" tIns="8875" rIns="8875" bIns="887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FFFFFF"/>
                  </a:solidFill>
                  <a:effectLst/>
                  <a:uLnTx/>
                  <a:uFillTx/>
                  <a:latin typeface="Cambria"/>
                  <a:ea typeface="Cambria"/>
                  <a:cs typeface="Cambria"/>
                  <a:sym typeface="Cambria"/>
                </a:rPr>
                <a:t>Kemampuan yang Diperoleh MHS</a:t>
              </a: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898" name="Google Shape;898;p34"/>
            <p:cNvSpPr/>
            <p:nvPr/>
          </p:nvSpPr>
          <p:spPr>
            <a:xfrm rot="5400000">
              <a:off x="5538661" y="-1983886"/>
              <a:ext cx="1358811" cy="9509464"/>
            </a:xfrm>
            <a:prstGeom prst="round2SameRect">
              <a:avLst>
                <a:gd name="adj1" fmla="val 16667"/>
                <a:gd name="adj2" fmla="val 0"/>
              </a:avLst>
            </a:prstGeom>
            <a:solidFill>
              <a:srgbClr val="29769D">
                <a:alpha val="89803"/>
              </a:srgbClr>
            </a:solidFill>
            <a:ln w="9525" cap="flat" cmpd="sng">
              <a:solidFill>
                <a:srgbClr val="3C9CC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899" name="Google Shape;899;p34"/>
            <p:cNvSpPr txBox="1"/>
            <p:nvPr/>
          </p:nvSpPr>
          <p:spPr>
            <a:xfrm>
              <a:off x="1463335" y="2157772"/>
              <a:ext cx="9443132" cy="1226147"/>
            </a:xfrm>
            <a:prstGeom prst="rect">
              <a:avLst/>
            </a:prstGeom>
            <a:noFill/>
            <a:ln>
              <a:noFill/>
            </a:ln>
          </p:spPr>
          <p:txBody>
            <a:bodyPr spcFirstLastPara="1" wrap="square" lIns="170675" tIns="15225" rIns="15225" bIns="15225" anchor="ctr" anchorCtr="0">
              <a:noAutofit/>
            </a:bodyPr>
            <a:lstStyle/>
            <a:p>
              <a:pPr marL="228600" marR="0" lvl="1" indent="-228600" algn="l" defTabSz="914400" rtl="0" eaLnBrk="1" fontAlgn="auto" latinLnBrk="0" hangingPunct="1">
                <a:lnSpc>
                  <a:spcPct val="90000"/>
                </a:lnSpc>
                <a:spcBef>
                  <a:spcPts val="0"/>
                </a:spcBef>
                <a:spcAft>
                  <a:spcPts val="0"/>
                </a:spcAft>
                <a:buClr>
                  <a:srgbClr val="FFFFFF"/>
                </a:buClr>
                <a:buSzPts val="2400"/>
                <a:buFont typeface="Arial"/>
                <a:buChar char="••"/>
                <a:tabLst/>
                <a:defRPr/>
              </a:pPr>
              <a:r>
                <a:rPr kumimoji="0" lang="en-US" sz="2400" b="1" i="0" u="none" strike="noStrike" kern="0" cap="none" spc="0" normalizeH="0" baseline="0" noProof="0">
                  <a:ln>
                    <a:noFill/>
                  </a:ln>
                  <a:solidFill>
                    <a:srgbClr val="FFFFFF"/>
                  </a:solidFill>
                  <a:effectLst/>
                  <a:uLnTx/>
                  <a:uFillTx/>
                  <a:latin typeface="Cambria"/>
                  <a:ea typeface="Cambria"/>
                  <a:cs typeface="Cambria"/>
                  <a:sym typeface="Cambria"/>
                </a:rPr>
                <a:t>    Kerjasama,,  Komunikasi,, Skill Presentasi,, Mengemukakan Pendapat,,  Leadership,, Kemampuan  analisis,  Saling menghargai, Berfikir kritis,  Percaya diri,  Inisiatif ,  Tanggung jawab,  Mengambil keputusan,  Pemahaman materi lebih cepat.</a:t>
              </a:r>
              <a:endParaRPr kumimoji="0" sz="2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00" name="Google Shape;900;p34"/>
            <p:cNvSpPr/>
            <p:nvPr/>
          </p:nvSpPr>
          <p:spPr>
            <a:xfrm rot="5400000">
              <a:off x="-313571" y="4311792"/>
              <a:ext cx="2090479" cy="1463335"/>
            </a:xfrm>
            <a:prstGeom prst="chevron">
              <a:avLst>
                <a:gd name="adj" fmla="val 50000"/>
              </a:avLst>
            </a:prstGeom>
            <a:gradFill>
              <a:gsLst>
                <a:gs pos="0">
                  <a:srgbClr val="8972CB"/>
                </a:gs>
                <a:gs pos="50000">
                  <a:srgbClr val="7757CA"/>
                </a:gs>
                <a:gs pos="100000">
                  <a:srgbClr val="6747B8"/>
                </a:gs>
              </a:gsLst>
              <a:lin ang="5400000" scaled="0"/>
            </a:gradFill>
            <a:ln w="9525" cap="flat" cmpd="sng">
              <a:solidFill>
                <a:srgbClr val="7B5EC5"/>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01" name="Google Shape;901;p34"/>
            <p:cNvSpPr txBox="1"/>
            <p:nvPr/>
          </p:nvSpPr>
          <p:spPr>
            <a:xfrm>
              <a:off x="2" y="4729888"/>
              <a:ext cx="1463335" cy="627144"/>
            </a:xfrm>
            <a:prstGeom prst="rect">
              <a:avLst/>
            </a:prstGeom>
            <a:noFill/>
            <a:ln>
              <a:noFill/>
            </a:ln>
          </p:spPr>
          <p:txBody>
            <a:bodyPr spcFirstLastPara="1" wrap="square" lIns="8875" tIns="8875" rIns="8875" bIns="887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FFFFFF"/>
                  </a:solidFill>
                  <a:effectLst/>
                  <a:uLnTx/>
                  <a:uFillTx/>
                  <a:latin typeface="Cambria"/>
                  <a:ea typeface="Cambria"/>
                  <a:cs typeface="Cambria"/>
                  <a:sym typeface="Cambria"/>
                </a:rPr>
                <a:t>Aktivitas Dosen</a:t>
              </a: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02" name="Google Shape;902;p34"/>
            <p:cNvSpPr/>
            <p:nvPr/>
          </p:nvSpPr>
          <p:spPr>
            <a:xfrm rot="5400000">
              <a:off x="5538661" y="-77105"/>
              <a:ext cx="1358811" cy="9509464"/>
            </a:xfrm>
            <a:prstGeom prst="round2SameRect">
              <a:avLst>
                <a:gd name="adj1" fmla="val 16667"/>
                <a:gd name="adj2" fmla="val 0"/>
              </a:avLst>
            </a:prstGeom>
            <a:blipFill rotWithShape="0">
              <a:blip r:embed="rId3">
                <a:alphaModFix/>
              </a:blip>
              <a:tile tx="0" ty="0" sx="100000" sy="100000" flip="none" algn="tl"/>
            </a:blipFill>
            <a:ln w="9525" cap="flat" cmpd="sng">
              <a:solidFill>
                <a:srgbClr val="7B5EC5"/>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03" name="Google Shape;903;p34"/>
            <p:cNvSpPr txBox="1"/>
            <p:nvPr/>
          </p:nvSpPr>
          <p:spPr>
            <a:xfrm>
              <a:off x="1463335" y="4064553"/>
              <a:ext cx="9443132" cy="1226147"/>
            </a:xfrm>
            <a:prstGeom prst="rect">
              <a:avLst/>
            </a:prstGeom>
            <a:noFill/>
            <a:ln>
              <a:noFill/>
            </a:ln>
          </p:spPr>
          <p:txBody>
            <a:bodyPr spcFirstLastPara="1" wrap="square" lIns="128000" tIns="11425" rIns="11425" bIns="11425" anchor="ctr" anchorCtr="0">
              <a:noAutofit/>
            </a:bodyPr>
            <a:lstStyle/>
            <a:p>
              <a:pPr marL="171450" marR="0" lvl="1" indent="-171450" algn="l" defTabSz="914400" rtl="0" eaLnBrk="1" fontAlgn="auto" latinLnBrk="0" hangingPunct="1">
                <a:lnSpc>
                  <a:spcPct val="90000"/>
                </a:lnSpc>
                <a:spcBef>
                  <a:spcPts val="0"/>
                </a:spcBef>
                <a:spcAft>
                  <a:spcPts val="0"/>
                </a:spcAft>
                <a:buClr>
                  <a:srgbClr val="FFFFFF"/>
                </a:buClr>
                <a:buSzPts val="1800"/>
                <a:buFont typeface="Cambria"/>
                <a:buChar char="•"/>
                <a:tabLst/>
                <a:defRPr/>
              </a:pP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Membuat</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rancangan</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bahan</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diskusi</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dan</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aturan</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diskusi</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a:t>
              </a:r>
              <a:endParaRPr kumimoji="0" sz="1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171450" marR="0" lvl="1" indent="-171450" algn="l" defTabSz="914400" rtl="0" eaLnBrk="1" fontAlgn="auto" latinLnBrk="0" hangingPunct="1">
                <a:lnSpc>
                  <a:spcPct val="90000"/>
                </a:lnSpc>
                <a:spcBef>
                  <a:spcPts val="270"/>
                </a:spcBef>
                <a:spcAft>
                  <a:spcPts val="0"/>
                </a:spcAft>
                <a:buClr>
                  <a:srgbClr val="FFFFFF"/>
                </a:buClr>
                <a:buSzPts val="1800"/>
                <a:buFont typeface="Cambria"/>
                <a:buChar char="•"/>
                <a:tabLst/>
                <a:defRPr/>
              </a:pP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Menjadi</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moderator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dan</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sekaligus</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mengulas</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pada</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setiap</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akhir</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sesi</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diskusi</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mahasiswa</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a:t>
              </a:r>
              <a:endParaRPr kumimoji="0" sz="1800" b="1" i="0" u="none" strike="noStrike" kern="0" cap="none" spc="0" normalizeH="0" baseline="0" noProof="0" dirty="0">
                <a:ln>
                  <a:noFill/>
                </a:ln>
                <a:solidFill>
                  <a:srgbClr val="FF000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FFFF"/>
                </a:buClr>
                <a:buSzPts val="1800"/>
                <a:buFont typeface="Cambria"/>
                <a:buChar char="•"/>
                <a:tabLst/>
                <a:defRPr/>
              </a:pP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Memberikan</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umpan</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balik</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bagi</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mahasiswa</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a:t>
              </a:r>
              <a:endParaRPr kumimoji="0" sz="1800" b="1" i="0" u="none" strike="noStrike" kern="0" cap="none" spc="0" normalizeH="0" baseline="0" noProof="0" dirty="0">
                <a:ln>
                  <a:noFill/>
                </a:ln>
                <a:solidFill>
                  <a:srgbClr val="FF000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FFFF"/>
                </a:buClr>
                <a:buSzPts val="1800"/>
                <a:buFont typeface="Cambria"/>
                <a:buChar char="•"/>
                <a:tabLst/>
                <a:defRPr/>
              </a:pP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Melakukan</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FF0000"/>
                  </a:solidFill>
                  <a:effectLst/>
                  <a:uLnTx/>
                  <a:uFillTx/>
                  <a:latin typeface="Cambria"/>
                  <a:ea typeface="Cambria"/>
                  <a:cs typeface="Cambria"/>
                  <a:sym typeface="Cambria"/>
                </a:rPr>
                <a:t>evaluasi</a:t>
              </a:r>
              <a:r>
                <a:rPr kumimoji="0" lang="en-US" sz="1800" b="1" i="0" u="none" strike="noStrike" kern="0" cap="none" spc="0" normalizeH="0" baseline="0" noProof="0" dirty="0">
                  <a:ln>
                    <a:noFill/>
                  </a:ln>
                  <a:solidFill>
                    <a:srgbClr val="FF0000"/>
                  </a:solidFill>
                  <a:effectLst/>
                  <a:uLnTx/>
                  <a:uFillTx/>
                  <a:latin typeface="Cambria"/>
                  <a:ea typeface="Cambria"/>
                  <a:cs typeface="Cambria"/>
                  <a:sym typeface="Cambria"/>
                </a:rPr>
                <a:t>.</a:t>
              </a:r>
              <a:endParaRPr kumimoji="0" sz="1400" b="0" i="0" u="none" strike="noStrike" kern="0" cap="none" spc="0" normalizeH="0" baseline="0" noProof="0" dirty="0">
                <a:ln>
                  <a:noFill/>
                </a:ln>
                <a:solidFill>
                  <a:srgbClr val="FF0000"/>
                </a:solidFill>
                <a:effectLst/>
                <a:uLnTx/>
                <a:uFillTx/>
                <a:latin typeface="Arial"/>
                <a:ea typeface="+mn-ea"/>
                <a:cs typeface="Arial"/>
                <a:sym typeface="Arial"/>
              </a:endParaRPr>
            </a:p>
          </p:txBody>
        </p:sp>
      </p:grpSp>
    </p:spTree>
    <p:extLst>
      <p:ext uri="{BB962C8B-B14F-4D97-AF65-F5344CB8AC3E}">
        <p14:creationId xmlns:p14="http://schemas.microsoft.com/office/powerpoint/2010/main" val="1297573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907"/>
        <p:cNvGrpSpPr/>
        <p:nvPr/>
      </p:nvGrpSpPr>
      <p:grpSpPr>
        <a:xfrm>
          <a:off x="0" y="0"/>
          <a:ext cx="0" cy="0"/>
          <a:chOff x="0" y="0"/>
          <a:chExt cx="0" cy="0"/>
        </a:xfrm>
      </p:grpSpPr>
      <p:sp>
        <p:nvSpPr>
          <p:cNvPr id="908" name="Google Shape;908;p35"/>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Impact"/>
              <a:buNone/>
            </a:pPr>
            <a:r>
              <a:rPr lang="en-US">
                <a:latin typeface="Impact"/>
                <a:ea typeface="Impact"/>
                <a:cs typeface="Impact"/>
                <a:sym typeface="Impact"/>
              </a:rPr>
              <a:t>2. Role-Play &amp; Simulation Learning (RPL)</a:t>
            </a:r>
            <a:endParaRPr/>
          </a:p>
        </p:txBody>
      </p:sp>
      <p:sp>
        <p:nvSpPr>
          <p:cNvPr id="909" name="Google Shape;909;p35"/>
          <p:cNvSpPr/>
          <p:nvPr/>
        </p:nvSpPr>
        <p:spPr>
          <a:xfrm>
            <a:off x="609600" y="1600200"/>
            <a:ext cx="10972800" cy="4525963"/>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10000" y="0"/>
                </a:moveTo>
                <a:close/>
                <a:lnTo>
                  <a:pt x="-10000" y="120000"/>
                </a:lnTo>
              </a:path>
              <a:path w="120000" h="120000" fill="none" extrusionOk="0">
                <a:moveTo>
                  <a:pt x="-10000" y="22500"/>
                </a:moveTo>
                <a:lnTo>
                  <a:pt x="-46000" y="135000"/>
                </a:lnTo>
              </a:path>
            </a:pathLst>
          </a:custGeom>
          <a:noFill/>
          <a:ln>
            <a:noFill/>
          </a:ln>
        </p:spPr>
        <p:txBody>
          <a:bodyPr spcFirstLastPara="1" wrap="square" lIns="91425" tIns="45700" rIns="91425" bIns="45700" anchor="ctr" anchorCtr="1">
            <a:noAutofit/>
          </a:bodyPr>
          <a:lstStyle/>
          <a:p>
            <a:pPr marL="114300" marR="0" lvl="1" indent="-114300" algn="l" defTabSz="914400" rtl="0" eaLnBrk="1" fontAlgn="auto" latinLnBrk="0" hangingPunct="1">
              <a:lnSpc>
                <a:spcPct val="75000"/>
              </a:lnSpc>
              <a:spcBef>
                <a:spcPts val="0"/>
              </a:spcBef>
              <a:spcAft>
                <a:spcPts val="0"/>
              </a:spcAft>
              <a:buClr>
                <a:srgbClr val="FFFFFF"/>
              </a:buClr>
              <a:buSzPts val="1800"/>
              <a:buFont typeface="Calibri"/>
              <a:buChar char="•"/>
              <a:tabLst/>
              <a:defRPr/>
            </a:pPr>
            <a:r>
              <a:rPr kumimoji="0" lang="en-US" sz="3200" b="1" i="0" u="none" strike="noStrike" kern="0" cap="none" spc="0" normalizeH="0" baseline="0" noProof="0" dirty="0">
                <a:ln>
                  <a:noFill/>
                </a:ln>
                <a:solidFill>
                  <a:srgbClr val="FFFFFF"/>
                </a:solidFill>
                <a:effectLst/>
                <a:uLnTx/>
                <a:uFillTx/>
                <a:latin typeface="Calibri"/>
                <a:ea typeface="Calibri"/>
                <a:cs typeface="Calibri"/>
                <a:sym typeface="Calibri"/>
              </a:rPr>
              <a:t>Role-Play &amp; Simulation Learning (RPL)</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adalah</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metode</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belajar</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dengan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bermain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peran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sebagai</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penyampaian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materi</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pembelajaran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dengan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menghadirkan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peran-peran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yang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ada</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dalam</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dunia</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nyata</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ke</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dalam</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suatu</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pertunjukan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peran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di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dalam</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kelas</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yang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kemudian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dijadikan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sebagai</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bahan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refleksi</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bagi</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mahasiswa</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untuk</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memberi</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penilaian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terhadap</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hasil</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belajar</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nya</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a:t>
            </a:r>
            <a:endParaRPr kumimoji="0" sz="3200" b="0" i="0" u="none" strike="noStrike" kern="0" cap="none" spc="0" normalizeH="0" baseline="0" noProof="0" dirty="0">
              <a:ln>
                <a:noFill/>
              </a:ln>
              <a:solidFill>
                <a:srgbClr val="FFFFFF"/>
              </a:solidFill>
              <a:effectLst/>
              <a:uLnTx/>
              <a:uFillTx/>
              <a:latin typeface="Calibri"/>
              <a:ea typeface="Calibri"/>
              <a:cs typeface="Calibri"/>
              <a:sym typeface="Calibri"/>
            </a:endParaRPr>
          </a:p>
          <a:p>
            <a:pPr marL="114300" marR="0" lvl="1" indent="-114300" algn="l" defTabSz="914400" rtl="0" eaLnBrk="1" fontAlgn="auto" latinLnBrk="0" hangingPunct="1">
              <a:lnSpc>
                <a:spcPct val="75000"/>
              </a:lnSpc>
              <a:spcBef>
                <a:spcPts val="180"/>
              </a:spcBef>
              <a:spcAft>
                <a:spcPts val="0"/>
              </a:spcAft>
              <a:buClr>
                <a:srgbClr val="FFFFFF"/>
              </a:buClr>
              <a:buSzPts val="1800"/>
              <a:buFont typeface="Calibri"/>
              <a:buChar char="•"/>
              <a:tabLst/>
              <a:defRPr/>
            </a:pPr>
            <a:r>
              <a:rPr kumimoji="0" lang="en-US" sz="3200" b="1" i="0" u="none" strike="noStrike" kern="0" cap="none" spc="0" normalizeH="0" baseline="0" noProof="0" dirty="0" err="1">
                <a:ln>
                  <a:noFill/>
                </a:ln>
                <a:solidFill>
                  <a:srgbClr val="FFFFFF"/>
                </a:solidFill>
                <a:effectLst/>
                <a:uLnTx/>
                <a:uFillTx/>
                <a:latin typeface="Calibri"/>
                <a:ea typeface="Calibri"/>
                <a:cs typeface="Calibri"/>
                <a:sym typeface="Calibri"/>
              </a:rPr>
              <a:t>Peran</a:t>
            </a:r>
            <a:r>
              <a:rPr kumimoji="0" lang="en-US" sz="3200" b="1"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1" i="0" u="none" strike="noStrike" kern="0" cap="none" spc="0" normalizeH="0" baseline="0" noProof="0" dirty="0" err="1">
                <a:ln>
                  <a:noFill/>
                </a:ln>
                <a:solidFill>
                  <a:srgbClr val="FFFFFF"/>
                </a:solidFill>
                <a:effectLst/>
                <a:uLnTx/>
                <a:uFillTx/>
                <a:latin typeface="Calibri"/>
                <a:ea typeface="Calibri"/>
                <a:cs typeface="Calibri"/>
                <a:sym typeface="Calibri"/>
              </a:rPr>
              <a:t>Dosen</a:t>
            </a:r>
            <a:r>
              <a:rPr kumimoji="0" lang="en-US" sz="3200" b="1"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sebagai</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pendamping</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memberikan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contoh</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terhadap</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peran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tertentu</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motivator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dan</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fasilitator</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bagi</a:t>
            </a:r>
            <a:r>
              <a:rPr kumimoji="0" lang="en-US" sz="3200" b="0" i="0" u="none" strike="noStrike" kern="0" cap="none" spc="0" normalizeH="0" baseline="0" noProof="0" dirty="0">
                <a:ln>
                  <a:noFill/>
                </a:ln>
                <a:solidFill>
                  <a:srgbClr val="FFFFFF"/>
                </a:solidFill>
                <a:effectLst/>
                <a:uLnTx/>
                <a:uFillTx/>
                <a:latin typeface="Calibri"/>
                <a:ea typeface="Calibri"/>
                <a:cs typeface="Calibri"/>
                <a:sym typeface="Calibri"/>
              </a:rPr>
              <a:t> </a:t>
            </a:r>
            <a:r>
              <a:rPr kumimoji="0" lang="en-US" sz="3200" b="0" i="0" u="none" strike="noStrike" kern="0" cap="none" spc="0" normalizeH="0" baseline="0" noProof="0" dirty="0" err="1">
                <a:ln>
                  <a:noFill/>
                </a:ln>
                <a:solidFill>
                  <a:srgbClr val="FFFFFF"/>
                </a:solidFill>
                <a:effectLst/>
                <a:uLnTx/>
                <a:uFillTx/>
                <a:latin typeface="Calibri"/>
                <a:ea typeface="Calibri"/>
                <a:cs typeface="Calibri"/>
                <a:sym typeface="Calibri"/>
              </a:rPr>
              <a:t>mahasiswa</a:t>
            </a:r>
            <a:endParaRPr kumimoji="0" sz="3200" b="0"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726856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913"/>
        <p:cNvGrpSpPr/>
        <p:nvPr/>
      </p:nvGrpSpPr>
      <p:grpSpPr>
        <a:xfrm>
          <a:off x="0" y="0"/>
          <a:ext cx="0" cy="0"/>
          <a:chOff x="0" y="0"/>
          <a:chExt cx="0" cy="0"/>
        </a:xfrm>
      </p:grpSpPr>
      <p:sp>
        <p:nvSpPr>
          <p:cNvPr id="914" name="Google Shape;914;p36"/>
          <p:cNvSpPr/>
          <p:nvPr/>
        </p:nvSpPr>
        <p:spPr>
          <a:xfrm>
            <a:off x="609600" y="311262"/>
            <a:ext cx="2090281" cy="2069876"/>
          </a:xfrm>
          <a:prstGeom prst="roundRect">
            <a:avLst>
              <a:gd name="adj" fmla="val 16667"/>
            </a:avLst>
          </a:prstGeom>
          <a:solidFill>
            <a:schemeClr val="accent5"/>
          </a:solidFill>
          <a:ln w="127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US" sz="3200" b="0" i="0" u="none" strike="noStrike" kern="1200" cap="none" spc="0" normalizeH="0" baseline="0" noProof="0">
                <a:ln>
                  <a:noFill/>
                </a:ln>
                <a:solidFill>
                  <a:srgbClr val="FF0000"/>
                </a:solidFill>
                <a:effectLst/>
                <a:uLnTx/>
                <a:uFillTx/>
                <a:latin typeface="Cambria"/>
                <a:ea typeface="Cambria"/>
                <a:cs typeface="Cambria"/>
                <a:sym typeface="Cambria"/>
              </a:rPr>
              <a:t>Aktivitas Belajar MHS</a:t>
            </a:r>
            <a:endParaRPr kumimoji="0" sz="3200" b="0" i="0" u="none" strike="noStrike" kern="1200" cap="none" spc="0" normalizeH="0" baseline="0" noProof="0">
              <a:ln>
                <a:noFill/>
              </a:ln>
              <a:solidFill>
                <a:srgbClr val="FF0000"/>
              </a:solidFill>
              <a:effectLst/>
              <a:uLnTx/>
              <a:uFillTx/>
              <a:latin typeface="Calibri"/>
              <a:ea typeface="Calibri"/>
              <a:cs typeface="Calibri"/>
              <a:sym typeface="Calibri"/>
            </a:endParaRPr>
          </a:p>
        </p:txBody>
      </p:sp>
      <p:sp>
        <p:nvSpPr>
          <p:cNvPr id="915" name="Google Shape;915;p36"/>
          <p:cNvSpPr/>
          <p:nvPr/>
        </p:nvSpPr>
        <p:spPr>
          <a:xfrm rot="5400000">
            <a:off x="5667259" y="-2656116"/>
            <a:ext cx="2069876" cy="8004633"/>
          </a:xfrm>
          <a:prstGeom prst="round2SameRect">
            <a:avLst>
              <a:gd name="adj1" fmla="val 16667"/>
              <a:gd name="adj2" fmla="val 0"/>
            </a:avLst>
          </a:prstGeom>
          <a:solidFill>
            <a:srgbClr val="EBCECB">
              <a:alpha val="89803"/>
            </a:srgbClr>
          </a:solidFill>
          <a:ln w="12700" cap="flat" cmpd="sng">
            <a:solidFill>
              <a:srgbClr val="FF0000"/>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Franklin Gothic Medium"/>
              <a:ea typeface="+mn-ea"/>
              <a:cs typeface="+mn-cs"/>
            </a:endParaRPr>
          </a:p>
        </p:txBody>
      </p:sp>
      <p:sp>
        <p:nvSpPr>
          <p:cNvPr id="916" name="Google Shape;916;p36"/>
          <p:cNvSpPr txBox="1"/>
          <p:nvPr/>
        </p:nvSpPr>
        <p:spPr>
          <a:xfrm>
            <a:off x="2699872" y="412296"/>
            <a:ext cx="7788616" cy="1867790"/>
          </a:xfrm>
          <a:prstGeom prst="rect">
            <a:avLst/>
          </a:prstGeom>
          <a:noFill/>
          <a:ln>
            <a:noFill/>
          </a:ln>
        </p:spPr>
        <p:txBody>
          <a:bodyPr spcFirstLastPara="1" wrap="square" lIns="91425" tIns="45700" rIns="91425" bIns="45700" anchor="ctr" anchorCtr="0">
            <a:noAutofit/>
          </a:bodyPr>
          <a:lstStyle/>
          <a:p>
            <a:pPr marL="114300" marR="0" lvl="1" indent="-114300" algn="l" defTabSz="914400" rtl="0" eaLnBrk="1" fontAlgn="auto" latinLnBrk="0" hangingPunct="1">
              <a:lnSpc>
                <a:spcPct val="75000"/>
              </a:lnSpc>
              <a:spcBef>
                <a:spcPts val="0"/>
              </a:spcBef>
              <a:spcAft>
                <a:spcPts val="0"/>
              </a:spcAft>
              <a:buClr>
                <a:prstClr val="white"/>
              </a:buClr>
              <a:buSzPts val="1200"/>
              <a:buFont typeface="Cambria"/>
              <a:buChar char="•"/>
              <a:tabLst/>
              <a:defRPr/>
            </a:pP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Mempelajari</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dan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menjalankan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suatu</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peran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yang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ditugaskan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a:t>
            </a:r>
            <a:endParaRPr kumimoji="0" sz="1600" b="0" i="0" u="none" strike="noStrike" kern="1200" cap="none" spc="0" normalizeH="0" baseline="0" noProof="0" dirty="0">
              <a:ln>
                <a:noFill/>
              </a:ln>
              <a:solidFill>
                <a:schemeClr val="accent5"/>
              </a:solidFill>
              <a:effectLst/>
              <a:uLnTx/>
              <a:uFillTx/>
              <a:latin typeface="Calibri"/>
              <a:ea typeface="Calibri"/>
              <a:cs typeface="Calibri"/>
              <a:sym typeface="Calibri"/>
            </a:endParaRPr>
          </a:p>
          <a:p>
            <a:pPr marL="114300" marR="0" lvl="1" indent="-114300" algn="l" defTabSz="914400" rtl="0" eaLnBrk="1" fontAlgn="auto" latinLnBrk="0" hangingPunct="1">
              <a:lnSpc>
                <a:spcPct val="75000"/>
              </a:lnSpc>
              <a:spcBef>
                <a:spcPts val="120"/>
              </a:spcBef>
              <a:spcAft>
                <a:spcPts val="0"/>
              </a:spcAft>
              <a:buClr>
                <a:prstClr val="white"/>
              </a:buClr>
              <a:buSzPts val="1200"/>
              <a:buFont typeface="Cambria"/>
              <a:buChar char="•"/>
              <a:tabLst/>
              <a:defRPr/>
            </a:pP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Mempraktekan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mencoba</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berbagai</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model yang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telah</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disiapkan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pantum</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komputer</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prototipe</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games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dll</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a:t>
            </a:r>
            <a:endParaRPr kumimoji="0" sz="2400" b="0" i="0" u="none" strike="noStrike" kern="1200" cap="none" spc="0" normalizeH="0" baseline="0" noProof="0" dirty="0">
              <a:ln>
                <a:noFill/>
              </a:ln>
              <a:solidFill>
                <a:schemeClr val="accent5"/>
              </a:solidFill>
              <a:effectLst/>
              <a:uLnTx/>
              <a:uFillTx/>
              <a:latin typeface="Franklin Gothic Medium"/>
            </a:endParaRPr>
          </a:p>
          <a:p>
            <a:pPr marL="114300" marR="0" lvl="1" indent="-114300" algn="l" defTabSz="914400" rtl="0" eaLnBrk="1" fontAlgn="auto" latinLnBrk="0" hangingPunct="1">
              <a:lnSpc>
                <a:spcPct val="75000"/>
              </a:lnSpc>
              <a:spcBef>
                <a:spcPts val="120"/>
              </a:spcBef>
              <a:spcAft>
                <a:spcPts val="0"/>
              </a:spcAft>
              <a:buClr>
                <a:prstClr val="white"/>
              </a:buClr>
              <a:buSzPts val="1200"/>
              <a:buFont typeface="Cambria"/>
              <a:buChar char="•"/>
              <a:tabLst/>
              <a:defRPr/>
            </a:pP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Mempraktekan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kemampuan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generik</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misal</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komunikasi</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verbal &amp; non-verbal),</a:t>
            </a:r>
            <a:endParaRPr kumimoji="0" sz="2400" b="0" i="0" u="none" strike="noStrike" kern="1200" cap="none" spc="0" normalizeH="0" baseline="0" noProof="0" dirty="0">
              <a:ln>
                <a:noFill/>
              </a:ln>
              <a:solidFill>
                <a:schemeClr val="accent5"/>
              </a:solidFill>
              <a:effectLst/>
              <a:uLnTx/>
              <a:uFillTx/>
              <a:latin typeface="Franklin Gothic Medium"/>
            </a:endParaRPr>
          </a:p>
          <a:p>
            <a:pPr marL="114300" marR="0" lvl="1" indent="-114300" algn="l" defTabSz="914400" rtl="0" eaLnBrk="1" fontAlgn="auto" latinLnBrk="0" hangingPunct="1">
              <a:lnSpc>
                <a:spcPct val="75000"/>
              </a:lnSpc>
              <a:spcBef>
                <a:spcPts val="120"/>
              </a:spcBef>
              <a:spcAft>
                <a:spcPts val="0"/>
              </a:spcAft>
              <a:buClr>
                <a:prstClr val="white"/>
              </a:buClr>
              <a:buSzPts val="1200"/>
              <a:buFont typeface="Cambria"/>
              <a:buChar char="•"/>
              <a:tabLst/>
              <a:defRPr/>
            </a:pP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Mempraktekan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kemampuan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khusus</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praktikim,dll</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a:t>
            </a:r>
            <a:endParaRPr kumimoji="0" sz="2400" b="0" i="0" u="none" strike="noStrike" kern="1200" cap="none" spc="0" normalizeH="0" baseline="0" noProof="0" dirty="0">
              <a:ln>
                <a:noFill/>
              </a:ln>
              <a:solidFill>
                <a:schemeClr val="accent5"/>
              </a:solidFill>
              <a:effectLst/>
              <a:uLnTx/>
              <a:uFillTx/>
              <a:latin typeface="Franklin Gothic Medium"/>
            </a:endParaRPr>
          </a:p>
          <a:p>
            <a:pPr marL="114300" marR="0" lvl="1" indent="-114300" algn="l" defTabSz="914400" rtl="0" eaLnBrk="1" fontAlgn="auto" latinLnBrk="0" hangingPunct="1">
              <a:lnSpc>
                <a:spcPct val="75000"/>
              </a:lnSpc>
              <a:spcBef>
                <a:spcPts val="120"/>
              </a:spcBef>
              <a:spcAft>
                <a:spcPts val="0"/>
              </a:spcAft>
              <a:buClr>
                <a:prstClr val="white"/>
              </a:buClr>
              <a:buSzPts val="1200"/>
              <a:buFont typeface="Cambria"/>
              <a:buChar char="•"/>
              <a:tabLst/>
              <a:defRPr/>
            </a:pP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Mempraktekan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kemampuan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dalam</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tim</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a:t>
            </a:r>
            <a:endParaRPr kumimoji="0" sz="2400" b="0" i="0" u="none" strike="noStrike" kern="1200" cap="none" spc="0" normalizeH="0" baseline="0" noProof="0" dirty="0">
              <a:ln>
                <a:noFill/>
              </a:ln>
              <a:solidFill>
                <a:schemeClr val="accent5"/>
              </a:solidFill>
              <a:effectLst/>
              <a:uLnTx/>
              <a:uFillTx/>
              <a:latin typeface="Franklin Gothic Medium"/>
            </a:endParaRPr>
          </a:p>
          <a:p>
            <a:pPr marL="114300" marR="0" lvl="1" indent="-114300" algn="l" defTabSz="914400" rtl="0" eaLnBrk="1" fontAlgn="auto" latinLnBrk="0" hangingPunct="1">
              <a:lnSpc>
                <a:spcPct val="75000"/>
              </a:lnSpc>
              <a:spcBef>
                <a:spcPts val="120"/>
              </a:spcBef>
              <a:spcAft>
                <a:spcPts val="0"/>
              </a:spcAft>
              <a:buClr>
                <a:prstClr val="white"/>
              </a:buClr>
              <a:buSzPts val="1200"/>
              <a:buFont typeface="Cambria"/>
              <a:buChar char="•"/>
              <a:tabLst/>
              <a:defRPr/>
            </a:pP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Mengembangkan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kemampuan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menyelesaikan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masalah</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(problem-solving),</a:t>
            </a:r>
            <a:endParaRPr kumimoji="0" sz="2400" b="0" i="0" u="none" strike="noStrike" kern="1200" cap="none" spc="0" normalizeH="0" baseline="0" noProof="0" dirty="0">
              <a:ln>
                <a:noFill/>
              </a:ln>
              <a:solidFill>
                <a:schemeClr val="accent5"/>
              </a:solidFill>
              <a:effectLst/>
              <a:uLnTx/>
              <a:uFillTx/>
              <a:latin typeface="Franklin Gothic Medium"/>
            </a:endParaRPr>
          </a:p>
          <a:p>
            <a:pPr marL="114300" marR="0" lvl="1" indent="-114300" algn="l" defTabSz="914400" rtl="0" eaLnBrk="1" fontAlgn="auto" latinLnBrk="0" hangingPunct="1">
              <a:lnSpc>
                <a:spcPct val="75000"/>
              </a:lnSpc>
              <a:spcBef>
                <a:spcPts val="120"/>
              </a:spcBef>
              <a:spcAft>
                <a:spcPts val="0"/>
              </a:spcAft>
              <a:buClr>
                <a:prstClr val="white"/>
              </a:buClr>
              <a:buSzPts val="1200"/>
              <a:buFont typeface="Cambria"/>
              <a:buChar char="•"/>
              <a:tabLst/>
              <a:defRPr/>
            </a:pP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Mengembangkan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kemampuan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sintesis</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a:t>
            </a:r>
            <a:endParaRPr kumimoji="0" sz="1600" b="1" i="0" u="none" strike="noStrike" kern="1200" cap="none" spc="0" normalizeH="0" baseline="0" noProof="0" dirty="0">
              <a:ln>
                <a:noFill/>
              </a:ln>
              <a:solidFill>
                <a:schemeClr val="accent5"/>
              </a:solidFill>
              <a:effectLst/>
              <a:uLnTx/>
              <a:uFillTx/>
              <a:latin typeface="Cambria"/>
              <a:ea typeface="Cambria"/>
              <a:cs typeface="Cambria"/>
              <a:sym typeface="Cambria"/>
            </a:endParaRPr>
          </a:p>
          <a:p>
            <a:pPr marL="114300" marR="0" lvl="1" indent="-114300" algn="l" defTabSz="914400" rtl="0" eaLnBrk="1" fontAlgn="auto" latinLnBrk="0" hangingPunct="1">
              <a:lnSpc>
                <a:spcPct val="75000"/>
              </a:lnSpc>
              <a:spcBef>
                <a:spcPts val="120"/>
              </a:spcBef>
              <a:spcAft>
                <a:spcPts val="0"/>
              </a:spcAft>
              <a:buClr>
                <a:prstClr val="white"/>
              </a:buClr>
              <a:buSzPts val="1200"/>
              <a:buFont typeface="Cambria"/>
              <a:buChar char="•"/>
              <a:tabLst/>
              <a:defRPr/>
            </a:pP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Mengembangkan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kemampuan</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1600" b="1" i="0" u="none" strike="noStrike" kern="1200" cap="none" spc="0" normalizeH="0" baseline="0" noProof="0" dirty="0" err="1">
                <a:ln>
                  <a:noFill/>
                </a:ln>
                <a:solidFill>
                  <a:schemeClr val="accent5"/>
                </a:solidFill>
                <a:effectLst/>
                <a:uLnTx/>
                <a:uFillTx/>
                <a:latin typeface="Cambria"/>
                <a:ea typeface="Cambria"/>
                <a:cs typeface="Cambria"/>
                <a:sym typeface="Cambria"/>
              </a:rPr>
              <a:t>empati</a:t>
            </a:r>
            <a:r>
              <a:rPr kumimoji="0" lang="en-US" sz="1600" b="1" i="0" u="none" strike="noStrike" kern="1200" cap="none" spc="0" normalizeH="0" baseline="0" noProof="0" dirty="0">
                <a:ln>
                  <a:noFill/>
                </a:ln>
                <a:solidFill>
                  <a:schemeClr val="accent5"/>
                </a:solidFill>
                <a:effectLst/>
                <a:uLnTx/>
                <a:uFillTx/>
                <a:latin typeface="Cambria"/>
                <a:ea typeface="Cambria"/>
                <a:cs typeface="Cambria"/>
                <a:sym typeface="Cambria"/>
              </a:rPr>
              <a:t>.</a:t>
            </a:r>
            <a:endParaRPr kumimoji="0" sz="1600" b="1" i="0" u="none" strike="noStrike" kern="1200" cap="none" spc="0" normalizeH="0" baseline="0" noProof="0" dirty="0">
              <a:ln>
                <a:noFill/>
              </a:ln>
              <a:solidFill>
                <a:schemeClr val="accent5"/>
              </a:solidFill>
              <a:effectLst/>
              <a:uLnTx/>
              <a:uFillTx/>
              <a:latin typeface="Cambria"/>
              <a:ea typeface="Cambria"/>
              <a:cs typeface="Cambria"/>
              <a:sym typeface="Cambria"/>
            </a:endParaRPr>
          </a:p>
        </p:txBody>
      </p:sp>
      <p:sp>
        <p:nvSpPr>
          <p:cNvPr id="917" name="Google Shape;917;p36"/>
          <p:cNvSpPr/>
          <p:nvPr/>
        </p:nvSpPr>
        <p:spPr>
          <a:xfrm>
            <a:off x="609600" y="2612394"/>
            <a:ext cx="1965562" cy="1557012"/>
          </a:xfrm>
          <a:prstGeom prst="roundRect">
            <a:avLst>
              <a:gd name="adj" fmla="val 16667"/>
            </a:avLst>
          </a:prstGeom>
          <a:solidFill>
            <a:schemeClr val="accent6"/>
          </a:solidFill>
          <a:ln w="127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0000"/>
                </a:solidFill>
                <a:effectLst/>
                <a:uLnTx/>
                <a:uFillTx/>
                <a:latin typeface="Cambria"/>
                <a:ea typeface="Cambria"/>
                <a:cs typeface="Cambria"/>
                <a:sym typeface="Cambria"/>
              </a:rPr>
              <a:t>Kemampuan yang Diperoleh MHS</a:t>
            </a:r>
            <a:endParaRPr kumimoji="0" sz="2800" b="0" i="0" u="none" strike="noStrike" kern="1200" cap="none" spc="0" normalizeH="0" baseline="0" noProof="0">
              <a:ln>
                <a:noFill/>
              </a:ln>
              <a:solidFill>
                <a:srgbClr val="FF0000"/>
              </a:solidFill>
              <a:effectLst/>
              <a:uLnTx/>
              <a:uFillTx/>
              <a:latin typeface="Calibri"/>
              <a:ea typeface="Calibri"/>
              <a:cs typeface="Calibri"/>
              <a:sym typeface="Calibri"/>
            </a:endParaRPr>
          </a:p>
        </p:txBody>
      </p:sp>
      <p:sp>
        <p:nvSpPr>
          <p:cNvPr id="918" name="Google Shape;918;p36"/>
          <p:cNvSpPr/>
          <p:nvPr/>
        </p:nvSpPr>
        <p:spPr>
          <a:xfrm rot="5400000">
            <a:off x="5825327" y="-637771"/>
            <a:ext cx="1557012" cy="8057342"/>
          </a:xfrm>
          <a:prstGeom prst="round2SameRect">
            <a:avLst>
              <a:gd name="adj1" fmla="val 16667"/>
              <a:gd name="adj2" fmla="val 0"/>
            </a:avLst>
          </a:prstGeom>
          <a:solidFill>
            <a:srgbClr val="EFDACC">
              <a:alpha val="89803"/>
            </a:srgbClr>
          </a:solidFill>
          <a:ln w="12700" cap="flat" cmpd="sng">
            <a:solidFill>
              <a:srgbClr val="FF0000"/>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Franklin Gothic Medium"/>
              <a:ea typeface="+mn-ea"/>
              <a:cs typeface="+mn-cs"/>
            </a:endParaRPr>
          </a:p>
        </p:txBody>
      </p:sp>
      <p:sp>
        <p:nvSpPr>
          <p:cNvPr id="919" name="Google Shape;919;p36"/>
          <p:cNvSpPr txBox="1"/>
          <p:nvPr/>
        </p:nvSpPr>
        <p:spPr>
          <a:xfrm>
            <a:off x="2575150" y="2688382"/>
            <a:ext cx="7481290" cy="1404998"/>
          </a:xfrm>
          <a:prstGeom prst="rect">
            <a:avLst/>
          </a:prstGeom>
          <a:noFill/>
          <a:ln>
            <a:noFill/>
          </a:ln>
        </p:spPr>
        <p:txBody>
          <a:bodyPr spcFirstLastPara="1" wrap="square" lIns="91425" tIns="45700" rIns="91425" bIns="45700" anchor="ctr" anchorCtr="0">
            <a:noAutofit/>
          </a:bodyPr>
          <a:lstStyle/>
          <a:p>
            <a:pPr marL="114300" marR="0" lvl="1" indent="-114300" algn="l" defTabSz="914400" rtl="0" eaLnBrk="1" fontAlgn="auto" latinLnBrk="0" hangingPunct="1">
              <a:lnSpc>
                <a:spcPct val="75000"/>
              </a:lnSpc>
              <a:spcBef>
                <a:spcPts val="0"/>
              </a:spcBef>
              <a:spcAft>
                <a:spcPts val="0"/>
              </a:spcAft>
              <a:buClr>
                <a:prstClr val="white"/>
              </a:buClr>
              <a:buSzPts val="1800"/>
              <a:buFont typeface="Arial"/>
              <a:buChar char="•"/>
              <a:tabLst/>
              <a:defRPr/>
            </a:pPr>
            <a:r>
              <a:rPr kumimoji="0" lang="en-US" sz="1800" b="1" i="0" u="none" strike="noStrike" kern="1200" cap="none" spc="0" normalizeH="0" baseline="0" noProof="0" dirty="0">
                <a:ln>
                  <a:noFill/>
                </a:ln>
                <a:solidFill>
                  <a:prstClr val="white"/>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Pengalaman</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&amp;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Trampil</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Imaginative,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Kreative</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Empaty</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Apreasitif</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&amp;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Peka</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thd</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situasi</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Percaya</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diri</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Jujur</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Leadership,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Ketepan</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analisis</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Menirukan</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peran</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Mandiri</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Tanggung</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smtClean="0">
                <a:ln>
                  <a:noFill/>
                </a:ln>
                <a:solidFill>
                  <a:schemeClr val="accent5"/>
                </a:solidFill>
                <a:effectLst/>
                <a:uLnTx/>
                <a:uFillTx/>
                <a:latin typeface="Cambria"/>
                <a:ea typeface="Cambria"/>
                <a:cs typeface="Cambria"/>
                <a:sym typeface="Cambria"/>
              </a:rPr>
              <a:t>jawab</a:t>
            </a:r>
            <a:endParaRPr kumimoji="0" sz="2000" b="0" i="0" u="none" strike="noStrike" kern="1200" cap="none" spc="0" normalizeH="0" baseline="0" noProof="0" dirty="0">
              <a:ln>
                <a:noFill/>
              </a:ln>
              <a:solidFill>
                <a:schemeClr val="accent5"/>
              </a:solidFill>
              <a:effectLst/>
              <a:uLnTx/>
              <a:uFillTx/>
              <a:latin typeface="Calibri"/>
              <a:ea typeface="Calibri"/>
              <a:cs typeface="Calibri"/>
              <a:sym typeface="Calibri"/>
            </a:endParaRPr>
          </a:p>
        </p:txBody>
      </p:sp>
      <p:sp>
        <p:nvSpPr>
          <p:cNvPr id="920" name="Google Shape;920;p36"/>
          <p:cNvSpPr/>
          <p:nvPr/>
        </p:nvSpPr>
        <p:spPr>
          <a:xfrm>
            <a:off x="609600" y="4546600"/>
            <a:ext cx="1880735" cy="1778000"/>
          </a:xfrm>
          <a:prstGeom prst="roundRect">
            <a:avLst>
              <a:gd name="adj" fmla="val 16667"/>
            </a:avLst>
          </a:prstGeom>
          <a:solidFill>
            <a:schemeClr val="accent5"/>
          </a:solidFill>
          <a:ln w="127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US" sz="3200" b="0" i="0" u="none" strike="noStrike" kern="1200" cap="none" spc="0" normalizeH="0" baseline="0" noProof="0">
                <a:ln>
                  <a:noFill/>
                </a:ln>
                <a:solidFill>
                  <a:srgbClr val="FF0000"/>
                </a:solidFill>
                <a:effectLst/>
                <a:uLnTx/>
                <a:uFillTx/>
                <a:latin typeface="Cambria"/>
                <a:ea typeface="Cambria"/>
                <a:cs typeface="Cambria"/>
                <a:sym typeface="Cambria"/>
              </a:rPr>
              <a:t>Aktivitas Dosen</a:t>
            </a:r>
            <a:endParaRPr kumimoji="0" sz="3200" b="0" i="0" u="none" strike="noStrike" kern="1200" cap="none" spc="0" normalizeH="0" baseline="0" noProof="0">
              <a:ln>
                <a:noFill/>
              </a:ln>
              <a:solidFill>
                <a:srgbClr val="FF0000"/>
              </a:solidFill>
              <a:effectLst/>
              <a:uLnTx/>
              <a:uFillTx/>
              <a:latin typeface="Calibri"/>
              <a:ea typeface="Calibri"/>
              <a:cs typeface="Calibri"/>
              <a:sym typeface="Calibri"/>
            </a:endParaRPr>
          </a:p>
        </p:txBody>
      </p:sp>
      <p:sp>
        <p:nvSpPr>
          <p:cNvPr id="921" name="Google Shape;921;p36"/>
          <p:cNvSpPr/>
          <p:nvPr/>
        </p:nvSpPr>
        <p:spPr>
          <a:xfrm rot="5400000">
            <a:off x="5672420" y="1364516"/>
            <a:ext cx="1778000" cy="8142171"/>
          </a:xfrm>
          <a:prstGeom prst="round2SameRect">
            <a:avLst>
              <a:gd name="adj1" fmla="val 16667"/>
              <a:gd name="adj2" fmla="val 0"/>
            </a:avLst>
          </a:prstGeom>
          <a:solidFill>
            <a:srgbClr val="EBCECB">
              <a:alpha val="89803"/>
            </a:srgbClr>
          </a:solidFill>
          <a:ln w="12700" cap="flat" cmpd="sng">
            <a:solidFill>
              <a:srgbClr val="FF0000"/>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Franklin Gothic Medium"/>
              <a:ea typeface="+mn-ea"/>
              <a:cs typeface="+mn-cs"/>
            </a:endParaRPr>
          </a:p>
        </p:txBody>
      </p:sp>
      <p:sp>
        <p:nvSpPr>
          <p:cNvPr id="922" name="Google Shape;922;p36"/>
          <p:cNvSpPr txBox="1"/>
          <p:nvPr/>
        </p:nvSpPr>
        <p:spPr>
          <a:xfrm>
            <a:off x="2490332" y="4633388"/>
            <a:ext cx="7566108" cy="1604410"/>
          </a:xfrm>
          <a:prstGeom prst="rect">
            <a:avLst/>
          </a:prstGeom>
          <a:noFill/>
          <a:ln>
            <a:noFill/>
          </a:ln>
        </p:spPr>
        <p:txBody>
          <a:bodyPr spcFirstLastPara="1" wrap="square" lIns="91425" tIns="45700" rIns="91425" bIns="45700" anchor="ctr" anchorCtr="0">
            <a:noAutofit/>
          </a:bodyPr>
          <a:lstStyle/>
          <a:p>
            <a:pPr marL="114300" marR="0" lvl="1" indent="-114300" algn="l" defTabSz="914400" rtl="0" eaLnBrk="1" fontAlgn="auto" latinLnBrk="0" hangingPunct="1">
              <a:lnSpc>
                <a:spcPct val="75000"/>
              </a:lnSpc>
              <a:spcBef>
                <a:spcPts val="0"/>
              </a:spcBef>
              <a:spcAft>
                <a:spcPts val="0"/>
              </a:spcAft>
              <a:buClr>
                <a:prstClr val="white"/>
              </a:buClr>
              <a:buSzPts val="1800"/>
              <a:buFont typeface="Cambria"/>
              <a:buChar char="•"/>
              <a:tabLst/>
              <a:defRPr/>
            </a:pP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Merancang</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situasi</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kegiatan</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yang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mirip</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sesungguhnya</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bisa</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berupa</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bermain</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peran</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model,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komputer,dll</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a:t>
            </a:r>
            <a:endParaRPr kumimoji="0" sz="2000" b="0" i="0" u="none" strike="noStrike" kern="1200" cap="none" spc="0" normalizeH="0" baseline="0" noProof="0" dirty="0">
              <a:ln>
                <a:noFill/>
              </a:ln>
              <a:solidFill>
                <a:schemeClr val="accent5"/>
              </a:solidFill>
              <a:effectLst/>
              <a:uLnTx/>
              <a:uFillTx/>
              <a:latin typeface="Calibri"/>
              <a:ea typeface="Calibri"/>
              <a:cs typeface="Calibri"/>
              <a:sym typeface="Calibri"/>
            </a:endParaRPr>
          </a:p>
          <a:p>
            <a:pPr marL="114300" marR="0" lvl="1" indent="-114300" algn="l" defTabSz="914400" rtl="0" eaLnBrk="1" fontAlgn="auto" latinLnBrk="0" hangingPunct="1">
              <a:lnSpc>
                <a:spcPct val="75000"/>
              </a:lnSpc>
              <a:spcBef>
                <a:spcPts val="180"/>
              </a:spcBef>
              <a:spcAft>
                <a:spcPts val="0"/>
              </a:spcAft>
              <a:buClr>
                <a:prstClr val="white"/>
              </a:buClr>
              <a:buSzPts val="1800"/>
              <a:buFont typeface="Cambria"/>
              <a:buChar char="•"/>
              <a:tabLst/>
              <a:defRPr/>
            </a:pP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Mendemontrasikan</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suatu</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peran</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atau</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pekerjaan</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tertentu</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a:t>
            </a:r>
            <a:endParaRPr kumimoji="0" sz="2000" b="1" i="0" u="none" strike="noStrike" kern="1200" cap="none" spc="0" normalizeH="0" baseline="0" noProof="0" dirty="0">
              <a:ln>
                <a:noFill/>
              </a:ln>
              <a:solidFill>
                <a:schemeClr val="accent5"/>
              </a:solidFill>
              <a:effectLst/>
              <a:uLnTx/>
              <a:uFillTx/>
              <a:latin typeface="Cambria"/>
              <a:ea typeface="Cambria"/>
              <a:cs typeface="Cambria"/>
              <a:sym typeface="Cambria"/>
            </a:endParaRPr>
          </a:p>
          <a:p>
            <a:pPr marL="114300" marR="0" lvl="1" indent="-114300" algn="l" defTabSz="914400" rtl="0" eaLnBrk="1" fontAlgn="auto" latinLnBrk="0" hangingPunct="1">
              <a:lnSpc>
                <a:spcPct val="75000"/>
              </a:lnSpc>
              <a:spcBef>
                <a:spcPts val="180"/>
              </a:spcBef>
              <a:spcAft>
                <a:spcPts val="0"/>
              </a:spcAft>
              <a:buClr>
                <a:prstClr val="white"/>
              </a:buClr>
              <a:buSzPts val="1800"/>
              <a:buFont typeface="Cambria"/>
              <a:buChar char="•"/>
              <a:tabLst/>
              <a:defRPr/>
            </a:pP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Membahas</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kinerja</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mahasiswa</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a:t>
            </a:r>
            <a:endParaRPr kumimoji="0" sz="2000" b="1" i="0" u="none" strike="noStrike" kern="1200" cap="none" spc="0" normalizeH="0" baseline="0" noProof="0" dirty="0">
              <a:ln>
                <a:noFill/>
              </a:ln>
              <a:solidFill>
                <a:schemeClr val="accent5"/>
              </a:solidFill>
              <a:effectLst/>
              <a:uLnTx/>
              <a:uFillTx/>
              <a:latin typeface="Cambria"/>
              <a:ea typeface="Cambria"/>
              <a:cs typeface="Cambria"/>
              <a:sym typeface="Cambria"/>
            </a:endParaRPr>
          </a:p>
          <a:p>
            <a:pPr marL="114300" marR="0" lvl="1" indent="-114300" algn="l" defTabSz="914400" rtl="0" eaLnBrk="1" fontAlgn="auto" latinLnBrk="0" hangingPunct="1">
              <a:lnSpc>
                <a:spcPct val="75000"/>
              </a:lnSpc>
              <a:spcBef>
                <a:spcPts val="180"/>
              </a:spcBef>
              <a:spcAft>
                <a:spcPts val="0"/>
              </a:spcAft>
              <a:buClr>
                <a:prstClr val="white"/>
              </a:buClr>
              <a:buSzPts val="1800"/>
              <a:buFont typeface="Cambria"/>
              <a:buChar char="•"/>
              <a:tabLst/>
              <a:defRPr/>
            </a:pP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Melakukan</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evaluasi</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terhadap</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kinerja</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belajar</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 </a:t>
            </a:r>
            <a:r>
              <a:rPr kumimoji="0" lang="en-US" sz="2000" b="1" i="0" u="none" strike="noStrike" kern="1200" cap="none" spc="0" normalizeH="0" baseline="0" noProof="0" dirty="0" err="1">
                <a:ln>
                  <a:noFill/>
                </a:ln>
                <a:solidFill>
                  <a:schemeClr val="accent5"/>
                </a:solidFill>
                <a:effectLst/>
                <a:uLnTx/>
                <a:uFillTx/>
                <a:latin typeface="Cambria"/>
                <a:ea typeface="Cambria"/>
                <a:cs typeface="Cambria"/>
                <a:sym typeface="Cambria"/>
              </a:rPr>
              <a:t>mahasiswa</a:t>
            </a:r>
            <a:r>
              <a:rPr kumimoji="0" lang="en-US" sz="2000" b="1" i="0" u="none" strike="noStrike" kern="1200" cap="none" spc="0" normalizeH="0" baseline="0" noProof="0" dirty="0">
                <a:ln>
                  <a:noFill/>
                </a:ln>
                <a:solidFill>
                  <a:schemeClr val="accent5"/>
                </a:solidFill>
                <a:effectLst/>
                <a:uLnTx/>
                <a:uFillTx/>
                <a:latin typeface="Cambria"/>
                <a:ea typeface="Cambria"/>
                <a:cs typeface="Cambria"/>
                <a:sym typeface="Cambria"/>
              </a:rPr>
              <a:t>.</a:t>
            </a:r>
            <a:endParaRPr kumimoji="0" sz="2000" b="0" i="0" u="none" strike="noStrike" kern="1200" cap="none" spc="0" normalizeH="0" baseline="0" noProof="0" dirty="0">
              <a:ln>
                <a:noFill/>
              </a:ln>
              <a:solidFill>
                <a:schemeClr val="accent5"/>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371832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926"/>
        <p:cNvGrpSpPr/>
        <p:nvPr/>
      </p:nvGrpSpPr>
      <p:grpSpPr>
        <a:xfrm>
          <a:off x="0" y="0"/>
          <a:ext cx="0" cy="0"/>
          <a:chOff x="0" y="0"/>
          <a:chExt cx="0" cy="0"/>
        </a:xfrm>
      </p:grpSpPr>
      <p:sp>
        <p:nvSpPr>
          <p:cNvPr id="927" name="Google Shape;927;p37"/>
          <p:cNvSpPr txBox="1">
            <a:spLocks noGrp="1"/>
          </p:cNvSpPr>
          <p:nvPr>
            <p:ph type="title"/>
          </p:nvPr>
        </p:nvSpPr>
        <p:spPr>
          <a:xfrm>
            <a:off x="609600" y="274638"/>
            <a:ext cx="10972800" cy="79216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0000"/>
              </a:buClr>
              <a:buSzPts val="4400"/>
              <a:buFont typeface="Impact"/>
              <a:buNone/>
            </a:pPr>
            <a:r>
              <a:rPr lang="en-US">
                <a:solidFill>
                  <a:srgbClr val="000000"/>
                </a:solidFill>
                <a:latin typeface="Impact"/>
                <a:ea typeface="Impact"/>
                <a:cs typeface="Impact"/>
                <a:sym typeface="Impact"/>
              </a:rPr>
              <a:t>3. Discovery Learning (DL)</a:t>
            </a:r>
            <a:endParaRPr/>
          </a:p>
        </p:txBody>
      </p:sp>
      <p:grpSp>
        <p:nvGrpSpPr>
          <p:cNvPr id="928" name="Google Shape;928;p37"/>
          <p:cNvGrpSpPr/>
          <p:nvPr/>
        </p:nvGrpSpPr>
        <p:grpSpPr>
          <a:xfrm>
            <a:off x="609600" y="1373743"/>
            <a:ext cx="10972800" cy="4750275"/>
            <a:chOff x="0" y="2143"/>
            <a:chExt cx="10972800" cy="4750275"/>
          </a:xfrm>
        </p:grpSpPr>
        <p:sp>
          <p:nvSpPr>
            <p:cNvPr id="929" name="Google Shape;929;p37"/>
            <p:cNvSpPr/>
            <p:nvPr/>
          </p:nvSpPr>
          <p:spPr>
            <a:xfrm>
              <a:off x="0" y="2869630"/>
              <a:ext cx="10972800" cy="1882788"/>
            </a:xfrm>
            <a:prstGeom prst="rect">
              <a:avLst/>
            </a:prstGeom>
            <a:solidFill>
              <a:schemeClr val="dk2"/>
            </a:solidFill>
            <a:ln w="12700" cap="flat" cmpd="sng">
              <a:solidFill>
                <a:schemeClr val="lt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30" name="Google Shape;930;p37"/>
            <p:cNvSpPr txBox="1"/>
            <p:nvPr/>
          </p:nvSpPr>
          <p:spPr>
            <a:xfrm>
              <a:off x="0" y="2869630"/>
              <a:ext cx="10972800" cy="1882788"/>
            </a:xfrm>
            <a:prstGeom prst="rect">
              <a:avLst/>
            </a:prstGeom>
            <a:noFill/>
            <a:ln>
              <a:noFill/>
            </a:ln>
          </p:spPr>
          <p:txBody>
            <a:bodyPr spcFirstLastPara="1" wrap="square" lIns="199125" tIns="199125" rIns="199125" bIns="19912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800" b="1" i="0" u="none" strike="noStrike" kern="0" cap="none" spc="0" normalizeH="0" baseline="0" noProof="0">
                  <a:ln>
                    <a:noFill/>
                  </a:ln>
                  <a:solidFill>
                    <a:srgbClr val="FFFFFF"/>
                  </a:solidFill>
                  <a:effectLst/>
                  <a:uLnTx/>
                  <a:uFillTx/>
                  <a:latin typeface="Calibri"/>
                  <a:ea typeface="Calibri"/>
                  <a:cs typeface="Calibri"/>
                  <a:sym typeface="Calibri"/>
                </a:rPr>
                <a:t>Peran Dosen </a:t>
              </a:r>
              <a:r>
                <a:rPr kumimoji="0" lang="en-US" sz="2800" b="0" i="0" u="none" strike="noStrike" kern="0" cap="none" spc="0" normalizeH="0" baseline="0" noProof="0">
                  <a:ln>
                    <a:noFill/>
                  </a:ln>
                  <a:solidFill>
                    <a:srgbClr val="FFFFFF"/>
                  </a:solidFill>
                  <a:effectLst/>
                  <a:uLnTx/>
                  <a:uFillTx/>
                  <a:latin typeface="Calibri"/>
                  <a:ea typeface="Calibri"/>
                  <a:cs typeface="Calibri"/>
                  <a:sym typeface="Calibri"/>
                </a:rPr>
                <a:t>sebagai pendamping, merancang dan menginisiasi materi awal dapat berupa soal atau kasus, motivator dan fasilitator bagi mahasiswa.</a:t>
              </a:r>
              <a:endParaRPr kumimoji="0" sz="2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31" name="Google Shape;931;p37"/>
            <p:cNvSpPr/>
            <p:nvPr/>
          </p:nvSpPr>
          <p:spPr>
            <a:xfrm rot="10800000">
              <a:off x="0" y="2143"/>
              <a:ext cx="10972800" cy="2895728"/>
            </a:xfrm>
            <a:prstGeom prst="upArrowCallout">
              <a:avLst>
                <a:gd name="adj1" fmla="val 25000"/>
                <a:gd name="adj2" fmla="val 25000"/>
                <a:gd name="adj3" fmla="val 25000"/>
                <a:gd name="adj4" fmla="val 64977"/>
              </a:avLst>
            </a:prstGeom>
            <a:solidFill>
              <a:srgbClr val="7030A0"/>
            </a:solidFill>
            <a:ln w="12700" cap="flat" cmpd="sng">
              <a:solidFill>
                <a:schemeClr val="lt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32" name="Google Shape;932;p37"/>
            <p:cNvSpPr txBox="1"/>
            <p:nvPr/>
          </p:nvSpPr>
          <p:spPr>
            <a:xfrm>
              <a:off x="0" y="2143"/>
              <a:ext cx="10972800" cy="1881557"/>
            </a:xfrm>
            <a:prstGeom prst="rect">
              <a:avLst/>
            </a:prstGeom>
            <a:noFill/>
            <a:ln>
              <a:noFill/>
            </a:ln>
          </p:spPr>
          <p:txBody>
            <a:bodyPr spcFirstLastPara="1" wrap="square" lIns="142225" tIns="142225" rIns="142225" bIns="14222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000" b="1" i="0" u="none" strike="noStrike" kern="0" cap="none" spc="0" normalizeH="0" baseline="0" noProof="0">
                  <a:ln>
                    <a:noFill/>
                  </a:ln>
                  <a:solidFill>
                    <a:srgbClr val="FFFFFF"/>
                  </a:solidFill>
                  <a:effectLst/>
                  <a:uLnTx/>
                  <a:uFillTx/>
                  <a:latin typeface="Calibri"/>
                  <a:ea typeface="Calibri"/>
                  <a:cs typeface="Calibri"/>
                  <a:sym typeface="Calibri"/>
                </a:rPr>
                <a:t>Discovery Learning (DL)</a:t>
              </a:r>
              <a:r>
                <a:rPr kumimoji="0" lang="en-US" sz="2000" b="0" i="0" u="none" strike="noStrike" kern="0" cap="none" spc="0" normalizeH="0" baseline="0" noProof="0">
                  <a:ln>
                    <a:noFill/>
                  </a:ln>
                  <a:solidFill>
                    <a:srgbClr val="FFFFFF"/>
                  </a:solidFill>
                  <a:effectLst/>
                  <a:uLnTx/>
                  <a:uFillTx/>
                  <a:latin typeface="Calibri"/>
                  <a:ea typeface="Calibri"/>
                  <a:cs typeface="Calibri"/>
                  <a:sym typeface="Calibri"/>
                </a:rPr>
                <a:t> adalah metode belajar dimana mahasiswa tidak mempelajari sesuatu yg tersaji secara final, namun mahasiwa mengorganisir materi belajarnya sendiri, menemukan konsep dan prinsip melaui observasi, klasifikasi, pengukuran, prediksi, penentuan dan inferi. Perbedaan nya dengan Inquiry adalah, jika pada discovery masalah dipersiapkan dan direkayasa oleh dosen, sedangkan pada Inqury masalah bukan dari hasil rekayasa-masalah apa adanya</a:t>
              </a:r>
              <a:r>
                <a:rPr kumimoji="0" lang="en-US" sz="1700" b="0" i="0" u="none" strike="noStrike" kern="0" cap="none" spc="0" normalizeH="0" baseline="0" noProof="0">
                  <a:ln>
                    <a:noFill/>
                  </a:ln>
                  <a:solidFill>
                    <a:srgbClr val="FFFFFF"/>
                  </a:solidFill>
                  <a:effectLst/>
                  <a:uLnTx/>
                  <a:uFillTx/>
                  <a:latin typeface="Calibri"/>
                  <a:ea typeface="Calibri"/>
                  <a:cs typeface="Calibri"/>
                  <a:sym typeface="Calibri"/>
                </a:rPr>
                <a:t>.</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914400" rtl="0" eaLnBrk="1" fontAlgn="auto" latinLnBrk="0" hangingPunct="1">
                <a:lnSpc>
                  <a:spcPct val="90000"/>
                </a:lnSpc>
                <a:spcBef>
                  <a:spcPts val="700"/>
                </a:spcBef>
                <a:spcAft>
                  <a:spcPts val="0"/>
                </a:spcAft>
                <a:buClr>
                  <a:srgbClr val="000000"/>
                </a:buClr>
                <a:buSzTx/>
                <a:buFont typeface="Arial"/>
                <a:buNone/>
                <a:tabLst/>
                <a:defRPr/>
              </a:pPr>
              <a:r>
                <a:rPr kumimoji="0" lang="en-US" sz="1700" b="0" i="0" u="none" strike="noStrike" kern="0" cap="none" spc="0" normalizeH="0" baseline="0" noProof="0">
                  <a:ln>
                    <a:noFill/>
                  </a:ln>
                  <a:solidFill>
                    <a:srgbClr val="FFFFFF"/>
                  </a:solidFill>
                  <a:effectLst/>
                  <a:uLnTx/>
                  <a:uFillTx/>
                  <a:latin typeface="Calibri"/>
                  <a:ea typeface="Calibri"/>
                  <a:cs typeface="Calibri"/>
                  <a:sym typeface="Calibri"/>
                </a:rPr>
                <a:t>(sumber: Bruner, Lefancois)</a:t>
              </a:r>
              <a:endParaRPr kumimoji="0" sz="17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Tree>
    <p:extLst>
      <p:ext uri="{BB962C8B-B14F-4D97-AF65-F5344CB8AC3E}">
        <p14:creationId xmlns:p14="http://schemas.microsoft.com/office/powerpoint/2010/main" val="601373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936"/>
        <p:cNvGrpSpPr/>
        <p:nvPr/>
      </p:nvGrpSpPr>
      <p:grpSpPr>
        <a:xfrm>
          <a:off x="0" y="0"/>
          <a:ext cx="0" cy="0"/>
          <a:chOff x="0" y="0"/>
          <a:chExt cx="0" cy="0"/>
        </a:xfrm>
      </p:grpSpPr>
      <p:grpSp>
        <p:nvGrpSpPr>
          <p:cNvPr id="937" name="Google Shape;937;p38"/>
          <p:cNvGrpSpPr/>
          <p:nvPr/>
        </p:nvGrpSpPr>
        <p:grpSpPr>
          <a:xfrm>
            <a:off x="685801" y="730213"/>
            <a:ext cx="10587589" cy="5046736"/>
            <a:chOff x="76201" y="349213"/>
            <a:chExt cx="10587589" cy="5046736"/>
          </a:xfrm>
        </p:grpSpPr>
        <p:sp>
          <p:nvSpPr>
            <p:cNvPr id="938" name="Google Shape;938;p38"/>
            <p:cNvSpPr/>
            <p:nvPr/>
          </p:nvSpPr>
          <p:spPr>
            <a:xfrm>
              <a:off x="313203" y="381001"/>
              <a:ext cx="2963399" cy="1650152"/>
            </a:xfrm>
            <a:prstGeom prst="chevron">
              <a:avLst>
                <a:gd name="adj" fmla="val 50000"/>
              </a:avLst>
            </a:prstGeom>
            <a:solidFill>
              <a:srgbClr val="C94629"/>
            </a:solidFill>
            <a:ln w="12700" cap="flat" cmpd="sng">
              <a:solidFill>
                <a:srgbClr val="002060"/>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39" name="Google Shape;939;p38"/>
            <p:cNvSpPr txBox="1"/>
            <p:nvPr/>
          </p:nvSpPr>
          <p:spPr>
            <a:xfrm>
              <a:off x="1138279" y="381001"/>
              <a:ext cx="1313247" cy="1650152"/>
            </a:xfrm>
            <a:prstGeom prst="rect">
              <a:avLst/>
            </a:prstGeom>
            <a:noFill/>
            <a:ln>
              <a:noFill/>
            </a:ln>
          </p:spPr>
          <p:txBody>
            <a:bodyPr spcFirstLastPara="1" wrap="square" lIns="27925" tIns="13950" rIns="0" bIns="139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200" b="0" i="0" u="none" strike="noStrike" kern="0" cap="none" spc="0" normalizeH="0" baseline="0" noProof="0">
                  <a:ln>
                    <a:noFill/>
                  </a:ln>
                  <a:solidFill>
                    <a:srgbClr val="0000CC"/>
                  </a:solidFill>
                  <a:effectLst/>
                  <a:uLnTx/>
                  <a:uFillTx/>
                  <a:latin typeface="Cambria"/>
                  <a:ea typeface="Cambria"/>
                  <a:cs typeface="Cambria"/>
                  <a:sym typeface="Cambria"/>
                </a:rPr>
                <a:t>Aktivitas Belajar MHS</a:t>
              </a:r>
              <a:endParaRPr kumimoji="0" sz="2200" b="0" i="0" u="none" strike="noStrike" kern="0" cap="none" spc="0" normalizeH="0" baseline="0" noProof="0">
                <a:ln>
                  <a:noFill/>
                </a:ln>
                <a:solidFill>
                  <a:srgbClr val="0000CC"/>
                </a:solidFill>
                <a:effectLst/>
                <a:uLnTx/>
                <a:uFillTx/>
                <a:latin typeface="Calibri"/>
                <a:ea typeface="Calibri"/>
                <a:cs typeface="Calibri"/>
                <a:sym typeface="Calibri"/>
              </a:endParaRPr>
            </a:p>
          </p:txBody>
        </p:sp>
        <p:sp>
          <p:nvSpPr>
            <p:cNvPr id="940" name="Google Shape;940;p38"/>
            <p:cNvSpPr/>
            <p:nvPr/>
          </p:nvSpPr>
          <p:spPr>
            <a:xfrm>
              <a:off x="2487495" y="349213"/>
              <a:ext cx="8165336" cy="1713728"/>
            </a:xfrm>
            <a:prstGeom prst="chevron">
              <a:avLst>
                <a:gd name="adj" fmla="val 50000"/>
              </a:avLst>
            </a:prstGeom>
            <a:solidFill>
              <a:srgbClr val="EBCECB">
                <a:alpha val="89803"/>
              </a:srgbClr>
            </a:solidFill>
            <a:ln w="12700" cap="flat" cmpd="sng">
              <a:solidFill>
                <a:srgbClr val="002060">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41" name="Google Shape;941;p38"/>
            <p:cNvSpPr txBox="1"/>
            <p:nvPr/>
          </p:nvSpPr>
          <p:spPr>
            <a:xfrm>
              <a:off x="3344359" y="349213"/>
              <a:ext cx="6451608" cy="1713728"/>
            </a:xfrm>
            <a:prstGeom prst="rect">
              <a:avLst/>
            </a:prstGeom>
            <a:noFill/>
            <a:ln>
              <a:noFill/>
            </a:ln>
          </p:spPr>
          <p:txBody>
            <a:bodyPr spcFirstLastPara="1" wrap="square" lIns="20300" tIns="10150" rIns="0" bIns="10150"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600" b="1" i="0" u="none" strike="noStrike" kern="0" cap="none" spc="0" normalizeH="0" baseline="0" noProof="0">
                  <a:ln>
                    <a:noFill/>
                  </a:ln>
                  <a:solidFill>
                    <a:srgbClr val="FFFFFF"/>
                  </a:solidFill>
                  <a:effectLst/>
                  <a:uLnTx/>
                  <a:uFillTx/>
                  <a:latin typeface="Cambria"/>
                  <a:ea typeface="Cambria"/>
                  <a:cs typeface="Cambria"/>
                  <a:sym typeface="Cambria"/>
                </a:rPr>
                <a:t>Mencari, mengumpulkan, dan menyusun informasi yang ada untuk mendeskripsikan suatu pengetahuan yang sedang dipelajari,  Mendiskusikan dalam kelompoknya, Membuat kesimpulan-kesimpulan penting dengan sintesis dan analisis, Membuat tulisan dan slide untuk dipresentasikan,  Mempresentasikan secara verbal &amp; non-verbal, Membuat resume dari hasil presentasi dan diskusi,</a:t>
              </a: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42" name="Google Shape;942;p38"/>
            <p:cNvSpPr/>
            <p:nvPr/>
          </p:nvSpPr>
          <p:spPr>
            <a:xfrm>
              <a:off x="76201" y="2286001"/>
              <a:ext cx="2875317" cy="1312198"/>
            </a:xfrm>
            <a:prstGeom prst="chevron">
              <a:avLst>
                <a:gd name="adj" fmla="val 50000"/>
              </a:avLst>
            </a:prstGeom>
            <a:solidFill>
              <a:srgbClr val="CF672A"/>
            </a:solidFill>
            <a:ln w="12700" cap="flat" cmpd="sng">
              <a:solidFill>
                <a:srgbClr val="002060"/>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43" name="Google Shape;943;p38"/>
            <p:cNvSpPr txBox="1"/>
            <p:nvPr/>
          </p:nvSpPr>
          <p:spPr>
            <a:xfrm>
              <a:off x="732300" y="2286001"/>
              <a:ext cx="1563119" cy="1312198"/>
            </a:xfrm>
            <a:prstGeom prst="rect">
              <a:avLst/>
            </a:prstGeom>
            <a:noFill/>
            <a:ln>
              <a:noFill/>
            </a:ln>
          </p:spPr>
          <p:txBody>
            <a:bodyPr spcFirstLastPara="1" wrap="square" lIns="27925" tIns="13950" rIns="0" bIns="139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200" b="0" i="0" u="none" strike="noStrike" kern="0" cap="none" spc="0" normalizeH="0" baseline="0" noProof="0">
                  <a:ln>
                    <a:noFill/>
                  </a:ln>
                  <a:solidFill>
                    <a:srgbClr val="0000CC"/>
                  </a:solidFill>
                  <a:effectLst/>
                  <a:uLnTx/>
                  <a:uFillTx/>
                  <a:latin typeface="Cambria"/>
                  <a:ea typeface="Cambria"/>
                  <a:cs typeface="Cambria"/>
                  <a:sym typeface="Cambria"/>
                </a:rPr>
                <a:t>Kemampuan yang Diperoleh MHS</a:t>
              </a:r>
              <a:endParaRPr kumimoji="0" sz="2200" b="0" i="0" u="none" strike="noStrike" kern="0" cap="none" spc="0" normalizeH="0" baseline="0" noProof="0">
                <a:ln>
                  <a:noFill/>
                </a:ln>
                <a:solidFill>
                  <a:srgbClr val="0000CC"/>
                </a:solidFill>
                <a:effectLst/>
                <a:uLnTx/>
                <a:uFillTx/>
                <a:latin typeface="Calibri"/>
                <a:ea typeface="Calibri"/>
                <a:cs typeface="Calibri"/>
                <a:sym typeface="Calibri"/>
              </a:endParaRPr>
            </a:p>
          </p:txBody>
        </p:sp>
        <p:sp>
          <p:nvSpPr>
            <p:cNvPr id="944" name="Google Shape;944;p38"/>
            <p:cNvSpPr/>
            <p:nvPr/>
          </p:nvSpPr>
          <p:spPr>
            <a:xfrm>
              <a:off x="2399413" y="2269759"/>
              <a:ext cx="8264377" cy="1409623"/>
            </a:xfrm>
            <a:prstGeom prst="chevron">
              <a:avLst>
                <a:gd name="adj" fmla="val 50000"/>
              </a:avLst>
            </a:prstGeom>
            <a:solidFill>
              <a:srgbClr val="ECD2CA">
                <a:alpha val="89803"/>
              </a:srgbClr>
            </a:solidFill>
            <a:ln w="12700" cap="flat" cmpd="sng">
              <a:solidFill>
                <a:srgbClr val="002060">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45" name="Google Shape;945;p38"/>
            <p:cNvSpPr txBox="1"/>
            <p:nvPr/>
          </p:nvSpPr>
          <p:spPr>
            <a:xfrm>
              <a:off x="3104225" y="2269759"/>
              <a:ext cx="6854754" cy="1409623"/>
            </a:xfrm>
            <a:prstGeom prst="rect">
              <a:avLst/>
            </a:prstGeom>
            <a:noFill/>
            <a:ln>
              <a:noFill/>
            </a:ln>
          </p:spPr>
          <p:txBody>
            <a:bodyPr spcFirstLastPara="1" wrap="square" lIns="22850" tIns="11425" rIns="0" bIns="11425"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800" b="1" i="0" u="none" strike="noStrike" kern="0" cap="none" spc="0" normalizeH="0" baseline="0" noProof="0">
                  <a:ln>
                    <a:noFill/>
                  </a:ln>
                  <a:solidFill>
                    <a:srgbClr val="FFFFFF"/>
                  </a:solidFill>
                  <a:effectLst/>
                  <a:uLnTx/>
                  <a:uFillTx/>
                  <a:latin typeface="Cambria"/>
                  <a:ea typeface="Cambria"/>
                  <a:cs typeface="Cambria"/>
                  <a:sym typeface="Cambria"/>
                </a:rPr>
                <a:t>Kemampuan penelusuran &amp; identifikasi masalah,  Kreatif,  Inovatif, Inisiatif, Kemandirian, Kemampuan sintesis,  &amp; analisis, Berani &amp; Ulet,  Berfikir kritis,  Pengamatan, Problem solving,</a:t>
              </a:r>
              <a:endParaRPr kumimoji="0" sz="11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46" name="Google Shape;946;p38"/>
            <p:cNvSpPr/>
            <p:nvPr/>
          </p:nvSpPr>
          <p:spPr>
            <a:xfrm>
              <a:off x="143138" y="3902440"/>
              <a:ext cx="2904862" cy="1477267"/>
            </a:xfrm>
            <a:prstGeom prst="chevron">
              <a:avLst>
                <a:gd name="adj" fmla="val 50000"/>
              </a:avLst>
            </a:prstGeom>
            <a:solidFill>
              <a:srgbClr val="D58B2B"/>
            </a:solidFill>
            <a:ln w="12700" cap="flat" cmpd="sng">
              <a:solidFill>
                <a:srgbClr val="002060"/>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47" name="Google Shape;947;p38"/>
            <p:cNvSpPr txBox="1"/>
            <p:nvPr/>
          </p:nvSpPr>
          <p:spPr>
            <a:xfrm>
              <a:off x="881772" y="3902440"/>
              <a:ext cx="1427595" cy="1477267"/>
            </a:xfrm>
            <a:prstGeom prst="rect">
              <a:avLst/>
            </a:prstGeom>
            <a:noFill/>
            <a:ln>
              <a:noFill/>
            </a:ln>
          </p:spPr>
          <p:txBody>
            <a:bodyPr spcFirstLastPara="1" wrap="square" lIns="27925" tIns="13950" rIns="0" bIns="139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200" b="0" i="0" u="none" strike="noStrike" kern="0" cap="none" spc="0" normalizeH="0" baseline="0" noProof="0">
                  <a:ln>
                    <a:noFill/>
                  </a:ln>
                  <a:solidFill>
                    <a:srgbClr val="0000CC"/>
                  </a:solidFill>
                  <a:effectLst/>
                  <a:uLnTx/>
                  <a:uFillTx/>
                  <a:latin typeface="Cambria"/>
                  <a:ea typeface="Cambria"/>
                  <a:cs typeface="Cambria"/>
                  <a:sym typeface="Cambria"/>
                </a:rPr>
                <a:t>Aktivitas Dosen</a:t>
              </a:r>
              <a:endParaRPr kumimoji="0" sz="2200" b="0" i="0" u="none" strike="noStrike" kern="0" cap="none" spc="0" normalizeH="0" baseline="0" noProof="0">
                <a:ln>
                  <a:noFill/>
                </a:ln>
                <a:solidFill>
                  <a:srgbClr val="0000CC"/>
                </a:solidFill>
                <a:effectLst/>
                <a:uLnTx/>
                <a:uFillTx/>
                <a:latin typeface="Calibri"/>
                <a:ea typeface="Calibri"/>
                <a:cs typeface="Calibri"/>
                <a:sym typeface="Calibri"/>
              </a:endParaRPr>
            </a:p>
          </p:txBody>
        </p:sp>
        <p:sp>
          <p:nvSpPr>
            <p:cNvPr id="948" name="Google Shape;948;p38"/>
            <p:cNvSpPr/>
            <p:nvPr/>
          </p:nvSpPr>
          <p:spPr>
            <a:xfrm>
              <a:off x="2428959" y="3886200"/>
              <a:ext cx="8061820" cy="1509749"/>
            </a:xfrm>
            <a:prstGeom prst="chevron">
              <a:avLst>
                <a:gd name="adj" fmla="val 50000"/>
              </a:avLst>
            </a:prstGeom>
            <a:solidFill>
              <a:srgbClr val="EED8CA">
                <a:alpha val="89803"/>
              </a:srgbClr>
            </a:solidFill>
            <a:ln w="12700" cap="flat" cmpd="sng">
              <a:solidFill>
                <a:srgbClr val="002060">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49" name="Google Shape;949;p38"/>
            <p:cNvSpPr txBox="1"/>
            <p:nvPr/>
          </p:nvSpPr>
          <p:spPr>
            <a:xfrm>
              <a:off x="3183834" y="3886200"/>
              <a:ext cx="6552071" cy="1509749"/>
            </a:xfrm>
            <a:prstGeom prst="rect">
              <a:avLst/>
            </a:prstGeom>
            <a:noFill/>
            <a:ln>
              <a:noFill/>
            </a:ln>
          </p:spPr>
          <p:txBody>
            <a:bodyPr spcFirstLastPara="1" wrap="square" lIns="20300" tIns="10150" rIns="0" bIns="10150"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600" b="1" i="0" u="none" strike="noStrike" kern="0" cap="none" spc="0" normalizeH="0" baseline="0" noProof="0">
                  <a:ln>
                    <a:noFill/>
                  </a:ln>
                  <a:solidFill>
                    <a:srgbClr val="FFFFFF"/>
                  </a:solidFill>
                  <a:effectLst/>
                  <a:uLnTx/>
                  <a:uFillTx/>
                  <a:latin typeface="Cambria"/>
                  <a:ea typeface="Cambria"/>
                  <a:cs typeface="Cambria"/>
                  <a:sym typeface="Cambria"/>
                </a:rPr>
                <a:t>Menyediakan data/ metode untuk menelusuri pengetahuan yang akan dipelajari mahasiswa,</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560"/>
                </a:spcBef>
                <a:spcAft>
                  <a:spcPts val="0"/>
                </a:spcAft>
                <a:buClr>
                  <a:srgbClr val="000000"/>
                </a:buClr>
                <a:buSzTx/>
                <a:buFont typeface="Arial"/>
                <a:buNone/>
                <a:tabLst/>
                <a:defRPr/>
              </a:pPr>
              <a:r>
                <a:rPr kumimoji="0" lang="en-US" sz="1600" b="1" i="0" u="none" strike="noStrike" kern="0" cap="none" spc="0" normalizeH="0" baseline="0" noProof="0">
                  <a:ln>
                    <a:noFill/>
                  </a:ln>
                  <a:solidFill>
                    <a:srgbClr val="FFFFFF"/>
                  </a:solidFill>
                  <a:effectLst/>
                  <a:uLnTx/>
                  <a:uFillTx/>
                  <a:latin typeface="Cambria"/>
                  <a:ea typeface="Cambria"/>
                  <a:cs typeface="Cambria"/>
                  <a:sym typeface="Cambria"/>
                </a:rPr>
                <a:t>Memberikan bimbingan,</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560"/>
                </a:spcBef>
                <a:spcAft>
                  <a:spcPts val="0"/>
                </a:spcAft>
                <a:buClr>
                  <a:srgbClr val="000000"/>
                </a:buClr>
                <a:buSzTx/>
                <a:buFont typeface="Arial"/>
                <a:buNone/>
                <a:tabLst/>
                <a:defRPr/>
              </a:pPr>
              <a:r>
                <a:rPr kumimoji="0" lang="en-US" sz="1600" b="1" i="0" u="none" strike="noStrike" kern="0" cap="none" spc="0" normalizeH="0" baseline="0" noProof="0">
                  <a:ln>
                    <a:noFill/>
                  </a:ln>
                  <a:solidFill>
                    <a:srgbClr val="FFFFFF"/>
                  </a:solidFill>
                  <a:effectLst/>
                  <a:uLnTx/>
                  <a:uFillTx/>
                  <a:latin typeface="Cambria"/>
                  <a:ea typeface="Cambria"/>
                  <a:cs typeface="Cambria"/>
                  <a:sym typeface="Cambria"/>
                </a:rPr>
                <a:t>Memeriksa dan memberi ulasan terhadap hasil belajar mahasiswa,</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560"/>
                </a:spcBef>
                <a:spcAft>
                  <a:spcPts val="0"/>
                </a:spcAft>
                <a:buClr>
                  <a:srgbClr val="000000"/>
                </a:buClr>
                <a:buSzTx/>
                <a:buFont typeface="Arial"/>
                <a:buNone/>
                <a:tabLst/>
                <a:defRPr/>
              </a:pPr>
              <a:r>
                <a:rPr kumimoji="0" lang="en-US" sz="1600" b="1" i="0" u="none" strike="noStrike" kern="0" cap="none" spc="0" normalizeH="0" baseline="0" noProof="0">
                  <a:ln>
                    <a:noFill/>
                  </a:ln>
                  <a:solidFill>
                    <a:srgbClr val="FFFFFF"/>
                  </a:solidFill>
                  <a:effectLst/>
                  <a:uLnTx/>
                  <a:uFillTx/>
                  <a:latin typeface="Cambria"/>
                  <a:ea typeface="Cambria"/>
                  <a:cs typeface="Cambria"/>
                  <a:sym typeface="Cambria"/>
                </a:rPr>
                <a:t>Melakukan evaluasi terhadap hasil belajar.</a:t>
              </a:r>
              <a:endParaRPr kumimoji="0" sz="16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Tree>
    <p:extLst>
      <p:ext uri="{BB962C8B-B14F-4D97-AF65-F5344CB8AC3E}">
        <p14:creationId xmlns:p14="http://schemas.microsoft.com/office/powerpoint/2010/main" val="1651166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953"/>
        <p:cNvGrpSpPr/>
        <p:nvPr/>
      </p:nvGrpSpPr>
      <p:grpSpPr>
        <a:xfrm>
          <a:off x="0" y="0"/>
          <a:ext cx="0" cy="0"/>
          <a:chOff x="0" y="0"/>
          <a:chExt cx="0" cy="0"/>
        </a:xfrm>
      </p:grpSpPr>
      <p:sp>
        <p:nvSpPr>
          <p:cNvPr id="954" name="Google Shape;954;p39"/>
          <p:cNvSpPr txBox="1">
            <a:spLocks noGrp="1"/>
          </p:cNvSpPr>
          <p:nvPr>
            <p:ph type="title"/>
          </p:nvPr>
        </p:nvSpPr>
        <p:spPr>
          <a:xfrm>
            <a:off x="609600" y="274638"/>
            <a:ext cx="10972800" cy="71596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0000"/>
              </a:buClr>
              <a:buSzPts val="4400"/>
              <a:buFont typeface="Impact"/>
              <a:buNone/>
            </a:pPr>
            <a:r>
              <a:rPr lang="en-US">
                <a:solidFill>
                  <a:srgbClr val="000000"/>
                </a:solidFill>
                <a:latin typeface="Impact"/>
                <a:ea typeface="Impact"/>
                <a:cs typeface="Impact"/>
                <a:sym typeface="Impact"/>
              </a:rPr>
              <a:t>4. Self-Directed Learning (SDL)</a:t>
            </a:r>
            <a:endParaRPr/>
          </a:p>
        </p:txBody>
      </p:sp>
      <p:grpSp>
        <p:nvGrpSpPr>
          <p:cNvPr id="955" name="Google Shape;955;p39"/>
          <p:cNvGrpSpPr/>
          <p:nvPr/>
        </p:nvGrpSpPr>
        <p:grpSpPr>
          <a:xfrm>
            <a:off x="614759" y="1419316"/>
            <a:ext cx="10962480" cy="4582298"/>
            <a:chOff x="5159" y="123916"/>
            <a:chExt cx="10962480" cy="4582298"/>
          </a:xfrm>
        </p:grpSpPr>
        <p:sp>
          <p:nvSpPr>
            <p:cNvPr id="956" name="Google Shape;956;p39"/>
            <p:cNvSpPr/>
            <p:nvPr/>
          </p:nvSpPr>
          <p:spPr>
            <a:xfrm>
              <a:off x="5159" y="123916"/>
              <a:ext cx="5690461" cy="1343471"/>
            </a:xfrm>
            <a:prstGeom prst="roundRect">
              <a:avLst>
                <a:gd name="adj" fmla="val 10000"/>
              </a:avLst>
            </a:prstGeom>
            <a:gradFill>
              <a:gsLst>
                <a:gs pos="0">
                  <a:srgbClr val="4DBA96"/>
                </a:gs>
                <a:gs pos="50000">
                  <a:srgbClr val="1EB58C"/>
                </a:gs>
                <a:gs pos="100000">
                  <a:srgbClr val="14A67E"/>
                </a:gs>
              </a:gsLst>
              <a:lin ang="5400000" scaled="0"/>
            </a:gradFill>
            <a:ln w="9525" cap="flat" cmpd="sng">
              <a:solidFill>
                <a:srgbClr val="FF0000"/>
              </a:solidFill>
              <a:prstDash val="solid"/>
              <a:round/>
              <a:headEnd type="none" w="sm" len="sm"/>
              <a:tailEnd type="none" w="sm" len="sm"/>
            </a:ln>
            <a:effectLst>
              <a:outerShdw blurRad="57150" dist="19050" dir="5400000" algn="ctr" rotWithShape="0">
                <a:srgbClr val="000000">
                  <a:alpha val="62745"/>
                </a:srgbClr>
              </a:outerShdw>
            </a:effectLst>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57" name="Google Shape;957;p39"/>
            <p:cNvSpPr txBox="1"/>
            <p:nvPr/>
          </p:nvSpPr>
          <p:spPr>
            <a:xfrm>
              <a:off x="44508" y="163265"/>
              <a:ext cx="5611763" cy="1264773"/>
            </a:xfrm>
            <a:prstGeom prst="rect">
              <a:avLst/>
            </a:prstGeom>
            <a:noFill/>
            <a:ln>
              <a:noFill/>
            </a:ln>
          </p:spPr>
          <p:txBody>
            <a:bodyPr spcFirstLastPara="1" wrap="square" lIns="76200" tIns="50800" rIns="76200" bIns="5080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4000" b="0" i="0" u="none" strike="noStrike" kern="0" cap="none" spc="0" normalizeH="0" baseline="0" noProof="0">
                  <a:ln>
                    <a:noFill/>
                  </a:ln>
                  <a:solidFill>
                    <a:srgbClr val="FFFFFF"/>
                  </a:solidFill>
                  <a:effectLst/>
                  <a:uLnTx/>
                  <a:uFillTx/>
                  <a:latin typeface="Impact"/>
                  <a:ea typeface="Impact"/>
                  <a:cs typeface="Impact"/>
                  <a:sym typeface="Impact"/>
                </a:rPr>
                <a:t>Self-Directed Learning (SDL)</a:t>
              </a:r>
              <a:endParaRPr kumimoji="0" sz="40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58" name="Google Shape;958;p39"/>
            <p:cNvSpPr/>
            <p:nvPr/>
          </p:nvSpPr>
          <p:spPr>
            <a:xfrm>
              <a:off x="574206" y="1467387"/>
              <a:ext cx="569046" cy="1209722"/>
            </a:xfrm>
            <a:custGeom>
              <a:avLst/>
              <a:gdLst/>
              <a:ahLst/>
              <a:cxnLst/>
              <a:rect l="l" t="t" r="r" b="b"/>
              <a:pathLst>
                <a:path w="120000" h="120000" extrusionOk="0">
                  <a:moveTo>
                    <a:pt x="0" y="0"/>
                  </a:moveTo>
                  <a:lnTo>
                    <a:pt x="0" y="120000"/>
                  </a:lnTo>
                  <a:lnTo>
                    <a:pt x="120000" y="120000"/>
                  </a:lnTo>
                </a:path>
              </a:pathLst>
            </a:custGeom>
            <a:noFill/>
            <a:ln w="12700" cap="flat" cmpd="sng">
              <a:solidFill>
                <a:srgbClr val="1D8A6C"/>
              </a:solidFill>
              <a:prstDash val="solid"/>
              <a:miter lim="800000"/>
              <a:headEnd type="none" w="sm" len="sm"/>
              <a:tailEnd type="none" w="sm" len="sm"/>
            </a:ln>
          </p:spPr>
        </p:sp>
        <p:sp>
          <p:nvSpPr>
            <p:cNvPr id="959" name="Google Shape;959;p39"/>
            <p:cNvSpPr/>
            <p:nvPr/>
          </p:nvSpPr>
          <p:spPr>
            <a:xfrm>
              <a:off x="1143252" y="1803255"/>
              <a:ext cx="9824387" cy="1747708"/>
            </a:xfrm>
            <a:prstGeom prst="roundRect">
              <a:avLst>
                <a:gd name="adj" fmla="val 10000"/>
              </a:avLst>
            </a:prstGeom>
            <a:solidFill>
              <a:srgbClr val="00B0F0">
                <a:alpha val="89803"/>
              </a:srgbClr>
            </a:solidFill>
            <a:ln w="9525" cap="flat" cmpd="sng">
              <a:solidFill>
                <a:srgbClr val="FF0000"/>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60" name="Google Shape;960;p39"/>
            <p:cNvSpPr txBox="1"/>
            <p:nvPr/>
          </p:nvSpPr>
          <p:spPr>
            <a:xfrm>
              <a:off x="1194441" y="1854444"/>
              <a:ext cx="9722009" cy="1645330"/>
            </a:xfrm>
            <a:prstGeom prst="rect">
              <a:avLst/>
            </a:prstGeom>
            <a:noFill/>
            <a:ln>
              <a:noFill/>
            </a:ln>
          </p:spPr>
          <p:txBody>
            <a:bodyPr spcFirstLastPara="1" wrap="square" lIns="40000" tIns="26650" rIns="40000" bIns="26650" anchor="ctr" anchorCtr="0">
              <a:noAutofit/>
            </a:bodyPr>
            <a:lstStyle/>
            <a:p>
              <a:pPr marL="0" marR="0" lvl="0" indent="0" algn="just"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100" b="1" i="0" u="none" strike="noStrike" kern="0" cap="none" spc="0" normalizeH="0" baseline="0" noProof="0">
                  <a:ln>
                    <a:noFill/>
                  </a:ln>
                  <a:solidFill>
                    <a:srgbClr val="FFFFFF"/>
                  </a:solidFill>
                  <a:effectLst/>
                  <a:uLnTx/>
                  <a:uFillTx/>
                  <a:latin typeface="Calibri"/>
                  <a:ea typeface="Calibri"/>
                  <a:cs typeface="Calibri"/>
                  <a:sym typeface="Calibri"/>
                </a:rPr>
                <a:t>Belajar atas inisiatif dan kebutuhan nya sendiri dengan objek belajar, perencanaan dan metode belajar yang dipilih sendiri, dengan tujuan untuk peningkatan pengetahuan, keahlian, prestasi, dan pengembangkan diri sendiri. Mahasiswa menyadari kebutuhan belajar,  tujuan  belajar,  membuat  strategi  belajar, menilai  hasil  belajar, serta memiliki tanggung jawab sendiri menjadi agen perubahan dalam belajar</a:t>
              </a:r>
              <a:endParaRPr kumimoji="0" sz="2100" b="1"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61" name="Google Shape;961;p39"/>
            <p:cNvSpPr/>
            <p:nvPr/>
          </p:nvSpPr>
          <p:spPr>
            <a:xfrm>
              <a:off x="574206" y="1467387"/>
              <a:ext cx="644989" cy="2828820"/>
            </a:xfrm>
            <a:custGeom>
              <a:avLst/>
              <a:gdLst/>
              <a:ahLst/>
              <a:cxnLst/>
              <a:rect l="l" t="t" r="r" b="b"/>
              <a:pathLst>
                <a:path w="120000" h="120000" extrusionOk="0">
                  <a:moveTo>
                    <a:pt x="0" y="0"/>
                  </a:moveTo>
                  <a:lnTo>
                    <a:pt x="0" y="120000"/>
                  </a:lnTo>
                  <a:lnTo>
                    <a:pt x="120000" y="120000"/>
                  </a:lnTo>
                </a:path>
              </a:pathLst>
            </a:custGeom>
            <a:noFill/>
            <a:ln w="12700" cap="flat" cmpd="sng">
              <a:solidFill>
                <a:srgbClr val="1D8A6C"/>
              </a:solidFill>
              <a:prstDash val="solid"/>
              <a:miter lim="800000"/>
              <a:headEnd type="none" w="sm" len="sm"/>
              <a:tailEnd type="none" w="sm" len="sm"/>
            </a:ln>
          </p:spPr>
        </p:sp>
        <p:sp>
          <p:nvSpPr>
            <p:cNvPr id="962" name="Google Shape;962;p39"/>
            <p:cNvSpPr/>
            <p:nvPr/>
          </p:nvSpPr>
          <p:spPr>
            <a:xfrm>
              <a:off x="1219196" y="3886200"/>
              <a:ext cx="8531086" cy="820014"/>
            </a:xfrm>
            <a:prstGeom prst="roundRect">
              <a:avLst>
                <a:gd name="adj" fmla="val 10000"/>
              </a:avLst>
            </a:prstGeom>
            <a:solidFill>
              <a:srgbClr val="006600">
                <a:alpha val="89803"/>
              </a:srgbClr>
            </a:solidFill>
            <a:ln w="9525" cap="flat" cmpd="sng">
              <a:solidFill>
                <a:srgbClr val="FF0000"/>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63" name="Google Shape;963;p39"/>
            <p:cNvSpPr txBox="1"/>
            <p:nvPr/>
          </p:nvSpPr>
          <p:spPr>
            <a:xfrm>
              <a:off x="1243213" y="3910217"/>
              <a:ext cx="8483052" cy="771980"/>
            </a:xfrm>
            <a:prstGeom prst="rect">
              <a:avLst/>
            </a:prstGeom>
            <a:noFill/>
            <a:ln>
              <a:noFill/>
            </a:ln>
          </p:spPr>
          <p:txBody>
            <a:bodyPr spcFirstLastPara="1" wrap="square" lIns="53325" tIns="35550" rIns="53325" bIns="35550" anchor="ctr" anchorCtr="0">
              <a:noAutofit/>
            </a:bodyPr>
            <a:lstStyle/>
            <a:p>
              <a:pPr marL="0" marR="0" lvl="0" indent="0" algn="just"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800" b="1" i="0" u="none" strike="noStrike" kern="0" cap="none" spc="0" normalizeH="0" baseline="0" noProof="0">
                  <a:ln>
                    <a:noFill/>
                  </a:ln>
                  <a:solidFill>
                    <a:srgbClr val="FFFFFF"/>
                  </a:solidFill>
                  <a:effectLst/>
                  <a:uLnTx/>
                  <a:uFillTx/>
                  <a:latin typeface="Calibri"/>
                  <a:ea typeface="Calibri"/>
                  <a:cs typeface="Calibri"/>
                  <a:sym typeface="Calibri"/>
                </a:rPr>
                <a:t>Peran Dosen sebagai pendamping, motivator dan fasilitator bagi mahasiswa</a:t>
              </a:r>
              <a:endParaRPr kumimoji="0" sz="2800" b="1"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Tree>
    <p:extLst>
      <p:ext uri="{BB962C8B-B14F-4D97-AF65-F5344CB8AC3E}">
        <p14:creationId xmlns:p14="http://schemas.microsoft.com/office/powerpoint/2010/main" val="368408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967"/>
        <p:cNvGrpSpPr/>
        <p:nvPr/>
      </p:nvGrpSpPr>
      <p:grpSpPr>
        <a:xfrm>
          <a:off x="0" y="0"/>
          <a:ext cx="0" cy="0"/>
          <a:chOff x="0" y="0"/>
          <a:chExt cx="0" cy="0"/>
        </a:xfrm>
      </p:grpSpPr>
      <p:grpSp>
        <p:nvGrpSpPr>
          <p:cNvPr id="968" name="Google Shape;968;p40"/>
          <p:cNvGrpSpPr/>
          <p:nvPr/>
        </p:nvGrpSpPr>
        <p:grpSpPr>
          <a:xfrm>
            <a:off x="610940" y="533399"/>
            <a:ext cx="10970120" cy="5592763"/>
            <a:chOff x="1340" y="-1"/>
            <a:chExt cx="10970120" cy="5592763"/>
          </a:xfrm>
        </p:grpSpPr>
        <p:sp>
          <p:nvSpPr>
            <p:cNvPr id="969" name="Google Shape;969;p40"/>
            <p:cNvSpPr/>
            <p:nvPr/>
          </p:nvSpPr>
          <p:spPr>
            <a:xfrm rot="-5400000">
              <a:off x="-1053752" y="1055092"/>
              <a:ext cx="5592763" cy="3482578"/>
            </a:xfrm>
            <a:prstGeom prst="flowChartManualOperation">
              <a:avLst/>
            </a:prstGeom>
            <a:solidFill>
              <a:srgbClr val="FFFF00"/>
            </a:solidFill>
            <a:ln w="12700" cap="flat" cmpd="sng">
              <a:solidFill>
                <a:srgbClr val="FF0000"/>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70" name="Google Shape;970;p40"/>
            <p:cNvSpPr txBox="1"/>
            <p:nvPr/>
          </p:nvSpPr>
          <p:spPr>
            <a:xfrm>
              <a:off x="1341" y="1118552"/>
              <a:ext cx="3482578" cy="3355657"/>
            </a:xfrm>
            <a:prstGeom prst="rect">
              <a:avLst/>
            </a:prstGeom>
            <a:noFill/>
            <a:ln>
              <a:noFill/>
            </a:ln>
          </p:spPr>
          <p:txBody>
            <a:bodyPr spcFirstLastPara="1" wrap="square" lIns="152400" tIns="0" rIns="152400" bIns="0" anchor="t"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err="1">
                  <a:ln>
                    <a:noFill/>
                  </a:ln>
                  <a:solidFill>
                    <a:srgbClr val="FF0000"/>
                  </a:solidFill>
                  <a:effectLst/>
                  <a:uLnTx/>
                  <a:uFillTx/>
                  <a:latin typeface="Cambria"/>
                  <a:ea typeface="Cambria"/>
                  <a:cs typeface="Cambria"/>
                  <a:sym typeface="Cambria"/>
                </a:rPr>
                <a:t>Aktivitas</a:t>
              </a:r>
              <a:r>
                <a:rPr kumimoji="0" lang="en-US" sz="2400" b="0" i="0" u="none" strike="noStrike" kern="0" cap="none" spc="0" normalizeH="0" baseline="0" noProof="0" dirty="0">
                  <a:ln>
                    <a:noFill/>
                  </a:ln>
                  <a:solidFill>
                    <a:srgbClr val="FF0000"/>
                  </a:solidFill>
                  <a:effectLst/>
                  <a:uLnTx/>
                  <a:uFillTx/>
                  <a:latin typeface="Cambria"/>
                  <a:ea typeface="Cambria"/>
                  <a:cs typeface="Cambria"/>
                  <a:sym typeface="Cambria"/>
                </a:rPr>
                <a:t> </a:t>
              </a:r>
              <a:r>
                <a:rPr kumimoji="0" lang="en-US" sz="2400" b="0" i="0" u="none" strike="noStrike" kern="0" cap="none" spc="0" normalizeH="0" baseline="0" noProof="0" dirty="0" err="1">
                  <a:ln>
                    <a:noFill/>
                  </a:ln>
                  <a:solidFill>
                    <a:srgbClr val="FF0000"/>
                  </a:solidFill>
                  <a:effectLst/>
                  <a:uLnTx/>
                  <a:uFillTx/>
                  <a:latin typeface="Cambria"/>
                  <a:ea typeface="Cambria"/>
                  <a:cs typeface="Cambria"/>
                  <a:sym typeface="Cambria"/>
                </a:rPr>
                <a:t>Belajar</a:t>
              </a:r>
              <a:r>
                <a:rPr kumimoji="0" lang="en-US" sz="2400" b="0" i="0" u="none" strike="noStrike" kern="0" cap="none" spc="0" normalizeH="0" baseline="0" noProof="0" dirty="0">
                  <a:ln>
                    <a:noFill/>
                  </a:ln>
                  <a:solidFill>
                    <a:srgbClr val="FF0000"/>
                  </a:solidFill>
                  <a:effectLst/>
                  <a:uLnTx/>
                  <a:uFillTx/>
                  <a:latin typeface="Cambria"/>
                  <a:ea typeface="Cambria"/>
                  <a:cs typeface="Cambria"/>
                  <a:sym typeface="Cambria"/>
                </a:rPr>
                <a:t> MHS</a:t>
              </a:r>
              <a:endParaRPr kumimoji="0" sz="24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171450" marR="0" lvl="1" indent="-171450" algn="l" defTabSz="914400" rtl="0" eaLnBrk="1" fontAlgn="auto" latinLnBrk="0" hangingPunct="1">
                <a:lnSpc>
                  <a:spcPct val="90000"/>
                </a:lnSpc>
                <a:spcBef>
                  <a:spcPts val="840"/>
                </a:spcBef>
                <a:spcAft>
                  <a:spcPts val="0"/>
                </a:spcAft>
                <a:buClr>
                  <a:srgbClr val="FFFFFF"/>
                </a:buClr>
                <a:buSzPts val="1600"/>
                <a:buFont typeface="Cambria"/>
                <a:buChar char="•"/>
                <a:tabLst/>
                <a:defRPr/>
              </a:pP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Inisiatif</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belajar</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dari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mahasiswa</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sendiri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a:t>
              </a:r>
              <a:endParaRPr kumimoji="0" sz="1600" b="0"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endParaRPr>
            </a:p>
            <a:p>
              <a:pPr marL="171450" marR="0" lvl="1" indent="-171450" algn="l" defTabSz="914400" rtl="0" eaLnBrk="1" fontAlgn="auto" latinLnBrk="0" hangingPunct="1">
                <a:lnSpc>
                  <a:spcPct val="90000"/>
                </a:lnSpc>
                <a:spcBef>
                  <a:spcPts val="240"/>
                </a:spcBef>
                <a:spcAft>
                  <a:spcPts val="0"/>
                </a:spcAft>
                <a:buClr>
                  <a:srgbClr val="FFFFFF"/>
                </a:buClr>
                <a:buSzPts val="1600"/>
                <a:buFont typeface="Cambria"/>
                <a:buChar char="•"/>
                <a:tabLst/>
                <a:defRPr/>
              </a:pP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Belajar</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dalam</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bentuk</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kelompok</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atau</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individual,</a:t>
              </a:r>
              <a:endParaRPr kumimoji="0"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40"/>
                </a:spcBef>
                <a:spcAft>
                  <a:spcPts val="0"/>
                </a:spcAft>
                <a:buClr>
                  <a:srgbClr val="FFFFFF"/>
                </a:buClr>
                <a:buSzPts val="1600"/>
                <a:buFont typeface="Cambria"/>
                <a:buChar char="•"/>
                <a:tabLst/>
                <a:defRPr/>
              </a:pP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Merencanakan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kegiatan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belajar</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melaksanakan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menilai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pengalaman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belajarnya</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sendiri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a:t>
              </a:r>
              <a:endParaRPr kumimoji="0"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40"/>
                </a:spcBef>
                <a:spcAft>
                  <a:spcPts val="0"/>
                </a:spcAft>
                <a:buClr>
                  <a:srgbClr val="FFFFFF"/>
                </a:buClr>
                <a:buSzPts val="1600"/>
                <a:buFont typeface="Cambria"/>
                <a:buChar char="•"/>
                <a:tabLst/>
                <a:defRPr/>
              </a:pP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Membangun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pengetahuannya</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sendiri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berdasarkan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pengelaman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belajar</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a:t>
              </a:r>
              <a:endParaRPr kumimoji="0"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40"/>
                </a:spcBef>
                <a:spcAft>
                  <a:spcPts val="0"/>
                </a:spcAft>
                <a:buClr>
                  <a:srgbClr val="FFFFFF"/>
                </a:buClr>
                <a:buSzPts val="1600"/>
                <a:buFont typeface="Cambria"/>
                <a:buChar char="•"/>
                <a:tabLst/>
                <a:defRPr/>
              </a:pP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Mempresentasikan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hasil</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belajar</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di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kelas</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atau</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dihadapan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dosen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a:t>
              </a:r>
              <a:endParaRPr kumimoji="0"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endParaRPr>
            </a:p>
          </p:txBody>
        </p:sp>
        <p:sp>
          <p:nvSpPr>
            <p:cNvPr id="971" name="Google Shape;971;p40"/>
            <p:cNvSpPr/>
            <p:nvPr/>
          </p:nvSpPr>
          <p:spPr>
            <a:xfrm rot="-5400000">
              <a:off x="2602508" y="1055092"/>
              <a:ext cx="5592763" cy="3482578"/>
            </a:xfrm>
            <a:prstGeom prst="flowChartManualOperation">
              <a:avLst/>
            </a:prstGeom>
            <a:solidFill>
              <a:srgbClr val="EFEFEF"/>
            </a:solidFill>
            <a:ln w="12700" cap="flat" cmpd="sng">
              <a:solidFill>
                <a:srgbClr val="FF0000"/>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72" name="Google Shape;972;p40"/>
            <p:cNvSpPr txBox="1"/>
            <p:nvPr/>
          </p:nvSpPr>
          <p:spPr>
            <a:xfrm>
              <a:off x="3657601" y="1118552"/>
              <a:ext cx="3482578" cy="3355657"/>
            </a:xfrm>
            <a:prstGeom prst="rect">
              <a:avLst/>
            </a:prstGeom>
            <a:noFill/>
            <a:ln>
              <a:noFill/>
            </a:ln>
          </p:spPr>
          <p:txBody>
            <a:bodyPr spcFirstLastPara="1" wrap="square" lIns="127000" tIns="0" rIns="127000" bIns="0" anchor="t"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000" b="0" i="0" u="none" strike="noStrike" kern="0" cap="none" spc="0" normalizeH="0" baseline="0" noProof="0">
                  <a:ln>
                    <a:noFill/>
                  </a:ln>
                  <a:solidFill>
                    <a:srgbClr val="FFFFFF"/>
                  </a:solidFill>
                  <a:effectLst/>
                  <a:uLnTx/>
                  <a:uFillTx/>
                  <a:latin typeface="Cambria"/>
                  <a:ea typeface="Cambria"/>
                  <a:cs typeface="Cambria"/>
                  <a:sym typeface="Cambria"/>
                </a:rPr>
                <a:t>Kemampuan yang Diperoleh MHS</a:t>
              </a:r>
              <a:endParaRPr kumimoji="0" sz="2000" b="0" i="0" u="none" strike="noStrike" kern="0" cap="none" spc="0" normalizeH="0" baseline="0" noProof="0">
                <a:ln>
                  <a:noFill/>
                </a:ln>
                <a:solidFill>
                  <a:srgbClr val="FFFFFF"/>
                </a:solidFill>
                <a:effectLst/>
                <a:uLnTx/>
                <a:uFillTx/>
                <a:latin typeface="Calibri"/>
                <a:ea typeface="Calibri"/>
                <a:cs typeface="Calibri"/>
                <a:sym typeface="Calibri"/>
              </a:endParaRPr>
            </a:p>
            <a:p>
              <a:pPr marL="171450" marR="0" lvl="1" indent="-171450" algn="l" defTabSz="914400" rtl="0" eaLnBrk="1" fontAlgn="auto" latinLnBrk="0" hangingPunct="1">
                <a:lnSpc>
                  <a:spcPct val="90000"/>
                </a:lnSpc>
                <a:spcBef>
                  <a:spcPts val="700"/>
                </a:spcBef>
                <a:spcAft>
                  <a:spcPts val="0"/>
                </a:spcAft>
                <a:buClr>
                  <a:srgbClr val="FF0000"/>
                </a:buClr>
                <a:buSzPts val="1800"/>
                <a:buFont typeface="Cambria"/>
                <a:buChar char="•"/>
                <a:tabLst/>
                <a:defRPr/>
              </a:pPr>
              <a:r>
                <a:rPr kumimoji="0" lang="en-US" sz="1800" b="1" i="0" u="none" strike="noStrike" kern="0" cap="none" spc="0" normalizeH="0" baseline="0" noProof="0">
                  <a:ln>
                    <a:noFill/>
                  </a:ln>
                  <a:solidFill>
                    <a:srgbClr val="FF0000"/>
                  </a:solidFill>
                  <a:effectLst/>
                  <a:uLnTx/>
                  <a:uFillTx/>
                  <a:latin typeface="Cambria"/>
                  <a:ea typeface="Cambria"/>
                  <a:cs typeface="Cambria"/>
                  <a:sym typeface="Cambria"/>
                </a:rPr>
                <a:t>Mandiri &amp; Percaya diri,</a:t>
              </a:r>
              <a:endParaRPr kumimoji="0" sz="1800" b="0" i="0" u="none" strike="noStrike" kern="0" cap="none" spc="0" normalizeH="0" baseline="0" noProof="0">
                <a:ln>
                  <a:noFill/>
                </a:ln>
                <a:solidFill>
                  <a:srgbClr val="FF0000"/>
                </a:solidFill>
                <a:effectLst/>
                <a:uLnTx/>
                <a:uFillTx/>
                <a:latin typeface="Calibri"/>
                <a:ea typeface="Calibri"/>
                <a:cs typeface="Calibri"/>
                <a:sym typeface="Calibri"/>
              </a:endParaRPr>
            </a:p>
            <a:p>
              <a:pPr marL="171450" marR="0" lvl="1" indent="-171450" algn="l" defTabSz="914400" rtl="0" eaLnBrk="1" fontAlgn="auto" latinLnBrk="0" hangingPunct="1">
                <a:lnSpc>
                  <a:spcPct val="90000"/>
                </a:lnSpc>
                <a:spcBef>
                  <a:spcPts val="270"/>
                </a:spcBef>
                <a:spcAft>
                  <a:spcPts val="0"/>
                </a:spcAft>
                <a:buClr>
                  <a:srgbClr val="FF0000"/>
                </a:buClr>
                <a:buSzPts val="1800"/>
                <a:buFont typeface="Cambria"/>
                <a:buChar char="•"/>
                <a:tabLst/>
                <a:defRPr/>
              </a:pPr>
              <a:r>
                <a:rPr kumimoji="0" lang="en-US" sz="1800" b="1" i="0" u="none" strike="noStrike" kern="0" cap="none" spc="0" normalizeH="0" baseline="0" noProof="0">
                  <a:ln>
                    <a:noFill/>
                  </a:ln>
                  <a:solidFill>
                    <a:srgbClr val="FF0000"/>
                  </a:solidFill>
                  <a:effectLst/>
                  <a:uLnTx/>
                  <a:uFillTx/>
                  <a:latin typeface="Cambria"/>
                  <a:ea typeface="Cambria"/>
                  <a:cs typeface="Cambria"/>
                  <a:sym typeface="Cambria"/>
                </a:rPr>
                <a:t>Menumbuhkan rasa tanjung jawab,</a:t>
              </a:r>
              <a:endParaRPr kumimoji="0" sz="1800" b="1" i="0" u="none" strike="noStrike" kern="0" cap="none" spc="0" normalizeH="0" baseline="0" noProof="0">
                <a:ln>
                  <a:noFill/>
                </a:ln>
                <a:solidFill>
                  <a:srgbClr val="FF000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0000"/>
                </a:buClr>
                <a:buSzPts val="1800"/>
                <a:buFont typeface="Cambria"/>
                <a:buChar char="•"/>
                <a:tabLst/>
                <a:defRPr/>
              </a:pPr>
              <a:r>
                <a:rPr kumimoji="0" lang="en-US" sz="1800" b="1" i="0" u="none" strike="noStrike" kern="0" cap="none" spc="0" normalizeH="0" baseline="0" noProof="0">
                  <a:ln>
                    <a:noFill/>
                  </a:ln>
                  <a:solidFill>
                    <a:srgbClr val="FF0000"/>
                  </a:solidFill>
                  <a:effectLst/>
                  <a:uLnTx/>
                  <a:uFillTx/>
                  <a:latin typeface="Cambria"/>
                  <a:ea typeface="Cambria"/>
                  <a:cs typeface="Cambria"/>
                  <a:sym typeface="Cambria"/>
                </a:rPr>
                <a:t>Time management,</a:t>
              </a:r>
              <a:endParaRPr kumimoji="0" sz="1800" b="1" i="0" u="none" strike="noStrike" kern="0" cap="none" spc="0" normalizeH="0" baseline="0" noProof="0">
                <a:ln>
                  <a:noFill/>
                </a:ln>
                <a:solidFill>
                  <a:srgbClr val="FF000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0000"/>
                </a:buClr>
                <a:buSzPts val="1800"/>
                <a:buFont typeface="Cambria"/>
                <a:buChar char="•"/>
                <a:tabLst/>
                <a:defRPr/>
              </a:pPr>
              <a:r>
                <a:rPr kumimoji="0" lang="en-US" sz="1800" b="1" i="0" u="none" strike="noStrike" kern="0" cap="none" spc="0" normalizeH="0" baseline="0" noProof="0">
                  <a:ln>
                    <a:noFill/>
                  </a:ln>
                  <a:solidFill>
                    <a:srgbClr val="FF0000"/>
                  </a:solidFill>
                  <a:effectLst/>
                  <a:uLnTx/>
                  <a:uFillTx/>
                  <a:latin typeface="Cambria"/>
                  <a:ea typeface="Cambria"/>
                  <a:cs typeface="Cambria"/>
                  <a:sym typeface="Cambria"/>
                </a:rPr>
                <a:t>Evaluasi diri,</a:t>
              </a:r>
              <a:endParaRPr kumimoji="0" sz="1800" b="1" i="0" u="none" strike="noStrike" kern="0" cap="none" spc="0" normalizeH="0" baseline="0" noProof="0">
                <a:ln>
                  <a:noFill/>
                </a:ln>
                <a:solidFill>
                  <a:srgbClr val="FF000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0000"/>
                </a:buClr>
                <a:buSzPts val="1800"/>
                <a:buFont typeface="Cambria"/>
                <a:buChar char="•"/>
                <a:tabLst/>
                <a:defRPr/>
              </a:pPr>
              <a:r>
                <a:rPr kumimoji="0" lang="en-US" sz="1800" b="1" i="0" u="none" strike="noStrike" kern="0" cap="none" spc="0" normalizeH="0" baseline="0" noProof="0">
                  <a:ln>
                    <a:noFill/>
                  </a:ln>
                  <a:solidFill>
                    <a:srgbClr val="FF0000"/>
                  </a:solidFill>
                  <a:effectLst/>
                  <a:uLnTx/>
                  <a:uFillTx/>
                  <a:latin typeface="Cambria"/>
                  <a:ea typeface="Cambria"/>
                  <a:cs typeface="Cambria"/>
                  <a:sym typeface="Cambria"/>
                </a:rPr>
                <a:t>Kreative,</a:t>
              </a:r>
              <a:endParaRPr kumimoji="0" sz="1800" b="1" i="0" u="none" strike="noStrike" kern="0" cap="none" spc="0" normalizeH="0" baseline="0" noProof="0">
                <a:ln>
                  <a:noFill/>
                </a:ln>
                <a:solidFill>
                  <a:srgbClr val="FF000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0000"/>
                </a:buClr>
                <a:buSzPts val="1800"/>
                <a:buFont typeface="Cambria"/>
                <a:buChar char="•"/>
                <a:tabLst/>
                <a:defRPr/>
              </a:pPr>
              <a:r>
                <a:rPr kumimoji="0" lang="en-US" sz="1800" b="1" i="0" u="none" strike="noStrike" kern="0" cap="none" spc="0" normalizeH="0" baseline="0" noProof="0">
                  <a:ln>
                    <a:noFill/>
                  </a:ln>
                  <a:solidFill>
                    <a:srgbClr val="FF0000"/>
                  </a:solidFill>
                  <a:effectLst/>
                  <a:uLnTx/>
                  <a:uFillTx/>
                  <a:latin typeface="Cambria"/>
                  <a:ea typeface="Cambria"/>
                  <a:cs typeface="Cambria"/>
                  <a:sym typeface="Cambria"/>
                </a:rPr>
                <a:t>Inovative,</a:t>
              </a:r>
              <a:endParaRPr kumimoji="0" sz="1800" b="1" i="0" u="none" strike="noStrike" kern="0" cap="none" spc="0" normalizeH="0" baseline="0" noProof="0">
                <a:ln>
                  <a:noFill/>
                </a:ln>
                <a:solidFill>
                  <a:srgbClr val="FF000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0000"/>
                </a:buClr>
                <a:buSzPts val="1800"/>
                <a:buFont typeface="Cambria"/>
                <a:buChar char="•"/>
                <a:tabLst/>
                <a:defRPr/>
              </a:pPr>
              <a:r>
                <a:rPr kumimoji="0" lang="en-US" sz="1800" b="1" i="0" u="none" strike="noStrike" kern="0" cap="none" spc="0" normalizeH="0" baseline="0" noProof="0">
                  <a:ln>
                    <a:noFill/>
                  </a:ln>
                  <a:solidFill>
                    <a:srgbClr val="FF0000"/>
                  </a:solidFill>
                  <a:effectLst/>
                  <a:uLnTx/>
                  <a:uFillTx/>
                  <a:latin typeface="Cambria"/>
                  <a:ea typeface="Cambria"/>
                  <a:cs typeface="Cambria"/>
                  <a:sym typeface="Cambria"/>
                </a:rPr>
                <a:t>Pengembangan diri,</a:t>
              </a:r>
              <a:endParaRPr kumimoji="0" sz="1800" b="1" i="0" u="none" strike="noStrike" kern="0" cap="none" spc="0" normalizeH="0" baseline="0" noProof="0">
                <a:ln>
                  <a:noFill/>
                </a:ln>
                <a:solidFill>
                  <a:srgbClr val="FF000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0000"/>
                </a:buClr>
                <a:buSzPts val="1800"/>
                <a:buFont typeface="Cambria"/>
                <a:buChar char="•"/>
                <a:tabLst/>
                <a:defRPr/>
              </a:pPr>
              <a:r>
                <a:rPr kumimoji="0" lang="en-US" sz="1800" b="1" i="0" u="none" strike="noStrike" kern="0" cap="none" spc="0" normalizeH="0" baseline="0" noProof="0">
                  <a:ln>
                    <a:noFill/>
                  </a:ln>
                  <a:solidFill>
                    <a:srgbClr val="FF0000"/>
                  </a:solidFill>
                  <a:effectLst/>
                  <a:uLnTx/>
                  <a:uFillTx/>
                  <a:latin typeface="Cambria"/>
                  <a:ea typeface="Cambria"/>
                  <a:cs typeface="Cambria"/>
                  <a:sym typeface="Cambria"/>
                </a:rPr>
                <a:t>Menyusun strategy plan,</a:t>
              </a:r>
              <a:endParaRPr kumimoji="0" sz="1800" b="1" i="0" u="none" strike="noStrike" kern="0" cap="none" spc="0" normalizeH="0" baseline="0" noProof="0">
                <a:ln>
                  <a:noFill/>
                </a:ln>
                <a:solidFill>
                  <a:srgbClr val="FF000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0000"/>
                </a:buClr>
                <a:buSzPts val="1800"/>
                <a:buFont typeface="Cambria"/>
                <a:buChar char="•"/>
                <a:tabLst/>
                <a:defRPr/>
              </a:pPr>
              <a:r>
                <a:rPr kumimoji="0" lang="en-US" sz="1800" b="1" i="0" u="none" strike="noStrike" kern="0" cap="none" spc="0" normalizeH="0" baseline="0" noProof="0">
                  <a:ln>
                    <a:noFill/>
                  </a:ln>
                  <a:solidFill>
                    <a:srgbClr val="FF0000"/>
                  </a:solidFill>
                  <a:effectLst/>
                  <a:uLnTx/>
                  <a:uFillTx/>
                  <a:latin typeface="Cambria"/>
                  <a:ea typeface="Cambria"/>
                  <a:cs typeface="Cambria"/>
                  <a:sym typeface="Cambria"/>
                </a:rPr>
                <a:t>Ketekunan,</a:t>
              </a:r>
              <a:endParaRPr kumimoji="0" sz="1800" b="1" i="0" u="none" strike="noStrike" kern="0" cap="none" spc="0" normalizeH="0" baseline="0" noProof="0">
                <a:ln>
                  <a:noFill/>
                </a:ln>
                <a:solidFill>
                  <a:srgbClr val="FF000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0000"/>
                </a:buClr>
                <a:buSzPts val="1800"/>
                <a:buFont typeface="Cambria"/>
                <a:buChar char="•"/>
                <a:tabLst/>
                <a:defRPr/>
              </a:pPr>
              <a:r>
                <a:rPr kumimoji="0" lang="en-US" sz="1800" b="1" i="0" u="none" strike="noStrike" kern="0" cap="none" spc="0" normalizeH="0" baseline="0" noProof="0">
                  <a:ln>
                    <a:noFill/>
                  </a:ln>
                  <a:solidFill>
                    <a:srgbClr val="FF0000"/>
                  </a:solidFill>
                  <a:effectLst/>
                  <a:uLnTx/>
                  <a:uFillTx/>
                  <a:latin typeface="Cambria"/>
                  <a:ea typeface="Cambria"/>
                  <a:cs typeface="Cambria"/>
                  <a:sym typeface="Cambria"/>
                </a:rPr>
                <a:t>Disiplin.</a:t>
              </a:r>
              <a:endParaRPr kumimoji="0" sz="1800" b="1" i="0" u="none" strike="noStrike" kern="0" cap="none" spc="0" normalizeH="0" baseline="0" noProof="0">
                <a:ln>
                  <a:noFill/>
                </a:ln>
                <a:solidFill>
                  <a:srgbClr val="FF0000"/>
                </a:solidFill>
                <a:effectLst/>
                <a:uLnTx/>
                <a:uFillTx/>
                <a:latin typeface="Cambria"/>
                <a:ea typeface="Cambria"/>
                <a:cs typeface="Cambria"/>
                <a:sym typeface="Cambria"/>
              </a:endParaRPr>
            </a:p>
          </p:txBody>
        </p:sp>
        <p:sp>
          <p:nvSpPr>
            <p:cNvPr id="973" name="Google Shape;973;p40"/>
            <p:cNvSpPr/>
            <p:nvPr/>
          </p:nvSpPr>
          <p:spPr>
            <a:xfrm rot="-5400000">
              <a:off x="6433789" y="1055092"/>
              <a:ext cx="5592763" cy="3482578"/>
            </a:xfrm>
            <a:prstGeom prst="flowChartManualOperation">
              <a:avLst/>
            </a:prstGeom>
            <a:solidFill>
              <a:srgbClr val="11151A"/>
            </a:solidFill>
            <a:ln w="12700" cap="flat" cmpd="sng">
              <a:solidFill>
                <a:srgbClr val="FF0000"/>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74" name="Google Shape;974;p40"/>
            <p:cNvSpPr txBox="1"/>
            <p:nvPr/>
          </p:nvSpPr>
          <p:spPr>
            <a:xfrm>
              <a:off x="7488882" y="1118552"/>
              <a:ext cx="3482578" cy="3355657"/>
            </a:xfrm>
            <a:prstGeom prst="rect">
              <a:avLst/>
            </a:prstGeom>
            <a:noFill/>
            <a:ln>
              <a:noFill/>
            </a:ln>
          </p:spPr>
          <p:txBody>
            <a:bodyPr spcFirstLastPara="1" wrap="square" lIns="152400" tIns="0" rIns="152400" bIns="0" anchor="t"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400" b="0" i="0" u="none" strike="noStrike" kern="0" cap="none" spc="0" normalizeH="0" baseline="0" noProof="0">
                  <a:ln>
                    <a:noFill/>
                  </a:ln>
                  <a:solidFill>
                    <a:srgbClr val="FFFFFF"/>
                  </a:solidFill>
                  <a:effectLst/>
                  <a:uLnTx/>
                  <a:uFillTx/>
                  <a:latin typeface="Cambria"/>
                  <a:ea typeface="Cambria"/>
                  <a:cs typeface="Cambria"/>
                  <a:sym typeface="Cambria"/>
                </a:rPr>
                <a:t>Aktivitas Dosen</a:t>
              </a:r>
              <a:endParaRPr kumimoji="0" sz="2400" b="0" i="0" u="none" strike="noStrike" kern="0" cap="none" spc="0" normalizeH="0" baseline="0" noProof="0">
                <a:ln>
                  <a:noFill/>
                </a:ln>
                <a:solidFill>
                  <a:srgbClr val="FFFFFF"/>
                </a:solidFill>
                <a:effectLst/>
                <a:uLnTx/>
                <a:uFillTx/>
                <a:latin typeface="Calibri"/>
                <a:ea typeface="Calibri"/>
                <a:cs typeface="Calibri"/>
                <a:sym typeface="Calibri"/>
              </a:endParaRPr>
            </a:p>
            <a:p>
              <a:pPr marL="171450" marR="0" lvl="1" indent="-171450" algn="l" defTabSz="914400" rtl="0" eaLnBrk="1" fontAlgn="auto" latinLnBrk="0" hangingPunct="1">
                <a:lnSpc>
                  <a:spcPct val="90000"/>
                </a:lnSpc>
                <a:spcBef>
                  <a:spcPts val="840"/>
                </a:spcBef>
                <a:spcAft>
                  <a:spcPts val="0"/>
                </a:spcAft>
                <a:buClr>
                  <a:srgbClr val="FFFF00"/>
                </a:buClr>
                <a:buSzPts val="1800"/>
                <a:buFont typeface="Cambria"/>
                <a:buChar char="•"/>
                <a:tabLst/>
                <a:defRPr/>
              </a:pPr>
              <a:r>
                <a:rPr kumimoji="0" lang="en-US" sz="1800" b="1" i="0" u="none" strike="noStrike" kern="0" cap="none" spc="0" normalizeH="0" baseline="0" noProof="0">
                  <a:ln>
                    <a:noFill/>
                  </a:ln>
                  <a:solidFill>
                    <a:srgbClr val="FFFF00"/>
                  </a:solidFill>
                  <a:effectLst/>
                  <a:uLnTx/>
                  <a:uFillTx/>
                  <a:latin typeface="Cambria"/>
                  <a:ea typeface="Cambria"/>
                  <a:cs typeface="Cambria"/>
                  <a:sym typeface="Cambria"/>
                </a:rPr>
                <a:t>Memotivasi dan  Memfasilitasi Mahasiswa</a:t>
              </a:r>
              <a:endParaRPr kumimoji="0" sz="1800" b="0" i="0" u="none" strike="noStrike" kern="0" cap="none" spc="0" normalizeH="0" baseline="0" noProof="0">
                <a:ln>
                  <a:noFill/>
                </a:ln>
                <a:solidFill>
                  <a:srgbClr val="FFFF00"/>
                </a:solidFill>
                <a:effectLst/>
                <a:uLnTx/>
                <a:uFillTx/>
                <a:latin typeface="Calibri"/>
                <a:ea typeface="Calibri"/>
                <a:cs typeface="Calibri"/>
                <a:sym typeface="Calibri"/>
              </a:endParaRPr>
            </a:p>
            <a:p>
              <a:pPr marL="171450" marR="0" lvl="1" indent="-171450" algn="l" defTabSz="914400" rtl="0" eaLnBrk="1" fontAlgn="auto" latinLnBrk="0" hangingPunct="1">
                <a:lnSpc>
                  <a:spcPct val="90000"/>
                </a:lnSpc>
                <a:spcBef>
                  <a:spcPts val="270"/>
                </a:spcBef>
                <a:spcAft>
                  <a:spcPts val="0"/>
                </a:spcAft>
                <a:buClr>
                  <a:srgbClr val="FFFF00"/>
                </a:buClr>
                <a:buSzPts val="1800"/>
                <a:buFont typeface="Cambria"/>
                <a:buChar char="•"/>
                <a:tabLst/>
                <a:defRPr/>
              </a:pPr>
              <a:r>
                <a:rPr kumimoji="0" lang="en-US" sz="1800" b="1" i="0" u="none" strike="noStrike" kern="0" cap="none" spc="0" normalizeH="0" baseline="0" noProof="0">
                  <a:ln>
                    <a:noFill/>
                  </a:ln>
                  <a:solidFill>
                    <a:srgbClr val="FFFF00"/>
                  </a:solidFill>
                  <a:effectLst/>
                  <a:uLnTx/>
                  <a:uFillTx/>
                  <a:latin typeface="Cambria"/>
                  <a:ea typeface="Cambria"/>
                  <a:cs typeface="Cambria"/>
                  <a:sym typeface="Cambria"/>
                </a:rPr>
                <a:t>Memberikan arahan, bimbingan dan umpanbalik kemajuan belajar mahasiswa,</a:t>
              </a:r>
              <a:endParaRPr kumimoji="0" sz="1800" b="1" i="0" u="none" strike="noStrike" kern="0" cap="none" spc="0" normalizeH="0" baseline="0" noProof="0">
                <a:ln>
                  <a:noFill/>
                </a:ln>
                <a:solidFill>
                  <a:srgbClr val="FFFF0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FF00"/>
                </a:buClr>
                <a:buSzPts val="1800"/>
                <a:buFont typeface="Cambria"/>
                <a:buChar char="•"/>
                <a:tabLst/>
                <a:defRPr/>
              </a:pPr>
              <a:r>
                <a:rPr kumimoji="0" lang="en-US" sz="1800" b="1" i="0" u="none" strike="noStrike" kern="0" cap="none" spc="0" normalizeH="0" baseline="0" noProof="0">
                  <a:ln>
                    <a:noFill/>
                  </a:ln>
                  <a:solidFill>
                    <a:srgbClr val="FFFF00"/>
                  </a:solidFill>
                  <a:effectLst/>
                  <a:uLnTx/>
                  <a:uFillTx/>
                  <a:latin typeface="Cambria"/>
                  <a:ea typeface="Cambria"/>
                  <a:cs typeface="Cambria"/>
                  <a:sym typeface="Cambria"/>
                </a:rPr>
                <a:t>Memberikan pengakuan, penghargaan, atau penguatan terhadap hasil belajar mahasiswa,</a:t>
              </a:r>
              <a:endParaRPr kumimoji="0" sz="1800" b="1" i="0" u="none" strike="noStrike" kern="0" cap="none" spc="0" normalizeH="0" baseline="0" noProof="0">
                <a:ln>
                  <a:noFill/>
                </a:ln>
                <a:solidFill>
                  <a:srgbClr val="FFFF0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FF00"/>
                </a:buClr>
                <a:buSzPts val="1800"/>
                <a:buFont typeface="Cambria"/>
                <a:buChar char="•"/>
                <a:tabLst/>
                <a:defRPr/>
              </a:pPr>
              <a:r>
                <a:rPr kumimoji="0" lang="en-US" sz="1800" b="1" i="0" u="none" strike="noStrike" kern="0" cap="none" spc="0" normalizeH="0" baseline="0" noProof="0">
                  <a:ln>
                    <a:noFill/>
                  </a:ln>
                  <a:solidFill>
                    <a:srgbClr val="FFFF00"/>
                  </a:solidFill>
                  <a:effectLst/>
                  <a:uLnTx/>
                  <a:uFillTx/>
                  <a:latin typeface="Cambria"/>
                  <a:ea typeface="Cambria"/>
                  <a:cs typeface="Cambria"/>
                  <a:sym typeface="Cambria"/>
                </a:rPr>
                <a:t>Melakukan evaluasi terhadap hasil belajar mahasiswa. </a:t>
              </a:r>
              <a:endParaRPr kumimoji="0" sz="1800" b="1" i="0" u="none" strike="noStrike" kern="0" cap="none" spc="0" normalizeH="0" baseline="0" noProof="0">
                <a:ln>
                  <a:noFill/>
                </a:ln>
                <a:solidFill>
                  <a:srgbClr val="FFFF00"/>
                </a:solidFill>
                <a:effectLst/>
                <a:uLnTx/>
                <a:uFillTx/>
                <a:latin typeface="Cambria"/>
                <a:ea typeface="Cambria"/>
                <a:cs typeface="Cambria"/>
                <a:sym typeface="Cambria"/>
              </a:endParaRPr>
            </a:p>
          </p:txBody>
        </p:sp>
      </p:grpSp>
    </p:spTree>
    <p:extLst>
      <p:ext uri="{BB962C8B-B14F-4D97-AF65-F5344CB8AC3E}">
        <p14:creationId xmlns:p14="http://schemas.microsoft.com/office/powerpoint/2010/main" val="2810396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978"/>
        <p:cNvGrpSpPr/>
        <p:nvPr/>
      </p:nvGrpSpPr>
      <p:grpSpPr>
        <a:xfrm>
          <a:off x="0" y="0"/>
          <a:ext cx="0" cy="0"/>
          <a:chOff x="0" y="0"/>
          <a:chExt cx="0" cy="0"/>
        </a:xfrm>
      </p:grpSpPr>
      <p:sp>
        <p:nvSpPr>
          <p:cNvPr id="979" name="Google Shape;979;p41"/>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Impact"/>
              <a:buNone/>
            </a:pPr>
            <a:r>
              <a:rPr lang="en-US">
                <a:latin typeface="Impact"/>
                <a:ea typeface="Impact"/>
                <a:cs typeface="Impact"/>
                <a:sym typeface="Impact"/>
              </a:rPr>
              <a:t>5. Cooperative Learning (CL)</a:t>
            </a:r>
            <a:endParaRPr/>
          </a:p>
        </p:txBody>
      </p:sp>
      <p:grpSp>
        <p:nvGrpSpPr>
          <p:cNvPr id="980" name="Google Shape;980;p41"/>
          <p:cNvGrpSpPr/>
          <p:nvPr/>
        </p:nvGrpSpPr>
        <p:grpSpPr>
          <a:xfrm>
            <a:off x="691078" y="1600547"/>
            <a:ext cx="10809843" cy="4525267"/>
            <a:chOff x="81478" y="347"/>
            <a:chExt cx="10809843" cy="4525267"/>
          </a:xfrm>
        </p:grpSpPr>
        <p:sp>
          <p:nvSpPr>
            <p:cNvPr id="981" name="Google Shape;981;p41"/>
            <p:cNvSpPr/>
            <p:nvPr/>
          </p:nvSpPr>
          <p:spPr>
            <a:xfrm>
              <a:off x="3613725" y="347"/>
              <a:ext cx="7277596" cy="3200668"/>
            </a:xfrm>
            <a:prstGeom prst="rightArrow">
              <a:avLst>
                <a:gd name="adj1" fmla="val 75000"/>
                <a:gd name="adj2" fmla="val 50000"/>
              </a:avLst>
            </a:prstGeom>
            <a:solidFill>
              <a:srgbClr val="CBE2DA">
                <a:alpha val="89803"/>
              </a:srgbClr>
            </a:solidFill>
            <a:ln w="12700" cap="flat" cmpd="sng">
              <a:solidFill>
                <a:srgbClr val="CBE2DA">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82" name="Google Shape;982;p41"/>
            <p:cNvSpPr txBox="1"/>
            <p:nvPr/>
          </p:nvSpPr>
          <p:spPr>
            <a:xfrm>
              <a:off x="3613725" y="400431"/>
              <a:ext cx="6077346" cy="2400501"/>
            </a:xfrm>
            <a:prstGeom prst="rect">
              <a:avLst/>
            </a:prstGeom>
            <a:noFill/>
            <a:ln>
              <a:noFill/>
            </a:ln>
          </p:spPr>
          <p:txBody>
            <a:bodyPr spcFirstLastPara="1" wrap="square" lIns="15225" tIns="15225" rIns="15225" bIns="15225" anchor="t" anchorCtr="0">
              <a:noAutofit/>
            </a:bodyPr>
            <a:lstStyle/>
            <a:p>
              <a:pPr marL="228600" marR="0" lvl="1" indent="-228600" algn="l" defTabSz="914400" rtl="0" eaLnBrk="1" fontAlgn="auto" latinLnBrk="0" hangingPunct="1">
                <a:lnSpc>
                  <a:spcPct val="90000"/>
                </a:lnSpc>
                <a:spcBef>
                  <a:spcPts val="0"/>
                </a:spcBef>
                <a:spcAft>
                  <a:spcPts val="0"/>
                </a:spcAft>
                <a:buClr>
                  <a:srgbClr val="FFFFFF"/>
                </a:buClr>
                <a:buSzPts val="2400"/>
                <a:buFont typeface="Calibri"/>
                <a:buChar char="•"/>
                <a:tabLst/>
                <a:defRPr/>
              </a:pP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Metode</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pembelajaran</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dimana</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mahasiswa</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belajar</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dalam</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interkasi</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sosial</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dan</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saling</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ketergantungan</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positif</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dalam</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kelompok</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kecil</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antara</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4-6 orang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dalam</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struktur</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kelompok</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yang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hiterogen</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mahasiswa</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memperoleh</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kemampuan</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yang </a:t>
              </a:r>
              <a:r>
                <a:rPr kumimoji="0" lang="en-US" sz="24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sama</a:t>
              </a:r>
              <a:r>
                <a:rPr kumimoji="0" lang="en-US"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endParaRPr kumimoji="0" sz="24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endParaRPr>
            </a:p>
            <a:p>
              <a:pPr marL="171450" marR="0" lvl="1" indent="-171450" algn="l" defTabSz="914400" rtl="0" eaLnBrk="1" fontAlgn="auto" latinLnBrk="0" hangingPunct="1">
                <a:lnSpc>
                  <a:spcPct val="90000"/>
                </a:lnSpc>
                <a:spcBef>
                  <a:spcPts val="360"/>
                </a:spcBef>
                <a:spcAft>
                  <a:spcPts val="0"/>
                </a:spcAft>
                <a:buClr>
                  <a:srgbClr val="FFFFFF"/>
                </a:buClr>
                <a:buSzPts val="1800"/>
                <a:buFont typeface="Calibri"/>
                <a:buChar char="•"/>
                <a:tabLst/>
                <a:defRPr/>
              </a:pPr>
              <a:r>
                <a:rPr kumimoji="0" lang="en-US" sz="18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a:t>
              </a:r>
              <a:r>
                <a:rPr kumimoji="0" lang="en-US" sz="18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Sumber</a:t>
              </a:r>
              <a:r>
                <a:rPr kumimoji="0" lang="en-US" sz="18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18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Slavin</a:t>
              </a:r>
              <a:r>
                <a:rPr kumimoji="0" lang="en-US" sz="18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Johnson &amp; Johnson, 2006)</a:t>
              </a:r>
              <a:endParaRPr kumimoji="0" sz="18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endParaRPr>
            </a:p>
          </p:txBody>
        </p:sp>
        <p:sp>
          <p:nvSpPr>
            <p:cNvPr id="983" name="Google Shape;983;p41"/>
            <p:cNvSpPr/>
            <p:nvPr/>
          </p:nvSpPr>
          <p:spPr>
            <a:xfrm>
              <a:off x="81478" y="610564"/>
              <a:ext cx="3532246" cy="1980233"/>
            </a:xfrm>
            <a:prstGeom prst="roundRect">
              <a:avLst>
                <a:gd name="adj" fmla="val 16667"/>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84" name="Google Shape;984;p41"/>
            <p:cNvSpPr txBox="1"/>
            <p:nvPr/>
          </p:nvSpPr>
          <p:spPr>
            <a:xfrm>
              <a:off x="178145" y="707231"/>
              <a:ext cx="3338912" cy="1786899"/>
            </a:xfrm>
            <a:prstGeom prst="rect">
              <a:avLst/>
            </a:prstGeom>
            <a:noFill/>
            <a:ln>
              <a:noFill/>
            </a:ln>
          </p:spPr>
          <p:txBody>
            <a:bodyPr spcFirstLastPara="1" wrap="square" lIns="144775" tIns="72375" rIns="144775" bIns="7237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3800" b="0" i="0" u="none" strike="noStrike" kern="0" cap="none" spc="0" normalizeH="0" baseline="0" noProof="0">
                  <a:ln>
                    <a:noFill/>
                  </a:ln>
                  <a:solidFill>
                    <a:srgbClr val="FFFFFF"/>
                  </a:solidFill>
                  <a:effectLst/>
                  <a:uLnTx/>
                  <a:uFillTx/>
                  <a:latin typeface="Calibri"/>
                  <a:ea typeface="Calibri"/>
                  <a:cs typeface="Calibri"/>
                  <a:sym typeface="Calibri"/>
                </a:rPr>
                <a:t>Pengertian </a:t>
              </a:r>
              <a:r>
                <a:rPr kumimoji="0" lang="en-US" sz="3800" b="0" i="0" u="none" strike="noStrike" kern="0" cap="none" spc="0" normalizeH="0" baseline="0" noProof="0">
                  <a:ln>
                    <a:noFill/>
                  </a:ln>
                  <a:solidFill>
                    <a:srgbClr val="FFFFFF"/>
                  </a:solidFill>
                  <a:effectLst/>
                  <a:uLnTx/>
                  <a:uFillTx/>
                  <a:latin typeface="Impact"/>
                  <a:ea typeface="Impact"/>
                  <a:cs typeface="Impact"/>
                  <a:sym typeface="Impact"/>
                </a:rPr>
                <a:t>Cooperative Learning (CL)</a:t>
              </a:r>
              <a:endParaRPr kumimoji="0" sz="3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85" name="Google Shape;985;p41"/>
            <p:cNvSpPr/>
            <p:nvPr/>
          </p:nvSpPr>
          <p:spPr>
            <a:xfrm>
              <a:off x="3688111" y="3354606"/>
              <a:ext cx="6979885" cy="1171008"/>
            </a:xfrm>
            <a:prstGeom prst="rightArrow">
              <a:avLst>
                <a:gd name="adj1" fmla="val 75000"/>
                <a:gd name="adj2" fmla="val 50000"/>
              </a:avLst>
            </a:prstGeom>
            <a:solidFill>
              <a:srgbClr val="CBE2DA">
                <a:alpha val="89803"/>
              </a:srgbClr>
            </a:solidFill>
            <a:ln w="12700" cap="flat" cmpd="sng">
              <a:solidFill>
                <a:srgbClr val="CBE2DA">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86" name="Google Shape;986;p41"/>
            <p:cNvSpPr txBox="1"/>
            <p:nvPr/>
          </p:nvSpPr>
          <p:spPr>
            <a:xfrm>
              <a:off x="3688111" y="3500982"/>
              <a:ext cx="6540757" cy="878256"/>
            </a:xfrm>
            <a:prstGeom prst="rect">
              <a:avLst/>
            </a:prstGeom>
            <a:noFill/>
            <a:ln>
              <a:noFill/>
            </a:ln>
          </p:spPr>
          <p:txBody>
            <a:bodyPr spcFirstLastPara="1" wrap="square" lIns="19050" tIns="19050" rIns="19050" bIns="19050" anchor="t" anchorCtr="0">
              <a:noAutofit/>
            </a:bodyPr>
            <a:lstStyle/>
            <a:p>
              <a:pPr marL="285750" marR="0" lvl="1" indent="-285750" algn="l" defTabSz="914400" rtl="0" eaLnBrk="1" fontAlgn="auto" latinLnBrk="0" hangingPunct="1">
                <a:lnSpc>
                  <a:spcPct val="90000"/>
                </a:lnSpc>
                <a:spcBef>
                  <a:spcPts val="0"/>
                </a:spcBef>
                <a:spcAft>
                  <a:spcPts val="0"/>
                </a:spcAft>
                <a:buClr>
                  <a:srgbClr val="FFFFFF"/>
                </a:buClr>
                <a:buSzPts val="3000"/>
                <a:buFont typeface="Calibri"/>
                <a:buChar char="•"/>
                <a:tabLst/>
                <a:defRPr/>
              </a:pPr>
              <a:r>
                <a:rPr kumimoji="0" lang="en-US" sz="30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Pendamping</a:t>
              </a:r>
              <a:r>
                <a:rPr kumimoji="0" lang="en-US" sz="30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motivator </a:t>
              </a:r>
              <a:r>
                <a:rPr kumimoji="0" lang="en-US" sz="30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dan</a:t>
              </a:r>
              <a:r>
                <a:rPr kumimoji="0" lang="en-US" sz="30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30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fasilitator</a:t>
              </a:r>
              <a:r>
                <a:rPr kumimoji="0" lang="en-US" sz="30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30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bagi</a:t>
              </a:r>
              <a:r>
                <a:rPr kumimoji="0" lang="en-US" sz="30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30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kelompok</a:t>
              </a:r>
              <a:r>
                <a:rPr kumimoji="0" lang="en-US" sz="30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30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belajar</a:t>
              </a:r>
              <a:r>
                <a:rPr kumimoji="0" lang="en-US" sz="30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 </a:t>
              </a:r>
              <a:r>
                <a:rPr kumimoji="0" lang="en-US" sz="3000" b="1" i="0" u="none" strike="noStrike" kern="0" cap="none" spc="0" normalizeH="0" baseline="0" noProof="0" dirty="0" err="1">
                  <a:ln>
                    <a:noFill/>
                  </a:ln>
                  <a:solidFill>
                    <a:schemeClr val="bg2">
                      <a:lumMod val="75000"/>
                      <a:lumOff val="25000"/>
                    </a:schemeClr>
                  </a:solidFill>
                  <a:effectLst/>
                  <a:uLnTx/>
                  <a:uFillTx/>
                  <a:latin typeface="Calibri"/>
                  <a:ea typeface="Calibri"/>
                  <a:cs typeface="Calibri"/>
                  <a:sym typeface="Calibri"/>
                </a:rPr>
                <a:t>mahasiswa</a:t>
              </a:r>
              <a:r>
                <a:rPr kumimoji="0" lang="en-US" sz="30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rPr>
                <a:t>.</a:t>
              </a:r>
              <a:endParaRPr kumimoji="0" sz="3000" b="1"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endParaRPr>
            </a:p>
          </p:txBody>
        </p:sp>
        <p:sp>
          <p:nvSpPr>
            <p:cNvPr id="987" name="Google Shape;987;p41"/>
            <p:cNvSpPr/>
            <p:nvPr/>
          </p:nvSpPr>
          <p:spPr>
            <a:xfrm>
              <a:off x="304802" y="3385347"/>
              <a:ext cx="3383309" cy="1109526"/>
            </a:xfrm>
            <a:prstGeom prst="roundRect">
              <a:avLst>
                <a:gd name="adj" fmla="val 16667"/>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88" name="Google Shape;988;p41"/>
            <p:cNvSpPr txBox="1"/>
            <p:nvPr/>
          </p:nvSpPr>
          <p:spPr>
            <a:xfrm>
              <a:off x="358965" y="3439510"/>
              <a:ext cx="3274983" cy="1001200"/>
            </a:xfrm>
            <a:prstGeom prst="rect">
              <a:avLst/>
            </a:prstGeom>
            <a:noFill/>
            <a:ln>
              <a:noFill/>
            </a:ln>
          </p:spPr>
          <p:txBody>
            <a:bodyPr spcFirstLastPara="1" wrap="square" lIns="121900" tIns="60950" rIns="121900" bIns="609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3200" b="1" i="0" u="none" strike="noStrike" kern="0" cap="none" spc="0" normalizeH="0" baseline="0" noProof="0">
                  <a:ln>
                    <a:noFill/>
                  </a:ln>
                  <a:solidFill>
                    <a:srgbClr val="FFFFFF"/>
                  </a:solidFill>
                  <a:effectLst/>
                  <a:uLnTx/>
                  <a:uFillTx/>
                  <a:latin typeface="Calibri"/>
                  <a:ea typeface="Calibri"/>
                  <a:cs typeface="Calibri"/>
                  <a:sym typeface="Calibri"/>
                </a:rPr>
                <a:t>Peran Dosen </a:t>
              </a:r>
              <a:endParaRPr kumimoji="0" sz="32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Tree>
    <p:extLst>
      <p:ext uri="{BB962C8B-B14F-4D97-AF65-F5344CB8AC3E}">
        <p14:creationId xmlns:p14="http://schemas.microsoft.com/office/powerpoint/2010/main" val="1396932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992"/>
        <p:cNvGrpSpPr/>
        <p:nvPr/>
      </p:nvGrpSpPr>
      <p:grpSpPr>
        <a:xfrm>
          <a:off x="0" y="0"/>
          <a:ext cx="0" cy="0"/>
          <a:chOff x="0" y="0"/>
          <a:chExt cx="0" cy="0"/>
        </a:xfrm>
      </p:grpSpPr>
      <p:grpSp>
        <p:nvGrpSpPr>
          <p:cNvPr id="993" name="Google Shape;993;p42"/>
          <p:cNvGrpSpPr/>
          <p:nvPr/>
        </p:nvGrpSpPr>
        <p:grpSpPr>
          <a:xfrm>
            <a:off x="616092" y="914397"/>
            <a:ext cx="10959814" cy="5257804"/>
            <a:chOff x="6492" y="304797"/>
            <a:chExt cx="10959814" cy="5257804"/>
          </a:xfrm>
        </p:grpSpPr>
        <p:sp>
          <p:nvSpPr>
            <p:cNvPr id="994" name="Google Shape;994;p42"/>
            <p:cNvSpPr/>
            <p:nvPr/>
          </p:nvSpPr>
          <p:spPr>
            <a:xfrm>
              <a:off x="1776459" y="1408519"/>
              <a:ext cx="616955" cy="91440"/>
            </a:xfrm>
            <a:custGeom>
              <a:avLst/>
              <a:gdLst/>
              <a:ahLst/>
              <a:cxnLst/>
              <a:rect l="l" t="t" r="r" b="b"/>
              <a:pathLst>
                <a:path w="120000" h="120000" extrusionOk="0">
                  <a:moveTo>
                    <a:pt x="0" y="60000"/>
                  </a:moveTo>
                  <a:lnTo>
                    <a:pt x="120000" y="60000"/>
                  </a:lnTo>
                </a:path>
              </a:pathLst>
            </a:custGeom>
            <a:noFill/>
            <a:ln w="9525" cap="flat" cmpd="sng">
              <a:solidFill>
                <a:srgbClr val="3C9CCA"/>
              </a:solidFill>
              <a:prstDash val="solid"/>
              <a:miter lim="800000"/>
              <a:headEnd type="none" w="sm" len="sm"/>
              <a:tailEnd type="stealth" w="med" len="med"/>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95" name="Google Shape;995;p42"/>
            <p:cNvSpPr txBox="1"/>
            <p:nvPr/>
          </p:nvSpPr>
          <p:spPr>
            <a:xfrm>
              <a:off x="2068748" y="1450998"/>
              <a:ext cx="32377" cy="6481"/>
            </a:xfrm>
            <a:prstGeom prst="rect">
              <a:avLst/>
            </a:prstGeom>
            <a:noFill/>
            <a:ln>
              <a:noFill/>
            </a:ln>
          </p:spPr>
          <p:txBody>
            <a:bodyPr spcFirstLastPara="1" wrap="square" lIns="12700" tIns="0" rIns="12700" bIns="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endParaRPr kumimoji="0" sz="5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96" name="Google Shape;996;p42"/>
            <p:cNvSpPr/>
            <p:nvPr/>
          </p:nvSpPr>
          <p:spPr>
            <a:xfrm>
              <a:off x="6492" y="609602"/>
              <a:ext cx="1771767" cy="1689274"/>
            </a:xfrm>
            <a:prstGeom prst="rect">
              <a:avLst/>
            </a:prstGeom>
            <a:solidFill>
              <a:srgbClr val="3C9CC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97" name="Google Shape;997;p42"/>
            <p:cNvSpPr txBox="1"/>
            <p:nvPr/>
          </p:nvSpPr>
          <p:spPr>
            <a:xfrm>
              <a:off x="6492" y="609602"/>
              <a:ext cx="1771767" cy="1689274"/>
            </a:xfrm>
            <a:prstGeom prst="rect">
              <a:avLst/>
            </a:prstGeom>
            <a:noFill/>
            <a:ln>
              <a:noFill/>
            </a:ln>
          </p:spPr>
          <p:txBody>
            <a:bodyPr spcFirstLastPara="1" wrap="square" lIns="170675" tIns="170675" rIns="170675" bIns="17067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400" b="0" i="0" u="none" strike="noStrike" kern="0" cap="none" spc="0" normalizeH="0" baseline="0" noProof="0">
                  <a:ln>
                    <a:noFill/>
                  </a:ln>
                  <a:solidFill>
                    <a:srgbClr val="FFFFFF"/>
                  </a:solidFill>
                  <a:effectLst/>
                  <a:uLnTx/>
                  <a:uFillTx/>
                  <a:latin typeface="Cambria"/>
                  <a:ea typeface="Cambria"/>
                  <a:cs typeface="Cambria"/>
                  <a:sym typeface="Cambria"/>
                </a:rPr>
                <a:t>Aktivitas Belajar MHS</a:t>
              </a:r>
              <a:endParaRPr kumimoji="0" sz="2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998" name="Google Shape;998;p42"/>
            <p:cNvSpPr/>
            <p:nvPr/>
          </p:nvSpPr>
          <p:spPr>
            <a:xfrm>
              <a:off x="7171467" y="1408519"/>
              <a:ext cx="616955" cy="91440"/>
            </a:xfrm>
            <a:custGeom>
              <a:avLst/>
              <a:gdLst/>
              <a:ahLst/>
              <a:cxnLst/>
              <a:rect l="l" t="t" r="r" b="b"/>
              <a:pathLst>
                <a:path w="120000" h="120000" extrusionOk="0">
                  <a:moveTo>
                    <a:pt x="0" y="60000"/>
                  </a:moveTo>
                  <a:lnTo>
                    <a:pt x="120000" y="60000"/>
                  </a:lnTo>
                </a:path>
              </a:pathLst>
            </a:custGeom>
            <a:noFill/>
            <a:ln w="9525" cap="flat" cmpd="sng">
              <a:solidFill>
                <a:srgbClr val="457DC8"/>
              </a:solidFill>
              <a:prstDash val="solid"/>
              <a:miter lim="800000"/>
              <a:headEnd type="none" w="sm" len="sm"/>
              <a:tailEnd type="stealth" w="med" len="med"/>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99" name="Google Shape;999;p42"/>
            <p:cNvSpPr txBox="1"/>
            <p:nvPr/>
          </p:nvSpPr>
          <p:spPr>
            <a:xfrm>
              <a:off x="7463755" y="1450998"/>
              <a:ext cx="32377" cy="6481"/>
            </a:xfrm>
            <a:prstGeom prst="rect">
              <a:avLst/>
            </a:prstGeom>
            <a:noFill/>
            <a:ln>
              <a:noFill/>
            </a:ln>
          </p:spPr>
          <p:txBody>
            <a:bodyPr spcFirstLastPara="1" wrap="square" lIns="12700" tIns="0" rIns="12700" bIns="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endParaRPr kumimoji="0" sz="5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00" name="Google Shape;1000;p42"/>
            <p:cNvSpPr/>
            <p:nvPr/>
          </p:nvSpPr>
          <p:spPr>
            <a:xfrm>
              <a:off x="2425814" y="304797"/>
              <a:ext cx="4747452" cy="2298882"/>
            </a:xfrm>
            <a:prstGeom prst="rect">
              <a:avLst/>
            </a:prstGeom>
            <a:solidFill>
              <a:srgbClr val="4383C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01" name="Google Shape;1001;p42"/>
            <p:cNvSpPr txBox="1"/>
            <p:nvPr/>
          </p:nvSpPr>
          <p:spPr>
            <a:xfrm>
              <a:off x="2425814" y="304797"/>
              <a:ext cx="4747452" cy="2298882"/>
            </a:xfrm>
            <a:prstGeom prst="rect">
              <a:avLst/>
            </a:prstGeom>
            <a:noFill/>
            <a:ln>
              <a:noFill/>
            </a:ln>
          </p:spPr>
          <p:txBody>
            <a:bodyPr spcFirstLastPara="1" wrap="square" lIns="99550" tIns="99550" rIns="99550" bIns="99550"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FFFFFF"/>
                  </a:solidFill>
                  <a:effectLst/>
                  <a:uLnTx/>
                  <a:uFillTx/>
                  <a:latin typeface="Cambria"/>
                  <a:ea typeface="Cambria"/>
                  <a:cs typeface="Cambria"/>
                  <a:sym typeface="Cambria"/>
                </a:rPr>
                <a:t>Kelompok Terdiri dari 3-7 Mhs. dari kemampuan yang beragam,</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9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FFFFFF"/>
                  </a:solidFill>
                  <a:effectLst/>
                  <a:uLnTx/>
                  <a:uFillTx/>
                  <a:latin typeface="Cambria"/>
                  <a:ea typeface="Cambria"/>
                  <a:cs typeface="Cambria"/>
                  <a:sym typeface="Cambria"/>
                </a:rPr>
                <a:t>Melakukan koordinasi dlm kelompok,</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9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FFFFFF"/>
                  </a:solidFill>
                  <a:effectLst/>
                  <a:uLnTx/>
                  <a:uFillTx/>
                  <a:latin typeface="Cambria"/>
                  <a:ea typeface="Cambria"/>
                  <a:cs typeface="Cambria"/>
                  <a:sym typeface="Cambria"/>
                </a:rPr>
                <a:t>Membahas &amp; menyimpulkan masalah / tugas yang diberikan dosen secara berkelompok.</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9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FFFFFF"/>
                  </a:solidFill>
                  <a:effectLst/>
                  <a:uLnTx/>
                  <a:uFillTx/>
                  <a:latin typeface="Cambria"/>
                  <a:ea typeface="Cambria"/>
                  <a:cs typeface="Cambria"/>
                  <a:sym typeface="Cambria"/>
                </a:rPr>
                <a:t>Menjalankan tugas pembelajaran yang telah diberikan oleh dosen,</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9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FFFFFF"/>
                  </a:solidFill>
                  <a:effectLst/>
                  <a:uLnTx/>
                  <a:uFillTx/>
                  <a:latin typeface="Cambria"/>
                  <a:ea typeface="Cambria"/>
                  <a:cs typeface="Cambria"/>
                  <a:sym typeface="Cambria"/>
                </a:rPr>
                <a:t>Mempresentasikan hasil belajar di kelas atau dihadapan dosen.</a:t>
              </a: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02" name="Google Shape;1002;p42"/>
            <p:cNvSpPr/>
            <p:nvPr/>
          </p:nvSpPr>
          <p:spPr>
            <a:xfrm>
              <a:off x="1896692" y="2297076"/>
              <a:ext cx="7393995" cy="997954"/>
            </a:xfrm>
            <a:custGeom>
              <a:avLst/>
              <a:gdLst/>
              <a:ahLst/>
              <a:cxnLst/>
              <a:rect l="l" t="t" r="r" b="b"/>
              <a:pathLst>
                <a:path w="120000" h="120000" extrusionOk="0">
                  <a:moveTo>
                    <a:pt x="120000" y="0"/>
                  </a:moveTo>
                  <a:lnTo>
                    <a:pt x="120000" y="62056"/>
                  </a:lnTo>
                  <a:lnTo>
                    <a:pt x="0" y="62056"/>
                  </a:lnTo>
                  <a:lnTo>
                    <a:pt x="0" y="120000"/>
                  </a:lnTo>
                </a:path>
              </a:pathLst>
            </a:custGeom>
            <a:noFill/>
            <a:ln w="9525" cap="flat" cmpd="sng">
              <a:solidFill>
                <a:srgbClr val="4E65C7"/>
              </a:solidFill>
              <a:prstDash val="solid"/>
              <a:miter lim="800000"/>
              <a:headEnd type="none" w="sm" len="sm"/>
              <a:tailEnd type="stealth" w="med" len="med"/>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03" name="Google Shape;1003;p42"/>
            <p:cNvSpPr txBox="1"/>
            <p:nvPr/>
          </p:nvSpPr>
          <p:spPr>
            <a:xfrm>
              <a:off x="5407060" y="2792812"/>
              <a:ext cx="373259" cy="6481"/>
            </a:xfrm>
            <a:prstGeom prst="rect">
              <a:avLst/>
            </a:prstGeom>
            <a:noFill/>
            <a:ln>
              <a:noFill/>
            </a:ln>
          </p:spPr>
          <p:txBody>
            <a:bodyPr spcFirstLastPara="1" wrap="square" lIns="12700" tIns="0" rIns="12700" bIns="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endParaRPr kumimoji="0" sz="5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04" name="Google Shape;1004;p42"/>
            <p:cNvSpPr/>
            <p:nvPr/>
          </p:nvSpPr>
          <p:spPr>
            <a:xfrm>
              <a:off x="7820822" y="609602"/>
              <a:ext cx="2939731" cy="1689274"/>
            </a:xfrm>
            <a:prstGeom prst="rect">
              <a:avLst/>
            </a:prstGeom>
            <a:solidFill>
              <a:srgbClr val="4A6FC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05" name="Google Shape;1005;p42"/>
            <p:cNvSpPr txBox="1"/>
            <p:nvPr/>
          </p:nvSpPr>
          <p:spPr>
            <a:xfrm>
              <a:off x="7820822" y="609602"/>
              <a:ext cx="2939731" cy="1689274"/>
            </a:xfrm>
            <a:prstGeom prst="rect">
              <a:avLst/>
            </a:prstGeom>
            <a:noFill/>
            <a:ln>
              <a:noFill/>
            </a:ln>
          </p:spPr>
          <p:txBody>
            <a:bodyPr spcFirstLastPara="1" wrap="square" lIns="170675" tIns="170675" rIns="170675" bIns="17067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400" b="0" i="0" u="none" strike="noStrike" kern="0" cap="none" spc="0" normalizeH="0" baseline="0" noProof="0">
                  <a:ln>
                    <a:noFill/>
                  </a:ln>
                  <a:solidFill>
                    <a:srgbClr val="FFFFFF"/>
                  </a:solidFill>
                  <a:effectLst/>
                  <a:uLnTx/>
                  <a:uFillTx/>
                  <a:latin typeface="Cambria"/>
                  <a:ea typeface="Cambria"/>
                  <a:cs typeface="Cambria"/>
                  <a:sym typeface="Cambria"/>
                </a:rPr>
                <a:t>Kemampuan yang Diperoleh MHS</a:t>
              </a:r>
              <a:endParaRPr kumimoji="0" sz="2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06" name="Google Shape;1006;p42"/>
            <p:cNvSpPr/>
            <p:nvPr/>
          </p:nvSpPr>
          <p:spPr>
            <a:xfrm>
              <a:off x="3785091" y="4361198"/>
              <a:ext cx="616955" cy="91440"/>
            </a:xfrm>
            <a:custGeom>
              <a:avLst/>
              <a:gdLst/>
              <a:ahLst/>
              <a:cxnLst/>
              <a:rect l="l" t="t" r="r" b="b"/>
              <a:pathLst>
                <a:path w="120000" h="120000" extrusionOk="0">
                  <a:moveTo>
                    <a:pt x="0" y="60000"/>
                  </a:moveTo>
                  <a:lnTo>
                    <a:pt x="120000" y="60000"/>
                  </a:lnTo>
                </a:path>
              </a:pathLst>
            </a:custGeom>
            <a:noFill/>
            <a:ln w="9525" cap="flat" cmpd="sng">
              <a:solidFill>
                <a:srgbClr val="5A57C5"/>
              </a:solidFill>
              <a:prstDash val="solid"/>
              <a:miter lim="800000"/>
              <a:headEnd type="none" w="sm" len="sm"/>
              <a:tailEnd type="stealth" w="med" len="med"/>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07" name="Google Shape;1007;p42"/>
            <p:cNvSpPr txBox="1"/>
            <p:nvPr/>
          </p:nvSpPr>
          <p:spPr>
            <a:xfrm>
              <a:off x="4077380" y="4403678"/>
              <a:ext cx="32377" cy="6481"/>
            </a:xfrm>
            <a:prstGeom prst="rect">
              <a:avLst/>
            </a:prstGeom>
            <a:noFill/>
            <a:ln>
              <a:noFill/>
            </a:ln>
          </p:spPr>
          <p:txBody>
            <a:bodyPr spcFirstLastPara="1" wrap="square" lIns="12700" tIns="0" rIns="12700" bIns="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endParaRPr kumimoji="0" sz="5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08" name="Google Shape;1008;p42"/>
            <p:cNvSpPr/>
            <p:nvPr/>
          </p:nvSpPr>
          <p:spPr>
            <a:xfrm>
              <a:off x="6492" y="3327430"/>
              <a:ext cx="3780398" cy="2158977"/>
            </a:xfrm>
            <a:prstGeom prst="rect">
              <a:avLst/>
            </a:prstGeom>
            <a:solidFill>
              <a:srgbClr val="525DC6"/>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09" name="Google Shape;1009;p42"/>
            <p:cNvSpPr txBox="1"/>
            <p:nvPr/>
          </p:nvSpPr>
          <p:spPr>
            <a:xfrm>
              <a:off x="6492" y="3327430"/>
              <a:ext cx="3780398" cy="2158977"/>
            </a:xfrm>
            <a:prstGeom prst="rect">
              <a:avLst/>
            </a:prstGeom>
            <a:noFill/>
            <a:ln>
              <a:noFill/>
            </a:ln>
          </p:spPr>
          <p:txBody>
            <a:bodyPr spcFirstLastPara="1" wrap="square" lIns="113775" tIns="113775" rIns="113775" bIns="113775"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600" b="1" i="0" u="none" strike="noStrike" kern="0" cap="none" spc="0" normalizeH="0" baseline="0" noProof="0">
                  <a:ln>
                    <a:noFill/>
                  </a:ln>
                  <a:solidFill>
                    <a:srgbClr val="FFFFFF"/>
                  </a:solidFill>
                  <a:effectLst/>
                  <a:uLnTx/>
                  <a:uFillTx/>
                  <a:latin typeface="Cambria"/>
                  <a:ea typeface="Cambria"/>
                  <a:cs typeface="Cambria"/>
                  <a:sym typeface="Cambria"/>
                </a:rPr>
                <a:t>Kemampuan kerjasama dalam tim, Rasa tanggung jawab dalam tim, Komunikasi, Leadership, Kebersamaan,</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560"/>
                </a:spcBef>
                <a:spcAft>
                  <a:spcPts val="0"/>
                </a:spcAft>
                <a:buClr>
                  <a:srgbClr val="000000"/>
                </a:buClr>
                <a:buSzTx/>
                <a:buFont typeface="Arial"/>
                <a:buNone/>
                <a:tabLst/>
                <a:defRPr/>
              </a:pPr>
              <a:r>
                <a:rPr kumimoji="0" lang="en-US" sz="1600" b="1" i="0" u="none" strike="noStrike" kern="0" cap="none" spc="0" normalizeH="0" baseline="0" noProof="0">
                  <a:ln>
                    <a:noFill/>
                  </a:ln>
                  <a:solidFill>
                    <a:srgbClr val="FFFFFF"/>
                  </a:solidFill>
                  <a:effectLst/>
                  <a:uLnTx/>
                  <a:uFillTx/>
                  <a:latin typeface="Cambria"/>
                  <a:ea typeface="Cambria"/>
                  <a:cs typeface="Cambria"/>
                  <a:sym typeface="Cambria"/>
                </a:rPr>
                <a:t>Toleransi, Saling menghargai, Penyelesaian masalah bersama, Ketrampilan sosial.</a:t>
              </a:r>
              <a:endParaRPr kumimoji="0" sz="16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10" name="Google Shape;1010;p42"/>
            <p:cNvSpPr/>
            <p:nvPr/>
          </p:nvSpPr>
          <p:spPr>
            <a:xfrm>
              <a:off x="5750027" y="4361198"/>
              <a:ext cx="616955" cy="91440"/>
            </a:xfrm>
            <a:custGeom>
              <a:avLst/>
              <a:gdLst/>
              <a:ahLst/>
              <a:cxnLst/>
              <a:rect l="l" t="t" r="r" b="b"/>
              <a:pathLst>
                <a:path w="120000" h="120000" extrusionOk="0">
                  <a:moveTo>
                    <a:pt x="0" y="60000"/>
                  </a:moveTo>
                  <a:lnTo>
                    <a:pt x="120000" y="60000"/>
                  </a:lnTo>
                </a:path>
              </a:pathLst>
            </a:custGeom>
            <a:noFill/>
            <a:ln w="9525" cap="flat" cmpd="sng">
              <a:solidFill>
                <a:srgbClr val="7B5FC4"/>
              </a:solidFill>
              <a:prstDash val="solid"/>
              <a:miter lim="800000"/>
              <a:headEnd type="none" w="sm" len="sm"/>
              <a:tailEnd type="stealth" w="med" len="med"/>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11" name="Google Shape;1011;p42"/>
            <p:cNvSpPr txBox="1"/>
            <p:nvPr/>
          </p:nvSpPr>
          <p:spPr>
            <a:xfrm>
              <a:off x="6042315" y="4403678"/>
              <a:ext cx="32377" cy="6481"/>
            </a:xfrm>
            <a:prstGeom prst="rect">
              <a:avLst/>
            </a:prstGeom>
            <a:noFill/>
            <a:ln>
              <a:noFill/>
            </a:ln>
          </p:spPr>
          <p:txBody>
            <a:bodyPr spcFirstLastPara="1" wrap="square" lIns="12700" tIns="0" rIns="12700" bIns="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endParaRPr kumimoji="0" sz="5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12" name="Google Shape;1012;p42"/>
            <p:cNvSpPr/>
            <p:nvPr/>
          </p:nvSpPr>
          <p:spPr>
            <a:xfrm>
              <a:off x="4434446" y="3562281"/>
              <a:ext cx="1317380" cy="1689274"/>
            </a:xfrm>
            <a:prstGeom prst="rect">
              <a:avLst/>
            </a:prstGeom>
            <a:solidFill>
              <a:srgbClr val="6258C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13" name="Google Shape;1013;p42"/>
            <p:cNvSpPr txBox="1"/>
            <p:nvPr/>
          </p:nvSpPr>
          <p:spPr>
            <a:xfrm>
              <a:off x="4434446" y="3562281"/>
              <a:ext cx="1317380" cy="1689274"/>
            </a:xfrm>
            <a:prstGeom prst="rect">
              <a:avLst/>
            </a:prstGeom>
            <a:noFill/>
            <a:ln>
              <a:noFill/>
            </a:ln>
          </p:spPr>
          <p:txBody>
            <a:bodyPr spcFirstLastPara="1" wrap="square" lIns="142225" tIns="142225" rIns="142225" bIns="14222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000" b="0" i="0" u="none" strike="noStrike" kern="0" cap="none" spc="0" normalizeH="0" baseline="0" noProof="0">
                  <a:ln>
                    <a:noFill/>
                  </a:ln>
                  <a:solidFill>
                    <a:srgbClr val="FFFFFF"/>
                  </a:solidFill>
                  <a:effectLst/>
                  <a:uLnTx/>
                  <a:uFillTx/>
                  <a:latin typeface="Cambria"/>
                  <a:ea typeface="Cambria"/>
                  <a:cs typeface="Cambria"/>
                  <a:sym typeface="Cambria"/>
                </a:rPr>
                <a:t>Aktivitas Dosen</a:t>
              </a:r>
              <a:endParaRPr kumimoji="0" sz="20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14" name="Google Shape;1014;p42"/>
            <p:cNvSpPr/>
            <p:nvPr/>
          </p:nvSpPr>
          <p:spPr>
            <a:xfrm>
              <a:off x="6399382" y="3251235"/>
              <a:ext cx="4566924" cy="2311366"/>
            </a:xfrm>
            <a:prstGeom prst="rect">
              <a:avLst/>
            </a:prstGeom>
            <a:solidFill>
              <a:srgbClr val="7B5FC4"/>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15" name="Google Shape;1015;p42"/>
            <p:cNvSpPr txBox="1"/>
            <p:nvPr/>
          </p:nvSpPr>
          <p:spPr>
            <a:xfrm>
              <a:off x="6399382" y="3251235"/>
              <a:ext cx="4566924" cy="2311366"/>
            </a:xfrm>
            <a:prstGeom prst="rect">
              <a:avLst/>
            </a:prstGeom>
            <a:noFill/>
            <a:ln>
              <a:noFill/>
            </a:ln>
          </p:spPr>
          <p:txBody>
            <a:bodyPr spcFirstLastPara="1" wrap="square" lIns="99550" tIns="99550" rIns="99550" bIns="99550"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FFFFFF"/>
                  </a:solidFill>
                  <a:effectLst/>
                  <a:uLnTx/>
                  <a:uFillTx/>
                  <a:latin typeface="Cambria"/>
                  <a:ea typeface="Cambria"/>
                  <a:cs typeface="Cambria"/>
                  <a:sym typeface="Cambria"/>
                </a:rPr>
                <a:t>Merancang dan memonitor proses belajar mahasiswa.</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9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FFFFFF"/>
                  </a:solidFill>
                  <a:effectLst/>
                  <a:uLnTx/>
                  <a:uFillTx/>
                  <a:latin typeface="Cambria"/>
                  <a:ea typeface="Cambria"/>
                  <a:cs typeface="Cambria"/>
                  <a:sym typeface="Cambria"/>
                </a:rPr>
                <a:t>Menyiapkan kasus / masalah untuk diselesaikan mahasiswa secara berkelompok.</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9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FFFFFF"/>
                  </a:solidFill>
                  <a:effectLst/>
                  <a:uLnTx/>
                  <a:uFillTx/>
                  <a:latin typeface="Cambria"/>
                  <a:ea typeface="Cambria"/>
                  <a:cs typeface="Cambria"/>
                  <a:sym typeface="Cambria"/>
                </a:rPr>
                <a:t>Menentukan tujuan akhir pembelajaran,</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9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FFFFFF"/>
                  </a:solidFill>
                  <a:effectLst/>
                  <a:uLnTx/>
                  <a:uFillTx/>
                  <a:latin typeface="Cambria"/>
                  <a:ea typeface="Cambria"/>
                  <a:cs typeface="Cambria"/>
                  <a:sym typeface="Cambria"/>
                </a:rPr>
                <a:t>Memberikan arahan dan bimbingan,</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9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FFFFFF"/>
                  </a:solidFill>
                  <a:effectLst/>
                  <a:uLnTx/>
                  <a:uFillTx/>
                  <a:latin typeface="Cambria"/>
                  <a:ea typeface="Cambria"/>
                  <a:cs typeface="Cambria"/>
                  <a:sym typeface="Cambria"/>
                </a:rPr>
                <a:t>Melakukan evaluasi terhadap kinerja masing-masing Mhs. dalam tim</a:t>
              </a: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Tree>
    <p:extLst>
      <p:ext uri="{BB962C8B-B14F-4D97-AF65-F5344CB8AC3E}">
        <p14:creationId xmlns:p14="http://schemas.microsoft.com/office/powerpoint/2010/main" val="3583280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1019"/>
        <p:cNvGrpSpPr/>
        <p:nvPr/>
      </p:nvGrpSpPr>
      <p:grpSpPr>
        <a:xfrm>
          <a:off x="0" y="0"/>
          <a:ext cx="0" cy="0"/>
          <a:chOff x="0" y="0"/>
          <a:chExt cx="0" cy="0"/>
        </a:xfrm>
      </p:grpSpPr>
      <p:sp>
        <p:nvSpPr>
          <p:cNvPr id="1020" name="Google Shape;1020;p43"/>
          <p:cNvSpPr txBox="1">
            <a:spLocks noGrp="1"/>
          </p:cNvSpPr>
          <p:nvPr>
            <p:ph type="title"/>
          </p:nvPr>
        </p:nvSpPr>
        <p:spPr>
          <a:xfrm>
            <a:off x="609600" y="274638"/>
            <a:ext cx="10972800" cy="86836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Impact"/>
              <a:buNone/>
            </a:pPr>
            <a:r>
              <a:rPr lang="en-US">
                <a:latin typeface="Impact"/>
                <a:ea typeface="Impact"/>
                <a:cs typeface="Impact"/>
                <a:sym typeface="Impact"/>
              </a:rPr>
              <a:t>6. Collaborative Learning (CbL)</a:t>
            </a:r>
            <a:endParaRPr/>
          </a:p>
        </p:txBody>
      </p:sp>
      <p:grpSp>
        <p:nvGrpSpPr>
          <p:cNvPr id="1021" name="Google Shape;1021;p43"/>
          <p:cNvGrpSpPr/>
          <p:nvPr/>
        </p:nvGrpSpPr>
        <p:grpSpPr>
          <a:xfrm>
            <a:off x="619521" y="1828802"/>
            <a:ext cx="10952956" cy="3840157"/>
            <a:chOff x="9921" y="457202"/>
            <a:chExt cx="10952956" cy="3840157"/>
          </a:xfrm>
        </p:grpSpPr>
        <p:sp>
          <p:nvSpPr>
            <p:cNvPr id="1022" name="Google Shape;1022;p43"/>
            <p:cNvSpPr/>
            <p:nvPr/>
          </p:nvSpPr>
          <p:spPr>
            <a:xfrm>
              <a:off x="9921" y="2269447"/>
              <a:ext cx="1502307" cy="967146"/>
            </a:xfrm>
            <a:prstGeom prst="roundRect">
              <a:avLst>
                <a:gd name="adj" fmla="val 10000"/>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23" name="Google Shape;1023;p43"/>
            <p:cNvSpPr txBox="1"/>
            <p:nvPr/>
          </p:nvSpPr>
          <p:spPr>
            <a:xfrm>
              <a:off x="38248" y="2297774"/>
              <a:ext cx="1445653" cy="910492"/>
            </a:xfrm>
            <a:prstGeom prst="rect">
              <a:avLst/>
            </a:prstGeom>
            <a:noFill/>
            <a:ln>
              <a:noFill/>
            </a:ln>
          </p:spPr>
          <p:txBody>
            <a:bodyPr spcFirstLastPara="1" wrap="square" lIns="12700" tIns="12700" rIns="12700" bIns="1270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000" b="0" i="0" u="none" strike="noStrike" kern="0" cap="none" spc="0" normalizeH="0" baseline="0" noProof="0">
                  <a:ln>
                    <a:noFill/>
                  </a:ln>
                  <a:solidFill>
                    <a:srgbClr val="FFFFFF"/>
                  </a:solidFill>
                  <a:effectLst/>
                  <a:uLnTx/>
                  <a:uFillTx/>
                  <a:latin typeface="Impact"/>
                  <a:ea typeface="Impact"/>
                  <a:cs typeface="Impact"/>
                  <a:sym typeface="Impact"/>
                </a:rPr>
                <a:t>Collaborative Learning (CbL)</a:t>
              </a:r>
              <a:endParaRPr kumimoji="0" sz="20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24" name="Google Shape;1024;p43"/>
            <p:cNvSpPr/>
            <p:nvPr/>
          </p:nvSpPr>
          <p:spPr>
            <a:xfrm rot="-2940333">
              <a:off x="1309351" y="2289595"/>
              <a:ext cx="1179472" cy="36614"/>
            </a:xfrm>
            <a:custGeom>
              <a:avLst/>
              <a:gdLst/>
              <a:ahLst/>
              <a:cxnLst/>
              <a:rect l="l" t="t" r="r" b="b"/>
              <a:pathLst>
                <a:path w="120000" h="120000" extrusionOk="0">
                  <a:moveTo>
                    <a:pt x="0" y="60000"/>
                  </a:moveTo>
                  <a:lnTo>
                    <a:pt x="120000" y="60000"/>
                  </a:lnTo>
                </a:path>
              </a:pathLst>
            </a:custGeom>
            <a:noFill/>
            <a:ln w="12700" cap="flat" cmpd="sng">
              <a:solidFill>
                <a:srgbClr val="1D8A6C"/>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25" name="Google Shape;1025;p43"/>
            <p:cNvSpPr txBox="1"/>
            <p:nvPr/>
          </p:nvSpPr>
          <p:spPr>
            <a:xfrm rot="-2940333">
              <a:off x="1869601" y="2278416"/>
              <a:ext cx="58973" cy="58973"/>
            </a:xfrm>
            <a:prstGeom prst="rect">
              <a:avLst/>
            </a:prstGeom>
            <a:noFill/>
            <a:ln>
              <a:noFill/>
            </a:ln>
          </p:spPr>
          <p:txBody>
            <a:bodyPr spcFirstLastPara="1" wrap="square" lIns="12700" tIns="0" rIns="12700" bIns="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endParaRPr kumimoji="0" sz="5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26" name="Google Shape;1026;p43"/>
            <p:cNvSpPr/>
            <p:nvPr/>
          </p:nvSpPr>
          <p:spPr>
            <a:xfrm>
              <a:off x="2285946" y="1208680"/>
              <a:ext cx="1307756" cy="1308211"/>
            </a:xfrm>
            <a:prstGeom prst="roundRect">
              <a:avLst>
                <a:gd name="adj" fmla="val 10000"/>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27" name="Google Shape;1027;p43"/>
            <p:cNvSpPr txBox="1"/>
            <p:nvPr/>
          </p:nvSpPr>
          <p:spPr>
            <a:xfrm>
              <a:off x="2324249" y="1246983"/>
              <a:ext cx="1231150" cy="1231605"/>
            </a:xfrm>
            <a:prstGeom prst="rect">
              <a:avLst/>
            </a:prstGeom>
            <a:noFill/>
            <a:ln>
              <a:noFill/>
            </a:ln>
          </p:spPr>
          <p:txBody>
            <a:bodyPr spcFirstLastPara="1" wrap="square" lIns="10150" tIns="10150" rIns="10150" bIns="101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600" b="1" i="0" u="none" strike="noStrike" kern="0" cap="none" spc="0" normalizeH="0" baseline="0" noProof="0">
                  <a:ln>
                    <a:noFill/>
                  </a:ln>
                  <a:solidFill>
                    <a:srgbClr val="FFFFFF"/>
                  </a:solidFill>
                  <a:effectLst/>
                  <a:uLnTx/>
                  <a:uFillTx/>
                  <a:latin typeface="Calibri"/>
                  <a:ea typeface="Calibri"/>
                  <a:cs typeface="Calibri"/>
                  <a:sym typeface="Calibri"/>
                </a:rPr>
                <a:t>Pengertian Collaborative Learning (CbL)</a:t>
              </a:r>
              <a:endParaRPr kumimoji="0" sz="16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28" name="Google Shape;1028;p43"/>
            <p:cNvSpPr/>
            <p:nvPr/>
          </p:nvSpPr>
          <p:spPr>
            <a:xfrm>
              <a:off x="3593703" y="1844478"/>
              <a:ext cx="773717" cy="36614"/>
            </a:xfrm>
            <a:custGeom>
              <a:avLst/>
              <a:gdLst/>
              <a:ahLst/>
              <a:cxnLst/>
              <a:rect l="l" t="t" r="r" b="b"/>
              <a:pathLst>
                <a:path w="120000" h="120000" extrusionOk="0">
                  <a:moveTo>
                    <a:pt x="0" y="60000"/>
                  </a:moveTo>
                  <a:lnTo>
                    <a:pt x="120000" y="60000"/>
                  </a:lnTo>
                </a:path>
              </a:pathLst>
            </a:custGeom>
            <a:noFill/>
            <a:ln w="12700" cap="flat" cmpd="sng">
              <a:solidFill>
                <a:srgbClr val="229E7B"/>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29" name="Google Shape;1029;p43"/>
            <p:cNvSpPr txBox="1"/>
            <p:nvPr/>
          </p:nvSpPr>
          <p:spPr>
            <a:xfrm>
              <a:off x="3961219" y="1843443"/>
              <a:ext cx="38685" cy="38685"/>
            </a:xfrm>
            <a:prstGeom prst="rect">
              <a:avLst/>
            </a:prstGeom>
            <a:noFill/>
            <a:ln>
              <a:noFill/>
            </a:ln>
          </p:spPr>
          <p:txBody>
            <a:bodyPr spcFirstLastPara="1" wrap="square" lIns="12700" tIns="0" rIns="12700" bIns="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endParaRPr kumimoji="0" sz="5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30" name="Google Shape;1030;p43"/>
            <p:cNvSpPr/>
            <p:nvPr/>
          </p:nvSpPr>
          <p:spPr>
            <a:xfrm>
              <a:off x="4367420" y="457202"/>
              <a:ext cx="6595457" cy="2811166"/>
            </a:xfrm>
            <a:prstGeom prst="roundRect">
              <a:avLst>
                <a:gd name="adj" fmla="val 10000"/>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31" name="Google Shape;1031;p43"/>
            <p:cNvSpPr txBox="1"/>
            <p:nvPr/>
          </p:nvSpPr>
          <p:spPr>
            <a:xfrm>
              <a:off x="4449756" y="539538"/>
              <a:ext cx="6430785" cy="2646494"/>
            </a:xfrm>
            <a:prstGeom prst="rect">
              <a:avLst/>
            </a:prstGeom>
            <a:noFill/>
            <a:ln>
              <a:noFill/>
            </a:ln>
          </p:spPr>
          <p:txBody>
            <a:bodyPr spcFirstLastPara="1" wrap="square" lIns="12700" tIns="12700" rIns="12700" bIns="12700" anchor="ctr" anchorCtr="0">
              <a:noAutofit/>
            </a:bodyPr>
            <a:lstStyle/>
            <a:p>
              <a:pPr marL="0" marR="0" lvl="0" indent="0" algn="just"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000" b="1" i="0" u="none" strike="noStrike" kern="0" cap="none" spc="0" normalizeH="0" baseline="0" noProof="0">
                  <a:ln>
                    <a:noFill/>
                  </a:ln>
                  <a:solidFill>
                    <a:srgbClr val="FFFFFF"/>
                  </a:solidFill>
                  <a:effectLst/>
                  <a:uLnTx/>
                  <a:uFillTx/>
                  <a:latin typeface="Calibri"/>
                  <a:ea typeface="Calibri"/>
                  <a:cs typeface="Calibri"/>
                  <a:sym typeface="Calibri"/>
                </a:rPr>
                <a:t>M</a:t>
              </a:r>
              <a:r>
                <a:rPr kumimoji="0" lang="en-US" sz="2000" b="0" i="0" u="none" strike="noStrike" kern="0" cap="none" spc="0" normalizeH="0" baseline="0" noProof="0">
                  <a:ln>
                    <a:noFill/>
                  </a:ln>
                  <a:solidFill>
                    <a:srgbClr val="FFFFFF"/>
                  </a:solidFill>
                  <a:effectLst/>
                  <a:uLnTx/>
                  <a:uFillTx/>
                  <a:latin typeface="Calibri"/>
                  <a:ea typeface="Calibri"/>
                  <a:cs typeface="Calibri"/>
                  <a:sym typeface="Calibri"/>
                </a:rPr>
                <a:t>etode pembelajaran dimana mahasiswa belajar dalam interkasi sosial dalam kelompok kecil dalam struktur kelompok yang hiterogen, mahasiswa saling bertukar pikiran dan perasaan, bertanggung jawab atas tindakan nya masing, saling menghargai dan memberikan dukungan pada kelompoknya. CbL menekankan pd pembelajaran bermakna, pemecahan masalah, dan pengembangan aspek sosial</a:t>
              </a:r>
              <a:r>
                <a:rPr kumimoji="0" lang="en-US" sz="1600" b="0" i="0" u="none" strike="noStrike" kern="0" cap="none" spc="0" normalizeH="0" baseline="0" noProof="0">
                  <a:ln>
                    <a:noFill/>
                  </a:ln>
                  <a:solidFill>
                    <a:srgbClr val="FFFFFF"/>
                  </a:solidFill>
                  <a:effectLst/>
                  <a:uLnTx/>
                  <a:uFillTx/>
                  <a:latin typeface="Calibri"/>
                  <a:ea typeface="Calibri"/>
                  <a:cs typeface="Calibri"/>
                  <a:sym typeface="Calibri"/>
                </a:rPr>
                <a:t>. </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ctr" defTabSz="914400" rtl="0" eaLnBrk="1" fontAlgn="auto" latinLnBrk="0" hangingPunct="1">
                <a:lnSpc>
                  <a:spcPct val="90000"/>
                </a:lnSpc>
                <a:spcBef>
                  <a:spcPts val="700"/>
                </a:spcBef>
                <a:spcAft>
                  <a:spcPts val="0"/>
                </a:spcAft>
                <a:buClr>
                  <a:srgbClr val="000000"/>
                </a:buClr>
                <a:buSzTx/>
                <a:buFont typeface="Arial"/>
                <a:buNone/>
                <a:tabLst/>
                <a:defRPr/>
              </a:pPr>
              <a:r>
                <a:rPr kumimoji="0" lang="en-US" sz="1200" b="0" i="0" u="none" strike="noStrike" kern="0" cap="none" spc="0" normalizeH="0" baseline="0" noProof="0">
                  <a:ln>
                    <a:noFill/>
                  </a:ln>
                  <a:solidFill>
                    <a:srgbClr val="FFFFFF"/>
                  </a:solidFill>
                  <a:effectLst/>
                  <a:uLnTx/>
                  <a:uFillTx/>
                  <a:latin typeface="Calibri"/>
                  <a:ea typeface="Calibri"/>
                  <a:cs typeface="Calibri"/>
                  <a:sym typeface="Calibri"/>
                </a:rPr>
                <a:t>(Sumber: Gerlach,1994; Borich, 1996; Tinzmann,dkk.,1990)</a:t>
              </a:r>
              <a:endParaRPr kumimoji="0" sz="12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32" name="Google Shape;1032;p43"/>
            <p:cNvSpPr/>
            <p:nvPr/>
          </p:nvSpPr>
          <p:spPr>
            <a:xfrm rot="3233591">
              <a:off x="1242608" y="3265096"/>
              <a:ext cx="1312960" cy="36614"/>
            </a:xfrm>
            <a:custGeom>
              <a:avLst/>
              <a:gdLst/>
              <a:ahLst/>
              <a:cxnLst/>
              <a:rect l="l" t="t" r="r" b="b"/>
              <a:pathLst>
                <a:path w="120000" h="120000" extrusionOk="0">
                  <a:moveTo>
                    <a:pt x="0" y="60000"/>
                  </a:moveTo>
                  <a:lnTo>
                    <a:pt x="120000" y="60000"/>
                  </a:lnTo>
                </a:path>
              </a:pathLst>
            </a:custGeom>
            <a:noFill/>
            <a:ln w="12700" cap="flat" cmpd="sng">
              <a:solidFill>
                <a:srgbClr val="1D8A6C"/>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33" name="Google Shape;1033;p43"/>
            <p:cNvSpPr txBox="1"/>
            <p:nvPr/>
          </p:nvSpPr>
          <p:spPr>
            <a:xfrm rot="3233591">
              <a:off x="1866264" y="3250579"/>
              <a:ext cx="65648" cy="65648"/>
            </a:xfrm>
            <a:prstGeom prst="rect">
              <a:avLst/>
            </a:prstGeom>
            <a:noFill/>
            <a:ln>
              <a:noFill/>
            </a:ln>
          </p:spPr>
          <p:txBody>
            <a:bodyPr spcFirstLastPara="1" wrap="square" lIns="12700" tIns="0" rIns="12700" bIns="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endParaRPr kumimoji="0" sz="5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34" name="Google Shape;1034;p43"/>
            <p:cNvSpPr/>
            <p:nvPr/>
          </p:nvSpPr>
          <p:spPr>
            <a:xfrm>
              <a:off x="2285946" y="3330213"/>
              <a:ext cx="1123515" cy="967146"/>
            </a:xfrm>
            <a:prstGeom prst="roundRect">
              <a:avLst>
                <a:gd name="adj" fmla="val 10000"/>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35" name="Google Shape;1035;p43"/>
            <p:cNvSpPr txBox="1"/>
            <p:nvPr/>
          </p:nvSpPr>
          <p:spPr>
            <a:xfrm>
              <a:off x="2314273" y="3358540"/>
              <a:ext cx="1066861" cy="910492"/>
            </a:xfrm>
            <a:prstGeom prst="rect">
              <a:avLst/>
            </a:prstGeom>
            <a:noFill/>
            <a:ln>
              <a:noFill/>
            </a:ln>
          </p:spPr>
          <p:txBody>
            <a:bodyPr spcFirstLastPara="1" wrap="square" lIns="15225" tIns="15225" rIns="15225" bIns="1522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400" b="1" i="0" u="none" strike="noStrike" kern="0" cap="none" spc="0" normalizeH="0" baseline="0" noProof="0">
                  <a:ln>
                    <a:noFill/>
                  </a:ln>
                  <a:solidFill>
                    <a:srgbClr val="FFFFFF"/>
                  </a:solidFill>
                  <a:effectLst/>
                  <a:uLnTx/>
                  <a:uFillTx/>
                  <a:latin typeface="Calibri"/>
                  <a:ea typeface="Calibri"/>
                  <a:cs typeface="Calibri"/>
                  <a:sym typeface="Calibri"/>
                </a:rPr>
                <a:t>Peran Dosen </a:t>
              </a:r>
              <a:endParaRPr kumimoji="0" sz="2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36" name="Google Shape;1036;p43"/>
            <p:cNvSpPr/>
            <p:nvPr/>
          </p:nvSpPr>
          <p:spPr>
            <a:xfrm>
              <a:off x="3409461" y="3795479"/>
              <a:ext cx="773717" cy="36614"/>
            </a:xfrm>
            <a:custGeom>
              <a:avLst/>
              <a:gdLst/>
              <a:ahLst/>
              <a:cxnLst/>
              <a:rect l="l" t="t" r="r" b="b"/>
              <a:pathLst>
                <a:path w="120000" h="120000" extrusionOk="0">
                  <a:moveTo>
                    <a:pt x="0" y="60000"/>
                  </a:moveTo>
                  <a:lnTo>
                    <a:pt x="120000" y="60000"/>
                  </a:lnTo>
                </a:path>
              </a:pathLst>
            </a:custGeom>
            <a:noFill/>
            <a:ln w="12700" cap="flat" cmpd="sng">
              <a:solidFill>
                <a:srgbClr val="229E7B"/>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37" name="Google Shape;1037;p43"/>
            <p:cNvSpPr txBox="1"/>
            <p:nvPr/>
          </p:nvSpPr>
          <p:spPr>
            <a:xfrm>
              <a:off x="3776977" y="3794444"/>
              <a:ext cx="38685" cy="38685"/>
            </a:xfrm>
            <a:prstGeom prst="rect">
              <a:avLst/>
            </a:prstGeom>
            <a:noFill/>
            <a:ln>
              <a:noFill/>
            </a:ln>
          </p:spPr>
          <p:txBody>
            <a:bodyPr spcFirstLastPara="1" wrap="square" lIns="12700" tIns="0" rIns="12700" bIns="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endParaRPr kumimoji="0" sz="5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38" name="Google Shape;1038;p43"/>
            <p:cNvSpPr/>
            <p:nvPr/>
          </p:nvSpPr>
          <p:spPr>
            <a:xfrm>
              <a:off x="4183179" y="3413441"/>
              <a:ext cx="4863297" cy="800691"/>
            </a:xfrm>
            <a:prstGeom prst="roundRect">
              <a:avLst>
                <a:gd name="adj" fmla="val 10000"/>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39" name="Google Shape;1039;p43"/>
            <p:cNvSpPr txBox="1"/>
            <p:nvPr/>
          </p:nvSpPr>
          <p:spPr>
            <a:xfrm>
              <a:off x="4206630" y="3436892"/>
              <a:ext cx="4816395" cy="753789"/>
            </a:xfrm>
            <a:prstGeom prst="rect">
              <a:avLst/>
            </a:prstGeom>
            <a:noFill/>
            <a:ln>
              <a:noFill/>
            </a:ln>
          </p:spPr>
          <p:txBody>
            <a:bodyPr spcFirstLastPara="1" wrap="square" lIns="12700" tIns="12700" rIns="12700" bIns="12700"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000" b="0" i="0" u="none" strike="noStrike" kern="0" cap="none" spc="0" normalizeH="0" baseline="0" noProof="0">
                  <a:ln>
                    <a:noFill/>
                  </a:ln>
                  <a:solidFill>
                    <a:srgbClr val="FFFFFF"/>
                  </a:solidFill>
                  <a:effectLst/>
                  <a:uLnTx/>
                  <a:uFillTx/>
                  <a:latin typeface="Calibri"/>
                  <a:ea typeface="Calibri"/>
                  <a:cs typeface="Calibri"/>
                  <a:sym typeface="Calibri"/>
                </a:rPr>
                <a:t>pendamping, motivator dan fasilitator bagi kelompok belajar mahasiswa.</a:t>
              </a:r>
              <a:endParaRPr kumimoji="0" sz="20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Tree>
    <p:extLst>
      <p:ext uri="{BB962C8B-B14F-4D97-AF65-F5344CB8AC3E}">
        <p14:creationId xmlns:p14="http://schemas.microsoft.com/office/powerpoint/2010/main" val="128496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1043"/>
        <p:cNvGrpSpPr/>
        <p:nvPr/>
      </p:nvGrpSpPr>
      <p:grpSpPr>
        <a:xfrm>
          <a:off x="0" y="0"/>
          <a:ext cx="0" cy="0"/>
          <a:chOff x="0" y="0"/>
          <a:chExt cx="0" cy="0"/>
        </a:xfrm>
      </p:grpSpPr>
      <p:grpSp>
        <p:nvGrpSpPr>
          <p:cNvPr id="1044" name="Google Shape;1044;p44"/>
          <p:cNvGrpSpPr/>
          <p:nvPr/>
        </p:nvGrpSpPr>
        <p:grpSpPr>
          <a:xfrm>
            <a:off x="675068" y="687151"/>
            <a:ext cx="10841863" cy="5437662"/>
            <a:chOff x="65468" y="1351"/>
            <a:chExt cx="10841863" cy="5437662"/>
          </a:xfrm>
        </p:grpSpPr>
        <p:sp>
          <p:nvSpPr>
            <p:cNvPr id="1045" name="Google Shape;1045;p44"/>
            <p:cNvSpPr/>
            <p:nvPr/>
          </p:nvSpPr>
          <p:spPr>
            <a:xfrm rot="5400000">
              <a:off x="5981496" y="-2734187"/>
              <a:ext cx="2168887" cy="7639962"/>
            </a:xfrm>
            <a:prstGeom prst="round2SameRect">
              <a:avLst>
                <a:gd name="adj1" fmla="val 16667"/>
                <a:gd name="adj2" fmla="val 0"/>
              </a:avLst>
            </a:prstGeom>
            <a:solidFill>
              <a:srgbClr val="CBE2DA">
                <a:alpha val="89803"/>
              </a:srgbClr>
            </a:solidFill>
            <a:ln w="12700" cap="flat" cmpd="sng">
              <a:solidFill>
                <a:srgbClr val="CBE2DA">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46" name="Google Shape;1046;p44"/>
            <p:cNvSpPr txBox="1"/>
            <p:nvPr/>
          </p:nvSpPr>
          <p:spPr>
            <a:xfrm>
              <a:off x="3245959" y="107226"/>
              <a:ext cx="7534086" cy="1957135"/>
            </a:xfrm>
            <a:prstGeom prst="rect">
              <a:avLst/>
            </a:prstGeom>
            <a:noFill/>
            <a:ln>
              <a:noFill/>
            </a:ln>
          </p:spPr>
          <p:txBody>
            <a:bodyPr spcFirstLastPara="1" wrap="square" lIns="72375" tIns="36175" rIns="72375" bIns="36175" anchor="ctr" anchorCtr="0">
              <a:noAutofit/>
            </a:bodyPr>
            <a:lstStyle/>
            <a:p>
              <a:pPr marL="171450" marR="0" lvl="1" indent="-171450" algn="l" defTabSz="914400" rtl="0" eaLnBrk="1" fontAlgn="auto" latinLnBrk="0" hangingPunct="1">
                <a:lnSpc>
                  <a:spcPct val="90000"/>
                </a:lnSpc>
                <a:spcBef>
                  <a:spcPts val="0"/>
                </a:spcBef>
                <a:spcAft>
                  <a:spcPts val="0"/>
                </a:spcAft>
                <a:buClr>
                  <a:srgbClr val="FFFFFF"/>
                </a:buClr>
                <a:buSzPts val="1600"/>
                <a:buFont typeface="Cambria"/>
                <a:buChar char="•"/>
                <a:tabLst/>
                <a:defRPr/>
              </a:pP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Kelompok</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Terdiri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dari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3-7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Mhs</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dari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kemampuan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yang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beragam</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a:t>
              </a:r>
              <a:endParaRPr kumimoji="0" sz="1600" b="0"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endParaRPr>
            </a:p>
            <a:p>
              <a:pPr marL="171450" marR="0" lvl="1" indent="-171450" algn="l" defTabSz="914400" rtl="0" eaLnBrk="1" fontAlgn="auto" latinLnBrk="0" hangingPunct="1">
                <a:lnSpc>
                  <a:spcPct val="90000"/>
                </a:lnSpc>
                <a:spcBef>
                  <a:spcPts val="240"/>
                </a:spcBef>
                <a:spcAft>
                  <a:spcPts val="0"/>
                </a:spcAft>
                <a:buClr>
                  <a:srgbClr val="FFFFFF"/>
                </a:buClr>
                <a:buSzPts val="1600"/>
                <a:buFont typeface="Cambria"/>
                <a:buChar char="•"/>
                <a:tabLst/>
                <a:defRPr/>
              </a:pP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Membagi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peran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dalam</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mengorganisasi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pekerjaan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tertentu</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a:t>
              </a:r>
              <a:endParaRPr kumimoji="0"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40"/>
                </a:spcBef>
                <a:spcAft>
                  <a:spcPts val="0"/>
                </a:spcAft>
                <a:buClr>
                  <a:srgbClr val="FFFFFF"/>
                </a:buClr>
                <a:buSzPts val="1600"/>
                <a:buFont typeface="Cambria"/>
                <a:buChar char="•"/>
                <a:tabLst/>
                <a:defRPr/>
              </a:pP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Melakukan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koordinasi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dlm</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kelompok</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a:t>
              </a:r>
              <a:endParaRPr kumimoji="0"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40"/>
                </a:spcBef>
                <a:spcAft>
                  <a:spcPts val="0"/>
                </a:spcAft>
                <a:buClr>
                  <a:srgbClr val="FFFFFF"/>
                </a:buClr>
                <a:buSzPts val="1600"/>
                <a:buFont typeface="Cambria"/>
                <a:buChar char="•"/>
                <a:tabLst/>
                <a:defRPr/>
              </a:pP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Membuat</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rancangan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kerja</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kelompok</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penjadwalan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prosedur</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kerja</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bentuk</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penilaian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berdasarkan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konsensus</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kelompok</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sendiri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a:t>
              </a:r>
              <a:endParaRPr kumimoji="0"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40"/>
                </a:spcBef>
                <a:spcAft>
                  <a:spcPts val="0"/>
                </a:spcAft>
                <a:buClr>
                  <a:srgbClr val="FFFFFF"/>
                </a:buClr>
                <a:buSzPts val="1600"/>
                <a:buFont typeface="Cambria"/>
                <a:buChar char="•"/>
                <a:tabLst/>
                <a:defRPr/>
              </a:pP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Bekerja</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sama</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dengan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anggota</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kelompoknya</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dalam</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mengerjakan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tugas</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a:t>
              </a:r>
              <a:endParaRPr kumimoji="0"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40"/>
                </a:spcBef>
                <a:spcAft>
                  <a:spcPts val="0"/>
                </a:spcAft>
                <a:buClr>
                  <a:srgbClr val="FFFFFF"/>
                </a:buClr>
                <a:buSzPts val="1600"/>
                <a:buFont typeface="Cambria"/>
                <a:buChar char="•"/>
                <a:tabLst/>
                <a:defRPr/>
              </a:pP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Mempresentasikan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hasil</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belajar</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di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kelas</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a:t>
              </a:r>
              <a:endParaRPr kumimoji="0"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endParaRPr>
            </a:p>
          </p:txBody>
        </p:sp>
        <p:sp>
          <p:nvSpPr>
            <p:cNvPr id="1047" name="Google Shape;1047;p44"/>
            <p:cNvSpPr/>
            <p:nvPr/>
          </p:nvSpPr>
          <p:spPr>
            <a:xfrm>
              <a:off x="65468" y="175225"/>
              <a:ext cx="3180490" cy="1821137"/>
            </a:xfrm>
            <a:prstGeom prst="roundRect">
              <a:avLst>
                <a:gd name="adj" fmla="val 16667"/>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48" name="Google Shape;1048;p44"/>
            <p:cNvSpPr txBox="1"/>
            <p:nvPr/>
          </p:nvSpPr>
          <p:spPr>
            <a:xfrm>
              <a:off x="154369" y="264126"/>
              <a:ext cx="3002688" cy="1643335"/>
            </a:xfrm>
            <a:prstGeom prst="rect">
              <a:avLst/>
            </a:prstGeom>
            <a:noFill/>
            <a:ln>
              <a:noFill/>
            </a:ln>
          </p:spPr>
          <p:txBody>
            <a:bodyPr spcFirstLastPara="1" wrap="square" lIns="125725" tIns="62850" rIns="125725" bIns="628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3300" b="0" i="0" u="none" strike="noStrike" kern="0" cap="none" spc="0" normalizeH="0" baseline="0" noProof="0">
                  <a:ln>
                    <a:noFill/>
                  </a:ln>
                  <a:solidFill>
                    <a:srgbClr val="FFFFFF"/>
                  </a:solidFill>
                  <a:effectLst/>
                  <a:uLnTx/>
                  <a:uFillTx/>
                  <a:latin typeface="Cambria"/>
                  <a:ea typeface="Cambria"/>
                  <a:cs typeface="Cambria"/>
                  <a:sym typeface="Cambria"/>
                </a:rPr>
                <a:t>Aktivitas Belajar MHS</a:t>
              </a:r>
              <a:endParaRPr kumimoji="0" sz="33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49" name="Google Shape;1049;p44"/>
            <p:cNvSpPr/>
            <p:nvPr/>
          </p:nvSpPr>
          <p:spPr>
            <a:xfrm rot="5400000">
              <a:off x="6262818" y="-592147"/>
              <a:ext cx="1655066" cy="7411362"/>
            </a:xfrm>
            <a:prstGeom prst="round2SameRect">
              <a:avLst>
                <a:gd name="adj1" fmla="val 16667"/>
                <a:gd name="adj2" fmla="val 0"/>
              </a:avLst>
            </a:prstGeom>
            <a:solidFill>
              <a:srgbClr val="CBE2DA">
                <a:alpha val="89803"/>
              </a:srgbClr>
            </a:solidFill>
            <a:ln w="12700" cap="flat" cmpd="sng">
              <a:solidFill>
                <a:srgbClr val="CBE2DA">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50" name="Google Shape;1050;p44"/>
            <p:cNvSpPr txBox="1"/>
            <p:nvPr/>
          </p:nvSpPr>
          <p:spPr>
            <a:xfrm>
              <a:off x="3384670" y="2366795"/>
              <a:ext cx="7330568" cy="1493478"/>
            </a:xfrm>
            <a:prstGeom prst="rect">
              <a:avLst/>
            </a:prstGeom>
            <a:noFill/>
            <a:ln>
              <a:noFill/>
            </a:ln>
          </p:spPr>
          <p:txBody>
            <a:bodyPr spcFirstLastPara="1" wrap="square" lIns="121900" tIns="60950" rIns="121900" bIns="60950" anchor="ctr" anchorCtr="0">
              <a:noAutofit/>
            </a:bodyPr>
            <a:lstStyle/>
            <a:p>
              <a:pPr marL="171450" marR="0" lvl="1" indent="-171450" algn="l" defTabSz="914400" rtl="0" eaLnBrk="1" fontAlgn="auto" latinLnBrk="0" hangingPunct="1">
                <a:lnSpc>
                  <a:spcPct val="90000"/>
                </a:lnSpc>
                <a:spcBef>
                  <a:spcPts val="0"/>
                </a:spcBef>
                <a:spcAft>
                  <a:spcPts val="0"/>
                </a:spcAft>
                <a:buClr>
                  <a:srgbClr val="FFFFFF"/>
                </a:buClr>
                <a:buSzPts val="1600"/>
                <a:buFont typeface="Cambria"/>
                <a:buChar char="•"/>
                <a:tabLst/>
                <a:defRPr/>
              </a:pP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Apresiasi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&amp;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Penghargaan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terhadap</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pendapat</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yg</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berbeda</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Share vision,  Group decision making,  Time management,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Percaya</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diri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Kerelaan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Berbagi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pengalaman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pengetahuan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Kemampuan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komunikasi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Disiplin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&amp;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bertanggung</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jawab</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Menyamakan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persepsi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Kemampuan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berfikir</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kritis</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Open mindedness,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Kemampuan</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bernegoisasi</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strategy plan, Teamwork ,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Kreatif</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&amp;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Inovatif</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 </a:t>
              </a:r>
              <a:r>
                <a:rPr kumimoji="0" lang="en-US" sz="16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Inisiatif</a:t>
              </a:r>
              <a:r>
                <a:rPr kumimoji="0" lang="en-US" sz="16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a:t>
              </a:r>
              <a:endParaRPr kumimoji="0" sz="1600" b="0"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endParaRPr>
            </a:p>
          </p:txBody>
        </p:sp>
        <p:sp>
          <p:nvSpPr>
            <p:cNvPr id="1051" name="Google Shape;1051;p44"/>
            <p:cNvSpPr/>
            <p:nvPr/>
          </p:nvSpPr>
          <p:spPr>
            <a:xfrm>
              <a:off x="65468" y="2278354"/>
              <a:ext cx="3319201" cy="1670358"/>
            </a:xfrm>
            <a:prstGeom prst="roundRect">
              <a:avLst>
                <a:gd name="adj" fmla="val 16667"/>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52" name="Google Shape;1052;p44"/>
            <p:cNvSpPr txBox="1"/>
            <p:nvPr/>
          </p:nvSpPr>
          <p:spPr>
            <a:xfrm>
              <a:off x="147008" y="2359894"/>
              <a:ext cx="3156121" cy="1507278"/>
            </a:xfrm>
            <a:prstGeom prst="rect">
              <a:avLst/>
            </a:prstGeom>
            <a:noFill/>
            <a:ln>
              <a:noFill/>
            </a:ln>
          </p:spPr>
          <p:txBody>
            <a:bodyPr spcFirstLastPara="1" wrap="square" lIns="125725" tIns="62850" rIns="125725" bIns="628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3300" b="0" i="0" u="none" strike="noStrike" kern="0" cap="none" spc="0" normalizeH="0" baseline="0" noProof="0">
                  <a:ln>
                    <a:noFill/>
                  </a:ln>
                  <a:solidFill>
                    <a:srgbClr val="FFFFFF"/>
                  </a:solidFill>
                  <a:effectLst/>
                  <a:uLnTx/>
                  <a:uFillTx/>
                  <a:latin typeface="Cambria"/>
                  <a:ea typeface="Cambria"/>
                  <a:cs typeface="Cambria"/>
                  <a:sym typeface="Cambria"/>
                </a:rPr>
                <a:t>Kemampuan yang Diperoleh MHS</a:t>
              </a:r>
              <a:endParaRPr kumimoji="0" sz="33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53" name="Google Shape;1053;p44"/>
            <p:cNvSpPr/>
            <p:nvPr/>
          </p:nvSpPr>
          <p:spPr>
            <a:xfrm rot="5400000">
              <a:off x="6391097" y="910390"/>
              <a:ext cx="1357408" cy="7675061"/>
            </a:xfrm>
            <a:prstGeom prst="round2SameRect">
              <a:avLst>
                <a:gd name="adj1" fmla="val 16667"/>
                <a:gd name="adj2" fmla="val 0"/>
              </a:avLst>
            </a:prstGeom>
            <a:solidFill>
              <a:srgbClr val="CBE2DA">
                <a:alpha val="89803"/>
              </a:srgbClr>
            </a:solidFill>
            <a:ln w="12700" cap="flat" cmpd="sng">
              <a:solidFill>
                <a:srgbClr val="CBE2DA">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54" name="Google Shape;1054;p44"/>
            <p:cNvSpPr txBox="1"/>
            <p:nvPr/>
          </p:nvSpPr>
          <p:spPr>
            <a:xfrm>
              <a:off x="3232271" y="4135480"/>
              <a:ext cx="7608798" cy="1224882"/>
            </a:xfrm>
            <a:prstGeom prst="rect">
              <a:avLst/>
            </a:prstGeom>
            <a:noFill/>
            <a:ln>
              <a:noFill/>
            </a:ln>
          </p:spPr>
          <p:txBody>
            <a:bodyPr spcFirstLastPara="1" wrap="square" lIns="72375" tIns="36175" rIns="72375" bIns="36175" anchor="ctr" anchorCtr="0">
              <a:noAutofit/>
            </a:bodyPr>
            <a:lstStyle/>
            <a:p>
              <a:pPr marL="171450" marR="0" lvl="1" indent="-171450" algn="l" defTabSz="914400" rtl="0" eaLnBrk="1" fontAlgn="auto" latinLnBrk="0" hangingPunct="1">
                <a:lnSpc>
                  <a:spcPct val="90000"/>
                </a:lnSpc>
                <a:spcBef>
                  <a:spcPts val="0"/>
                </a:spcBef>
                <a:spcAft>
                  <a:spcPts val="0"/>
                </a:spcAft>
                <a:buClr>
                  <a:srgbClr val="FFFFFF"/>
                </a:buClr>
                <a:buSzPts val="1900"/>
                <a:buFont typeface="Cambria"/>
                <a:buChar char="•"/>
                <a:tabLst/>
                <a:defRPr/>
              </a:pP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Merancang</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tugas</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yang </a:t>
              </a: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bersifat</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open ended.</a:t>
              </a:r>
              <a:endParaRPr kumimoji="0" sz="1900" b="0"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endParaRPr>
            </a:p>
            <a:p>
              <a:pPr marL="171450" marR="0" lvl="1" indent="-171450" algn="l" defTabSz="914400" rtl="0" eaLnBrk="1" fontAlgn="auto" latinLnBrk="0" hangingPunct="1">
                <a:lnSpc>
                  <a:spcPct val="90000"/>
                </a:lnSpc>
                <a:spcBef>
                  <a:spcPts val="285"/>
                </a:spcBef>
                <a:spcAft>
                  <a:spcPts val="0"/>
                </a:spcAft>
                <a:buClr>
                  <a:srgbClr val="FFFFFF"/>
                </a:buClr>
                <a:buSzPts val="1900"/>
                <a:buFont typeface="Cambria"/>
                <a:buChar char="•"/>
                <a:tabLst/>
                <a:defRPr/>
              </a:pP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Sebagai</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fasilitator</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motivator </a:t>
              </a: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dan</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fasilitator</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a:t>
              </a:r>
              <a:endParaRPr kumimoji="0"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85"/>
                </a:spcBef>
                <a:spcAft>
                  <a:spcPts val="0"/>
                </a:spcAft>
                <a:buClr>
                  <a:srgbClr val="FFFFFF"/>
                </a:buClr>
                <a:buSzPts val="1900"/>
                <a:buFont typeface="Cambria"/>
                <a:buChar char="•"/>
                <a:tabLst/>
                <a:defRPr/>
              </a:pP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Melakukan</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evaluasi</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terhadap</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kinerja</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masing-masing</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Mhs</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dalam</a:t>
              </a:r>
              <a:r>
                <a:rPr kumimoji="0" lang="en-US" sz="1900" b="1" i="0" u="none" strike="noStrike" kern="0" cap="none" spc="0" normalizeH="0" baseline="0" noProof="0" dirty="0">
                  <a:ln>
                    <a:noFill/>
                  </a:ln>
                  <a:solidFill>
                    <a:schemeClr val="bg2">
                      <a:lumMod val="75000"/>
                      <a:lumOff val="25000"/>
                    </a:schemeClr>
                  </a:solidFill>
                  <a:effectLst/>
                  <a:uLnTx/>
                  <a:uFillTx/>
                  <a:latin typeface="Cambria"/>
                  <a:ea typeface="Cambria"/>
                  <a:cs typeface="Cambria"/>
                  <a:sym typeface="Cambria"/>
                </a:rPr>
                <a:t> </a:t>
              </a:r>
              <a:r>
                <a:rPr kumimoji="0" lang="en-US" sz="1900" b="1" i="0" u="none" strike="noStrike" kern="0" cap="none" spc="0" normalizeH="0" baseline="0" noProof="0" dirty="0" err="1">
                  <a:ln>
                    <a:noFill/>
                  </a:ln>
                  <a:solidFill>
                    <a:schemeClr val="bg2">
                      <a:lumMod val="75000"/>
                      <a:lumOff val="25000"/>
                    </a:schemeClr>
                  </a:solidFill>
                  <a:effectLst/>
                  <a:uLnTx/>
                  <a:uFillTx/>
                  <a:latin typeface="Cambria"/>
                  <a:ea typeface="Cambria"/>
                  <a:cs typeface="Cambria"/>
                  <a:sym typeface="Cambria"/>
                </a:rPr>
                <a:t>tim</a:t>
              </a:r>
              <a:endParaRPr kumimoji="0" sz="1900" b="0" i="0" u="none" strike="noStrike" kern="0" cap="none" spc="0" normalizeH="0" baseline="0" noProof="0" dirty="0">
                <a:ln>
                  <a:noFill/>
                </a:ln>
                <a:solidFill>
                  <a:schemeClr val="bg2">
                    <a:lumMod val="75000"/>
                    <a:lumOff val="25000"/>
                  </a:schemeClr>
                </a:solidFill>
                <a:effectLst/>
                <a:uLnTx/>
                <a:uFillTx/>
                <a:latin typeface="Calibri"/>
                <a:ea typeface="Calibri"/>
                <a:cs typeface="Calibri"/>
                <a:sym typeface="Calibri"/>
              </a:endParaRPr>
            </a:p>
          </p:txBody>
        </p:sp>
        <p:sp>
          <p:nvSpPr>
            <p:cNvPr id="1055" name="Google Shape;1055;p44"/>
            <p:cNvSpPr/>
            <p:nvPr/>
          </p:nvSpPr>
          <p:spPr>
            <a:xfrm>
              <a:off x="65468" y="4056829"/>
              <a:ext cx="3166802" cy="1382184"/>
            </a:xfrm>
            <a:prstGeom prst="roundRect">
              <a:avLst>
                <a:gd name="adj" fmla="val 16667"/>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56" name="Google Shape;1056;p44"/>
            <p:cNvSpPr txBox="1"/>
            <p:nvPr/>
          </p:nvSpPr>
          <p:spPr>
            <a:xfrm>
              <a:off x="132941" y="4124302"/>
              <a:ext cx="3031856" cy="1247238"/>
            </a:xfrm>
            <a:prstGeom prst="rect">
              <a:avLst/>
            </a:prstGeom>
            <a:noFill/>
            <a:ln>
              <a:noFill/>
            </a:ln>
          </p:spPr>
          <p:txBody>
            <a:bodyPr spcFirstLastPara="1" wrap="square" lIns="125725" tIns="62850" rIns="125725" bIns="628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3300" b="0" i="0" u="none" strike="noStrike" kern="0" cap="none" spc="0" normalizeH="0" baseline="0" noProof="0">
                  <a:ln>
                    <a:noFill/>
                  </a:ln>
                  <a:solidFill>
                    <a:srgbClr val="FFFFFF"/>
                  </a:solidFill>
                  <a:effectLst/>
                  <a:uLnTx/>
                  <a:uFillTx/>
                  <a:latin typeface="Cambria"/>
                  <a:ea typeface="Cambria"/>
                  <a:cs typeface="Cambria"/>
                  <a:sym typeface="Cambria"/>
                </a:rPr>
                <a:t>Aktivitas Dosen</a:t>
              </a:r>
              <a:endParaRPr kumimoji="0" sz="33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Tree>
    <p:extLst>
      <p:ext uri="{BB962C8B-B14F-4D97-AF65-F5344CB8AC3E}">
        <p14:creationId xmlns:p14="http://schemas.microsoft.com/office/powerpoint/2010/main" val="1233530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1060"/>
        <p:cNvGrpSpPr/>
        <p:nvPr/>
      </p:nvGrpSpPr>
      <p:grpSpPr>
        <a:xfrm>
          <a:off x="0" y="0"/>
          <a:ext cx="0" cy="0"/>
          <a:chOff x="0" y="0"/>
          <a:chExt cx="0" cy="0"/>
        </a:xfrm>
      </p:grpSpPr>
      <p:sp>
        <p:nvSpPr>
          <p:cNvPr id="1061" name="Google Shape;1061;p45"/>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0000"/>
              </a:buClr>
              <a:buSzPts val="4400"/>
              <a:buFont typeface="Impact"/>
              <a:buNone/>
            </a:pPr>
            <a:r>
              <a:rPr lang="en-US">
                <a:solidFill>
                  <a:srgbClr val="000000"/>
                </a:solidFill>
                <a:latin typeface="Impact"/>
                <a:ea typeface="Impact"/>
                <a:cs typeface="Impact"/>
                <a:sym typeface="Impact"/>
              </a:rPr>
              <a:t>7. Contextual Learning (CtL)</a:t>
            </a:r>
            <a:endParaRPr/>
          </a:p>
        </p:txBody>
      </p:sp>
      <p:grpSp>
        <p:nvGrpSpPr>
          <p:cNvPr id="1062" name="Google Shape;1062;p45"/>
          <p:cNvGrpSpPr/>
          <p:nvPr/>
        </p:nvGrpSpPr>
        <p:grpSpPr>
          <a:xfrm>
            <a:off x="609600" y="1624710"/>
            <a:ext cx="10972800" cy="4476942"/>
            <a:chOff x="0" y="24510"/>
            <a:chExt cx="10972800" cy="4476942"/>
          </a:xfrm>
        </p:grpSpPr>
        <p:sp>
          <p:nvSpPr>
            <p:cNvPr id="1063" name="Google Shape;1063;p45"/>
            <p:cNvSpPr/>
            <p:nvPr/>
          </p:nvSpPr>
          <p:spPr>
            <a:xfrm>
              <a:off x="0" y="2031852"/>
              <a:ext cx="10972800" cy="882000"/>
            </a:xfrm>
            <a:prstGeom prst="rect">
              <a:avLst/>
            </a:prstGeom>
            <a:solidFill>
              <a:schemeClr val="lt1">
                <a:alpha val="89803"/>
              </a:schemeClr>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64" name="Google Shape;1064;p45"/>
            <p:cNvSpPr/>
            <p:nvPr/>
          </p:nvSpPr>
          <p:spPr>
            <a:xfrm>
              <a:off x="548104" y="24510"/>
              <a:ext cx="9178991" cy="2523942"/>
            </a:xfrm>
            <a:prstGeom prst="roundRect">
              <a:avLst>
                <a:gd name="adj" fmla="val 16667"/>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65" name="Google Shape;1065;p45"/>
            <p:cNvSpPr txBox="1"/>
            <p:nvPr/>
          </p:nvSpPr>
          <p:spPr>
            <a:xfrm>
              <a:off x="671313" y="147719"/>
              <a:ext cx="8932573" cy="2277524"/>
            </a:xfrm>
            <a:prstGeom prst="rect">
              <a:avLst/>
            </a:prstGeom>
            <a:noFill/>
            <a:ln>
              <a:noFill/>
            </a:ln>
          </p:spPr>
          <p:txBody>
            <a:bodyPr spcFirstLastPara="1" wrap="square" lIns="290300" tIns="0" rIns="290300" bIns="0"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400" b="1" i="0" u="none" strike="noStrike" kern="0" cap="none" spc="0" normalizeH="0" baseline="0" noProof="0">
                  <a:ln>
                    <a:noFill/>
                  </a:ln>
                  <a:solidFill>
                    <a:srgbClr val="000000"/>
                  </a:solidFill>
                  <a:effectLst/>
                  <a:uLnTx/>
                  <a:uFillTx/>
                  <a:latin typeface="Calibri"/>
                  <a:ea typeface="Calibri"/>
                  <a:cs typeface="Calibri"/>
                  <a:sym typeface="Calibri"/>
                </a:rPr>
                <a:t>Contextual Learning (CtL)</a:t>
              </a: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 adalah metode pembelajaran yang berupaya mengaitkan konsep-konsep atau teori-teori dengan dunia nyata, pembelajaran yang merangsang otak untuk menyusun pola-pola yang mewujudkan makna </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840"/>
                </a:spcBef>
                <a:spcAft>
                  <a:spcPts val="0"/>
                </a:spcAft>
                <a:buClr>
                  <a:srgbClr val="000000"/>
                </a:buClr>
                <a:buSzTx/>
                <a:buFont typeface="Arial"/>
                <a:buNone/>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(Bruffee,1984; Elaine B. Johnson, 2002)</a:t>
              </a:r>
              <a:endParaRPr kumimoji="0" sz="2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66" name="Google Shape;1066;p45"/>
            <p:cNvSpPr/>
            <p:nvPr/>
          </p:nvSpPr>
          <p:spPr>
            <a:xfrm>
              <a:off x="0" y="3619452"/>
              <a:ext cx="10972800" cy="882000"/>
            </a:xfrm>
            <a:prstGeom prst="rect">
              <a:avLst/>
            </a:prstGeom>
            <a:solidFill>
              <a:schemeClr val="lt1">
                <a:alpha val="89803"/>
              </a:schemeClr>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67" name="Google Shape;1067;p45"/>
            <p:cNvSpPr/>
            <p:nvPr/>
          </p:nvSpPr>
          <p:spPr>
            <a:xfrm>
              <a:off x="548640" y="3102852"/>
              <a:ext cx="8442988" cy="1033200"/>
            </a:xfrm>
            <a:prstGeom prst="roundRect">
              <a:avLst>
                <a:gd name="adj" fmla="val 16667"/>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68" name="Google Shape;1068;p45"/>
            <p:cNvSpPr txBox="1"/>
            <p:nvPr/>
          </p:nvSpPr>
          <p:spPr>
            <a:xfrm>
              <a:off x="599077" y="3153289"/>
              <a:ext cx="8342114" cy="932326"/>
            </a:xfrm>
            <a:prstGeom prst="rect">
              <a:avLst/>
            </a:prstGeom>
            <a:noFill/>
            <a:ln>
              <a:noFill/>
            </a:ln>
          </p:spPr>
          <p:txBody>
            <a:bodyPr spcFirstLastPara="1" wrap="square" lIns="290300" tIns="0" rIns="290300" bIns="0"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400" b="1" i="0" u="none" strike="noStrike" kern="0" cap="none" spc="0" normalizeH="0" baseline="0" noProof="0">
                  <a:ln>
                    <a:noFill/>
                  </a:ln>
                  <a:solidFill>
                    <a:srgbClr val="000000"/>
                  </a:solidFill>
                  <a:effectLst/>
                  <a:uLnTx/>
                  <a:uFillTx/>
                  <a:latin typeface="Calibri"/>
                  <a:ea typeface="Calibri"/>
                  <a:cs typeface="Calibri"/>
                  <a:sym typeface="Calibri"/>
                </a:rPr>
                <a:t>Peran Dosen </a:t>
              </a: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sebagai pendamping, motivator dan fasilitator bagi mahasiswa</a:t>
              </a:r>
              <a:endParaRPr kumimoji="0" sz="24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Tree>
    <p:extLst>
      <p:ext uri="{BB962C8B-B14F-4D97-AF65-F5344CB8AC3E}">
        <p14:creationId xmlns:p14="http://schemas.microsoft.com/office/powerpoint/2010/main" val="3416075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1072"/>
        <p:cNvGrpSpPr/>
        <p:nvPr/>
      </p:nvGrpSpPr>
      <p:grpSpPr>
        <a:xfrm>
          <a:off x="0" y="0"/>
          <a:ext cx="0" cy="0"/>
          <a:chOff x="0" y="0"/>
          <a:chExt cx="0" cy="0"/>
        </a:xfrm>
      </p:grpSpPr>
      <p:grpSp>
        <p:nvGrpSpPr>
          <p:cNvPr id="1073" name="Google Shape;1073;p46"/>
          <p:cNvGrpSpPr/>
          <p:nvPr/>
        </p:nvGrpSpPr>
        <p:grpSpPr>
          <a:xfrm>
            <a:off x="609601" y="690788"/>
            <a:ext cx="10972798" cy="5430386"/>
            <a:chOff x="1" y="4988"/>
            <a:chExt cx="10972798" cy="5430386"/>
          </a:xfrm>
        </p:grpSpPr>
        <p:sp>
          <p:nvSpPr>
            <p:cNvPr id="1074" name="Google Shape;1074;p46"/>
            <p:cNvSpPr/>
            <p:nvPr/>
          </p:nvSpPr>
          <p:spPr>
            <a:xfrm rot="5400000">
              <a:off x="-290594" y="295583"/>
              <a:ext cx="1937298" cy="1356108"/>
            </a:xfrm>
            <a:prstGeom prst="chevron">
              <a:avLst>
                <a:gd name="adj" fmla="val 50000"/>
              </a:avLst>
            </a:prstGeom>
            <a:solidFill>
              <a:srgbClr val="26AF8A"/>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75" name="Google Shape;1075;p46"/>
            <p:cNvSpPr txBox="1"/>
            <p:nvPr/>
          </p:nvSpPr>
          <p:spPr>
            <a:xfrm>
              <a:off x="1" y="683042"/>
              <a:ext cx="1356108" cy="581190"/>
            </a:xfrm>
            <a:prstGeom prst="rect">
              <a:avLst/>
            </a:prstGeom>
            <a:noFill/>
            <a:ln>
              <a:noFill/>
            </a:ln>
          </p:spPr>
          <p:txBody>
            <a:bodyPr spcFirstLastPara="1" wrap="square" lIns="8250" tIns="8250" rIns="8250" bIns="82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300" b="0" i="0" u="none" strike="noStrike" kern="0" cap="none" spc="0" normalizeH="0" baseline="0" noProof="0">
                  <a:ln>
                    <a:noFill/>
                  </a:ln>
                  <a:solidFill>
                    <a:srgbClr val="FFFFFF"/>
                  </a:solidFill>
                  <a:effectLst/>
                  <a:uLnTx/>
                  <a:uFillTx/>
                  <a:latin typeface="Cambria"/>
                  <a:ea typeface="Cambria"/>
                  <a:cs typeface="Cambria"/>
                  <a:sym typeface="Cambria"/>
                </a:rPr>
                <a:t>Aktivitas Belajar MHS</a:t>
              </a:r>
              <a:endParaRPr kumimoji="0" sz="13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76" name="Google Shape;1076;p46"/>
            <p:cNvSpPr/>
            <p:nvPr/>
          </p:nvSpPr>
          <p:spPr>
            <a:xfrm rot="5400000">
              <a:off x="5534832" y="-4173735"/>
              <a:ext cx="1259243" cy="9616691"/>
            </a:xfrm>
            <a:prstGeom prst="round2SameRect">
              <a:avLst>
                <a:gd name="adj1" fmla="val 16667"/>
                <a:gd name="adj2" fmla="val 0"/>
              </a:avLst>
            </a:prstGeom>
            <a:solidFill>
              <a:schemeClr val="lt1">
                <a:alpha val="89803"/>
              </a:schemeClr>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77" name="Google Shape;1077;p46"/>
            <p:cNvSpPr txBox="1"/>
            <p:nvPr/>
          </p:nvSpPr>
          <p:spPr>
            <a:xfrm>
              <a:off x="1356109" y="66459"/>
              <a:ext cx="9555220" cy="1136301"/>
            </a:xfrm>
            <a:prstGeom prst="rect">
              <a:avLst/>
            </a:prstGeom>
            <a:noFill/>
            <a:ln>
              <a:noFill/>
            </a:ln>
          </p:spPr>
          <p:txBody>
            <a:bodyPr spcFirstLastPara="1" wrap="square" lIns="99550" tIns="8875" rIns="8875" bIns="8875" anchor="ctr" anchorCtr="0">
              <a:noAutofit/>
            </a:bodyPr>
            <a:lstStyle/>
            <a:p>
              <a:pPr marL="114300" marR="0" lvl="1" indent="-114300" algn="l" defTabSz="914400" rtl="0" eaLnBrk="1" fontAlgn="auto" latinLnBrk="0" hangingPunct="1">
                <a:lnSpc>
                  <a:spcPct val="90000"/>
                </a:lnSpc>
                <a:spcBef>
                  <a:spcPts val="0"/>
                </a:spcBef>
                <a:spcAft>
                  <a:spcPts val="0"/>
                </a:spcAft>
                <a:buClr>
                  <a:srgbClr val="FFFFFF"/>
                </a:buClr>
                <a:buSzPts val="1400"/>
                <a:buFont typeface="Cambria"/>
                <a:buChar char="•"/>
                <a:tabLst/>
                <a:defRPr/>
              </a:pP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Mhs</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belajar</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dalam</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kelompok</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kecil</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atau</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secara</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individual,</a:t>
              </a:r>
              <a:endParaRPr kumimoji="0" sz="1400" b="0" i="0" u="none" strike="noStrike" kern="0" cap="none" spc="0" normalizeH="0" baseline="0" noProof="0" dirty="0">
                <a:ln>
                  <a:noFill/>
                </a:ln>
                <a:solidFill>
                  <a:schemeClr val="accent4">
                    <a:lumMod val="50000"/>
                    <a:lumOff val="50000"/>
                  </a:schemeClr>
                </a:solidFill>
                <a:effectLst/>
                <a:uLnTx/>
                <a:uFillTx/>
                <a:latin typeface="Calibri"/>
                <a:ea typeface="Calibri"/>
                <a:cs typeface="Calibri"/>
                <a:sym typeface="Calibri"/>
              </a:endParaRPr>
            </a:p>
            <a:p>
              <a:pPr marL="114300" marR="0" lvl="1" indent="-114300" algn="l" defTabSz="914400" rtl="0" eaLnBrk="1" fontAlgn="auto" latinLnBrk="0" hangingPunct="1">
                <a:lnSpc>
                  <a:spcPct val="90000"/>
                </a:lnSpc>
                <a:spcBef>
                  <a:spcPts val="210"/>
                </a:spcBef>
                <a:spcAft>
                  <a:spcPts val="0"/>
                </a:spcAft>
                <a:buClr>
                  <a:srgbClr val="FFFFFF"/>
                </a:buClr>
                <a:buSzPts val="1400"/>
                <a:buFont typeface="Cambria"/>
                <a:buChar char="•"/>
                <a:tabLst/>
                <a:defRPr/>
              </a:pP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Melakukan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studi</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lapangan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terjun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di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dunia</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nyata</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untuk</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mempelajari</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kesesuaian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teori</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dan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kenyataan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a:t>
              </a:r>
              <a:endParaRPr kumimoji="0"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endParaRPr>
            </a:p>
            <a:p>
              <a:pPr marL="114300" marR="0" lvl="1" indent="-114300" algn="l" defTabSz="914400" rtl="0" eaLnBrk="1" fontAlgn="auto" latinLnBrk="0" hangingPunct="1">
                <a:lnSpc>
                  <a:spcPct val="90000"/>
                </a:lnSpc>
                <a:spcBef>
                  <a:spcPts val="210"/>
                </a:spcBef>
                <a:spcAft>
                  <a:spcPts val="0"/>
                </a:spcAft>
                <a:buClr>
                  <a:srgbClr val="FFFFFF"/>
                </a:buClr>
                <a:buSzPts val="1400"/>
                <a:buFont typeface="Cambria"/>
                <a:buChar char="•"/>
                <a:tabLst/>
                <a:defRPr/>
              </a:pP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Membahas</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konsep</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teori</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yang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berkaitan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dengan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situasi</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nyata</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a:t>
              </a:r>
              <a:endParaRPr kumimoji="0"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endParaRPr>
            </a:p>
            <a:p>
              <a:pPr marL="114300" marR="0" lvl="1" indent="-114300" algn="l" defTabSz="914400" rtl="0" eaLnBrk="1" fontAlgn="auto" latinLnBrk="0" hangingPunct="1">
                <a:lnSpc>
                  <a:spcPct val="90000"/>
                </a:lnSpc>
                <a:spcBef>
                  <a:spcPts val="210"/>
                </a:spcBef>
                <a:spcAft>
                  <a:spcPts val="0"/>
                </a:spcAft>
                <a:buClr>
                  <a:srgbClr val="FFFFFF"/>
                </a:buClr>
                <a:buSzPts val="1400"/>
                <a:buFont typeface="Cambria"/>
                <a:buChar char="•"/>
                <a:tabLst/>
                <a:defRPr/>
              </a:pP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Memcari</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korelasi</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antara</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tiori</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dan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kenyatan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a:t>
              </a:r>
              <a:endParaRPr kumimoji="0"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endParaRPr>
            </a:p>
            <a:p>
              <a:pPr marL="114300" marR="0" lvl="1" indent="-114300" algn="l" defTabSz="914400" rtl="0" eaLnBrk="1" fontAlgn="auto" latinLnBrk="0" hangingPunct="1">
                <a:lnSpc>
                  <a:spcPct val="90000"/>
                </a:lnSpc>
                <a:spcBef>
                  <a:spcPts val="210"/>
                </a:spcBef>
                <a:spcAft>
                  <a:spcPts val="0"/>
                </a:spcAft>
                <a:buClr>
                  <a:srgbClr val="FFFFFF"/>
                </a:buClr>
                <a:buSzPts val="1400"/>
                <a:buFont typeface="Cambria"/>
                <a:buChar char="•"/>
                <a:tabLst/>
                <a:defRPr/>
              </a:pP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Membuat</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kesimpulan-kesimpulan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tentang</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kesesuaian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antara</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tiori</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dan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kenyataan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a:t>
              </a:r>
              <a:endParaRPr kumimoji="0"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endParaRPr>
            </a:p>
            <a:p>
              <a:pPr marL="114300" marR="0" lvl="1" indent="-114300" algn="l" defTabSz="914400" rtl="0" eaLnBrk="1" fontAlgn="auto" latinLnBrk="0" hangingPunct="1">
                <a:lnSpc>
                  <a:spcPct val="90000"/>
                </a:lnSpc>
                <a:spcBef>
                  <a:spcPts val="210"/>
                </a:spcBef>
                <a:spcAft>
                  <a:spcPts val="0"/>
                </a:spcAft>
                <a:buClr>
                  <a:srgbClr val="FFFFFF"/>
                </a:buClr>
                <a:buSzPts val="1400"/>
                <a:buFont typeface="Cambria"/>
                <a:buChar char="•"/>
                <a:tabLst/>
                <a:defRPr/>
              </a:pP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Membuat</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tulisan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dan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mempresentasikan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dikelas</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atau</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dihadapan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4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dosen</a:t>
              </a:r>
              <a:r>
                <a:rPr kumimoji="0" lang="en-US"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a:t>
              </a:r>
              <a:endParaRPr kumimoji="0" sz="14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endParaRPr>
            </a:p>
          </p:txBody>
        </p:sp>
        <p:sp>
          <p:nvSpPr>
            <p:cNvPr id="1078" name="Google Shape;1078;p46"/>
            <p:cNvSpPr/>
            <p:nvPr/>
          </p:nvSpPr>
          <p:spPr>
            <a:xfrm rot="5400000">
              <a:off x="-290594" y="2042127"/>
              <a:ext cx="1937298" cy="1356108"/>
            </a:xfrm>
            <a:prstGeom prst="chevron">
              <a:avLst>
                <a:gd name="adj" fmla="val 50000"/>
              </a:avLst>
            </a:prstGeom>
            <a:solidFill>
              <a:srgbClr val="26AF8A"/>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79" name="Google Shape;1079;p46"/>
            <p:cNvSpPr txBox="1"/>
            <p:nvPr/>
          </p:nvSpPr>
          <p:spPr>
            <a:xfrm>
              <a:off x="1" y="2429586"/>
              <a:ext cx="1356108" cy="581190"/>
            </a:xfrm>
            <a:prstGeom prst="rect">
              <a:avLst/>
            </a:prstGeom>
            <a:noFill/>
            <a:ln>
              <a:noFill/>
            </a:ln>
          </p:spPr>
          <p:txBody>
            <a:bodyPr spcFirstLastPara="1" wrap="square" lIns="8250" tIns="8250" rIns="8250" bIns="82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300" b="0" i="0" u="none" strike="noStrike" kern="0" cap="none" spc="0" normalizeH="0" baseline="0" noProof="0">
                  <a:ln>
                    <a:noFill/>
                  </a:ln>
                  <a:solidFill>
                    <a:srgbClr val="FFFFFF"/>
                  </a:solidFill>
                  <a:effectLst/>
                  <a:uLnTx/>
                  <a:uFillTx/>
                  <a:latin typeface="Cambria"/>
                  <a:ea typeface="Cambria"/>
                  <a:cs typeface="Cambria"/>
                  <a:sym typeface="Cambria"/>
                </a:rPr>
                <a:t>Kemampuan yang Diperoleh MHS</a:t>
              </a:r>
              <a:endParaRPr kumimoji="0" sz="13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80" name="Google Shape;1080;p46"/>
            <p:cNvSpPr/>
            <p:nvPr/>
          </p:nvSpPr>
          <p:spPr>
            <a:xfrm rot="5400000">
              <a:off x="5534832" y="-2427191"/>
              <a:ext cx="1259243" cy="9616691"/>
            </a:xfrm>
            <a:prstGeom prst="round2SameRect">
              <a:avLst>
                <a:gd name="adj1" fmla="val 16667"/>
                <a:gd name="adj2" fmla="val 0"/>
              </a:avLst>
            </a:prstGeom>
            <a:solidFill>
              <a:schemeClr val="lt1">
                <a:alpha val="89803"/>
              </a:schemeClr>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81" name="Google Shape;1081;p46"/>
            <p:cNvSpPr txBox="1"/>
            <p:nvPr/>
          </p:nvSpPr>
          <p:spPr>
            <a:xfrm>
              <a:off x="1356109" y="1813003"/>
              <a:ext cx="9555220" cy="1136301"/>
            </a:xfrm>
            <a:prstGeom prst="rect">
              <a:avLst/>
            </a:prstGeom>
            <a:noFill/>
            <a:ln>
              <a:noFill/>
            </a:ln>
          </p:spPr>
          <p:txBody>
            <a:bodyPr spcFirstLastPara="1" wrap="square" lIns="128000" tIns="11425" rIns="11425" bIns="11425" anchor="ctr" anchorCtr="0">
              <a:noAutofit/>
            </a:bodyPr>
            <a:lstStyle/>
            <a:p>
              <a:pPr marL="171450" marR="0" lvl="1" indent="-171450" algn="l" defTabSz="914400" rtl="0" eaLnBrk="1" fontAlgn="auto" latinLnBrk="0" hangingPunct="1">
                <a:lnSpc>
                  <a:spcPct val="90000"/>
                </a:lnSpc>
                <a:spcBef>
                  <a:spcPts val="0"/>
                </a:spcBef>
                <a:spcAft>
                  <a:spcPts val="0"/>
                </a:spcAft>
                <a:buClr>
                  <a:srgbClr val="FFFFFF"/>
                </a:buClr>
                <a:buSzPts val="1800"/>
                <a:buFont typeface="Cambria"/>
                <a:buChar char="•"/>
                <a:tabLst/>
                <a:defRPr/>
              </a:pP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Adaptif</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terhadap</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dunia</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nyata</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Kepekaan</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pada</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kebutuhan</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lingkungan</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berfikir</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kritis</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&amp;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aktual</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Memperoleh</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pengalaman</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Kemampuan</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aplikasi</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Sintesis</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responsif</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Apresiasi</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berempati</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Kemampuan</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analisis</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Komunikasi</a:t>
              </a:r>
              <a:r>
                <a:rPr kumimoji="0" lang="en-US" sz="18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a:t>
              </a:r>
              <a:endParaRPr kumimoji="0" sz="1800" b="0" i="0" u="none" strike="noStrike" kern="0" cap="none" spc="0" normalizeH="0" baseline="0" noProof="0" dirty="0">
                <a:ln>
                  <a:noFill/>
                </a:ln>
                <a:solidFill>
                  <a:schemeClr val="accent4">
                    <a:lumMod val="50000"/>
                    <a:lumOff val="50000"/>
                  </a:schemeClr>
                </a:solidFill>
                <a:effectLst/>
                <a:uLnTx/>
                <a:uFillTx/>
                <a:latin typeface="Calibri"/>
                <a:ea typeface="Calibri"/>
                <a:cs typeface="Calibri"/>
                <a:sym typeface="Calibri"/>
              </a:endParaRPr>
            </a:p>
          </p:txBody>
        </p:sp>
        <p:sp>
          <p:nvSpPr>
            <p:cNvPr id="1082" name="Google Shape;1082;p46"/>
            <p:cNvSpPr/>
            <p:nvPr/>
          </p:nvSpPr>
          <p:spPr>
            <a:xfrm rot="5400000">
              <a:off x="-290594" y="3788671"/>
              <a:ext cx="1937298" cy="1356108"/>
            </a:xfrm>
            <a:prstGeom prst="chevron">
              <a:avLst>
                <a:gd name="adj" fmla="val 50000"/>
              </a:avLst>
            </a:prstGeom>
            <a:solidFill>
              <a:srgbClr val="26AF8A"/>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83" name="Google Shape;1083;p46"/>
            <p:cNvSpPr txBox="1"/>
            <p:nvPr/>
          </p:nvSpPr>
          <p:spPr>
            <a:xfrm>
              <a:off x="1" y="4176130"/>
              <a:ext cx="1356108" cy="581190"/>
            </a:xfrm>
            <a:prstGeom prst="rect">
              <a:avLst/>
            </a:prstGeom>
            <a:noFill/>
            <a:ln>
              <a:noFill/>
            </a:ln>
          </p:spPr>
          <p:txBody>
            <a:bodyPr spcFirstLastPara="1" wrap="square" lIns="8250" tIns="8250" rIns="8250" bIns="82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300" b="0" i="0" u="none" strike="noStrike" kern="0" cap="none" spc="0" normalizeH="0" baseline="0" noProof="0">
                  <a:ln>
                    <a:noFill/>
                  </a:ln>
                  <a:solidFill>
                    <a:srgbClr val="FFFFFF"/>
                  </a:solidFill>
                  <a:effectLst/>
                  <a:uLnTx/>
                  <a:uFillTx/>
                  <a:latin typeface="Cambria"/>
                  <a:ea typeface="Cambria"/>
                  <a:cs typeface="Cambria"/>
                  <a:sym typeface="Cambria"/>
                </a:rPr>
                <a:t>Aktivitas Dosen</a:t>
              </a:r>
              <a:endParaRPr kumimoji="0" sz="13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84" name="Google Shape;1084;p46"/>
            <p:cNvSpPr/>
            <p:nvPr/>
          </p:nvSpPr>
          <p:spPr>
            <a:xfrm rot="5400000">
              <a:off x="5534832" y="-680647"/>
              <a:ext cx="1259243" cy="9616691"/>
            </a:xfrm>
            <a:prstGeom prst="round2SameRect">
              <a:avLst>
                <a:gd name="adj1" fmla="val 16667"/>
                <a:gd name="adj2" fmla="val 0"/>
              </a:avLst>
            </a:prstGeom>
            <a:solidFill>
              <a:schemeClr val="lt1">
                <a:alpha val="89803"/>
              </a:schemeClr>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85" name="Google Shape;1085;p46"/>
            <p:cNvSpPr txBox="1"/>
            <p:nvPr/>
          </p:nvSpPr>
          <p:spPr>
            <a:xfrm>
              <a:off x="1356109" y="3559547"/>
              <a:ext cx="9555220" cy="1136301"/>
            </a:xfrm>
            <a:prstGeom prst="rect">
              <a:avLst/>
            </a:prstGeom>
            <a:noFill/>
            <a:ln>
              <a:noFill/>
            </a:ln>
          </p:spPr>
          <p:txBody>
            <a:bodyPr spcFirstLastPara="1" wrap="square" lIns="106675" tIns="9525" rIns="9525" bIns="9525" anchor="ctr" anchorCtr="0">
              <a:noAutofit/>
            </a:bodyPr>
            <a:lstStyle/>
            <a:p>
              <a:pPr marL="114300" marR="0" lvl="1" indent="-114300" algn="l" defTabSz="914400" rtl="0" eaLnBrk="1" fontAlgn="auto" latinLnBrk="0" hangingPunct="1">
                <a:lnSpc>
                  <a:spcPct val="90000"/>
                </a:lnSpc>
                <a:spcBef>
                  <a:spcPts val="0"/>
                </a:spcBef>
                <a:spcAft>
                  <a:spcPts val="0"/>
                </a:spcAft>
                <a:buClr>
                  <a:srgbClr val="FFFFFF"/>
                </a:buClr>
                <a:buSzPts val="1500"/>
                <a:buFont typeface="Cambria"/>
                <a:buChar char="•"/>
                <a:tabLst/>
                <a:defRPr/>
              </a:pP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Menyusun</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tugas</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untuk</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studi</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mahasiswa</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terjun</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di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lapangan</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a:t>
              </a:r>
              <a:endParaRPr kumimoji="0" sz="1500" b="0" i="0" u="none" strike="noStrike" kern="0" cap="none" spc="0" normalizeH="0" baseline="0" noProof="0" dirty="0">
                <a:ln>
                  <a:noFill/>
                </a:ln>
                <a:solidFill>
                  <a:schemeClr val="accent4">
                    <a:lumMod val="50000"/>
                    <a:lumOff val="50000"/>
                  </a:schemeClr>
                </a:solidFill>
                <a:effectLst/>
                <a:uLnTx/>
                <a:uFillTx/>
                <a:latin typeface="Calibri"/>
                <a:ea typeface="Calibri"/>
                <a:cs typeface="Calibri"/>
                <a:sym typeface="Calibri"/>
              </a:endParaRPr>
            </a:p>
            <a:p>
              <a:pPr marL="114300" marR="0" lvl="1" indent="-114300" algn="l" defTabSz="914400" rtl="0" eaLnBrk="1" fontAlgn="auto" latinLnBrk="0" hangingPunct="1">
                <a:lnSpc>
                  <a:spcPct val="90000"/>
                </a:lnSpc>
                <a:spcBef>
                  <a:spcPts val="225"/>
                </a:spcBef>
                <a:spcAft>
                  <a:spcPts val="0"/>
                </a:spcAft>
                <a:buClr>
                  <a:srgbClr val="FFFFFF"/>
                </a:buClr>
                <a:buSzPts val="1500"/>
                <a:buFont typeface="Cambria"/>
                <a:buChar char="•"/>
                <a:tabLst/>
                <a:defRPr/>
              </a:pP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Menjalaskan</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bahan</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kajian</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yang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bersifat</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teori</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&amp;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mengkaitkannya</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dg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situasi</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nyata</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atau</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kerja</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profesional</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a:t>
              </a:r>
              <a:endParaRPr kumimoji="0"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endParaRPr>
            </a:p>
            <a:p>
              <a:pPr marL="114300" marR="0" lvl="1" indent="-114300" algn="l" defTabSz="914400" rtl="0" eaLnBrk="1" fontAlgn="auto" latinLnBrk="0" hangingPunct="1">
                <a:lnSpc>
                  <a:spcPct val="90000"/>
                </a:lnSpc>
                <a:spcBef>
                  <a:spcPts val="225"/>
                </a:spcBef>
                <a:spcAft>
                  <a:spcPts val="0"/>
                </a:spcAft>
                <a:buClr>
                  <a:srgbClr val="FFFFFF"/>
                </a:buClr>
                <a:buSzPts val="1500"/>
                <a:buFont typeface="Cambria"/>
                <a:buChar char="•"/>
                <a:tabLst/>
                <a:defRPr/>
              </a:pP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Menghargai</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setiap</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pengalaman</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pengetahuan</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yang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dimiliki</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Mhs</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a:t>
              </a:r>
              <a:endParaRPr kumimoji="0"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endParaRPr>
            </a:p>
            <a:p>
              <a:pPr marL="114300" marR="0" lvl="1" indent="-114300" algn="l" defTabSz="914400" rtl="0" eaLnBrk="1" fontAlgn="auto" latinLnBrk="0" hangingPunct="1">
                <a:lnSpc>
                  <a:spcPct val="90000"/>
                </a:lnSpc>
                <a:spcBef>
                  <a:spcPts val="225"/>
                </a:spcBef>
                <a:spcAft>
                  <a:spcPts val="0"/>
                </a:spcAft>
                <a:buClr>
                  <a:srgbClr val="FFFFFF"/>
                </a:buClr>
                <a:buSzPts val="1500"/>
                <a:buFont typeface="Cambria"/>
                <a:buChar char="•"/>
                <a:tabLst/>
                <a:defRPr/>
              </a:pP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Mengevaluasi</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hasil</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belajar</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 </a:t>
              </a:r>
              <a:r>
                <a:rPr kumimoji="0" lang="en-US" sz="1500" b="1" i="0" u="none" strike="noStrike" kern="0" cap="none" spc="0" normalizeH="0" baseline="0" noProof="0" dirty="0" err="1">
                  <a:ln>
                    <a:noFill/>
                  </a:ln>
                  <a:solidFill>
                    <a:schemeClr val="accent4">
                      <a:lumMod val="50000"/>
                      <a:lumOff val="50000"/>
                    </a:schemeClr>
                  </a:solidFill>
                  <a:effectLst/>
                  <a:uLnTx/>
                  <a:uFillTx/>
                  <a:latin typeface="Cambria"/>
                  <a:ea typeface="Cambria"/>
                  <a:cs typeface="Cambria"/>
                  <a:sym typeface="Cambria"/>
                </a:rPr>
                <a:t>Mhs</a:t>
              </a:r>
              <a:r>
                <a:rPr kumimoji="0" lang="en-US"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rPr>
                <a:t>.</a:t>
              </a:r>
              <a:endParaRPr kumimoji="0" sz="1500" b="1" i="0" u="none" strike="noStrike" kern="0" cap="none" spc="0" normalizeH="0" baseline="0" noProof="0" dirty="0">
                <a:ln>
                  <a:noFill/>
                </a:ln>
                <a:solidFill>
                  <a:schemeClr val="accent4">
                    <a:lumMod val="50000"/>
                    <a:lumOff val="50000"/>
                  </a:schemeClr>
                </a:solidFill>
                <a:effectLst/>
                <a:uLnTx/>
                <a:uFillTx/>
                <a:latin typeface="Cambria"/>
                <a:ea typeface="Cambria"/>
                <a:cs typeface="Cambria"/>
                <a:sym typeface="Cambria"/>
              </a:endParaRPr>
            </a:p>
          </p:txBody>
        </p:sp>
      </p:grpSp>
    </p:spTree>
    <p:extLst>
      <p:ext uri="{BB962C8B-B14F-4D97-AF65-F5344CB8AC3E}">
        <p14:creationId xmlns:p14="http://schemas.microsoft.com/office/powerpoint/2010/main" val="93174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1089"/>
        <p:cNvGrpSpPr/>
        <p:nvPr/>
      </p:nvGrpSpPr>
      <p:grpSpPr>
        <a:xfrm>
          <a:off x="0" y="0"/>
          <a:ext cx="0" cy="0"/>
          <a:chOff x="0" y="0"/>
          <a:chExt cx="0" cy="0"/>
        </a:xfrm>
      </p:grpSpPr>
      <p:sp>
        <p:nvSpPr>
          <p:cNvPr id="1090" name="Google Shape;1090;p47"/>
          <p:cNvSpPr txBox="1">
            <a:spLocks noGrp="1"/>
          </p:cNvSpPr>
          <p:nvPr>
            <p:ph type="title"/>
          </p:nvPr>
        </p:nvSpPr>
        <p:spPr>
          <a:xfrm>
            <a:off x="609600" y="274638"/>
            <a:ext cx="10972800" cy="86836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0000"/>
              </a:buClr>
              <a:buSzPts val="4400"/>
              <a:buFont typeface="Impact"/>
              <a:buNone/>
            </a:pPr>
            <a:r>
              <a:rPr lang="en-US">
                <a:solidFill>
                  <a:srgbClr val="000000"/>
                </a:solidFill>
                <a:latin typeface="Impact"/>
                <a:ea typeface="Impact"/>
                <a:cs typeface="Impact"/>
                <a:sym typeface="Impact"/>
              </a:rPr>
              <a:t>8. Project Based Learning (PjBL)</a:t>
            </a:r>
            <a:endParaRPr/>
          </a:p>
        </p:txBody>
      </p:sp>
      <p:grpSp>
        <p:nvGrpSpPr>
          <p:cNvPr id="1091" name="Google Shape;1091;p47"/>
          <p:cNvGrpSpPr/>
          <p:nvPr/>
        </p:nvGrpSpPr>
        <p:grpSpPr>
          <a:xfrm>
            <a:off x="968562" y="1601180"/>
            <a:ext cx="10254875" cy="4524002"/>
            <a:chOff x="358962" y="980"/>
            <a:chExt cx="10254875" cy="4524002"/>
          </a:xfrm>
        </p:grpSpPr>
        <p:sp>
          <p:nvSpPr>
            <p:cNvPr id="1092" name="Google Shape;1092;p47"/>
            <p:cNvSpPr/>
            <p:nvPr/>
          </p:nvSpPr>
          <p:spPr>
            <a:xfrm>
              <a:off x="358962" y="980"/>
              <a:ext cx="2585144" cy="1292572"/>
            </a:xfrm>
            <a:prstGeom prst="roundRect">
              <a:avLst>
                <a:gd name="adj" fmla="val 10000"/>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93" name="Google Shape;1093;p47"/>
            <p:cNvSpPr txBox="1"/>
            <p:nvPr/>
          </p:nvSpPr>
          <p:spPr>
            <a:xfrm>
              <a:off x="396820" y="38838"/>
              <a:ext cx="2509428" cy="1216856"/>
            </a:xfrm>
            <a:prstGeom prst="rect">
              <a:avLst/>
            </a:prstGeom>
            <a:noFill/>
            <a:ln>
              <a:noFill/>
            </a:ln>
          </p:spPr>
          <p:txBody>
            <a:bodyPr spcFirstLastPara="1" wrap="square" lIns="57150" tIns="38100" rIns="57150" bIns="3810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3000" b="1" i="0" u="none" strike="noStrike" kern="0" cap="none" spc="0" normalizeH="0" baseline="0" noProof="0">
                  <a:ln>
                    <a:noFill/>
                  </a:ln>
                  <a:solidFill>
                    <a:srgbClr val="000000"/>
                  </a:solidFill>
                  <a:effectLst/>
                  <a:uLnTx/>
                  <a:uFillTx/>
                  <a:latin typeface="Calibri"/>
                  <a:ea typeface="Calibri"/>
                  <a:cs typeface="Calibri"/>
                  <a:sym typeface="Calibri"/>
                </a:rPr>
                <a:t>Project Based Learning (PjBL)</a:t>
              </a:r>
              <a:endParaRPr kumimoji="0" sz="30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94" name="Google Shape;1094;p47"/>
            <p:cNvSpPr/>
            <p:nvPr/>
          </p:nvSpPr>
          <p:spPr>
            <a:xfrm>
              <a:off x="617476" y="1293552"/>
              <a:ext cx="258514" cy="969429"/>
            </a:xfrm>
            <a:custGeom>
              <a:avLst/>
              <a:gdLst/>
              <a:ahLst/>
              <a:cxnLst/>
              <a:rect l="l" t="t" r="r" b="b"/>
              <a:pathLst>
                <a:path w="120000" h="120000" extrusionOk="0">
                  <a:moveTo>
                    <a:pt x="0" y="0"/>
                  </a:moveTo>
                  <a:lnTo>
                    <a:pt x="0" y="120000"/>
                  </a:lnTo>
                  <a:lnTo>
                    <a:pt x="120000" y="120000"/>
                  </a:lnTo>
                </a:path>
              </a:pathLst>
            </a:custGeom>
            <a:noFill/>
            <a:ln w="12700" cap="flat" cmpd="sng">
              <a:solidFill>
                <a:srgbClr val="1D8A6C"/>
              </a:solidFill>
              <a:prstDash val="solid"/>
              <a:miter lim="800000"/>
              <a:headEnd type="none" w="sm" len="sm"/>
              <a:tailEnd type="none" w="sm" len="sm"/>
            </a:ln>
          </p:spPr>
        </p:sp>
        <p:sp>
          <p:nvSpPr>
            <p:cNvPr id="1095" name="Google Shape;1095;p47"/>
            <p:cNvSpPr/>
            <p:nvPr/>
          </p:nvSpPr>
          <p:spPr>
            <a:xfrm>
              <a:off x="875991" y="1616695"/>
              <a:ext cx="4915207" cy="1292572"/>
            </a:xfrm>
            <a:prstGeom prst="roundRect">
              <a:avLst>
                <a:gd name="adj" fmla="val 10000"/>
              </a:avLst>
            </a:prstGeom>
            <a:solidFill>
              <a:schemeClr val="lt1">
                <a:alpha val="89803"/>
              </a:schemeClr>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96" name="Google Shape;1096;p47"/>
            <p:cNvSpPr txBox="1"/>
            <p:nvPr/>
          </p:nvSpPr>
          <p:spPr>
            <a:xfrm>
              <a:off x="913849" y="1654553"/>
              <a:ext cx="4839491" cy="1216856"/>
            </a:xfrm>
            <a:prstGeom prst="rect">
              <a:avLst/>
            </a:prstGeom>
            <a:noFill/>
            <a:ln>
              <a:noFill/>
            </a:ln>
          </p:spPr>
          <p:txBody>
            <a:bodyPr spcFirstLastPara="1" wrap="square" lIns="34275" tIns="22850" rIns="34275" bIns="22850" anchor="ctr" anchorCtr="0">
              <a:noAutofit/>
            </a:bodyPr>
            <a:lstStyle/>
            <a:p>
              <a:pPr marL="0" marR="0" lvl="0" indent="0" algn="just"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Calibri"/>
                  <a:ea typeface="Calibri"/>
                  <a:cs typeface="Calibri"/>
                  <a:sym typeface="Calibri"/>
                </a:rPr>
                <a:t>metode pembelajaran yang menggunakan proyek/kegiatan sebagai media. Peserta didik melakukan eksplorasi, penilaian, interpretasi, sintesis, dan informasi untuk menghasilkan berbagai bentuk hasil belajar. </a:t>
              </a: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97" name="Google Shape;1097;p47"/>
            <p:cNvSpPr/>
            <p:nvPr/>
          </p:nvSpPr>
          <p:spPr>
            <a:xfrm>
              <a:off x="617476" y="1293552"/>
              <a:ext cx="258514" cy="2585144"/>
            </a:xfrm>
            <a:custGeom>
              <a:avLst/>
              <a:gdLst/>
              <a:ahLst/>
              <a:cxnLst/>
              <a:rect l="l" t="t" r="r" b="b"/>
              <a:pathLst>
                <a:path w="120000" h="120000" extrusionOk="0">
                  <a:moveTo>
                    <a:pt x="0" y="0"/>
                  </a:moveTo>
                  <a:lnTo>
                    <a:pt x="0" y="120000"/>
                  </a:lnTo>
                  <a:lnTo>
                    <a:pt x="120000" y="120000"/>
                  </a:lnTo>
                </a:path>
              </a:pathLst>
            </a:custGeom>
            <a:noFill/>
            <a:ln w="12700" cap="flat" cmpd="sng">
              <a:solidFill>
                <a:srgbClr val="1D8A6C"/>
              </a:solidFill>
              <a:prstDash val="solid"/>
              <a:miter lim="800000"/>
              <a:headEnd type="none" w="sm" len="sm"/>
              <a:tailEnd type="none" w="sm" len="sm"/>
            </a:ln>
          </p:spPr>
        </p:sp>
        <p:sp>
          <p:nvSpPr>
            <p:cNvPr id="1098" name="Google Shape;1098;p47"/>
            <p:cNvSpPr/>
            <p:nvPr/>
          </p:nvSpPr>
          <p:spPr>
            <a:xfrm>
              <a:off x="875991" y="3232410"/>
              <a:ext cx="4822638" cy="1292572"/>
            </a:xfrm>
            <a:prstGeom prst="roundRect">
              <a:avLst>
                <a:gd name="adj" fmla="val 10000"/>
              </a:avLst>
            </a:prstGeom>
            <a:solidFill>
              <a:schemeClr val="lt1">
                <a:alpha val="89803"/>
              </a:schemeClr>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99" name="Google Shape;1099;p47"/>
            <p:cNvSpPr txBox="1"/>
            <p:nvPr/>
          </p:nvSpPr>
          <p:spPr>
            <a:xfrm>
              <a:off x="913849" y="3270268"/>
              <a:ext cx="4746922" cy="1216856"/>
            </a:xfrm>
            <a:prstGeom prst="rect">
              <a:avLst/>
            </a:prstGeom>
            <a:noFill/>
            <a:ln>
              <a:noFill/>
            </a:ln>
          </p:spPr>
          <p:txBody>
            <a:bodyPr spcFirstLastPara="1" wrap="square" lIns="34275" tIns="22850" rIns="34275" bIns="22850" anchor="ctr" anchorCtr="0">
              <a:noAutofit/>
            </a:bodyPr>
            <a:lstStyle/>
            <a:p>
              <a:pPr marL="0" marR="0" lvl="0" indent="0" algn="just"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800" b="0" i="0" u="none" strike="noStrike" kern="0" cap="none" spc="0" normalizeH="0" baseline="0" noProof="0">
                  <a:ln>
                    <a:noFill/>
                  </a:ln>
                  <a:solidFill>
                    <a:srgbClr val="000000"/>
                  </a:solidFill>
                  <a:effectLst/>
                  <a:uLnTx/>
                  <a:uFillTx/>
                  <a:latin typeface="Calibri"/>
                  <a:ea typeface="Calibri"/>
                  <a:cs typeface="Calibri"/>
                  <a:sym typeface="Calibri"/>
                </a:rPr>
                <a:t>metode belajar yang menggunakan masalah sebagai langkah awal dalam mengumpulkan dan mengintegrasikan pengetahuan baru berdasarkan pengalamannya dalam beraktifitas secara nyata</a:t>
              </a: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100" name="Google Shape;1100;p47"/>
            <p:cNvSpPr/>
            <p:nvPr/>
          </p:nvSpPr>
          <p:spPr>
            <a:xfrm>
              <a:off x="5920456" y="980"/>
              <a:ext cx="2585144" cy="1292572"/>
            </a:xfrm>
            <a:prstGeom prst="roundRect">
              <a:avLst>
                <a:gd name="adj" fmla="val 10000"/>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01" name="Google Shape;1101;p47"/>
            <p:cNvSpPr txBox="1"/>
            <p:nvPr/>
          </p:nvSpPr>
          <p:spPr>
            <a:xfrm>
              <a:off x="5958314" y="38838"/>
              <a:ext cx="2509428" cy="1216856"/>
            </a:xfrm>
            <a:prstGeom prst="rect">
              <a:avLst/>
            </a:prstGeom>
            <a:noFill/>
            <a:ln>
              <a:noFill/>
            </a:ln>
          </p:spPr>
          <p:txBody>
            <a:bodyPr spcFirstLastPara="1" wrap="square" lIns="57150" tIns="38100" rIns="57150" bIns="3810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3000" b="1" i="0" u="none" strike="noStrike" kern="0" cap="none" spc="0" normalizeH="0" baseline="0" noProof="0">
                  <a:ln>
                    <a:noFill/>
                  </a:ln>
                  <a:solidFill>
                    <a:srgbClr val="000000"/>
                  </a:solidFill>
                  <a:effectLst/>
                  <a:uLnTx/>
                  <a:uFillTx/>
                  <a:latin typeface="Calibri"/>
                  <a:ea typeface="Calibri"/>
                  <a:cs typeface="Calibri"/>
                  <a:sym typeface="Calibri"/>
                </a:rPr>
                <a:t>Peran Dosen </a:t>
              </a:r>
              <a:endParaRPr kumimoji="0" sz="30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102" name="Google Shape;1102;p47"/>
            <p:cNvSpPr/>
            <p:nvPr/>
          </p:nvSpPr>
          <p:spPr>
            <a:xfrm>
              <a:off x="6178970" y="1293552"/>
              <a:ext cx="258514" cy="969429"/>
            </a:xfrm>
            <a:custGeom>
              <a:avLst/>
              <a:gdLst/>
              <a:ahLst/>
              <a:cxnLst/>
              <a:rect l="l" t="t" r="r" b="b"/>
              <a:pathLst>
                <a:path w="120000" h="120000" extrusionOk="0">
                  <a:moveTo>
                    <a:pt x="0" y="0"/>
                  </a:moveTo>
                  <a:lnTo>
                    <a:pt x="0" y="120000"/>
                  </a:lnTo>
                  <a:lnTo>
                    <a:pt x="120000" y="120000"/>
                  </a:lnTo>
                </a:path>
              </a:pathLst>
            </a:custGeom>
            <a:noFill/>
            <a:ln w="12700" cap="flat" cmpd="sng">
              <a:solidFill>
                <a:srgbClr val="1D8A6C"/>
              </a:solidFill>
              <a:prstDash val="solid"/>
              <a:miter lim="800000"/>
              <a:headEnd type="none" w="sm" len="sm"/>
              <a:tailEnd type="none" w="sm" len="sm"/>
            </a:ln>
          </p:spPr>
        </p:sp>
        <p:sp>
          <p:nvSpPr>
            <p:cNvPr id="1103" name="Google Shape;1103;p47"/>
            <p:cNvSpPr/>
            <p:nvPr/>
          </p:nvSpPr>
          <p:spPr>
            <a:xfrm>
              <a:off x="6437485" y="1616695"/>
              <a:ext cx="4176352" cy="1292572"/>
            </a:xfrm>
            <a:prstGeom prst="roundRect">
              <a:avLst>
                <a:gd name="adj" fmla="val 10000"/>
              </a:avLst>
            </a:prstGeom>
            <a:solidFill>
              <a:schemeClr val="lt1">
                <a:alpha val="89803"/>
              </a:schemeClr>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04" name="Google Shape;1104;p47"/>
            <p:cNvSpPr txBox="1"/>
            <p:nvPr/>
          </p:nvSpPr>
          <p:spPr>
            <a:xfrm>
              <a:off x="6475343" y="1654553"/>
              <a:ext cx="4100636" cy="1216856"/>
            </a:xfrm>
            <a:prstGeom prst="rect">
              <a:avLst/>
            </a:prstGeom>
            <a:noFill/>
            <a:ln>
              <a:noFill/>
            </a:ln>
          </p:spPr>
          <p:txBody>
            <a:bodyPr spcFirstLastPara="1" wrap="square" lIns="45700" tIns="30475" rIns="45700" bIns="3047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pendamping, motivator dan fasilitator bagi mahasiswa</a:t>
              </a:r>
              <a:endParaRPr kumimoji="0" sz="24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Tree>
    <p:extLst>
      <p:ext uri="{BB962C8B-B14F-4D97-AF65-F5344CB8AC3E}">
        <p14:creationId xmlns:p14="http://schemas.microsoft.com/office/powerpoint/2010/main" val="121666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1108"/>
        <p:cNvGrpSpPr/>
        <p:nvPr/>
      </p:nvGrpSpPr>
      <p:grpSpPr>
        <a:xfrm>
          <a:off x="0" y="0"/>
          <a:ext cx="0" cy="0"/>
          <a:chOff x="0" y="0"/>
          <a:chExt cx="0" cy="0"/>
        </a:xfrm>
      </p:grpSpPr>
      <p:grpSp>
        <p:nvGrpSpPr>
          <p:cNvPr id="1109" name="Google Shape;1109;p48"/>
          <p:cNvGrpSpPr/>
          <p:nvPr/>
        </p:nvGrpSpPr>
        <p:grpSpPr>
          <a:xfrm>
            <a:off x="1223170" y="762006"/>
            <a:ext cx="10298825" cy="5362664"/>
            <a:chOff x="613570" y="6"/>
            <a:chExt cx="10298825" cy="5362664"/>
          </a:xfrm>
        </p:grpSpPr>
        <p:sp>
          <p:nvSpPr>
            <p:cNvPr id="1110" name="Google Shape;1110;p48"/>
            <p:cNvSpPr/>
            <p:nvPr/>
          </p:nvSpPr>
          <p:spPr>
            <a:xfrm>
              <a:off x="613570" y="1491"/>
              <a:ext cx="2606575" cy="1303287"/>
            </a:xfrm>
            <a:prstGeom prst="roundRect">
              <a:avLst>
                <a:gd name="adj" fmla="val 10000"/>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11" name="Google Shape;1111;p48"/>
            <p:cNvSpPr txBox="1"/>
            <p:nvPr/>
          </p:nvSpPr>
          <p:spPr>
            <a:xfrm>
              <a:off x="651742" y="39663"/>
              <a:ext cx="2530231" cy="1226943"/>
            </a:xfrm>
            <a:prstGeom prst="rect">
              <a:avLst/>
            </a:prstGeom>
            <a:noFill/>
            <a:ln>
              <a:noFill/>
            </a:ln>
          </p:spPr>
          <p:txBody>
            <a:bodyPr spcFirstLastPara="1" wrap="square" lIns="53325" tIns="35550" rIns="53325" bIns="355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Cambria"/>
                  <a:ea typeface="Cambria"/>
                  <a:cs typeface="Cambria"/>
                  <a:sym typeface="Cambria"/>
                </a:rPr>
                <a:t>Aktivitas Belajar MHS</a:t>
              </a:r>
              <a:endParaRPr kumimoji="0" sz="2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112" name="Google Shape;1112;p48"/>
            <p:cNvSpPr/>
            <p:nvPr/>
          </p:nvSpPr>
          <p:spPr>
            <a:xfrm>
              <a:off x="874228" y="1304779"/>
              <a:ext cx="260657" cy="2191856"/>
            </a:xfrm>
            <a:custGeom>
              <a:avLst/>
              <a:gdLst/>
              <a:ahLst/>
              <a:cxnLst/>
              <a:rect l="l" t="t" r="r" b="b"/>
              <a:pathLst>
                <a:path w="120000" h="120000" extrusionOk="0">
                  <a:moveTo>
                    <a:pt x="0" y="0"/>
                  </a:moveTo>
                  <a:lnTo>
                    <a:pt x="0" y="120000"/>
                  </a:lnTo>
                  <a:lnTo>
                    <a:pt x="120000" y="120000"/>
                  </a:lnTo>
                </a:path>
              </a:pathLst>
            </a:custGeom>
            <a:noFill/>
            <a:ln w="12700" cap="flat" cmpd="sng">
              <a:solidFill>
                <a:srgbClr val="1D8A6C"/>
              </a:solidFill>
              <a:prstDash val="solid"/>
              <a:miter lim="800000"/>
              <a:headEnd type="none" w="sm" len="sm"/>
              <a:tailEnd type="none" w="sm" len="sm"/>
            </a:ln>
          </p:spPr>
        </p:sp>
        <p:sp>
          <p:nvSpPr>
            <p:cNvPr id="1113" name="Google Shape;1113;p48"/>
            <p:cNvSpPr/>
            <p:nvPr/>
          </p:nvSpPr>
          <p:spPr>
            <a:xfrm>
              <a:off x="1134885" y="1630601"/>
              <a:ext cx="3229192" cy="3732069"/>
            </a:xfrm>
            <a:prstGeom prst="roundRect">
              <a:avLst>
                <a:gd name="adj" fmla="val 10000"/>
              </a:avLst>
            </a:prstGeom>
            <a:solidFill>
              <a:schemeClr val="lt1">
                <a:alpha val="89803"/>
              </a:schemeClr>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14" name="Google Shape;1114;p48"/>
            <p:cNvSpPr txBox="1"/>
            <p:nvPr/>
          </p:nvSpPr>
          <p:spPr>
            <a:xfrm>
              <a:off x="1229465" y="1725181"/>
              <a:ext cx="3040032" cy="3542909"/>
            </a:xfrm>
            <a:prstGeom prst="rect">
              <a:avLst/>
            </a:prstGeom>
            <a:noFill/>
            <a:ln>
              <a:noFill/>
            </a:ln>
          </p:spPr>
          <p:txBody>
            <a:bodyPr spcFirstLastPara="1" wrap="square" lIns="24750" tIns="16500" rIns="24750" bIns="16500"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Belajar</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dalam</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kelompok</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kecil</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(3-5)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atau</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belajar</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secara</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individual,</a:t>
              </a:r>
              <a:endParaRPr kumimoji="0" sz="1400" b="0" i="0" u="none" strike="noStrike" kern="0" cap="none" spc="0" normalizeH="0" baseline="0" noProof="0" dirty="0">
                <a:ln>
                  <a:noFill/>
                </a:ln>
                <a:solidFill>
                  <a:srgbClr val="C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Mengerjakan</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tugas</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berupa</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proyek</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yang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telah</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dirancang</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secara</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sistimatis</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a:t>
              </a:r>
              <a:endParaRPr kumimoji="0" sz="1400" b="0" i="0" u="none" strike="noStrike" kern="0" cap="none" spc="0" normalizeH="0" baseline="0" noProof="0" dirty="0">
                <a:ln>
                  <a:noFill/>
                </a:ln>
                <a:solidFill>
                  <a:srgbClr val="C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Belajar</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pengetahuan</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dan</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ketrampilan</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melalui</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proses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pencarian</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dan</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penggalian</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(inquiry),</a:t>
              </a:r>
              <a:endParaRPr kumimoji="0" sz="1400" b="0" i="0" u="none" strike="noStrike" kern="0" cap="none" spc="0" normalizeH="0" baseline="0" noProof="0" dirty="0">
                <a:ln>
                  <a:noFill/>
                </a:ln>
                <a:solidFill>
                  <a:srgbClr val="C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Menunjukan</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kinerja</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dan</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mempertanggung</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jawabkan</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hasil</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kerjanya</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di forum.</a:t>
              </a:r>
              <a:endParaRPr kumimoji="0" sz="1400" b="0" i="0" u="none" strike="noStrike" kern="0" cap="none" spc="0" normalizeH="0" baseline="0" noProof="0" dirty="0">
                <a:ln>
                  <a:noFill/>
                </a:ln>
                <a:solidFill>
                  <a:srgbClr val="C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Membuat</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proposal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projek</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yang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akan</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dikerjakan</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serta</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mempresentasikannya</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 di </a:t>
              </a:r>
              <a:r>
                <a:rPr kumimoji="0" lang="en-US" sz="1300" b="1" i="0" u="none" strike="noStrike" kern="0" cap="none" spc="0" normalizeH="0" baseline="0" noProof="0" dirty="0" err="1">
                  <a:ln>
                    <a:noFill/>
                  </a:ln>
                  <a:solidFill>
                    <a:srgbClr val="C00000"/>
                  </a:solidFill>
                  <a:effectLst/>
                  <a:uLnTx/>
                  <a:uFillTx/>
                  <a:latin typeface="Cambria"/>
                  <a:ea typeface="Cambria"/>
                  <a:cs typeface="Cambria"/>
                  <a:sym typeface="Cambria"/>
                </a:rPr>
                <a:t>kelas</a:t>
              </a:r>
              <a:r>
                <a:rPr kumimoji="0" lang="en-US" sz="1300" b="1" i="0" u="none" strike="noStrike" kern="0" cap="none" spc="0" normalizeH="0" baseline="0" noProof="0" dirty="0">
                  <a:ln>
                    <a:noFill/>
                  </a:ln>
                  <a:solidFill>
                    <a:srgbClr val="C00000"/>
                  </a:solidFill>
                  <a:effectLst/>
                  <a:uLnTx/>
                  <a:uFillTx/>
                  <a:latin typeface="Cambria"/>
                  <a:ea typeface="Cambria"/>
                  <a:cs typeface="Cambria"/>
                  <a:sym typeface="Cambria"/>
                </a:rPr>
                <a:t>.</a:t>
              </a:r>
              <a:endParaRPr kumimoji="0" sz="1300" b="0" i="0" u="none" strike="noStrike" kern="0" cap="none" spc="0" normalizeH="0" baseline="0" noProof="0" dirty="0">
                <a:ln>
                  <a:noFill/>
                </a:ln>
                <a:solidFill>
                  <a:srgbClr val="C00000"/>
                </a:solidFill>
                <a:effectLst/>
                <a:uLnTx/>
                <a:uFillTx/>
                <a:latin typeface="Calibri"/>
                <a:ea typeface="Calibri"/>
                <a:cs typeface="Calibri"/>
                <a:sym typeface="Calibri"/>
              </a:endParaRPr>
            </a:p>
          </p:txBody>
        </p:sp>
        <p:sp>
          <p:nvSpPr>
            <p:cNvPr id="1115" name="Google Shape;1115;p48"/>
            <p:cNvSpPr/>
            <p:nvPr/>
          </p:nvSpPr>
          <p:spPr>
            <a:xfrm>
              <a:off x="4494407" y="1491"/>
              <a:ext cx="2606575" cy="1303287"/>
            </a:xfrm>
            <a:prstGeom prst="roundRect">
              <a:avLst>
                <a:gd name="adj" fmla="val 10000"/>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16" name="Google Shape;1116;p48"/>
            <p:cNvSpPr txBox="1"/>
            <p:nvPr/>
          </p:nvSpPr>
          <p:spPr>
            <a:xfrm>
              <a:off x="4532579" y="39663"/>
              <a:ext cx="2530231" cy="1226943"/>
            </a:xfrm>
            <a:prstGeom prst="rect">
              <a:avLst/>
            </a:prstGeom>
            <a:noFill/>
            <a:ln>
              <a:noFill/>
            </a:ln>
          </p:spPr>
          <p:txBody>
            <a:bodyPr spcFirstLastPara="1" wrap="square" lIns="53325" tIns="35550" rIns="53325" bIns="355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Cambria"/>
                  <a:ea typeface="Cambria"/>
                  <a:cs typeface="Cambria"/>
                  <a:sym typeface="Cambria"/>
                </a:rPr>
                <a:t>Kemampuan yang Diperoleh MHS</a:t>
              </a:r>
              <a:endParaRPr kumimoji="0" sz="2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117" name="Google Shape;1117;p48"/>
            <p:cNvSpPr/>
            <p:nvPr/>
          </p:nvSpPr>
          <p:spPr>
            <a:xfrm>
              <a:off x="4755065" y="1304779"/>
              <a:ext cx="260657" cy="2172848"/>
            </a:xfrm>
            <a:custGeom>
              <a:avLst/>
              <a:gdLst/>
              <a:ahLst/>
              <a:cxnLst/>
              <a:rect l="l" t="t" r="r" b="b"/>
              <a:pathLst>
                <a:path w="120000" h="120000" extrusionOk="0">
                  <a:moveTo>
                    <a:pt x="0" y="0"/>
                  </a:moveTo>
                  <a:lnTo>
                    <a:pt x="0" y="120000"/>
                  </a:lnTo>
                  <a:lnTo>
                    <a:pt x="120000" y="120000"/>
                  </a:lnTo>
                </a:path>
              </a:pathLst>
            </a:custGeom>
            <a:noFill/>
            <a:ln w="12700" cap="flat" cmpd="sng">
              <a:solidFill>
                <a:srgbClr val="1D8A6C"/>
              </a:solidFill>
              <a:prstDash val="solid"/>
              <a:miter lim="800000"/>
              <a:headEnd type="none" w="sm" len="sm"/>
              <a:tailEnd type="none" w="sm" len="sm"/>
            </a:ln>
          </p:spPr>
        </p:sp>
        <p:sp>
          <p:nvSpPr>
            <p:cNvPr id="1118" name="Google Shape;1118;p48"/>
            <p:cNvSpPr/>
            <p:nvPr/>
          </p:nvSpPr>
          <p:spPr>
            <a:xfrm>
              <a:off x="5015722" y="1630601"/>
              <a:ext cx="2941468" cy="3694052"/>
            </a:xfrm>
            <a:prstGeom prst="roundRect">
              <a:avLst>
                <a:gd name="adj" fmla="val 10000"/>
              </a:avLst>
            </a:prstGeom>
            <a:solidFill>
              <a:schemeClr val="lt1">
                <a:alpha val="89803"/>
              </a:schemeClr>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19" name="Google Shape;1119;p48"/>
            <p:cNvSpPr txBox="1"/>
            <p:nvPr/>
          </p:nvSpPr>
          <p:spPr>
            <a:xfrm>
              <a:off x="5101875" y="1716754"/>
              <a:ext cx="2769162" cy="3521746"/>
            </a:xfrm>
            <a:prstGeom prst="rect">
              <a:avLst/>
            </a:prstGeom>
            <a:noFill/>
            <a:ln>
              <a:noFill/>
            </a:ln>
          </p:spPr>
          <p:txBody>
            <a:bodyPr spcFirstLastPara="1" wrap="square" lIns="24750" tIns="16500" rIns="24750" bIns="16500"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Bertanggung</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jawab</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400" b="0" i="0" u="none" strike="noStrike" kern="0" cap="none" spc="0" normalizeH="0" baseline="0" noProof="0" dirty="0">
                <a:ln>
                  <a:noFill/>
                </a:ln>
                <a:solidFill>
                  <a:srgbClr val="00B0F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Terlatih</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membuat</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rancangan</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projek</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400" b="0" i="0" u="none" strike="noStrike" kern="0" cap="none" spc="0" normalizeH="0" baseline="0" noProof="0" dirty="0">
                <a:ln>
                  <a:noFill/>
                </a:ln>
                <a:solidFill>
                  <a:srgbClr val="00B0F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Bekerja</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secara</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sistematik</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menghasilkan</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projek</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yang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efisien</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400" b="0" i="0" u="none" strike="noStrike" kern="0" cap="none" spc="0" normalizeH="0" baseline="0" noProof="0" dirty="0">
                <a:ln>
                  <a:noFill/>
                </a:ln>
                <a:solidFill>
                  <a:srgbClr val="00B0F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Percaya</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diri</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400" b="0" i="0" u="none" strike="noStrike" kern="0" cap="none" spc="0" normalizeH="0" baseline="0" noProof="0" dirty="0">
                <a:ln>
                  <a:noFill/>
                </a:ln>
                <a:solidFill>
                  <a:srgbClr val="00B0F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Taat</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pada</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assas</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400" b="0" i="0" u="none" strike="noStrike" kern="0" cap="none" spc="0" normalizeH="0" baseline="0" noProof="0" dirty="0">
                <a:ln>
                  <a:noFill/>
                </a:ln>
                <a:solidFill>
                  <a:srgbClr val="00B0F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Kreatif</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&amp;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Inovatif</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endParaRPr kumimoji="0" sz="1400" b="0" i="0" u="none" strike="noStrike" kern="0" cap="none" spc="0" normalizeH="0" baseline="0" noProof="0" dirty="0">
                <a:ln>
                  <a:noFill/>
                </a:ln>
                <a:solidFill>
                  <a:srgbClr val="00B0F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Kemampuan</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berkomunikasi</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400" b="0" i="0" u="none" strike="noStrike" kern="0" cap="none" spc="0" normalizeH="0" baseline="0" noProof="0" dirty="0">
                <a:ln>
                  <a:noFill/>
                </a:ln>
                <a:solidFill>
                  <a:srgbClr val="00B0F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Aktualisasi</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400" b="0" i="0" u="none" strike="noStrike" kern="0" cap="none" spc="0" normalizeH="0" baseline="0" noProof="0" dirty="0">
                <a:ln>
                  <a:noFill/>
                </a:ln>
                <a:solidFill>
                  <a:srgbClr val="00B0F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Kemampuan</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menjelaskan</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400" b="0" i="0" u="none" strike="noStrike" kern="0" cap="none" spc="0" normalizeH="0" baseline="0" noProof="0" dirty="0">
                <a:ln>
                  <a:noFill/>
                </a:ln>
                <a:solidFill>
                  <a:srgbClr val="00B0F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Perencanaan</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&amp;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Pengelolaan</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400" b="0" i="0" u="none" strike="noStrike" kern="0" cap="none" spc="0" normalizeH="0" baseline="0" noProof="0" dirty="0">
                <a:ln>
                  <a:noFill/>
                </a:ln>
                <a:solidFill>
                  <a:srgbClr val="00B0F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Kemampuan</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untuk</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memprediksi</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400" b="0" i="0" u="none" strike="noStrike" kern="0" cap="none" spc="0" normalizeH="0" baseline="0" noProof="0" dirty="0">
                <a:ln>
                  <a:noFill/>
                </a:ln>
                <a:solidFill>
                  <a:srgbClr val="00B0F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Kemampuan</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menjalankan</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metoda</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400" b="0" i="0" u="none" strike="noStrike" kern="0" cap="none" spc="0" normalizeH="0" baseline="0" noProof="0" dirty="0">
                <a:ln>
                  <a:noFill/>
                </a:ln>
                <a:solidFill>
                  <a:srgbClr val="00B0F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455"/>
                </a:spcBef>
                <a:spcAft>
                  <a:spcPts val="0"/>
                </a:spcAft>
                <a:buClr>
                  <a:srgbClr val="000000"/>
                </a:buClr>
                <a:buSzTx/>
                <a:buFont typeface="Arial"/>
                <a:buNone/>
                <a:tabLst/>
                <a:defRPr/>
              </a:pPr>
              <a:r>
                <a:rPr kumimoji="0" lang="en-US" sz="1300" b="1" i="0" u="none" strike="noStrike" kern="0" cap="none" spc="0" normalizeH="0" baseline="0" noProof="0" dirty="0" err="1">
                  <a:ln>
                    <a:noFill/>
                  </a:ln>
                  <a:solidFill>
                    <a:srgbClr val="00B0F0"/>
                  </a:solidFill>
                  <a:effectLst/>
                  <a:uLnTx/>
                  <a:uFillTx/>
                  <a:latin typeface="Cambria"/>
                  <a:ea typeface="Cambria"/>
                  <a:cs typeface="Cambria"/>
                  <a:sym typeface="Cambria"/>
                </a:rPr>
                <a:t>Ketepatan</a:t>
              </a:r>
              <a:r>
                <a:rPr kumimoji="0" lang="en-US" sz="13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300" b="0" i="0" u="none" strike="noStrike" kern="0" cap="none" spc="0" normalizeH="0" baseline="0" noProof="0" dirty="0">
                <a:ln>
                  <a:noFill/>
                </a:ln>
                <a:solidFill>
                  <a:srgbClr val="00B0F0"/>
                </a:solidFill>
                <a:effectLst/>
                <a:uLnTx/>
                <a:uFillTx/>
                <a:latin typeface="Calibri"/>
                <a:ea typeface="Calibri"/>
                <a:cs typeface="Calibri"/>
                <a:sym typeface="Calibri"/>
              </a:endParaRPr>
            </a:p>
          </p:txBody>
        </p:sp>
        <p:sp>
          <p:nvSpPr>
            <p:cNvPr id="1120" name="Google Shape;1120;p48"/>
            <p:cNvSpPr/>
            <p:nvPr/>
          </p:nvSpPr>
          <p:spPr>
            <a:xfrm>
              <a:off x="8305794" y="6"/>
              <a:ext cx="2606601" cy="1303287"/>
            </a:xfrm>
            <a:prstGeom prst="roundRect">
              <a:avLst>
                <a:gd name="adj" fmla="val 10000"/>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21" name="Google Shape;1121;p48"/>
            <p:cNvSpPr txBox="1"/>
            <p:nvPr/>
          </p:nvSpPr>
          <p:spPr>
            <a:xfrm>
              <a:off x="8343966" y="38178"/>
              <a:ext cx="2530257" cy="1226943"/>
            </a:xfrm>
            <a:prstGeom prst="rect">
              <a:avLst/>
            </a:prstGeom>
            <a:noFill/>
            <a:ln>
              <a:noFill/>
            </a:ln>
          </p:spPr>
          <p:txBody>
            <a:bodyPr spcFirstLastPara="1" wrap="square" lIns="53325" tIns="35550" rIns="53325" bIns="3555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FFFFFF"/>
                  </a:solidFill>
                  <a:effectLst/>
                  <a:uLnTx/>
                  <a:uFillTx/>
                  <a:latin typeface="Cambria"/>
                  <a:ea typeface="Cambria"/>
                  <a:cs typeface="Cambria"/>
                  <a:sym typeface="Cambria"/>
                </a:rPr>
                <a:t>Aktivitas Dosen</a:t>
              </a:r>
              <a:endParaRPr kumimoji="0" sz="28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1122" name="Google Shape;1122;p48"/>
          <p:cNvSpPr/>
          <p:nvPr/>
        </p:nvSpPr>
        <p:spPr>
          <a:xfrm>
            <a:off x="9372600" y="2362200"/>
            <a:ext cx="2286000" cy="3429000"/>
          </a:xfrm>
          <a:prstGeom prst="roundRect">
            <a:avLst>
              <a:gd name="adj" fmla="val 16667"/>
            </a:avLst>
          </a:prstGeom>
          <a:solidFill>
            <a:schemeClr val="accent1"/>
          </a:solidFill>
          <a:ln w="12700" cap="flat" cmpd="sng">
            <a:solidFill>
              <a:srgbClr val="1D7F66"/>
            </a:solidFill>
            <a:prstDash val="solid"/>
            <a:miter lim="800000"/>
            <a:headEnd type="none" w="sm" len="sm"/>
            <a:tailEnd type="none" w="sm" len="sm"/>
          </a:ln>
        </p:spPr>
        <p:txBody>
          <a:bodyPr spcFirstLastPara="1" wrap="square" lIns="91425" tIns="45700" rIns="91425" bIns="45700" anchor="ctr" anchorCtr="0">
            <a:noAutofit/>
          </a:bodyPr>
          <a:lstStyle/>
          <a:p>
            <a:pPr marL="109538" marR="0" lvl="0" indent="-109538" algn="l" defTabSz="914400" rtl="0" eaLnBrk="1" fontAlgn="auto" latinLnBrk="0" hangingPunct="1">
              <a:lnSpc>
                <a:spcPct val="100000"/>
              </a:lnSpc>
              <a:spcBef>
                <a:spcPts val="0"/>
              </a:spcBef>
              <a:spcAft>
                <a:spcPts val="0"/>
              </a:spcAft>
              <a:buClr>
                <a:srgbClr val="FFFFFF"/>
              </a:buClr>
              <a:buSzPts val="1600"/>
              <a:buFont typeface="Cambria"/>
              <a:buChar char="•"/>
              <a:tabLst/>
              <a:defRPr/>
            </a:pPr>
            <a:r>
              <a:rPr kumimoji="0" lang="en-US" sz="1600" b="1" i="0" u="none" strike="noStrike" kern="0" cap="none" spc="0" normalizeH="0" baseline="0" noProof="0">
                <a:ln>
                  <a:noFill/>
                </a:ln>
                <a:solidFill>
                  <a:srgbClr val="FFFFFF"/>
                </a:solidFill>
                <a:effectLst/>
                <a:uLnTx/>
                <a:uFillTx/>
                <a:latin typeface="Cambria"/>
                <a:ea typeface="Cambria"/>
                <a:cs typeface="Cambria"/>
                <a:sym typeface="Cambria"/>
              </a:rPr>
              <a:t>Merumuskan tugas dan melakukan proses pembimbingan,</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109538" marR="0" lvl="0" indent="-109538" algn="l" defTabSz="914400" rtl="0" eaLnBrk="1" fontAlgn="auto" latinLnBrk="0" hangingPunct="1">
              <a:lnSpc>
                <a:spcPct val="100000"/>
              </a:lnSpc>
              <a:spcBef>
                <a:spcPts val="0"/>
              </a:spcBef>
              <a:spcAft>
                <a:spcPts val="0"/>
              </a:spcAft>
              <a:buClr>
                <a:srgbClr val="FFFFFF"/>
              </a:buClr>
              <a:buSzPts val="1600"/>
              <a:buFont typeface="Cambria"/>
              <a:buChar char="•"/>
              <a:tabLst/>
              <a:defRPr/>
            </a:pPr>
            <a:r>
              <a:rPr kumimoji="0" lang="en-US" sz="1600" b="1" i="0" u="none" strike="noStrike" kern="0" cap="none" spc="0" normalizeH="0" baseline="0" noProof="0">
                <a:ln>
                  <a:noFill/>
                </a:ln>
                <a:solidFill>
                  <a:srgbClr val="FFFFFF"/>
                </a:solidFill>
                <a:effectLst/>
                <a:uLnTx/>
                <a:uFillTx/>
                <a:latin typeface="Cambria"/>
                <a:ea typeface="Cambria"/>
                <a:cs typeface="Cambria"/>
                <a:sym typeface="Cambria"/>
              </a:rPr>
              <a:t>Sebagai fasilitator, motivator dan fasilitator,</a:t>
            </a:r>
            <a:endParaRPr kumimoji="0" sz="1400" b="1" i="0" u="none" strike="noStrike" kern="0" cap="none" spc="0" normalizeH="0" baseline="0" noProof="0">
              <a:ln>
                <a:noFill/>
              </a:ln>
              <a:solidFill>
                <a:srgbClr val="FFFFFF"/>
              </a:solidFill>
              <a:effectLst/>
              <a:uLnTx/>
              <a:uFillTx/>
              <a:latin typeface="Cambria"/>
              <a:ea typeface="Cambria"/>
              <a:cs typeface="Cambria"/>
              <a:sym typeface="Cambria"/>
            </a:endParaRPr>
          </a:p>
          <a:p>
            <a:pPr marL="109538" marR="0" lvl="0" indent="-109538" algn="l" defTabSz="914400" rtl="0" eaLnBrk="1" fontAlgn="auto" latinLnBrk="0" hangingPunct="1">
              <a:lnSpc>
                <a:spcPct val="100000"/>
              </a:lnSpc>
              <a:spcBef>
                <a:spcPts val="0"/>
              </a:spcBef>
              <a:spcAft>
                <a:spcPts val="0"/>
              </a:spcAft>
              <a:buClr>
                <a:srgbClr val="FFFFFF"/>
              </a:buClr>
              <a:buSzPts val="1600"/>
              <a:buFont typeface="Cambria"/>
              <a:buChar char="•"/>
              <a:tabLst/>
              <a:defRPr/>
            </a:pPr>
            <a:r>
              <a:rPr kumimoji="0" lang="en-US" sz="1600" b="1" i="0" u="none" strike="noStrike" kern="0" cap="none" spc="0" normalizeH="0" baseline="0" noProof="0">
                <a:ln>
                  <a:noFill/>
                </a:ln>
                <a:solidFill>
                  <a:srgbClr val="FFFFFF"/>
                </a:solidFill>
                <a:effectLst/>
                <a:uLnTx/>
                <a:uFillTx/>
                <a:latin typeface="Cambria"/>
                <a:ea typeface="Cambria"/>
                <a:cs typeface="Cambria"/>
                <a:sym typeface="Cambria"/>
              </a:rPr>
              <a:t>Melakukan evaluasi terhadap kinerja Mhs. </a:t>
            </a:r>
            <a:endParaRPr kumimoji="0" sz="1600" b="0" i="0" u="none" strike="noStrike" kern="0" cap="none" spc="0" normalizeH="0" baseline="0" noProof="0">
              <a:ln>
                <a:noFill/>
              </a:ln>
              <a:solidFill>
                <a:srgbClr val="FFFFFF"/>
              </a:solidFill>
              <a:effectLst/>
              <a:uLnTx/>
              <a:uFillTx/>
              <a:latin typeface="Calibri"/>
              <a:ea typeface="Calibri"/>
              <a:cs typeface="Calibri"/>
              <a:sym typeface="Calibri"/>
            </a:endParaRPr>
          </a:p>
        </p:txBody>
      </p:sp>
      <p:cxnSp>
        <p:nvCxnSpPr>
          <p:cNvPr id="1123" name="Google Shape;1123;p48"/>
          <p:cNvCxnSpPr/>
          <p:nvPr/>
        </p:nvCxnSpPr>
        <p:spPr>
          <a:xfrm rot="5400000">
            <a:off x="7886700" y="3086100"/>
            <a:ext cx="2209800" cy="0"/>
          </a:xfrm>
          <a:prstGeom prst="straightConnector1">
            <a:avLst/>
          </a:prstGeom>
          <a:noFill/>
          <a:ln w="9525" cap="flat" cmpd="sng">
            <a:solidFill>
              <a:srgbClr val="002060"/>
            </a:solidFill>
            <a:prstDash val="solid"/>
            <a:miter lim="800000"/>
            <a:headEnd type="none" w="sm" len="sm"/>
            <a:tailEnd type="none" w="sm" len="sm"/>
          </a:ln>
        </p:spPr>
      </p:cxnSp>
      <p:cxnSp>
        <p:nvCxnSpPr>
          <p:cNvPr id="1124" name="Google Shape;1124;p48"/>
          <p:cNvCxnSpPr/>
          <p:nvPr/>
        </p:nvCxnSpPr>
        <p:spPr>
          <a:xfrm>
            <a:off x="8991600" y="4191000"/>
            <a:ext cx="381000" cy="0"/>
          </a:xfrm>
          <a:prstGeom prst="straightConnector1">
            <a:avLst/>
          </a:prstGeom>
          <a:noFill/>
          <a:ln w="9525" cap="flat" cmpd="sng">
            <a:solidFill>
              <a:schemeClr val="accent1"/>
            </a:solidFill>
            <a:prstDash val="solid"/>
            <a:miter lim="800000"/>
            <a:headEnd type="none" w="sm" len="sm"/>
            <a:tailEnd type="none" w="sm" len="sm"/>
          </a:ln>
        </p:spPr>
      </p:cxnSp>
      <p:sp>
        <p:nvSpPr>
          <p:cNvPr id="1125" name="Google Shape;1125;p48"/>
          <p:cNvSpPr/>
          <p:nvPr/>
        </p:nvSpPr>
        <p:spPr>
          <a:xfrm>
            <a:off x="3810000" y="1295400"/>
            <a:ext cx="1295400" cy="76200"/>
          </a:xfrm>
          <a:prstGeom prst="rightArrow">
            <a:avLst>
              <a:gd name="adj1" fmla="val 50000"/>
              <a:gd name="adj2" fmla="val 50000"/>
            </a:avLst>
          </a:prstGeom>
          <a:solidFill>
            <a:schemeClr val="accent1"/>
          </a:solidFill>
          <a:ln w="12700" cap="flat" cmpd="sng">
            <a:solidFill>
              <a:srgbClr val="1D7F6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126" name="Google Shape;1126;p48"/>
          <p:cNvSpPr/>
          <p:nvPr/>
        </p:nvSpPr>
        <p:spPr>
          <a:xfrm>
            <a:off x="7696200" y="1371600"/>
            <a:ext cx="1143000" cy="45719"/>
          </a:xfrm>
          <a:prstGeom prst="rightArrow">
            <a:avLst>
              <a:gd name="adj1" fmla="val 50000"/>
              <a:gd name="adj2" fmla="val 50000"/>
            </a:avLst>
          </a:prstGeom>
          <a:solidFill>
            <a:schemeClr val="accent1"/>
          </a:solidFill>
          <a:ln w="12700" cap="flat" cmpd="sng">
            <a:solidFill>
              <a:srgbClr val="1D7F6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845261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1130"/>
        <p:cNvGrpSpPr/>
        <p:nvPr/>
      </p:nvGrpSpPr>
      <p:grpSpPr>
        <a:xfrm>
          <a:off x="0" y="0"/>
          <a:ext cx="0" cy="0"/>
          <a:chOff x="0" y="0"/>
          <a:chExt cx="0" cy="0"/>
        </a:xfrm>
      </p:grpSpPr>
      <p:sp>
        <p:nvSpPr>
          <p:cNvPr id="1131" name="Google Shape;1131;p49"/>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400"/>
              <a:buFont typeface="Impact"/>
              <a:buNone/>
            </a:pPr>
            <a:r>
              <a:rPr lang="en-US">
                <a:latin typeface="Impact"/>
                <a:ea typeface="Impact"/>
                <a:cs typeface="Impact"/>
                <a:sym typeface="Impact"/>
              </a:rPr>
              <a:t>9. Problem Based Learning &amp; Inquiry (PBL)</a:t>
            </a:r>
            <a:endParaRPr/>
          </a:p>
        </p:txBody>
      </p:sp>
      <p:grpSp>
        <p:nvGrpSpPr>
          <p:cNvPr id="1132" name="Google Shape;1132;p49"/>
          <p:cNvGrpSpPr/>
          <p:nvPr/>
        </p:nvGrpSpPr>
        <p:grpSpPr>
          <a:xfrm>
            <a:off x="609600" y="1600200"/>
            <a:ext cx="10972799" cy="4525962"/>
            <a:chOff x="0" y="0"/>
            <a:chExt cx="10972799" cy="4525962"/>
          </a:xfrm>
        </p:grpSpPr>
        <p:sp>
          <p:nvSpPr>
            <p:cNvPr id="1133" name="Google Shape;1133;p49"/>
            <p:cNvSpPr/>
            <p:nvPr/>
          </p:nvSpPr>
          <p:spPr>
            <a:xfrm>
              <a:off x="0" y="0"/>
              <a:ext cx="9326880" cy="2036683"/>
            </a:xfrm>
            <a:prstGeom prst="roundRect">
              <a:avLst>
                <a:gd name="adj" fmla="val 10000"/>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34" name="Google Shape;1134;p49"/>
            <p:cNvSpPr txBox="1"/>
            <p:nvPr/>
          </p:nvSpPr>
          <p:spPr>
            <a:xfrm>
              <a:off x="59652" y="59652"/>
              <a:ext cx="7221809" cy="1917379"/>
            </a:xfrm>
            <a:prstGeom prst="rect">
              <a:avLst/>
            </a:prstGeom>
            <a:noFill/>
            <a:ln>
              <a:noFill/>
            </a:ln>
          </p:spPr>
          <p:txBody>
            <a:bodyPr spcFirstLastPara="1" wrap="square" lIns="87625" tIns="87625" rIns="87625" bIns="87625"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300" b="1" i="0" u="none" strike="noStrike" kern="0" cap="none" spc="0" normalizeH="0" baseline="0" noProof="0">
                  <a:ln>
                    <a:noFill/>
                  </a:ln>
                  <a:solidFill>
                    <a:srgbClr val="FFFFFF"/>
                  </a:solidFill>
                  <a:effectLst/>
                  <a:uLnTx/>
                  <a:uFillTx/>
                  <a:latin typeface="Calibri"/>
                  <a:ea typeface="Calibri"/>
                  <a:cs typeface="Calibri"/>
                  <a:sym typeface="Calibri"/>
                </a:rPr>
                <a:t>Problem Based Learning (PBL)</a:t>
              </a:r>
              <a:r>
                <a:rPr kumimoji="0" lang="en-US" sz="2300" b="0" i="0" u="none" strike="noStrike" kern="0" cap="none" spc="0" normalizeH="0" baseline="0" noProof="0">
                  <a:ln>
                    <a:noFill/>
                  </a:ln>
                  <a:solidFill>
                    <a:srgbClr val="FFFFFF"/>
                  </a:solidFill>
                  <a:effectLst/>
                  <a:uLnTx/>
                  <a:uFillTx/>
                  <a:latin typeface="Calibri"/>
                  <a:ea typeface="Calibri"/>
                  <a:cs typeface="Calibri"/>
                  <a:sym typeface="Calibri"/>
                </a:rPr>
                <a:t> adalah metode pembelajaran yang menggunakan masalah sebagai fokus belajar untuk mengembangkan ketrampilan memecahkan masalah, penguasaan materi dan pengaturan diri. </a:t>
              </a: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90000"/>
                </a:lnSpc>
                <a:spcBef>
                  <a:spcPts val="805"/>
                </a:spcBef>
                <a:spcAft>
                  <a:spcPts val="0"/>
                </a:spcAft>
                <a:buClr>
                  <a:srgbClr val="000000"/>
                </a:buClr>
                <a:buSzTx/>
                <a:buFont typeface="Arial"/>
                <a:buNone/>
                <a:tabLst/>
                <a:defRPr/>
              </a:pPr>
              <a:r>
                <a:rPr kumimoji="0" lang="en-US" sz="2300" b="0" i="0" u="none" strike="noStrike" kern="0" cap="none" spc="0" normalizeH="0" baseline="0" noProof="0">
                  <a:ln>
                    <a:noFill/>
                  </a:ln>
                  <a:solidFill>
                    <a:srgbClr val="FFFFFF"/>
                  </a:solidFill>
                  <a:effectLst/>
                  <a:uLnTx/>
                  <a:uFillTx/>
                  <a:latin typeface="Calibri"/>
                  <a:ea typeface="Calibri"/>
                  <a:cs typeface="Calibri"/>
                  <a:sym typeface="Calibri"/>
                </a:rPr>
                <a:t>(Sumber: Hmelo-Silver, 2004; Serafino &amp; Cicchelli, 2005)</a:t>
              </a:r>
              <a:endParaRPr kumimoji="0" sz="23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135" name="Google Shape;1135;p49"/>
            <p:cNvSpPr/>
            <p:nvPr/>
          </p:nvSpPr>
          <p:spPr>
            <a:xfrm>
              <a:off x="1645919" y="2489279"/>
              <a:ext cx="9326880" cy="2036683"/>
            </a:xfrm>
            <a:prstGeom prst="roundRect">
              <a:avLst>
                <a:gd name="adj" fmla="val 10000"/>
              </a:avLst>
            </a:prstGeom>
            <a:solidFill>
              <a:srgbClr val="26AF8A"/>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36" name="Google Shape;1136;p49"/>
            <p:cNvSpPr txBox="1"/>
            <p:nvPr/>
          </p:nvSpPr>
          <p:spPr>
            <a:xfrm>
              <a:off x="1705571" y="2548931"/>
              <a:ext cx="6237811" cy="1917379"/>
            </a:xfrm>
            <a:prstGeom prst="rect">
              <a:avLst/>
            </a:prstGeom>
            <a:noFill/>
            <a:ln>
              <a:noFill/>
            </a:ln>
          </p:spPr>
          <p:txBody>
            <a:bodyPr spcFirstLastPara="1" wrap="square" lIns="87625" tIns="87625" rIns="87625" bIns="87625" anchor="ctr" anchorCtr="0">
              <a:noAutofit/>
            </a:bodyPr>
            <a:lstStyle/>
            <a:p>
              <a:pPr marL="0" marR="0" lvl="0" indent="0" algn="l" defTabSz="914400" rtl="0" eaLnBrk="1" fontAlgn="auto" latinLnBrk="0" hangingPunct="1">
                <a:lnSpc>
                  <a:spcPct val="90000"/>
                </a:lnSpc>
                <a:spcBef>
                  <a:spcPts val="0"/>
                </a:spcBef>
                <a:spcAft>
                  <a:spcPts val="0"/>
                </a:spcAft>
                <a:buClr>
                  <a:srgbClr val="000000"/>
                </a:buClr>
                <a:buSzTx/>
                <a:buFont typeface="Arial"/>
                <a:buNone/>
                <a:tabLst/>
                <a:defRPr/>
              </a:pPr>
              <a:r>
                <a:rPr kumimoji="0" lang="en-US" sz="2300" b="1" i="0" u="none" strike="noStrike" kern="0" cap="none" spc="0" normalizeH="0" baseline="0" noProof="0">
                  <a:ln>
                    <a:noFill/>
                  </a:ln>
                  <a:solidFill>
                    <a:srgbClr val="FFFFFF"/>
                  </a:solidFill>
                  <a:effectLst/>
                  <a:uLnTx/>
                  <a:uFillTx/>
                  <a:latin typeface="Calibri"/>
                  <a:ea typeface="Calibri"/>
                  <a:cs typeface="Calibri"/>
                  <a:sym typeface="Calibri"/>
                </a:rPr>
                <a:t>Peran Dosen </a:t>
              </a:r>
              <a:r>
                <a:rPr kumimoji="0" lang="en-US" sz="2300" b="0" i="0" u="none" strike="noStrike" kern="0" cap="none" spc="0" normalizeH="0" baseline="0" noProof="0">
                  <a:ln>
                    <a:noFill/>
                  </a:ln>
                  <a:solidFill>
                    <a:srgbClr val="FFFFFF"/>
                  </a:solidFill>
                  <a:effectLst/>
                  <a:uLnTx/>
                  <a:uFillTx/>
                  <a:latin typeface="Calibri"/>
                  <a:ea typeface="Calibri"/>
                  <a:cs typeface="Calibri"/>
                  <a:sym typeface="Calibri"/>
                </a:rPr>
                <a:t>sebagai pendamping, motivator dan fasilitator bagi mahasiswa dalam belajar menyelasikan masalah-masalah</a:t>
              </a:r>
              <a:endParaRPr kumimoji="0" sz="23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137" name="Google Shape;1137;p49"/>
            <p:cNvSpPr/>
            <p:nvPr/>
          </p:nvSpPr>
          <p:spPr>
            <a:xfrm>
              <a:off x="8003035" y="1601059"/>
              <a:ext cx="1323844" cy="1323844"/>
            </a:xfrm>
            <a:prstGeom prst="downArrow">
              <a:avLst>
                <a:gd name="adj1" fmla="val 55000"/>
                <a:gd name="adj2" fmla="val 45000"/>
              </a:avLst>
            </a:prstGeom>
            <a:solidFill>
              <a:srgbClr val="CBE2DA">
                <a:alpha val="89803"/>
              </a:srgbClr>
            </a:solidFill>
            <a:ln w="12700" cap="flat" cmpd="sng">
              <a:solidFill>
                <a:srgbClr val="CBE2DA">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38" name="Google Shape;1138;p49"/>
            <p:cNvSpPr txBox="1"/>
            <p:nvPr/>
          </p:nvSpPr>
          <p:spPr>
            <a:xfrm>
              <a:off x="8300900" y="1601059"/>
              <a:ext cx="728114" cy="996193"/>
            </a:xfrm>
            <a:prstGeom prst="rect">
              <a:avLst/>
            </a:prstGeom>
            <a:noFill/>
            <a:ln>
              <a:noFill/>
            </a:ln>
          </p:spPr>
          <p:txBody>
            <a:bodyPr spcFirstLastPara="1" wrap="square" lIns="45700" tIns="45700" rIns="45700" bIns="4570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Tree>
    <p:extLst>
      <p:ext uri="{BB962C8B-B14F-4D97-AF65-F5344CB8AC3E}">
        <p14:creationId xmlns:p14="http://schemas.microsoft.com/office/powerpoint/2010/main" val="3476749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1142"/>
        <p:cNvGrpSpPr/>
        <p:nvPr/>
      </p:nvGrpSpPr>
      <p:grpSpPr>
        <a:xfrm>
          <a:off x="0" y="0"/>
          <a:ext cx="0" cy="0"/>
          <a:chOff x="0" y="0"/>
          <a:chExt cx="0" cy="0"/>
        </a:xfrm>
      </p:grpSpPr>
      <p:grpSp>
        <p:nvGrpSpPr>
          <p:cNvPr id="1143" name="Google Shape;1143;p50"/>
          <p:cNvGrpSpPr/>
          <p:nvPr/>
        </p:nvGrpSpPr>
        <p:grpSpPr>
          <a:xfrm>
            <a:off x="609600" y="615761"/>
            <a:ext cx="10972799" cy="5504239"/>
            <a:chOff x="0" y="6161"/>
            <a:chExt cx="10972799" cy="5504239"/>
          </a:xfrm>
        </p:grpSpPr>
        <p:sp>
          <p:nvSpPr>
            <p:cNvPr id="1144" name="Google Shape;1144;p50"/>
            <p:cNvSpPr/>
            <p:nvPr/>
          </p:nvSpPr>
          <p:spPr>
            <a:xfrm rot="5400000">
              <a:off x="-294261" y="300422"/>
              <a:ext cx="1961741" cy="1373219"/>
            </a:xfrm>
            <a:prstGeom prst="chevron">
              <a:avLst>
                <a:gd name="adj" fmla="val 50000"/>
              </a:avLst>
            </a:prstGeom>
            <a:solidFill>
              <a:srgbClr val="26AF8A"/>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45" name="Google Shape;1145;p50"/>
            <p:cNvSpPr txBox="1"/>
            <p:nvPr/>
          </p:nvSpPr>
          <p:spPr>
            <a:xfrm>
              <a:off x="1" y="692771"/>
              <a:ext cx="1373219" cy="588522"/>
            </a:xfrm>
            <a:prstGeom prst="rect">
              <a:avLst/>
            </a:prstGeom>
            <a:noFill/>
            <a:ln>
              <a:noFill/>
            </a:ln>
          </p:spPr>
          <p:txBody>
            <a:bodyPr spcFirstLastPara="1" wrap="square" lIns="8875" tIns="8875" rIns="8875" bIns="887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FFFFFF"/>
                  </a:solidFill>
                  <a:effectLst/>
                  <a:uLnTx/>
                  <a:uFillTx/>
                  <a:latin typeface="Cambria"/>
                  <a:ea typeface="Cambria"/>
                  <a:cs typeface="Cambria"/>
                  <a:sym typeface="Cambria"/>
                </a:rPr>
                <a:t>Aktivitas Belajar MHS</a:t>
              </a: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146" name="Google Shape;1146;p50"/>
            <p:cNvSpPr/>
            <p:nvPr/>
          </p:nvSpPr>
          <p:spPr>
            <a:xfrm rot="5400000">
              <a:off x="5535443" y="-4156062"/>
              <a:ext cx="1275132" cy="9599580"/>
            </a:xfrm>
            <a:prstGeom prst="round2SameRect">
              <a:avLst>
                <a:gd name="adj1" fmla="val 16667"/>
                <a:gd name="adj2" fmla="val 0"/>
              </a:avLst>
            </a:prstGeom>
            <a:solidFill>
              <a:schemeClr val="lt1">
                <a:alpha val="89803"/>
              </a:schemeClr>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47" name="Google Shape;1147;p50"/>
            <p:cNvSpPr txBox="1"/>
            <p:nvPr/>
          </p:nvSpPr>
          <p:spPr>
            <a:xfrm>
              <a:off x="1373220" y="68408"/>
              <a:ext cx="9537333" cy="1150638"/>
            </a:xfrm>
            <a:prstGeom prst="rect">
              <a:avLst/>
            </a:prstGeom>
            <a:noFill/>
            <a:ln>
              <a:noFill/>
            </a:ln>
          </p:spPr>
          <p:txBody>
            <a:bodyPr spcFirstLastPara="1" wrap="square" lIns="85325" tIns="7600" rIns="7600" bIns="7600" anchor="ctr" anchorCtr="0">
              <a:noAutofit/>
            </a:bodyPr>
            <a:lstStyle/>
            <a:p>
              <a:pPr marL="114300" marR="0" lvl="1" indent="-114300" algn="l" defTabSz="914400" rtl="0" eaLnBrk="1" fontAlgn="auto" latinLnBrk="0" hangingPunct="1">
                <a:lnSpc>
                  <a:spcPct val="90000"/>
                </a:lnSpc>
                <a:spcBef>
                  <a:spcPts val="0"/>
                </a:spcBef>
                <a:spcAft>
                  <a:spcPts val="0"/>
                </a:spcAft>
                <a:buClr>
                  <a:srgbClr val="FFFFFF"/>
                </a:buClr>
                <a:buSzPts val="1200"/>
                <a:buFont typeface="Cambria"/>
                <a:buChar char="•"/>
                <a:tabLst/>
                <a:defRPr/>
              </a:pP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Belajar</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dalam</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kelompok</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kecil</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(3-5)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atau</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belajar</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secara</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individual,</a:t>
              </a:r>
              <a:endParaRPr kumimoji="0" sz="1200" b="0" i="0" u="none" strike="noStrike" kern="0" cap="none" spc="0" normalizeH="0" baseline="0" noProof="0" dirty="0">
                <a:ln>
                  <a:noFill/>
                </a:ln>
                <a:solidFill>
                  <a:srgbClr val="00B0F0"/>
                </a:solidFill>
                <a:effectLst/>
                <a:uLnTx/>
                <a:uFillTx/>
                <a:latin typeface="Calibri"/>
                <a:ea typeface="Calibri"/>
                <a:cs typeface="Calibri"/>
                <a:sym typeface="Calibri"/>
              </a:endParaRPr>
            </a:p>
            <a:p>
              <a:pPr marL="114300" marR="0" lvl="1" indent="-114300" algn="l" defTabSz="914400" rtl="0" eaLnBrk="1" fontAlgn="auto" latinLnBrk="0" hangingPunct="1">
                <a:lnSpc>
                  <a:spcPct val="90000"/>
                </a:lnSpc>
                <a:spcBef>
                  <a:spcPts val="180"/>
                </a:spcBef>
                <a:spcAft>
                  <a:spcPts val="0"/>
                </a:spcAft>
                <a:buClr>
                  <a:srgbClr val="FFFFFF"/>
                </a:buClr>
                <a:buSzPts val="1200"/>
                <a:buFont typeface="Cambria"/>
                <a:buChar char="•"/>
                <a:tabLst/>
                <a:defRPr/>
              </a:pP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Menerima</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masalah</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sesuai</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dengan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kompetensi</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tujuan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pembelajaran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200" b="1" i="0" u="none" strike="noStrike" kern="0" cap="none" spc="0" normalizeH="0" baseline="0" noProof="0" dirty="0">
                <a:ln>
                  <a:noFill/>
                </a:ln>
                <a:solidFill>
                  <a:srgbClr val="00B0F0"/>
                </a:solidFill>
                <a:effectLst/>
                <a:uLnTx/>
                <a:uFillTx/>
                <a:latin typeface="Cambria"/>
                <a:ea typeface="Cambria"/>
                <a:cs typeface="Cambria"/>
                <a:sym typeface="Cambria"/>
              </a:endParaRPr>
            </a:p>
            <a:p>
              <a:pPr marL="114300" marR="0" lvl="1" indent="-114300" algn="l" defTabSz="914400" rtl="0" eaLnBrk="1" fontAlgn="auto" latinLnBrk="0" hangingPunct="1">
                <a:lnSpc>
                  <a:spcPct val="90000"/>
                </a:lnSpc>
                <a:spcBef>
                  <a:spcPts val="180"/>
                </a:spcBef>
                <a:spcAft>
                  <a:spcPts val="0"/>
                </a:spcAft>
                <a:buClr>
                  <a:srgbClr val="FFFFFF"/>
                </a:buClr>
                <a:buSzPts val="1200"/>
                <a:buFont typeface="Cambria"/>
                <a:buChar char="•"/>
                <a:tabLst/>
                <a:defRPr/>
              </a:pP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Belajar</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dengan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menggali</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mencari</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informasi</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(inquiry),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serta</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memanfaatkan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informasi</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tsb</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untuk</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memecahkan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masalah</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faktual</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yang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sedang</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dihadapi</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200" b="1" i="0" u="none" strike="noStrike" kern="0" cap="none" spc="0" normalizeH="0" baseline="0" noProof="0" dirty="0">
                <a:ln>
                  <a:noFill/>
                </a:ln>
                <a:solidFill>
                  <a:srgbClr val="00B0F0"/>
                </a:solidFill>
                <a:effectLst/>
                <a:uLnTx/>
                <a:uFillTx/>
                <a:latin typeface="Cambria"/>
                <a:ea typeface="Cambria"/>
                <a:cs typeface="Cambria"/>
                <a:sym typeface="Cambria"/>
              </a:endParaRPr>
            </a:p>
            <a:p>
              <a:pPr marL="114300" marR="0" lvl="1" indent="-114300" algn="l" defTabSz="914400" rtl="0" eaLnBrk="1" fontAlgn="auto" latinLnBrk="0" hangingPunct="1">
                <a:lnSpc>
                  <a:spcPct val="90000"/>
                </a:lnSpc>
                <a:spcBef>
                  <a:spcPts val="180"/>
                </a:spcBef>
                <a:spcAft>
                  <a:spcPts val="0"/>
                </a:spcAft>
                <a:buClr>
                  <a:srgbClr val="FFFFFF"/>
                </a:buClr>
                <a:buSzPts val="1200"/>
                <a:buFont typeface="Cambria"/>
                <a:buChar char="•"/>
                <a:tabLst/>
                <a:defRPr/>
              </a:pP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Menganalisis</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strategi</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pemecahan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masalah</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200" b="1" i="0" u="none" strike="noStrike" kern="0" cap="none" spc="0" normalizeH="0" baseline="0" noProof="0" dirty="0">
                <a:ln>
                  <a:noFill/>
                </a:ln>
                <a:solidFill>
                  <a:srgbClr val="00B0F0"/>
                </a:solidFill>
                <a:effectLst/>
                <a:uLnTx/>
                <a:uFillTx/>
                <a:latin typeface="Cambria"/>
                <a:ea typeface="Cambria"/>
                <a:cs typeface="Cambria"/>
                <a:sym typeface="Cambria"/>
              </a:endParaRPr>
            </a:p>
            <a:p>
              <a:pPr marL="114300" marR="0" lvl="1" indent="-114300" algn="l" defTabSz="914400" rtl="0" eaLnBrk="1" fontAlgn="auto" latinLnBrk="0" hangingPunct="1">
                <a:lnSpc>
                  <a:spcPct val="90000"/>
                </a:lnSpc>
                <a:spcBef>
                  <a:spcPts val="180"/>
                </a:spcBef>
                <a:spcAft>
                  <a:spcPts val="0"/>
                </a:spcAft>
                <a:buClr>
                  <a:srgbClr val="FFFFFF"/>
                </a:buClr>
                <a:buSzPts val="1200"/>
                <a:buFont typeface="Cambria"/>
                <a:buChar char="•"/>
                <a:tabLst/>
                <a:defRPr/>
              </a:pP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Berdiskusi</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dalam</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kelompok</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200" b="1" i="0" u="none" strike="noStrike" kern="0" cap="none" spc="0" normalizeH="0" baseline="0" noProof="0" dirty="0">
                <a:ln>
                  <a:noFill/>
                </a:ln>
                <a:solidFill>
                  <a:srgbClr val="00B0F0"/>
                </a:solidFill>
                <a:effectLst/>
                <a:uLnTx/>
                <a:uFillTx/>
                <a:latin typeface="Cambria"/>
                <a:ea typeface="Cambria"/>
                <a:cs typeface="Cambria"/>
                <a:sym typeface="Cambria"/>
              </a:endParaRPr>
            </a:p>
            <a:p>
              <a:pPr marL="114300" marR="0" lvl="1" indent="-114300" algn="l" defTabSz="914400" rtl="0" eaLnBrk="1" fontAlgn="auto" latinLnBrk="0" hangingPunct="1">
                <a:lnSpc>
                  <a:spcPct val="90000"/>
                </a:lnSpc>
                <a:spcBef>
                  <a:spcPts val="180"/>
                </a:spcBef>
                <a:spcAft>
                  <a:spcPts val="0"/>
                </a:spcAft>
                <a:buClr>
                  <a:srgbClr val="FFFFFF"/>
                </a:buClr>
                <a:buSzPts val="1200"/>
                <a:buFont typeface="Cambria"/>
                <a:buChar char="•"/>
                <a:tabLst/>
                <a:defRPr/>
              </a:pP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Mempresentasikan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di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kelas</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200" b="1" i="0" u="none" strike="noStrike" kern="0" cap="none" spc="0" normalizeH="0" baseline="0" noProof="0" dirty="0">
                <a:ln>
                  <a:noFill/>
                </a:ln>
                <a:solidFill>
                  <a:srgbClr val="00B0F0"/>
                </a:solidFill>
                <a:effectLst/>
                <a:uLnTx/>
                <a:uFillTx/>
                <a:latin typeface="Cambria"/>
                <a:ea typeface="Cambria"/>
                <a:cs typeface="Cambria"/>
                <a:sym typeface="Cambria"/>
              </a:endParaRPr>
            </a:p>
          </p:txBody>
        </p:sp>
        <p:sp>
          <p:nvSpPr>
            <p:cNvPr id="1148" name="Google Shape;1148;p50"/>
            <p:cNvSpPr/>
            <p:nvPr/>
          </p:nvSpPr>
          <p:spPr>
            <a:xfrm rot="5400000">
              <a:off x="-294261" y="2071671"/>
              <a:ext cx="1961741" cy="1373219"/>
            </a:xfrm>
            <a:prstGeom prst="chevron">
              <a:avLst>
                <a:gd name="adj" fmla="val 50000"/>
              </a:avLst>
            </a:prstGeom>
            <a:solidFill>
              <a:srgbClr val="26AF8A"/>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49" name="Google Shape;1149;p50"/>
            <p:cNvSpPr txBox="1"/>
            <p:nvPr/>
          </p:nvSpPr>
          <p:spPr>
            <a:xfrm>
              <a:off x="1" y="2464020"/>
              <a:ext cx="1373219" cy="588522"/>
            </a:xfrm>
            <a:prstGeom prst="rect">
              <a:avLst/>
            </a:prstGeom>
            <a:noFill/>
            <a:ln>
              <a:noFill/>
            </a:ln>
          </p:spPr>
          <p:txBody>
            <a:bodyPr spcFirstLastPara="1" wrap="square" lIns="8875" tIns="8875" rIns="8875" bIns="887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FFFFFF"/>
                  </a:solidFill>
                  <a:effectLst/>
                  <a:uLnTx/>
                  <a:uFillTx/>
                  <a:latin typeface="Cambria"/>
                  <a:ea typeface="Cambria"/>
                  <a:cs typeface="Cambria"/>
                  <a:sym typeface="Cambria"/>
                </a:rPr>
                <a:t>Kemampuan yang Diperoleh MHS</a:t>
              </a: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150" name="Google Shape;1150;p50"/>
            <p:cNvSpPr/>
            <p:nvPr/>
          </p:nvSpPr>
          <p:spPr>
            <a:xfrm rot="5400000">
              <a:off x="5535443" y="-2384813"/>
              <a:ext cx="1275132" cy="9599580"/>
            </a:xfrm>
            <a:prstGeom prst="round2SameRect">
              <a:avLst>
                <a:gd name="adj1" fmla="val 16667"/>
                <a:gd name="adj2" fmla="val 0"/>
              </a:avLst>
            </a:prstGeom>
            <a:solidFill>
              <a:schemeClr val="lt1">
                <a:alpha val="89803"/>
              </a:schemeClr>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51" name="Google Shape;1151;p50"/>
            <p:cNvSpPr txBox="1"/>
            <p:nvPr/>
          </p:nvSpPr>
          <p:spPr>
            <a:xfrm>
              <a:off x="1373220" y="1839657"/>
              <a:ext cx="9537333" cy="1150638"/>
            </a:xfrm>
            <a:prstGeom prst="rect">
              <a:avLst/>
            </a:prstGeom>
            <a:noFill/>
            <a:ln>
              <a:noFill/>
            </a:ln>
          </p:spPr>
          <p:txBody>
            <a:bodyPr spcFirstLastPara="1" wrap="square" lIns="85325" tIns="7600" rIns="7600" bIns="7600" anchor="ctr" anchorCtr="0">
              <a:noAutofit/>
            </a:bodyPr>
            <a:lstStyle/>
            <a:p>
              <a:pPr marL="114300" marR="0" lvl="1" indent="-114300" algn="l" defTabSz="914400" rtl="0" eaLnBrk="1" fontAlgn="auto" latinLnBrk="0" hangingPunct="1">
                <a:lnSpc>
                  <a:spcPct val="90000"/>
                </a:lnSpc>
                <a:spcBef>
                  <a:spcPts val="0"/>
                </a:spcBef>
                <a:spcAft>
                  <a:spcPts val="0"/>
                </a:spcAft>
                <a:buClr>
                  <a:srgbClr val="FFFFFF"/>
                </a:buClr>
                <a:buSzPts val="1200"/>
                <a:buFont typeface="Cambria"/>
                <a:buChar char="•"/>
                <a:tabLst/>
                <a:defRPr/>
              </a:pP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Terlatih</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menyelesaikan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masalah</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1" u="none" strike="noStrike" kern="0" cap="none" spc="0" normalizeH="0" baseline="0" noProof="0" dirty="0">
                  <a:ln>
                    <a:noFill/>
                  </a:ln>
                  <a:solidFill>
                    <a:srgbClr val="00B0F0"/>
                  </a:solidFill>
                  <a:effectLst/>
                  <a:uLnTx/>
                  <a:uFillTx/>
                  <a:latin typeface="Cambria"/>
                  <a:ea typeface="Cambria"/>
                  <a:cs typeface="Cambria"/>
                  <a:sym typeface="Cambria"/>
                </a:rPr>
                <a:t>problem-solving</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Kemampuan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mencari</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informasi</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baru</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1" u="none" strike="noStrike" kern="0" cap="none" spc="0" normalizeH="0" baseline="0" noProof="0" dirty="0">
                  <a:ln>
                    <a:noFill/>
                  </a:ln>
                  <a:solidFill>
                    <a:srgbClr val="00B0F0"/>
                  </a:solidFill>
                  <a:effectLst/>
                  <a:uLnTx/>
                  <a:uFillTx/>
                  <a:latin typeface="Cambria"/>
                  <a:ea typeface="Cambria"/>
                  <a:cs typeface="Cambria"/>
                  <a:sym typeface="Cambria"/>
                </a:rPr>
                <a:t>inquiry</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Kepekaan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melihat</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masalah</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Ketajaman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analisis</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&amp;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identifikasi</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varibel</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masalah</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Kemampuan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interpretasi</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200" b="0" i="0" u="none" strike="noStrike" kern="0" cap="none" spc="0" normalizeH="0" baseline="0" noProof="0" dirty="0">
                <a:ln>
                  <a:noFill/>
                </a:ln>
                <a:solidFill>
                  <a:srgbClr val="00B0F0"/>
                </a:solidFill>
                <a:effectLst/>
                <a:uLnTx/>
                <a:uFillTx/>
                <a:latin typeface="Calibri"/>
                <a:ea typeface="Calibri"/>
                <a:cs typeface="Calibri"/>
                <a:sym typeface="Calibri"/>
              </a:endParaRPr>
            </a:p>
            <a:p>
              <a:pPr marL="114300" marR="0" lvl="1" indent="-114300" algn="l" defTabSz="914400" rtl="0" eaLnBrk="1" fontAlgn="auto" latinLnBrk="0" hangingPunct="1">
                <a:lnSpc>
                  <a:spcPct val="90000"/>
                </a:lnSpc>
                <a:spcBef>
                  <a:spcPts val="180"/>
                </a:spcBef>
                <a:spcAft>
                  <a:spcPts val="0"/>
                </a:spcAft>
                <a:buClr>
                  <a:srgbClr val="FFFFFF"/>
                </a:buClr>
                <a:buSzPts val="1200"/>
                <a:buFont typeface="Cambria"/>
                <a:buChar char="•"/>
                <a:tabLst/>
                <a:defRPr/>
              </a:pP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Mengambil</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keputusan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Berfikir</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kritis</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Prioritas</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&amp;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Selektif</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Tanggung</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jawab</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Kreatif</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Menggunakan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metoda</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Kemampuan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 life long learning, </a:t>
              </a:r>
              <a:r>
                <a:rPr kumimoji="0" lang="en-US" sz="1200" b="1" i="0" u="none" strike="noStrike" kern="0" cap="none" spc="0" normalizeH="0" baseline="0" noProof="0" dirty="0" err="1">
                  <a:ln>
                    <a:noFill/>
                  </a:ln>
                  <a:solidFill>
                    <a:srgbClr val="00B0F0"/>
                  </a:solidFill>
                  <a:effectLst/>
                  <a:uLnTx/>
                  <a:uFillTx/>
                  <a:latin typeface="Cambria"/>
                  <a:ea typeface="Cambria"/>
                  <a:cs typeface="Cambria"/>
                  <a:sym typeface="Cambria"/>
                </a:rPr>
                <a:t>Kemandirian</a:t>
              </a:r>
              <a:r>
                <a:rPr kumimoji="0" lang="en-US" sz="12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200" b="1" i="0" u="none" strike="noStrike" kern="0" cap="none" spc="0" normalizeH="0" baseline="0" noProof="0" dirty="0">
                <a:ln>
                  <a:noFill/>
                </a:ln>
                <a:solidFill>
                  <a:srgbClr val="00B0F0"/>
                </a:solidFill>
                <a:effectLst/>
                <a:uLnTx/>
                <a:uFillTx/>
                <a:latin typeface="Cambria"/>
                <a:ea typeface="Cambria"/>
                <a:cs typeface="Cambria"/>
                <a:sym typeface="Cambria"/>
              </a:endParaRPr>
            </a:p>
          </p:txBody>
        </p:sp>
        <p:sp>
          <p:nvSpPr>
            <p:cNvPr id="1152" name="Google Shape;1152;p50"/>
            <p:cNvSpPr/>
            <p:nvPr/>
          </p:nvSpPr>
          <p:spPr>
            <a:xfrm rot="5400000">
              <a:off x="-294261" y="3842920"/>
              <a:ext cx="1961741" cy="1373219"/>
            </a:xfrm>
            <a:prstGeom prst="chevron">
              <a:avLst>
                <a:gd name="adj" fmla="val 50000"/>
              </a:avLst>
            </a:prstGeom>
            <a:solidFill>
              <a:srgbClr val="26AF8A"/>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53" name="Google Shape;1153;p50"/>
            <p:cNvSpPr txBox="1"/>
            <p:nvPr/>
          </p:nvSpPr>
          <p:spPr>
            <a:xfrm>
              <a:off x="1" y="4235269"/>
              <a:ext cx="1373219" cy="588522"/>
            </a:xfrm>
            <a:prstGeom prst="rect">
              <a:avLst/>
            </a:prstGeom>
            <a:noFill/>
            <a:ln>
              <a:noFill/>
            </a:ln>
          </p:spPr>
          <p:txBody>
            <a:bodyPr spcFirstLastPara="1" wrap="square" lIns="8875" tIns="8875" rIns="8875" bIns="8875"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FFFFFF"/>
                  </a:solidFill>
                  <a:effectLst/>
                  <a:uLnTx/>
                  <a:uFillTx/>
                  <a:latin typeface="Cambria"/>
                  <a:ea typeface="Cambria"/>
                  <a:cs typeface="Cambria"/>
                  <a:sym typeface="Cambria"/>
                </a:rPr>
                <a:t>Aktivitas Dosen</a:t>
              </a: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154" name="Google Shape;1154;p50"/>
            <p:cNvSpPr/>
            <p:nvPr/>
          </p:nvSpPr>
          <p:spPr>
            <a:xfrm rot="5400000">
              <a:off x="5535443" y="-613564"/>
              <a:ext cx="1275132" cy="9599580"/>
            </a:xfrm>
            <a:prstGeom prst="round2SameRect">
              <a:avLst>
                <a:gd name="adj1" fmla="val 16667"/>
                <a:gd name="adj2" fmla="val 0"/>
              </a:avLst>
            </a:prstGeom>
            <a:solidFill>
              <a:schemeClr val="lt1">
                <a:alpha val="89803"/>
              </a:schemeClr>
            </a:solidFill>
            <a:ln w="12700" cap="flat" cmpd="sng">
              <a:solidFill>
                <a:srgbClr val="26AF8A"/>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155" name="Google Shape;1155;p50"/>
            <p:cNvSpPr txBox="1"/>
            <p:nvPr/>
          </p:nvSpPr>
          <p:spPr>
            <a:xfrm>
              <a:off x="1373220" y="3610906"/>
              <a:ext cx="9537333" cy="1150638"/>
            </a:xfrm>
            <a:prstGeom prst="rect">
              <a:avLst/>
            </a:prstGeom>
            <a:noFill/>
            <a:ln>
              <a:noFill/>
            </a:ln>
          </p:spPr>
          <p:txBody>
            <a:bodyPr spcFirstLastPara="1" wrap="square" lIns="128000" tIns="11425" rIns="11425" bIns="11425" anchor="ctr" anchorCtr="0">
              <a:noAutofit/>
            </a:bodyPr>
            <a:lstStyle/>
            <a:p>
              <a:pPr marL="171450" marR="0" lvl="1" indent="-171450" algn="l" defTabSz="914400" rtl="0" eaLnBrk="1" fontAlgn="auto" latinLnBrk="0" hangingPunct="1">
                <a:lnSpc>
                  <a:spcPct val="90000"/>
                </a:lnSpc>
                <a:spcBef>
                  <a:spcPts val="0"/>
                </a:spcBef>
                <a:spcAft>
                  <a:spcPts val="0"/>
                </a:spcAft>
                <a:buClr>
                  <a:srgbClr val="FFFFFF"/>
                </a:buClr>
                <a:buSzPts val="1800"/>
                <a:buFont typeface="Cambria"/>
                <a:buChar char="•"/>
                <a:tabLst/>
                <a:defRPr/>
              </a:pP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Merancang</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tugas</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belajar</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dengan</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berbagai</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alternatif</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metode</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penyelesaian</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masalah</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800" b="0" i="0" u="none" strike="noStrike" kern="0" cap="none" spc="0" normalizeH="0" baseline="0" noProof="0" dirty="0">
                <a:ln>
                  <a:noFill/>
                </a:ln>
                <a:solidFill>
                  <a:srgbClr val="00B0F0"/>
                </a:solidFill>
                <a:effectLst/>
                <a:uLnTx/>
                <a:uFillTx/>
                <a:latin typeface="Calibri"/>
                <a:ea typeface="Calibri"/>
                <a:cs typeface="Calibri"/>
                <a:sym typeface="Calibri"/>
              </a:endParaRPr>
            </a:p>
            <a:p>
              <a:pPr marL="171450" marR="0" lvl="1" indent="-171450" algn="l" defTabSz="914400" rtl="0" eaLnBrk="1" fontAlgn="auto" latinLnBrk="0" hangingPunct="1">
                <a:lnSpc>
                  <a:spcPct val="90000"/>
                </a:lnSpc>
                <a:spcBef>
                  <a:spcPts val="270"/>
                </a:spcBef>
                <a:spcAft>
                  <a:spcPts val="0"/>
                </a:spcAft>
                <a:buClr>
                  <a:srgbClr val="FFFFFF"/>
                </a:buClr>
                <a:buSzPts val="1800"/>
                <a:buFont typeface="Cambria"/>
                <a:buChar char="•"/>
                <a:tabLst/>
                <a:defRPr/>
              </a:pP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Memberikan</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arahan</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dan</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bimbingan</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dalam</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proses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belajar</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800" b="1" i="0" u="none" strike="noStrike" kern="0" cap="none" spc="0" normalizeH="0" baseline="0" noProof="0" dirty="0">
                <a:ln>
                  <a:noFill/>
                </a:ln>
                <a:solidFill>
                  <a:srgbClr val="00B0F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FFFF"/>
                </a:buClr>
                <a:buSzPts val="1800"/>
                <a:buFont typeface="Cambria"/>
                <a:buChar char="•"/>
                <a:tabLst/>
                <a:defRPr/>
              </a:pP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Sebagai</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fasilitator</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motivator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dan</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fasilitator</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a:t>
              </a:r>
              <a:endParaRPr kumimoji="0" sz="1800" b="1" i="0" u="none" strike="noStrike" kern="0" cap="none" spc="0" normalizeH="0" baseline="0" noProof="0" dirty="0">
                <a:ln>
                  <a:noFill/>
                </a:ln>
                <a:solidFill>
                  <a:srgbClr val="00B0F0"/>
                </a:solidFill>
                <a:effectLst/>
                <a:uLnTx/>
                <a:uFillTx/>
                <a:latin typeface="Cambria"/>
                <a:ea typeface="Cambria"/>
                <a:cs typeface="Cambria"/>
                <a:sym typeface="Cambria"/>
              </a:endParaRPr>
            </a:p>
            <a:p>
              <a:pPr marL="171450" marR="0" lvl="1" indent="-171450" algn="l" defTabSz="914400" rtl="0" eaLnBrk="1" fontAlgn="auto" latinLnBrk="0" hangingPunct="1">
                <a:lnSpc>
                  <a:spcPct val="90000"/>
                </a:lnSpc>
                <a:spcBef>
                  <a:spcPts val="270"/>
                </a:spcBef>
                <a:spcAft>
                  <a:spcPts val="0"/>
                </a:spcAft>
                <a:buClr>
                  <a:srgbClr val="FFFFFF"/>
                </a:buClr>
                <a:buSzPts val="1800"/>
                <a:buFont typeface="Cambria"/>
                <a:buChar char="•"/>
                <a:tabLst/>
                <a:defRPr/>
              </a:pP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Melakukan</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evaluasi</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terhadap</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kinerja</a:t>
              </a:r>
              <a:r>
                <a:rPr kumimoji="0" lang="en-US" sz="1800" b="1" i="0" u="none" strike="noStrike" kern="0" cap="none" spc="0" normalizeH="0" baseline="0" noProof="0" dirty="0">
                  <a:ln>
                    <a:noFill/>
                  </a:ln>
                  <a:solidFill>
                    <a:srgbClr val="00B0F0"/>
                  </a:solidFill>
                  <a:effectLst/>
                  <a:uLnTx/>
                  <a:uFillTx/>
                  <a:latin typeface="Cambria"/>
                  <a:ea typeface="Cambria"/>
                  <a:cs typeface="Cambria"/>
                  <a:sym typeface="Cambria"/>
                </a:rPr>
                <a:t> </a:t>
              </a:r>
              <a:r>
                <a:rPr kumimoji="0" lang="en-US" sz="1800" b="1" i="0" u="none" strike="noStrike" kern="0" cap="none" spc="0" normalizeH="0" baseline="0" noProof="0" dirty="0" err="1">
                  <a:ln>
                    <a:noFill/>
                  </a:ln>
                  <a:solidFill>
                    <a:srgbClr val="00B0F0"/>
                  </a:solidFill>
                  <a:effectLst/>
                  <a:uLnTx/>
                  <a:uFillTx/>
                  <a:latin typeface="Cambria"/>
                  <a:ea typeface="Cambria"/>
                  <a:cs typeface="Cambria"/>
                  <a:sym typeface="Cambria"/>
                </a:rPr>
                <a:t>Mhs</a:t>
              </a:r>
              <a:endParaRPr kumimoji="0" sz="1800" b="0" i="0" u="none" strike="noStrike" kern="0" cap="none" spc="0" normalizeH="0" baseline="0" noProof="0" dirty="0">
                <a:ln>
                  <a:noFill/>
                </a:ln>
                <a:solidFill>
                  <a:srgbClr val="00B0F0"/>
                </a:solidFill>
                <a:effectLst/>
                <a:uLnTx/>
                <a:uFillTx/>
                <a:latin typeface="Calibri"/>
                <a:ea typeface="Calibri"/>
                <a:cs typeface="Calibri"/>
                <a:sym typeface="Calibri"/>
              </a:endParaRPr>
            </a:p>
          </p:txBody>
        </p:sp>
      </p:grpSp>
    </p:spTree>
    <p:extLst>
      <p:ext uri="{BB962C8B-B14F-4D97-AF65-F5344CB8AC3E}">
        <p14:creationId xmlns:p14="http://schemas.microsoft.com/office/powerpoint/2010/main" val="326730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688" y="0"/>
            <a:ext cx="12385376" cy="6957392"/>
          </a:xfrm>
          <a:prstGeom prst="rect">
            <a:avLst/>
          </a:prstGeom>
        </p:spPr>
      </p:pic>
    </p:spTree>
    <p:extLst>
      <p:ext uri="{BB962C8B-B14F-4D97-AF65-F5344CB8AC3E}">
        <p14:creationId xmlns:p14="http://schemas.microsoft.com/office/powerpoint/2010/main" val="243645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err="1" smtClean="0"/>
              <a:t>Bahan</a:t>
            </a:r>
            <a:r>
              <a:rPr lang="en-US" dirty="0" smtClean="0"/>
              <a:t> </a:t>
            </a:r>
            <a:r>
              <a:rPr lang="en-US" dirty="0" err="1" smtClean="0"/>
              <a:t>dan</a:t>
            </a:r>
            <a:r>
              <a:rPr lang="en-US" dirty="0" smtClean="0"/>
              <a:t> </a:t>
            </a:r>
            <a:r>
              <a:rPr lang="en-US" dirty="0" err="1" smtClean="0"/>
              <a:t>materi</a:t>
            </a:r>
            <a:r>
              <a:rPr lang="en-US" dirty="0" smtClean="0"/>
              <a:t> </a:t>
            </a:r>
            <a:r>
              <a:rPr lang="en-US" dirty="0" err="1" smtClean="0"/>
              <a:t>perkuliahan</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20242622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Bahan</a:t>
            </a:r>
            <a:r>
              <a:rPr lang="en-US" dirty="0" smtClean="0"/>
              <a:t> </a:t>
            </a:r>
            <a:r>
              <a:rPr lang="en-US" dirty="0" err="1" smtClean="0"/>
              <a:t>kajian</a:t>
            </a:r>
            <a:r>
              <a:rPr lang="en-US" dirty="0" smtClean="0"/>
              <a:t>/</a:t>
            </a:r>
            <a:r>
              <a:rPr lang="en-US" dirty="0" err="1" smtClean="0"/>
              <a:t>materi</a:t>
            </a:r>
            <a:r>
              <a:rPr lang="en-US" dirty="0" smtClean="0"/>
              <a:t> </a:t>
            </a:r>
            <a:r>
              <a:rPr lang="en-US" dirty="0" err="1" smtClean="0"/>
              <a:t>perkuliahan</a:t>
            </a:r>
            <a:r>
              <a:rPr lang="en-US" dirty="0" smtClean="0"/>
              <a:t>/</a:t>
            </a:r>
            <a:r>
              <a:rPr lang="en-US" dirty="0" err="1" smtClean="0"/>
              <a:t>materi</a:t>
            </a:r>
            <a:r>
              <a:rPr lang="en-US" dirty="0" smtClean="0"/>
              <a:t> </a:t>
            </a:r>
            <a:r>
              <a:rPr lang="en-US" dirty="0" err="1" smtClean="0"/>
              <a:t>pembelajaran</a:t>
            </a:r>
            <a:endParaRPr lang="en-US" dirty="0"/>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1473600" y="2060848"/>
            <a:ext cx="9488083" cy="2808312"/>
          </a:xfrm>
          <a:prstGeom prst="rect">
            <a:avLst/>
          </a:prstGeom>
        </p:spPr>
      </p:pic>
    </p:spTree>
    <p:extLst>
      <p:ext uri="{BB962C8B-B14F-4D97-AF65-F5344CB8AC3E}">
        <p14:creationId xmlns:p14="http://schemas.microsoft.com/office/powerpoint/2010/main" val="1367581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solidFill>
                  <a:srgbClr val="C00000"/>
                </a:solidFill>
              </a:rPr>
              <a:t>KONTRAK KULIAH</a:t>
            </a:r>
            <a:endParaRPr lang="id-ID" b="1" dirty="0">
              <a:solidFill>
                <a:srgbClr val="C00000"/>
              </a:solidFill>
            </a:endParaRPr>
          </a:p>
        </p:txBody>
      </p:sp>
      <p:sp>
        <p:nvSpPr>
          <p:cNvPr id="3" name="Content Placeholder 2"/>
          <p:cNvSpPr>
            <a:spLocks noGrp="1"/>
          </p:cNvSpPr>
          <p:nvPr>
            <p:ph idx="1"/>
          </p:nvPr>
        </p:nvSpPr>
        <p:spPr/>
        <p:style>
          <a:lnRef idx="2">
            <a:schemeClr val="accent2"/>
          </a:lnRef>
          <a:fillRef idx="1">
            <a:schemeClr val="lt1"/>
          </a:fillRef>
          <a:effectRef idx="0">
            <a:schemeClr val="accent2"/>
          </a:effectRef>
          <a:fontRef idx="minor">
            <a:schemeClr val="dk1"/>
          </a:fontRef>
        </p:style>
        <p:txBody>
          <a:bodyPr/>
          <a:lstStyle/>
          <a:p>
            <a:endParaRPr lang="id-ID" dirty="0" smtClean="0"/>
          </a:p>
          <a:p>
            <a:endParaRPr lang="id-ID" dirty="0" smtClean="0"/>
          </a:p>
          <a:p>
            <a:pPr>
              <a:buNone/>
            </a:pPr>
            <a:r>
              <a:rPr lang="id-ID" smtClean="0"/>
              <a:t>	Merupakan </a:t>
            </a:r>
            <a:r>
              <a:rPr lang="id-ID" dirty="0" smtClean="0"/>
              <a:t>wujud salah satu desain pembelajaran  yang mengatur kegiatan pembelajaran dan pengelolaan kelas, serta penilaian hasil belajar dari suatu mata kuliah.</a:t>
            </a:r>
            <a:endParaRPr lang="id-ID" dirty="0"/>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100" b="1" i="0" u="none" strike="noStrike" kern="1200" cap="none" spc="0" normalizeH="0" baseline="0" noProof="0" dirty="0" smtClean="0">
                <a:ln>
                  <a:noFill/>
                </a:ln>
                <a:solidFill>
                  <a:prstClr val="white">
                    <a:tint val="75000"/>
                  </a:prstClr>
                </a:solidFill>
                <a:effectLst/>
                <a:uLnTx/>
                <a:uFillTx/>
                <a:latin typeface="Franklin Gothic Medium"/>
                <a:ea typeface="+mn-ea"/>
                <a:cs typeface="+mn-cs"/>
              </a:rPr>
              <a:t>Een Y. Haenilah, FKIP Unila</a:t>
            </a:r>
            <a:endParaRPr kumimoji="0" lang="id-ID" sz="1100" b="1" i="0" u="none" strike="noStrike" kern="1200" cap="none" spc="0" normalizeH="0" baseline="0" noProof="0" dirty="0">
              <a:ln>
                <a:noFill/>
              </a:ln>
              <a:solidFill>
                <a:prstClr val="white">
                  <a:tint val="75000"/>
                </a:prstClr>
              </a:solidFill>
              <a:effectLst/>
              <a:uLnTx/>
              <a:uFillTx/>
              <a:latin typeface="Franklin Gothic Medium"/>
              <a:ea typeface="+mn-ea"/>
              <a:cs typeface="+mn-cs"/>
            </a:endParaRP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97DFD8-C15B-4752-949D-EC90281A5939}" type="datetime1">
              <a:rPr kumimoji="0" lang="id-ID"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16/08/2022</a:t>
            </a:fld>
            <a:endParaRPr kumimoji="0" lang="id-ID"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629969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r>
              <a:rPr lang="id-ID" dirty="0" smtClean="0"/>
              <a:t>Komponen</a:t>
            </a:r>
            <a:endParaRPr lang="id-ID" dirty="0"/>
          </a:p>
        </p:txBody>
      </p:sp>
      <p:sp>
        <p:nvSpPr>
          <p:cNvPr id="3" name="Content Placeholder 2"/>
          <p:cNvSpPr>
            <a:spLocks noGrp="1"/>
          </p:cNvSpPr>
          <p:nvPr>
            <p:ph idx="1"/>
          </p:nvPr>
        </p:nvSpPr>
        <p:spPr/>
        <p:style>
          <a:lnRef idx="2">
            <a:schemeClr val="accent1"/>
          </a:lnRef>
          <a:fillRef idx="1">
            <a:schemeClr val="lt1"/>
          </a:fillRef>
          <a:effectRef idx="0">
            <a:schemeClr val="accent1"/>
          </a:effectRef>
          <a:fontRef idx="minor">
            <a:schemeClr val="dk1"/>
          </a:fontRef>
        </p:style>
        <p:txBody>
          <a:bodyPr>
            <a:normAutofit/>
          </a:bodyPr>
          <a:lstStyle/>
          <a:p>
            <a:pPr lvl="0">
              <a:buNone/>
            </a:pPr>
            <a:r>
              <a:rPr lang="id-ID" b="1" dirty="0" smtClean="0">
                <a:solidFill>
                  <a:srgbClr val="FF0000"/>
                </a:solidFill>
              </a:rPr>
              <a:t>1. Identitas Mata Kuliah </a:t>
            </a:r>
            <a:endParaRPr lang="id-ID" dirty="0" smtClean="0">
              <a:solidFill>
                <a:srgbClr val="FF0000"/>
              </a:solidFill>
            </a:endParaRPr>
          </a:p>
          <a:p>
            <a:pPr>
              <a:buNone/>
            </a:pPr>
            <a:r>
              <a:rPr lang="id-ID" dirty="0" smtClean="0"/>
              <a:t> </a:t>
            </a:r>
          </a:p>
          <a:p>
            <a:pPr>
              <a:buNone/>
            </a:pPr>
            <a:r>
              <a:rPr lang="id-ID" dirty="0" smtClean="0"/>
              <a:t>Nama Mata Kuliah	: ...........................................................</a:t>
            </a:r>
          </a:p>
          <a:p>
            <a:pPr>
              <a:buNone/>
            </a:pPr>
            <a:r>
              <a:rPr lang="id-ID" dirty="0" smtClean="0"/>
              <a:t>Kode Mata Kuliah 	: ...........................................................</a:t>
            </a:r>
          </a:p>
          <a:p>
            <a:pPr>
              <a:buNone/>
            </a:pPr>
            <a:r>
              <a:rPr lang="id-ID" dirty="0" smtClean="0"/>
              <a:t>Semester		: ...........................................................</a:t>
            </a:r>
          </a:p>
          <a:p>
            <a:pPr>
              <a:buNone/>
            </a:pPr>
            <a:r>
              <a:rPr lang="id-ID" dirty="0" smtClean="0"/>
              <a:t>SKS 			: ..............................................................</a:t>
            </a:r>
          </a:p>
          <a:p>
            <a:pPr>
              <a:buNone/>
            </a:pPr>
            <a:r>
              <a:rPr lang="id-ID" dirty="0" smtClean="0"/>
              <a:t>Program Studi 	: ...........................................................</a:t>
            </a:r>
          </a:p>
          <a:p>
            <a:pPr>
              <a:buNone/>
            </a:pPr>
            <a:r>
              <a:rPr lang="id-ID" dirty="0" smtClean="0"/>
              <a:t>Dosen Pengampu	:...........................................................</a:t>
            </a:r>
          </a:p>
          <a:p>
            <a:pPr>
              <a:buNone/>
            </a:pPr>
            <a:endParaRPr lang="id-ID" dirty="0" smtClean="0"/>
          </a:p>
          <a:p>
            <a:endParaRPr lang="id-ID" dirty="0"/>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100" b="1" i="0" u="none" strike="noStrike" kern="1200" cap="none" spc="0" normalizeH="0" baseline="0" noProof="0" dirty="0" smtClean="0">
                <a:ln>
                  <a:noFill/>
                </a:ln>
                <a:solidFill>
                  <a:prstClr val="white">
                    <a:tint val="75000"/>
                  </a:prstClr>
                </a:solidFill>
                <a:effectLst/>
                <a:uLnTx/>
                <a:uFillTx/>
                <a:latin typeface="Franklin Gothic Medium"/>
                <a:ea typeface="+mn-ea"/>
                <a:cs typeface="+mn-cs"/>
              </a:rPr>
              <a:t>Een Y. Haenilah, FKIP Unila</a:t>
            </a:r>
            <a:endParaRPr kumimoji="0" lang="id-ID" sz="1100" b="1" i="0" u="none" strike="noStrike" kern="1200" cap="none" spc="0" normalizeH="0" baseline="0" noProof="0" dirty="0">
              <a:ln>
                <a:noFill/>
              </a:ln>
              <a:solidFill>
                <a:prstClr val="white">
                  <a:tint val="75000"/>
                </a:prstClr>
              </a:solidFill>
              <a:effectLst/>
              <a:uLnTx/>
              <a:uFillTx/>
              <a:latin typeface="Franklin Gothic Medium"/>
              <a:ea typeface="+mn-ea"/>
              <a:cs typeface="+mn-cs"/>
            </a:endParaRP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4A962AB-9368-4E68-89A4-A9937AB507B4}" type="datetime1">
              <a:rPr kumimoji="0" lang="id-ID"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16/08/2022</a:t>
            </a:fld>
            <a:endParaRPr kumimoji="0" lang="id-ID"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1055355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200" y="214290"/>
            <a:ext cx="8229600" cy="6357982"/>
          </a:xfrm>
        </p:spPr>
        <p:style>
          <a:lnRef idx="2">
            <a:schemeClr val="dk1"/>
          </a:lnRef>
          <a:fillRef idx="1">
            <a:schemeClr val="lt1"/>
          </a:fillRef>
          <a:effectRef idx="0">
            <a:schemeClr val="dk1"/>
          </a:effectRef>
          <a:fontRef idx="minor">
            <a:schemeClr val="dk1"/>
          </a:fontRef>
        </p:style>
        <p:txBody>
          <a:bodyPr>
            <a:normAutofit/>
          </a:bodyPr>
          <a:lstStyle/>
          <a:p>
            <a:pPr lvl="0">
              <a:buNone/>
            </a:pPr>
            <a:r>
              <a:rPr lang="id-ID" b="1" dirty="0" smtClean="0">
                <a:solidFill>
                  <a:srgbClr val="FF0000"/>
                </a:solidFill>
              </a:rPr>
              <a:t>2. Deskripsi Mata Kuliah  (contoh)</a:t>
            </a:r>
          </a:p>
          <a:p>
            <a:pPr lvl="0">
              <a:buNone/>
            </a:pPr>
            <a:r>
              <a:rPr lang="id-ID" b="1" dirty="0" smtClean="0"/>
              <a:t>	</a:t>
            </a:r>
            <a:r>
              <a:rPr lang="id-ID" b="1" dirty="0"/>
              <a:t>G</a:t>
            </a:r>
            <a:r>
              <a:rPr lang="id-ID" b="1" dirty="0" smtClean="0"/>
              <a:t>ambaran singkat ruang lingkup konten  dan tanggung jawab dosen serta mahasiswa berkenaan dengan mata kuliah itu. </a:t>
            </a:r>
            <a:endParaRPr lang="id-ID" dirty="0" smtClean="0"/>
          </a:p>
          <a:p>
            <a:r>
              <a:rPr lang="id-ID" dirty="0" smtClean="0"/>
              <a:t>Mahasiswa difasilitasi untuk mengembangkan  keterampilan berpikir tingkat tinggi (</a:t>
            </a:r>
            <a:r>
              <a:rPr lang="id-ID" i="1" dirty="0" smtClean="0"/>
              <a:t>high order thinking</a:t>
            </a:r>
            <a:r>
              <a:rPr lang="id-ID" dirty="0" smtClean="0"/>
              <a:t>)  melalui analisis </a:t>
            </a:r>
            <a:r>
              <a:rPr lang="id-ID" i="1" dirty="0" smtClean="0"/>
              <a:t>perspective, paradigm, possibility</a:t>
            </a:r>
            <a:r>
              <a:rPr lang="id-ID" dirty="0" smtClean="0"/>
              <a:t>,  kasuistik tentang model konsep kurikulum berdasarkan teori pendidikan yang melandasinya (pendidikan klasik, konfluen, teknologis, interaksional) sesuai dengan tuntutan jenjang pendidikan,issue kontemporer pengembangan kurikulum dan pembelajaran. </a:t>
            </a:r>
          </a:p>
          <a:p>
            <a:r>
              <a:rPr lang="id-ID" dirty="0" smtClean="0"/>
              <a:t>Berdasarkan hasil analisis tersebut mahasiswa dituntut untuk  bertanggung jawab mengembangkan kurikulum  dan pembelajaran dalam tataran konsep dan implementasi yang  dibuktikan dengan melaporkan sejumlah tugas.</a:t>
            </a:r>
          </a:p>
          <a:p>
            <a:endParaRPr lang="id-ID" dirty="0"/>
          </a:p>
        </p:txBody>
      </p:sp>
      <p:sp>
        <p:nvSpPr>
          <p:cNvPr id="4" name="Footer Placeholder 3"/>
          <p:cNvSpPr>
            <a:spLocks noGrp="1"/>
          </p:cNvSpPr>
          <p:nvPr>
            <p:ph type="ftr" sz="quarter" idx="11"/>
          </p:nvPr>
        </p:nvSpPr>
        <p:spPr>
          <a:xfrm>
            <a:off x="4595802" y="6492876"/>
            <a:ext cx="28956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100" b="1" i="0" u="none" strike="noStrike" kern="1200" cap="none" spc="0" normalizeH="0" baseline="0" noProof="0" dirty="0" smtClean="0">
                <a:ln>
                  <a:noFill/>
                </a:ln>
                <a:solidFill>
                  <a:prstClr val="white">
                    <a:tint val="75000"/>
                  </a:prstClr>
                </a:solidFill>
                <a:effectLst/>
                <a:uLnTx/>
                <a:uFillTx/>
                <a:latin typeface="Franklin Gothic Medium"/>
                <a:ea typeface="+mn-ea"/>
                <a:cs typeface="+mn-cs"/>
              </a:rPr>
              <a:t>Een Y. Haenilah, FKIP Unila</a:t>
            </a:r>
            <a:endParaRPr kumimoji="0" lang="id-ID" sz="1100" b="1" i="0" u="none" strike="noStrike" kern="1200" cap="none" spc="0" normalizeH="0" baseline="0" noProof="0" dirty="0">
              <a:ln>
                <a:noFill/>
              </a:ln>
              <a:solidFill>
                <a:prstClr val="white">
                  <a:tint val="75000"/>
                </a:prstClr>
              </a:solidFill>
              <a:effectLst/>
              <a:uLnTx/>
              <a:uFillTx/>
              <a:latin typeface="Franklin Gothic Medium"/>
              <a:ea typeface="+mn-ea"/>
              <a:cs typeface="+mn-cs"/>
            </a:endParaRP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25E7E0-4B15-4995-AAE5-3ADD0EEB9066}" type="datetime1">
              <a:rPr kumimoji="0" lang="id-ID"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16/08/2022</a:t>
            </a:fld>
            <a:endParaRPr kumimoji="0" lang="id-ID"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387283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Strategi</a:t>
            </a:r>
            <a:r>
              <a:rPr lang="en-US" dirty="0" smtClean="0"/>
              <a:t> </a:t>
            </a:r>
            <a:r>
              <a:rPr lang="en-US" dirty="0" err="1" smtClean="0"/>
              <a:t>perkuliahan</a:t>
            </a:r>
            <a:endParaRPr lang="en-US" dirty="0"/>
          </a:p>
        </p:txBody>
      </p:sp>
      <p:sp>
        <p:nvSpPr>
          <p:cNvPr id="3" name="Content Placeholder 2"/>
          <p:cNvSpPr>
            <a:spLocks noGrp="1"/>
          </p:cNvSpPr>
          <p:nvPr>
            <p:ph idx="1"/>
          </p:nvPr>
        </p:nvSpPr>
        <p:spPr/>
        <p:txBody>
          <a:bodyPr/>
          <a:lstStyle/>
          <a:p>
            <a:r>
              <a:rPr lang="en-US" dirty="0" err="1" smtClean="0"/>
              <a:t>Penjelasan</a:t>
            </a:r>
            <a:r>
              <a:rPr lang="en-US" dirty="0" smtClean="0"/>
              <a:t> </a:t>
            </a:r>
            <a:r>
              <a:rPr lang="en-US" dirty="0" err="1" smtClean="0"/>
              <a:t>singkat</a:t>
            </a:r>
            <a:r>
              <a:rPr lang="en-US" dirty="0" smtClean="0"/>
              <a:t> </a:t>
            </a:r>
            <a:r>
              <a:rPr lang="en-US" dirty="0" err="1" smtClean="0"/>
              <a:t>metode</a:t>
            </a:r>
            <a:r>
              <a:rPr lang="en-US" dirty="0" smtClean="0"/>
              <a:t> </a:t>
            </a:r>
            <a:r>
              <a:rPr lang="en-US" dirty="0" err="1" smtClean="0"/>
              <a:t>dan</a:t>
            </a:r>
            <a:r>
              <a:rPr lang="en-US" dirty="0" smtClean="0"/>
              <a:t> </a:t>
            </a:r>
            <a:r>
              <a:rPr lang="en-US" dirty="0" err="1" smtClean="0"/>
              <a:t>strategi</a:t>
            </a:r>
            <a:r>
              <a:rPr lang="en-US" dirty="0" smtClean="0"/>
              <a:t> </a:t>
            </a:r>
            <a:r>
              <a:rPr lang="en-US" dirty="0" err="1" smtClean="0"/>
              <a:t>perkuliahan</a:t>
            </a:r>
            <a:endParaRPr lang="en-US" dirty="0" smtClean="0"/>
          </a:p>
          <a:p>
            <a:r>
              <a:rPr lang="en-US" dirty="0" err="1" smtClean="0"/>
              <a:t>Jenis</a:t>
            </a:r>
            <a:r>
              <a:rPr lang="en-US" dirty="0" smtClean="0"/>
              <a:t> </a:t>
            </a:r>
            <a:r>
              <a:rPr lang="en-US" dirty="0" err="1" smtClean="0"/>
              <a:t>aktifitas</a:t>
            </a:r>
            <a:r>
              <a:rPr lang="en-US" dirty="0" smtClean="0"/>
              <a:t> yang </a:t>
            </a:r>
            <a:r>
              <a:rPr lang="en-US" dirty="0" err="1" smtClean="0"/>
              <a:t>akan</a:t>
            </a:r>
            <a:r>
              <a:rPr lang="en-US" dirty="0" smtClean="0"/>
              <a:t> </a:t>
            </a:r>
            <a:r>
              <a:rPr lang="en-US" dirty="0" err="1" smtClean="0"/>
              <a:t>dilakukan</a:t>
            </a:r>
            <a:r>
              <a:rPr lang="en-US" dirty="0" smtClean="0"/>
              <a:t> yang </a:t>
            </a:r>
            <a:r>
              <a:rPr lang="en-US" dirty="0" err="1" smtClean="0"/>
              <a:t>bermuara</a:t>
            </a:r>
            <a:r>
              <a:rPr lang="en-US" dirty="0" smtClean="0"/>
              <a:t> </a:t>
            </a:r>
            <a:r>
              <a:rPr lang="en-US" dirty="0" err="1" smtClean="0"/>
              <a:t>pada</a:t>
            </a:r>
            <a:r>
              <a:rPr lang="en-US" dirty="0" smtClean="0"/>
              <a:t> </a:t>
            </a:r>
            <a:r>
              <a:rPr lang="en-US" dirty="0" err="1" smtClean="0"/>
              <a:t>penilaian</a:t>
            </a:r>
            <a:endParaRPr lang="en-US" dirty="0" smtClean="0"/>
          </a:p>
          <a:p>
            <a:r>
              <a:rPr lang="en-US" dirty="0" err="1" smtClean="0"/>
              <a:t>Rubrik</a:t>
            </a:r>
            <a:r>
              <a:rPr lang="en-US" dirty="0" smtClean="0"/>
              <a:t> </a:t>
            </a:r>
            <a:r>
              <a:rPr lang="en-US" dirty="0" err="1" smtClean="0"/>
              <a:t>dan</a:t>
            </a:r>
            <a:r>
              <a:rPr lang="en-US" dirty="0" smtClean="0"/>
              <a:t> indicator </a:t>
            </a:r>
            <a:r>
              <a:rPr lang="en-US" dirty="0" err="1" smtClean="0"/>
              <a:t>penilaian</a:t>
            </a:r>
            <a:r>
              <a:rPr lang="en-US" dirty="0" smtClean="0"/>
              <a:t> yang </a:t>
            </a:r>
            <a:r>
              <a:rPr lang="en-US" dirty="0" err="1" smtClean="0"/>
              <a:t>akan</a:t>
            </a:r>
            <a:r>
              <a:rPr lang="en-US" dirty="0" smtClean="0"/>
              <a:t> </a:t>
            </a:r>
            <a:r>
              <a:rPr lang="en-US" dirty="0" err="1" smtClean="0"/>
              <a:t>digunakan</a:t>
            </a:r>
            <a:r>
              <a:rPr lang="en-US" dirty="0" smtClean="0"/>
              <a:t> </a:t>
            </a:r>
            <a:r>
              <a:rPr lang="en-US" dirty="0" err="1" smtClean="0"/>
              <a:t>dalam</a:t>
            </a:r>
            <a:r>
              <a:rPr lang="en-US" dirty="0" smtClean="0"/>
              <a:t> </a:t>
            </a:r>
            <a:r>
              <a:rPr lang="en-US" dirty="0" err="1" smtClean="0"/>
              <a:t>setiap</a:t>
            </a:r>
            <a:r>
              <a:rPr lang="en-US" dirty="0" smtClean="0"/>
              <a:t> </a:t>
            </a:r>
            <a:r>
              <a:rPr lang="en-US" dirty="0" err="1" smtClean="0"/>
              <a:t>metode</a:t>
            </a:r>
            <a:r>
              <a:rPr lang="en-US" dirty="0" smtClean="0"/>
              <a:t> </a:t>
            </a:r>
            <a:r>
              <a:rPr lang="en-US" dirty="0" err="1" smtClean="0"/>
              <a:t>dan</a:t>
            </a:r>
            <a:r>
              <a:rPr lang="en-US" dirty="0" smtClean="0"/>
              <a:t> </a:t>
            </a:r>
            <a:r>
              <a:rPr lang="en-US" dirty="0" err="1" smtClean="0"/>
              <a:t>strategi</a:t>
            </a:r>
            <a:r>
              <a:rPr lang="en-US" dirty="0" smtClean="0"/>
              <a:t> </a:t>
            </a:r>
            <a:r>
              <a:rPr lang="en-US" dirty="0" err="1" smtClean="0"/>
              <a:t>pembelajaran</a:t>
            </a:r>
            <a:endParaRPr lang="en-US" dirty="0" smtClean="0"/>
          </a:p>
          <a:p>
            <a:r>
              <a:rPr lang="en-US" dirty="0" err="1" smtClean="0"/>
              <a:t>Semua</a:t>
            </a:r>
            <a:r>
              <a:rPr lang="en-US" dirty="0" smtClean="0"/>
              <a:t> </a:t>
            </a:r>
            <a:r>
              <a:rPr lang="en-US" dirty="0" err="1" smtClean="0"/>
              <a:t>merupakan</a:t>
            </a:r>
            <a:r>
              <a:rPr lang="en-US" dirty="0" smtClean="0"/>
              <a:t> </a:t>
            </a:r>
            <a:r>
              <a:rPr lang="en-US" dirty="0" err="1" smtClean="0"/>
              <a:t>gambaran</a:t>
            </a:r>
            <a:r>
              <a:rPr lang="en-US" dirty="0" smtClean="0"/>
              <a:t> </a:t>
            </a:r>
            <a:r>
              <a:rPr lang="en-US" dirty="0" err="1" smtClean="0"/>
              <a:t>umum</a:t>
            </a:r>
            <a:endParaRPr lang="en-US" dirty="0"/>
          </a:p>
        </p:txBody>
      </p:sp>
    </p:spTree>
    <p:extLst>
      <p:ext uri="{BB962C8B-B14F-4D97-AF65-F5344CB8AC3E}">
        <p14:creationId xmlns:p14="http://schemas.microsoft.com/office/powerpoint/2010/main" val="2671681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2596" y="500042"/>
            <a:ext cx="8229600" cy="1143000"/>
          </a:xfrm>
          <a:ln w="28575"/>
        </p:spPr>
        <p:style>
          <a:lnRef idx="2">
            <a:schemeClr val="accent1"/>
          </a:lnRef>
          <a:fillRef idx="1">
            <a:schemeClr val="lt1"/>
          </a:fillRef>
          <a:effectRef idx="0">
            <a:schemeClr val="accent1"/>
          </a:effectRef>
          <a:fontRef idx="minor">
            <a:schemeClr val="dk1"/>
          </a:fontRef>
        </p:style>
        <p:txBody>
          <a:bodyPr>
            <a:normAutofit/>
          </a:bodyPr>
          <a:lstStyle/>
          <a:p>
            <a:pPr algn="l"/>
            <a:r>
              <a:rPr lang="id-ID" sz="2800" dirty="0"/>
              <a:t>3. Jabaran Capaian Pembelajaran Perkuliahan atau CPL ke dalam Bahan Kajian</a:t>
            </a:r>
          </a:p>
        </p:txBody>
      </p:sp>
      <p:graphicFrame>
        <p:nvGraphicFramePr>
          <p:cNvPr id="4" name="Content Placeholder 3"/>
          <p:cNvGraphicFramePr>
            <a:graphicFrameLocks noGrp="1"/>
          </p:cNvGraphicFramePr>
          <p:nvPr>
            <p:ph idx="1"/>
            <p:extLst/>
          </p:nvPr>
        </p:nvGraphicFramePr>
        <p:xfrm>
          <a:off x="1952596" y="2428868"/>
          <a:ext cx="8229600" cy="3393440"/>
        </p:xfrm>
        <a:graphic>
          <a:graphicData uri="http://schemas.openxmlformats.org/drawingml/2006/table">
            <a:tbl>
              <a:tblPr firstRow="1" bandRow="1">
                <a:tableStyleId>{5C22544A-7EE6-4342-B048-85BDC9FD1C3A}</a:tableStyleId>
              </a:tblPr>
              <a:tblGrid>
                <a:gridCol w="714380">
                  <a:extLst>
                    <a:ext uri="{9D8B030D-6E8A-4147-A177-3AD203B41FA5}">
                      <a16:colId xmlns:a16="http://schemas.microsoft.com/office/drawing/2014/main" val="20000"/>
                    </a:ext>
                  </a:extLst>
                </a:gridCol>
                <a:gridCol w="3857652">
                  <a:extLst>
                    <a:ext uri="{9D8B030D-6E8A-4147-A177-3AD203B41FA5}">
                      <a16:colId xmlns:a16="http://schemas.microsoft.com/office/drawing/2014/main" val="20001"/>
                    </a:ext>
                  </a:extLst>
                </a:gridCol>
                <a:gridCol w="3657568">
                  <a:extLst>
                    <a:ext uri="{9D8B030D-6E8A-4147-A177-3AD203B41FA5}">
                      <a16:colId xmlns:a16="http://schemas.microsoft.com/office/drawing/2014/main" val="20002"/>
                    </a:ext>
                  </a:extLst>
                </a:gridCol>
              </a:tblGrid>
              <a:tr h="370840">
                <a:tc>
                  <a:txBody>
                    <a:bodyPr/>
                    <a:lstStyle/>
                    <a:p>
                      <a:r>
                        <a:rPr lang="id-ID" dirty="0" smtClean="0"/>
                        <a:t>Pert.</a:t>
                      </a:r>
                      <a:endParaRPr lang="id-ID" dirty="0"/>
                    </a:p>
                  </a:txBody>
                  <a:tcPr/>
                </a:tc>
                <a:tc>
                  <a:txBody>
                    <a:bodyPr/>
                    <a:lstStyle/>
                    <a:p>
                      <a:pPr algn="ctr"/>
                      <a:r>
                        <a:rPr lang="en-US" sz="1800" b="1" kern="1200" dirty="0" smtClean="0">
                          <a:solidFill>
                            <a:schemeClr val="lt1"/>
                          </a:solidFill>
                          <a:latin typeface="+mn-lt"/>
                          <a:ea typeface="+mn-ea"/>
                          <a:cs typeface="+mn-cs"/>
                        </a:rPr>
                        <a:t>Sub</a:t>
                      </a:r>
                      <a:r>
                        <a:rPr lang="en-US" sz="1800" b="1" kern="1200" baseline="0" dirty="0" smtClean="0">
                          <a:solidFill>
                            <a:schemeClr val="lt1"/>
                          </a:solidFill>
                          <a:latin typeface="+mn-lt"/>
                          <a:ea typeface="+mn-ea"/>
                          <a:cs typeface="+mn-cs"/>
                        </a:rPr>
                        <a:t> CPMK</a:t>
                      </a:r>
                      <a:endParaRPr lang="id-ID" dirty="0"/>
                    </a:p>
                  </a:txBody>
                  <a:tcPr/>
                </a:tc>
                <a:tc>
                  <a:txBody>
                    <a:bodyPr/>
                    <a:lstStyle/>
                    <a:p>
                      <a:r>
                        <a:rPr lang="id-ID" dirty="0" smtClean="0"/>
                        <a:t>Bahan Kajian</a:t>
                      </a:r>
                      <a:endParaRPr lang="id-ID" dirty="0"/>
                    </a:p>
                  </a:txBody>
                  <a:tcPr/>
                </a:tc>
                <a:extLst>
                  <a:ext uri="{0D108BD9-81ED-4DB2-BD59-A6C34878D82A}">
                    <a16:rowId xmlns:a16="http://schemas.microsoft.com/office/drawing/2014/main" val="10000"/>
                  </a:ext>
                </a:extLst>
              </a:tr>
              <a:tr h="370840">
                <a:tc>
                  <a:txBody>
                    <a:bodyPr/>
                    <a:lstStyle/>
                    <a:p>
                      <a:r>
                        <a:rPr lang="id-ID" dirty="0" smtClean="0"/>
                        <a:t>1</a:t>
                      </a:r>
                      <a:endParaRPr lang="id-ID" dirty="0"/>
                    </a:p>
                  </a:txBody>
                  <a:tcPr/>
                </a:tc>
                <a:tc>
                  <a:txBody>
                    <a:bodyPr/>
                    <a:lstStyle/>
                    <a:p>
                      <a:r>
                        <a:rPr lang="id-ID" sz="1800" kern="1200" dirty="0" smtClean="0">
                          <a:solidFill>
                            <a:schemeClr val="dk1"/>
                          </a:solidFill>
                          <a:latin typeface="+mn-lt"/>
                          <a:ea typeface="+mn-ea"/>
                          <a:cs typeface="+mn-cs"/>
                        </a:rPr>
                        <a:t>Mampu menganalisis konsep dasar kurikulum  </a:t>
                      </a:r>
                      <a:endParaRPr lang="id-ID" dirty="0"/>
                    </a:p>
                  </a:txBody>
                  <a:tcPr/>
                </a:tc>
                <a:tc>
                  <a:txBody>
                    <a:bodyPr/>
                    <a:lstStyle/>
                    <a:p>
                      <a:pPr lvl="0"/>
                      <a:r>
                        <a:rPr lang="id-ID" sz="1800" kern="1200" dirty="0" smtClean="0">
                          <a:solidFill>
                            <a:schemeClr val="dk1"/>
                          </a:solidFill>
                          <a:latin typeface="+mn-lt"/>
                          <a:ea typeface="+mn-ea"/>
                          <a:cs typeface="+mn-cs"/>
                        </a:rPr>
                        <a:t>Dimensi ide kurikulum</a:t>
                      </a:r>
                    </a:p>
                    <a:p>
                      <a:pPr lvl="0"/>
                      <a:r>
                        <a:rPr lang="id-ID" sz="1800" kern="1200" dirty="0" smtClean="0">
                          <a:solidFill>
                            <a:schemeClr val="dk1"/>
                          </a:solidFill>
                          <a:latin typeface="+mn-lt"/>
                          <a:ea typeface="+mn-ea"/>
                          <a:cs typeface="+mn-cs"/>
                        </a:rPr>
                        <a:t>Dimensi dokumen kurikulum</a:t>
                      </a:r>
                    </a:p>
                    <a:p>
                      <a:pPr lvl="0"/>
                      <a:r>
                        <a:rPr lang="id-ID" sz="1800" kern="1200" dirty="0" smtClean="0">
                          <a:solidFill>
                            <a:schemeClr val="dk1"/>
                          </a:solidFill>
                          <a:latin typeface="+mn-lt"/>
                          <a:ea typeface="+mn-ea"/>
                          <a:cs typeface="+mn-cs"/>
                        </a:rPr>
                        <a:t>Dimensi implementasi kurikulum</a:t>
                      </a:r>
                    </a:p>
                    <a:p>
                      <a:r>
                        <a:rPr lang="id-ID" sz="1800" kern="1200" dirty="0" smtClean="0">
                          <a:solidFill>
                            <a:schemeClr val="dk1"/>
                          </a:solidFill>
                          <a:latin typeface="+mn-lt"/>
                          <a:ea typeface="+mn-ea"/>
                          <a:cs typeface="+mn-cs"/>
                        </a:rPr>
                        <a:t>Dimensi evaluasi kurikulum</a:t>
                      </a:r>
                      <a:endParaRPr lang="id-ID" dirty="0"/>
                    </a:p>
                  </a:txBody>
                  <a:tcPr/>
                </a:tc>
                <a:extLst>
                  <a:ext uri="{0D108BD9-81ED-4DB2-BD59-A6C34878D82A}">
                    <a16:rowId xmlns:a16="http://schemas.microsoft.com/office/drawing/2014/main" val="10001"/>
                  </a:ext>
                </a:extLst>
              </a:tr>
              <a:tr h="370840">
                <a:tc>
                  <a:txBody>
                    <a:bodyPr/>
                    <a:lstStyle/>
                    <a:p>
                      <a:endParaRPr lang="id-ID" dirty="0"/>
                    </a:p>
                  </a:txBody>
                  <a:tcPr/>
                </a:tc>
                <a:tc>
                  <a:txBody>
                    <a:bodyPr/>
                    <a:lstStyle/>
                    <a:p>
                      <a:r>
                        <a:rPr lang="id-ID" dirty="0" smtClean="0"/>
                        <a:t> atau</a:t>
                      </a:r>
                      <a:endParaRPr lang="id-ID" dirty="0"/>
                    </a:p>
                  </a:txBody>
                  <a:tcPr/>
                </a:tc>
                <a:tc>
                  <a:txBody>
                    <a:bodyPr/>
                    <a:lstStyle/>
                    <a:p>
                      <a:endParaRPr lang="id-ID" dirty="0"/>
                    </a:p>
                  </a:txBody>
                  <a:tcPr/>
                </a:tc>
                <a:extLst>
                  <a:ext uri="{0D108BD9-81ED-4DB2-BD59-A6C34878D82A}">
                    <a16:rowId xmlns:a16="http://schemas.microsoft.com/office/drawing/2014/main" val="10002"/>
                  </a:ext>
                </a:extLst>
              </a:tr>
              <a:tr h="370840">
                <a:tc>
                  <a:txBody>
                    <a:bodyPr/>
                    <a:lstStyle/>
                    <a:p>
                      <a:r>
                        <a:rPr lang="id-ID" dirty="0" smtClean="0"/>
                        <a:t>1.</a:t>
                      </a:r>
                      <a:endParaRPr lang="id-ID" dirty="0"/>
                    </a:p>
                  </a:txBody>
                  <a:tcPr/>
                </a:tc>
                <a:tc>
                  <a:txBody>
                    <a:bodyPr/>
                    <a:lstStyle/>
                    <a:p>
                      <a:r>
                        <a:rPr lang="id-ID" dirty="0" smtClean="0"/>
                        <a:t>Memahami Konsep dadsar teori belajar</a:t>
                      </a:r>
                      <a:endParaRPr lang="id-ID" dirty="0"/>
                    </a:p>
                  </a:txBody>
                  <a:tcPr/>
                </a:tc>
                <a:tc>
                  <a:txBody>
                    <a:bodyPr/>
                    <a:lstStyle/>
                    <a:p>
                      <a:r>
                        <a:rPr lang="id-ID" dirty="0" smtClean="0"/>
                        <a:t>Pengertian belajar</a:t>
                      </a:r>
                    </a:p>
                    <a:p>
                      <a:r>
                        <a:rPr lang="id-ID" dirty="0" smtClean="0"/>
                        <a:t>Prinsip belajar</a:t>
                      </a:r>
                    </a:p>
                    <a:p>
                      <a:r>
                        <a:rPr lang="id-ID" dirty="0" smtClean="0"/>
                        <a:t>Faktor</a:t>
                      </a:r>
                      <a:r>
                        <a:rPr lang="id-ID" baseline="0" dirty="0" smtClean="0"/>
                        <a:t> yang mempengaruhi belajar</a:t>
                      </a:r>
                    </a:p>
                    <a:p>
                      <a:r>
                        <a:rPr lang="id-ID" baseline="0" dirty="0" smtClean="0"/>
                        <a:t>Dsb.</a:t>
                      </a:r>
                      <a:endParaRPr lang="id-ID" dirty="0" smtClean="0"/>
                    </a:p>
                    <a:p>
                      <a:endParaRPr lang="id-ID" dirty="0"/>
                    </a:p>
                  </a:txBody>
                  <a:tcPr/>
                </a:tc>
                <a:extLst>
                  <a:ext uri="{0D108BD9-81ED-4DB2-BD59-A6C34878D82A}">
                    <a16:rowId xmlns:a16="http://schemas.microsoft.com/office/drawing/2014/main" val="10003"/>
                  </a:ext>
                </a:extLst>
              </a:tr>
            </a:tbl>
          </a:graphicData>
        </a:graphic>
      </p:graphicFrame>
      <p:sp>
        <p:nvSpPr>
          <p:cNvPr id="5" name="Rectangle 4"/>
          <p:cNvSpPr/>
          <p:nvPr/>
        </p:nvSpPr>
        <p:spPr>
          <a:xfrm>
            <a:off x="2095472" y="2000240"/>
            <a:ext cx="1428760" cy="2857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2000" b="1" i="0" u="none" strike="noStrike" kern="1200" cap="none" spc="0" normalizeH="0" baseline="0" noProof="0" dirty="0">
                <a:ln>
                  <a:noFill/>
                </a:ln>
                <a:solidFill>
                  <a:srgbClr val="FF0000"/>
                </a:solidFill>
                <a:effectLst/>
                <a:uLnTx/>
                <a:uFillTx/>
                <a:latin typeface="Franklin Gothic Medium"/>
                <a:ea typeface="+mn-ea"/>
                <a:cs typeface="+mn-cs"/>
              </a:rPr>
              <a:t>Contoh</a:t>
            </a: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100" b="1" i="0" u="none" strike="noStrike" kern="1200" cap="none" spc="0" normalizeH="0" baseline="0" noProof="0" dirty="0" smtClean="0">
                <a:ln>
                  <a:noFill/>
                </a:ln>
                <a:solidFill>
                  <a:prstClr val="white">
                    <a:tint val="75000"/>
                  </a:prstClr>
                </a:solidFill>
                <a:effectLst/>
                <a:uLnTx/>
                <a:uFillTx/>
                <a:latin typeface="Franklin Gothic Medium"/>
                <a:ea typeface="+mn-ea"/>
                <a:cs typeface="+mn-cs"/>
              </a:rPr>
              <a:t>Een Y. Haenilah, FKIP Unila</a:t>
            </a:r>
            <a:endParaRPr kumimoji="0" lang="id-ID" sz="1100" b="1" i="0" u="none" strike="noStrike" kern="1200" cap="none" spc="0" normalizeH="0" baseline="0" noProof="0" dirty="0">
              <a:ln>
                <a:noFill/>
              </a:ln>
              <a:solidFill>
                <a:prstClr val="white">
                  <a:tint val="75000"/>
                </a:prstClr>
              </a:solidFill>
              <a:effectLst/>
              <a:uLnTx/>
              <a:uFillTx/>
              <a:latin typeface="Franklin Gothic Medium"/>
              <a:ea typeface="+mn-ea"/>
              <a:cs typeface="+mn-cs"/>
            </a:endParaRPr>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7F7BD8-D67F-4EDF-949C-A4629182E866}" type="datetime1">
              <a:rPr kumimoji="0" lang="id-ID"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16/08/2022</a:t>
            </a:fld>
            <a:endParaRPr kumimoji="0" lang="id-ID"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3184036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25470"/>
          </a:xfrm>
        </p:spPr>
        <p:style>
          <a:lnRef idx="1">
            <a:schemeClr val="accent3"/>
          </a:lnRef>
          <a:fillRef idx="2">
            <a:schemeClr val="accent3"/>
          </a:fillRef>
          <a:effectRef idx="1">
            <a:schemeClr val="accent3"/>
          </a:effectRef>
          <a:fontRef idx="minor">
            <a:schemeClr val="dk1"/>
          </a:fontRef>
        </p:style>
        <p:txBody>
          <a:bodyPr>
            <a:normAutofit fontScale="90000"/>
          </a:bodyPr>
          <a:lstStyle/>
          <a:p>
            <a:pPr algn="l"/>
            <a:r>
              <a:rPr lang="id-ID" dirty="0" smtClean="0"/>
              <a:t/>
            </a:r>
            <a:br>
              <a:rPr lang="id-ID" dirty="0" smtClean="0"/>
            </a:br>
            <a:r>
              <a:rPr lang="id-ID" dirty="0" smtClean="0"/>
              <a:t>4. Tugas dan Kewajiban</a:t>
            </a:r>
            <a:br>
              <a:rPr lang="id-ID" dirty="0" smtClean="0"/>
            </a:br>
            <a:endParaRPr lang="id-ID" dirty="0"/>
          </a:p>
        </p:txBody>
      </p:sp>
      <p:sp>
        <p:nvSpPr>
          <p:cNvPr id="3" name="Content Placeholder 2"/>
          <p:cNvSpPr>
            <a:spLocks noGrp="1"/>
          </p:cNvSpPr>
          <p:nvPr>
            <p:ph sz="half" idx="1"/>
          </p:nvPr>
        </p:nvSpPr>
        <p:spPr>
          <a:xfrm>
            <a:off x="1981200" y="1600201"/>
            <a:ext cx="4038600" cy="4114816"/>
          </a:xfrm>
        </p:spPr>
        <p:style>
          <a:lnRef idx="3">
            <a:schemeClr val="lt1"/>
          </a:lnRef>
          <a:fillRef idx="1">
            <a:schemeClr val="accent3"/>
          </a:fillRef>
          <a:effectRef idx="1">
            <a:schemeClr val="accent3"/>
          </a:effectRef>
          <a:fontRef idx="minor">
            <a:schemeClr val="lt1"/>
          </a:fontRef>
        </p:style>
        <p:txBody>
          <a:bodyPr/>
          <a:lstStyle/>
          <a:p>
            <a:endParaRPr lang="id-ID" dirty="0" smtClean="0"/>
          </a:p>
          <a:p>
            <a:r>
              <a:rPr lang="id-ID" dirty="0" smtClean="0"/>
              <a:t>Dosen</a:t>
            </a:r>
          </a:p>
          <a:p>
            <a:pPr>
              <a:buNone/>
            </a:pPr>
            <a:r>
              <a:rPr lang="id-ID" dirty="0" smtClean="0"/>
              <a:t>	Kehadiran</a:t>
            </a:r>
          </a:p>
          <a:p>
            <a:pPr>
              <a:buNone/>
            </a:pPr>
            <a:r>
              <a:rPr lang="id-ID" dirty="0" smtClean="0"/>
              <a:t>	Koreksi tugas</a:t>
            </a:r>
          </a:p>
          <a:p>
            <a:pPr>
              <a:buNone/>
            </a:pPr>
            <a:r>
              <a:rPr lang="id-ID" dirty="0" smtClean="0"/>
              <a:t>	Strategi perkuliahan</a:t>
            </a:r>
          </a:p>
          <a:p>
            <a:pPr>
              <a:buNone/>
            </a:pPr>
            <a:r>
              <a:rPr lang="id-ID" dirty="0" smtClean="0"/>
              <a:t>	Jenis Evaluasi</a:t>
            </a:r>
          </a:p>
          <a:p>
            <a:pPr>
              <a:buNone/>
            </a:pPr>
            <a:r>
              <a:rPr lang="id-ID" dirty="0" smtClean="0"/>
              <a:t>	</a:t>
            </a:r>
            <a:endParaRPr lang="id-ID" dirty="0"/>
          </a:p>
        </p:txBody>
      </p:sp>
      <p:sp>
        <p:nvSpPr>
          <p:cNvPr id="4" name="Content Placeholder 3"/>
          <p:cNvSpPr>
            <a:spLocks noGrp="1"/>
          </p:cNvSpPr>
          <p:nvPr>
            <p:ph sz="half" idx="2"/>
          </p:nvPr>
        </p:nvSpPr>
        <p:spPr>
          <a:xfrm>
            <a:off x="6172200" y="1600201"/>
            <a:ext cx="4038600" cy="4043378"/>
          </a:xfrm>
        </p:spPr>
        <p:style>
          <a:lnRef idx="1">
            <a:schemeClr val="accent3"/>
          </a:lnRef>
          <a:fillRef idx="3">
            <a:schemeClr val="accent3"/>
          </a:fillRef>
          <a:effectRef idx="2">
            <a:schemeClr val="accent3"/>
          </a:effectRef>
          <a:fontRef idx="minor">
            <a:schemeClr val="lt1"/>
          </a:fontRef>
        </p:style>
        <p:txBody>
          <a:bodyPr/>
          <a:lstStyle/>
          <a:p>
            <a:endParaRPr lang="id-ID" dirty="0" smtClean="0"/>
          </a:p>
          <a:p>
            <a:r>
              <a:rPr lang="id-ID" dirty="0" smtClean="0"/>
              <a:t>Mahasiswa</a:t>
            </a:r>
          </a:p>
          <a:p>
            <a:pPr>
              <a:buNone/>
            </a:pPr>
            <a:r>
              <a:rPr lang="id-ID" dirty="0" smtClean="0"/>
              <a:t>	Kehadiran</a:t>
            </a:r>
          </a:p>
          <a:p>
            <a:pPr>
              <a:buNone/>
            </a:pPr>
            <a:r>
              <a:rPr lang="id-ID" dirty="0" smtClean="0"/>
              <a:t>	Menyelesaikan tugas</a:t>
            </a:r>
          </a:p>
          <a:p>
            <a:pPr>
              <a:buNone/>
            </a:pPr>
            <a:r>
              <a:rPr lang="id-ID" dirty="0" smtClean="0"/>
              <a:t>	Etika mengikuti kuliah</a:t>
            </a:r>
          </a:p>
          <a:p>
            <a:pPr>
              <a:buNone/>
            </a:pPr>
            <a:r>
              <a:rPr lang="id-ID" dirty="0" smtClean="0"/>
              <a:t>	</a:t>
            </a:r>
            <a:endParaRPr lang="id-ID" dirty="0"/>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t>Een Y. Haenilah, FKIP Unila</a:t>
            </a:r>
            <a:endParaRPr kumimoji="0" lang="id-ID"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6" name="Date Placeholder 5"/>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4CD06E-8C7B-4049-A942-ED6D8832189E}" type="datetime1">
              <a:rPr kumimoji="0" lang="id-ID"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16/08/2022</a:t>
            </a:fld>
            <a:endParaRPr kumimoji="0" lang="id-ID"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743973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95604" y="1357299"/>
            <a:ext cx="5857916" cy="4525963"/>
          </a:xfrm>
          <a:scene3d>
            <a:camera prst="orthographicFront"/>
            <a:lightRig rig="threePt" dir="t"/>
          </a:scene3d>
          <a:sp3d>
            <a:bevelT prst="slope"/>
          </a:sp3d>
        </p:spPr>
        <p:style>
          <a:lnRef idx="3">
            <a:schemeClr val="lt1"/>
          </a:lnRef>
          <a:fillRef idx="1">
            <a:schemeClr val="accent4"/>
          </a:fillRef>
          <a:effectRef idx="1">
            <a:schemeClr val="accent4"/>
          </a:effectRef>
          <a:fontRef idx="minor">
            <a:schemeClr val="lt1"/>
          </a:fontRef>
        </p:style>
        <p:txBody>
          <a:bodyPr/>
          <a:lstStyle/>
          <a:p>
            <a:pPr lvl="0">
              <a:buNone/>
            </a:pPr>
            <a:r>
              <a:rPr lang="id-ID" b="1" dirty="0" smtClean="0"/>
              <a:t>5. Penilaian (contoh)</a:t>
            </a:r>
            <a:endParaRPr lang="id-ID" dirty="0" smtClean="0"/>
          </a:p>
          <a:p>
            <a:pPr>
              <a:buNone/>
            </a:pPr>
            <a:r>
              <a:rPr lang="id-ID" dirty="0" smtClean="0"/>
              <a:t>Penilaian ditentukan dari hasil</a:t>
            </a:r>
          </a:p>
          <a:p>
            <a:pPr lvl="0">
              <a:buNone/>
            </a:pPr>
            <a:r>
              <a:rPr lang="id-ID" dirty="0" smtClean="0"/>
              <a:t>Kehadiran	:  10%</a:t>
            </a:r>
          </a:p>
          <a:p>
            <a:pPr lvl="0">
              <a:buNone/>
            </a:pPr>
            <a:r>
              <a:rPr lang="id-ID" dirty="0" smtClean="0"/>
              <a:t>UTS		:  20%</a:t>
            </a:r>
          </a:p>
          <a:p>
            <a:pPr lvl="0">
              <a:buNone/>
            </a:pPr>
            <a:r>
              <a:rPr lang="id-ID" dirty="0" smtClean="0"/>
              <a:t>UAS		:  30%</a:t>
            </a:r>
          </a:p>
          <a:p>
            <a:pPr lvl="0">
              <a:buNone/>
            </a:pPr>
            <a:r>
              <a:rPr lang="id-ID" dirty="0" smtClean="0"/>
              <a:t>Tugas	:  30%</a:t>
            </a:r>
          </a:p>
          <a:p>
            <a:pPr lvl="0">
              <a:buNone/>
            </a:pPr>
            <a:r>
              <a:rPr lang="id-ID" dirty="0" smtClean="0"/>
              <a:t>Partisipasi	:  10%</a:t>
            </a:r>
          </a:p>
          <a:p>
            <a:pPr>
              <a:buNone/>
            </a:pPr>
            <a:endParaRPr lang="id-ID" dirty="0"/>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100" b="1" i="0" u="none" strike="noStrike" kern="1200" cap="none" spc="0" normalizeH="0" baseline="0" noProof="0" dirty="0" smtClean="0">
                <a:ln>
                  <a:noFill/>
                </a:ln>
                <a:solidFill>
                  <a:prstClr val="white">
                    <a:tint val="75000"/>
                  </a:prstClr>
                </a:solidFill>
                <a:effectLst/>
                <a:uLnTx/>
                <a:uFillTx/>
                <a:latin typeface="Franklin Gothic Medium"/>
                <a:ea typeface="+mn-ea"/>
                <a:cs typeface="+mn-cs"/>
              </a:rPr>
              <a:t>Een Y. Haenilah, FKIP Unila</a:t>
            </a:r>
            <a:endParaRPr kumimoji="0" lang="id-ID" sz="1100" b="1" i="0" u="none" strike="noStrike" kern="1200" cap="none" spc="0" normalizeH="0" baseline="0" noProof="0" dirty="0">
              <a:ln>
                <a:noFill/>
              </a:ln>
              <a:solidFill>
                <a:prstClr val="white">
                  <a:tint val="75000"/>
                </a:prstClr>
              </a:solidFill>
              <a:effectLst/>
              <a:uLnTx/>
              <a:uFillTx/>
              <a:latin typeface="Franklin Gothic Medium"/>
              <a:ea typeface="+mn-ea"/>
              <a:cs typeface="+mn-cs"/>
            </a:endParaRPr>
          </a:p>
        </p:txBody>
      </p:sp>
      <p:sp>
        <p:nvSpPr>
          <p:cNvPr id="6" name="Date Placeholder 5"/>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CCC031-965B-4E9A-84EA-D8E8B5E594B3}" type="datetime1">
              <a:rPr kumimoji="0" lang="id-ID"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16/08/2022</a:t>
            </a:fld>
            <a:endParaRPr kumimoji="0" lang="id-ID"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Tree>
    <p:extLst>
      <p:ext uri="{BB962C8B-B14F-4D97-AF65-F5344CB8AC3E}">
        <p14:creationId xmlns:p14="http://schemas.microsoft.com/office/powerpoint/2010/main" val="215572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C9AFBD-9CD8-446B-9236-EBB474FEF594}" type="datetime1">
              <a:rPr kumimoji="0" lang="id-ID"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16/08/2022</a:t>
            </a:fld>
            <a:endParaRPr kumimoji="0" lang="id-ID"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d-ID" sz="1100" b="0" i="0" u="none" strike="noStrike" kern="1200" cap="none" spc="0" normalizeH="0" baseline="0" noProof="0" smtClean="0">
                <a:ln>
                  <a:noFill/>
                </a:ln>
                <a:solidFill>
                  <a:prstClr val="white">
                    <a:tint val="75000"/>
                  </a:prstClr>
                </a:solidFill>
                <a:effectLst/>
                <a:uLnTx/>
                <a:uFillTx/>
                <a:latin typeface="Franklin Gothic Medium"/>
                <a:ea typeface="+mn-ea"/>
                <a:cs typeface="+mn-cs"/>
              </a:rPr>
              <a:t>Een Y. Haenilah, FKIP Unila</a:t>
            </a:r>
            <a:endParaRPr kumimoji="0" lang="id-ID" sz="1100" b="0" i="0" u="none" strike="noStrike" kern="1200" cap="none" spc="0" normalizeH="0" baseline="0" noProof="0">
              <a:ln>
                <a:noFill/>
              </a:ln>
              <a:solidFill>
                <a:prstClr val="white">
                  <a:tint val="75000"/>
                </a:prstClr>
              </a:solidFill>
              <a:effectLst/>
              <a:uLnTx/>
              <a:uFillTx/>
              <a:latin typeface="Franklin Gothic Medium"/>
              <a:ea typeface="+mn-ea"/>
              <a:cs typeface="+mn-cs"/>
            </a:endParaRPr>
          </a:p>
        </p:txBody>
      </p:sp>
      <p:graphicFrame>
        <p:nvGraphicFramePr>
          <p:cNvPr id="4" name="Table 3"/>
          <p:cNvGraphicFramePr>
            <a:graphicFrameLocks noGrp="1"/>
          </p:cNvGraphicFramePr>
          <p:nvPr>
            <p:extLst/>
          </p:nvPr>
        </p:nvGraphicFramePr>
        <p:xfrm>
          <a:off x="2738415" y="857233"/>
          <a:ext cx="7000925" cy="3429027"/>
        </p:xfrm>
        <a:graphic>
          <a:graphicData uri="http://schemas.openxmlformats.org/drawingml/2006/table">
            <a:tbl>
              <a:tblPr/>
              <a:tblGrid>
                <a:gridCol w="669654">
                  <a:extLst>
                    <a:ext uri="{9D8B030D-6E8A-4147-A177-3AD203B41FA5}">
                      <a16:colId xmlns:a16="http://schemas.microsoft.com/office/drawing/2014/main" val="20000"/>
                    </a:ext>
                  </a:extLst>
                </a:gridCol>
                <a:gridCol w="2764781">
                  <a:extLst>
                    <a:ext uri="{9D8B030D-6E8A-4147-A177-3AD203B41FA5}">
                      <a16:colId xmlns:a16="http://schemas.microsoft.com/office/drawing/2014/main" val="20001"/>
                    </a:ext>
                  </a:extLst>
                </a:gridCol>
                <a:gridCol w="1783245">
                  <a:extLst>
                    <a:ext uri="{9D8B030D-6E8A-4147-A177-3AD203B41FA5}">
                      <a16:colId xmlns:a16="http://schemas.microsoft.com/office/drawing/2014/main" val="20002"/>
                    </a:ext>
                  </a:extLst>
                </a:gridCol>
                <a:gridCol w="1783245">
                  <a:extLst>
                    <a:ext uri="{9D8B030D-6E8A-4147-A177-3AD203B41FA5}">
                      <a16:colId xmlns:a16="http://schemas.microsoft.com/office/drawing/2014/main" val="20003"/>
                    </a:ext>
                  </a:extLst>
                </a:gridCol>
              </a:tblGrid>
              <a:tr h="381003">
                <a:tc rowSpan="2">
                  <a:txBody>
                    <a:bodyPr/>
                    <a:lstStyle/>
                    <a:p>
                      <a:pPr algn="ctr">
                        <a:spcAft>
                          <a:spcPts val="0"/>
                        </a:spcAft>
                        <a:tabLst>
                          <a:tab pos="2743200" algn="ctr"/>
                          <a:tab pos="5486400" algn="r"/>
                        </a:tabLst>
                      </a:pPr>
                      <a:r>
                        <a:rPr lang="en-US" sz="2400" dirty="0">
                          <a:latin typeface="Times New Roman"/>
                          <a:ea typeface="Times New Roman"/>
                          <a:cs typeface="Times New Roman"/>
                        </a:rPr>
                        <a:t>No.</a:t>
                      </a:r>
                      <a:endParaRPr lang="id-ID" sz="2400" dirty="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spcAft>
                          <a:spcPts val="0"/>
                        </a:spcAft>
                        <a:tabLst>
                          <a:tab pos="2743200" algn="ctr"/>
                          <a:tab pos="5486400" algn="r"/>
                        </a:tabLst>
                      </a:pPr>
                      <a:r>
                        <a:rPr lang="en-US" sz="2400">
                          <a:latin typeface="Times New Roman"/>
                          <a:ea typeface="Times New Roman"/>
                          <a:cs typeface="Times New Roman"/>
                        </a:rPr>
                        <a:t>Nilai</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0000"/>
                  </a:ext>
                </a:extLst>
              </a:tr>
              <a:tr h="381003">
                <a:tc vMerge="1">
                  <a:txBody>
                    <a:bodyPr/>
                    <a:lstStyle/>
                    <a:p>
                      <a:endParaRPr lang="id-ID"/>
                    </a:p>
                  </a:txBody>
                  <a:tcPr/>
                </a:tc>
                <a:tc>
                  <a:txBody>
                    <a:bodyPr/>
                    <a:lstStyle/>
                    <a:p>
                      <a:pPr algn="ctr">
                        <a:spcAft>
                          <a:spcPts val="0"/>
                        </a:spcAft>
                        <a:tabLst>
                          <a:tab pos="2743200" algn="ctr"/>
                          <a:tab pos="5486400" algn="r"/>
                        </a:tabLst>
                      </a:pPr>
                      <a:r>
                        <a:rPr lang="en-US" sz="2400" dirty="0" err="1">
                          <a:latin typeface="Times New Roman"/>
                          <a:ea typeface="Times New Roman"/>
                          <a:cs typeface="Times New Roman"/>
                        </a:rPr>
                        <a:t>Rentang</a:t>
                      </a:r>
                      <a:r>
                        <a:rPr lang="en-US" sz="2400" dirty="0">
                          <a:latin typeface="Times New Roman"/>
                          <a:ea typeface="Times New Roman"/>
                          <a:cs typeface="Times New Roman"/>
                        </a:rPr>
                        <a:t> </a:t>
                      </a:r>
                      <a:r>
                        <a:rPr lang="en-US" sz="2400" dirty="0" err="1">
                          <a:latin typeface="Times New Roman"/>
                          <a:ea typeface="Times New Roman"/>
                          <a:cs typeface="Times New Roman"/>
                        </a:rPr>
                        <a:t>Nilai</a:t>
                      </a:r>
                      <a:endParaRPr lang="id-ID" sz="2400" dirty="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Huruf Mutu</a:t>
                      </a:r>
                      <a:endParaRPr lang="id-ID" sz="2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Angka Mutu</a:t>
                      </a:r>
                      <a:endParaRPr lang="id-ID" sz="240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81003">
                <a:tc>
                  <a:txBody>
                    <a:bodyPr/>
                    <a:lstStyle/>
                    <a:p>
                      <a:pPr>
                        <a:spcAft>
                          <a:spcPts val="0"/>
                        </a:spcAft>
                        <a:tabLst>
                          <a:tab pos="2743200" algn="ctr"/>
                          <a:tab pos="5486400" algn="r"/>
                        </a:tabLst>
                      </a:pPr>
                      <a:r>
                        <a:rPr lang="en-US" sz="2400">
                          <a:latin typeface="Times New Roman"/>
                          <a:ea typeface="Times New Roman"/>
                          <a:cs typeface="Times New Roman"/>
                        </a:rPr>
                        <a:t>1</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dirty="0" smtClean="0">
                          <a:latin typeface="Times New Roman"/>
                          <a:ea typeface="Times New Roman"/>
                          <a:cs typeface="Calibri"/>
                        </a:rPr>
                        <a:t>≥85</a:t>
                      </a:r>
                      <a:endParaRPr lang="id-ID" sz="24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A</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4,0</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81003">
                <a:tc>
                  <a:txBody>
                    <a:bodyPr/>
                    <a:lstStyle/>
                    <a:p>
                      <a:pPr>
                        <a:spcAft>
                          <a:spcPts val="0"/>
                        </a:spcAft>
                        <a:tabLst>
                          <a:tab pos="2743200" algn="ctr"/>
                          <a:tab pos="5486400" algn="r"/>
                        </a:tabLst>
                      </a:pPr>
                      <a:r>
                        <a:rPr lang="en-US" sz="2400">
                          <a:latin typeface="Times New Roman"/>
                          <a:ea typeface="Times New Roman"/>
                          <a:cs typeface="Times New Roman"/>
                        </a:rPr>
                        <a:t>2</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dirty="0" smtClean="0">
                          <a:latin typeface="Times New Roman"/>
                          <a:ea typeface="Times New Roman"/>
                          <a:cs typeface="Times New Roman"/>
                        </a:rPr>
                        <a:t>75 – 84</a:t>
                      </a:r>
                      <a:endParaRPr lang="id-ID" sz="24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B+</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3,5</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81003">
                <a:tc>
                  <a:txBody>
                    <a:bodyPr/>
                    <a:lstStyle/>
                    <a:p>
                      <a:pPr>
                        <a:spcAft>
                          <a:spcPts val="0"/>
                        </a:spcAft>
                        <a:tabLst>
                          <a:tab pos="2743200" algn="ctr"/>
                          <a:tab pos="5486400" algn="r"/>
                        </a:tabLst>
                      </a:pPr>
                      <a:r>
                        <a:rPr lang="en-US" sz="2400">
                          <a:latin typeface="Times New Roman"/>
                          <a:ea typeface="Times New Roman"/>
                          <a:cs typeface="Times New Roman"/>
                        </a:rPr>
                        <a:t>3</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dirty="0">
                          <a:latin typeface="Times New Roman"/>
                          <a:ea typeface="Times New Roman"/>
                          <a:cs typeface="Times New Roman"/>
                        </a:rPr>
                        <a:t>66 - </a:t>
                      </a:r>
                      <a:r>
                        <a:rPr lang="en-US" sz="2400" dirty="0" smtClean="0">
                          <a:latin typeface="Times New Roman"/>
                          <a:ea typeface="Times New Roman"/>
                          <a:cs typeface="Times New Roman"/>
                        </a:rPr>
                        <a:t>75</a:t>
                      </a:r>
                      <a:endParaRPr lang="id-ID" sz="24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B</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3,0</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81003">
                <a:tc>
                  <a:txBody>
                    <a:bodyPr/>
                    <a:lstStyle/>
                    <a:p>
                      <a:pPr>
                        <a:spcAft>
                          <a:spcPts val="0"/>
                        </a:spcAft>
                        <a:tabLst>
                          <a:tab pos="2743200" algn="ctr"/>
                          <a:tab pos="5486400" algn="r"/>
                        </a:tabLst>
                      </a:pPr>
                      <a:r>
                        <a:rPr lang="en-US" sz="2400">
                          <a:latin typeface="Times New Roman"/>
                          <a:ea typeface="Times New Roman"/>
                          <a:cs typeface="Times New Roman"/>
                        </a:rPr>
                        <a:t>4</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61 - 65</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C+</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2,5</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81003">
                <a:tc>
                  <a:txBody>
                    <a:bodyPr/>
                    <a:lstStyle/>
                    <a:p>
                      <a:pPr>
                        <a:spcAft>
                          <a:spcPts val="0"/>
                        </a:spcAft>
                        <a:tabLst>
                          <a:tab pos="2743200" algn="ctr"/>
                          <a:tab pos="5486400" algn="r"/>
                        </a:tabLst>
                      </a:pPr>
                      <a:r>
                        <a:rPr lang="en-US" sz="2400">
                          <a:latin typeface="Times New Roman"/>
                          <a:ea typeface="Times New Roman"/>
                          <a:cs typeface="Times New Roman"/>
                        </a:rPr>
                        <a:t>5</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56 - 60</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C</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2,0</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81003">
                <a:tc>
                  <a:txBody>
                    <a:bodyPr/>
                    <a:lstStyle/>
                    <a:p>
                      <a:pPr>
                        <a:spcAft>
                          <a:spcPts val="0"/>
                        </a:spcAft>
                        <a:tabLst>
                          <a:tab pos="2743200" algn="ctr"/>
                          <a:tab pos="5486400" algn="r"/>
                        </a:tabLst>
                      </a:pPr>
                      <a:r>
                        <a:rPr lang="en-US" sz="2400">
                          <a:latin typeface="Times New Roman"/>
                          <a:ea typeface="Times New Roman"/>
                          <a:cs typeface="Times New Roman"/>
                        </a:rPr>
                        <a:t>6</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50 - 55</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D</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1,0</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81003">
                <a:tc>
                  <a:txBody>
                    <a:bodyPr/>
                    <a:lstStyle/>
                    <a:p>
                      <a:pPr>
                        <a:spcAft>
                          <a:spcPts val="0"/>
                        </a:spcAft>
                        <a:tabLst>
                          <a:tab pos="2743200" algn="ctr"/>
                          <a:tab pos="5486400" algn="r"/>
                        </a:tabLst>
                      </a:pPr>
                      <a:r>
                        <a:rPr lang="en-US" sz="2400">
                          <a:latin typeface="Times New Roman"/>
                          <a:ea typeface="Times New Roman"/>
                          <a:cs typeface="Times New Roman"/>
                        </a:rPr>
                        <a:t>7</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a:latin typeface="Times New Roman"/>
                          <a:ea typeface="Times New Roman"/>
                          <a:cs typeface="Times New Roman"/>
                        </a:rPr>
                        <a:t>&lt;50</a:t>
                      </a:r>
                      <a:endParaRPr lang="id-ID" sz="24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dirty="0">
                          <a:latin typeface="Times New Roman"/>
                          <a:ea typeface="Times New Roman"/>
                          <a:cs typeface="Times New Roman"/>
                        </a:rPr>
                        <a:t>E</a:t>
                      </a:r>
                      <a:endParaRPr lang="id-ID" sz="24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2743200" algn="ctr"/>
                          <a:tab pos="5486400" algn="r"/>
                        </a:tabLst>
                      </a:pPr>
                      <a:r>
                        <a:rPr lang="en-US" sz="2400" dirty="0">
                          <a:latin typeface="Times New Roman"/>
                          <a:ea typeface="Times New Roman"/>
                          <a:cs typeface="Times New Roman"/>
                        </a:rPr>
                        <a:t>0,0</a:t>
                      </a:r>
                      <a:endParaRPr lang="id-ID" sz="24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1025" name="Rectangle 1"/>
          <p:cNvSpPr>
            <a:spLocks noChangeArrowheads="1"/>
          </p:cNvSpPr>
          <p:nvPr/>
        </p:nvSpPr>
        <p:spPr bwMode="auto">
          <a:xfrm>
            <a:off x="2666977" y="285729"/>
            <a:ext cx="4952959" cy="80021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743200" algn="ctr"/>
                <a:tab pos="5486400" algn="r"/>
              </a:tabLst>
              <a:defRPr/>
            </a:pPr>
            <a:r>
              <a:rPr kumimoji="0" lang="id-ID" sz="2800" b="1" i="0" u="none" strike="noStrike" kern="1200" cap="none" spc="0" normalizeH="0" baseline="0" noProof="0" dirty="0">
                <a:ln>
                  <a:noFill/>
                </a:ln>
                <a:solidFill>
                  <a:prstClr val="white"/>
                </a:solidFill>
                <a:effectLst/>
                <a:uLnTx/>
                <a:uFillTx/>
                <a:latin typeface="Franklin Gothic Medium"/>
                <a:ea typeface="Calibri" pitchFamily="34" charset="0"/>
                <a:cs typeface="Times New Roman" pitchFamily="18" charset="0"/>
              </a:rPr>
              <a:t>Rentang Penilaian </a:t>
            </a:r>
            <a:r>
              <a:rPr kumimoji="0" lang="en-US" sz="2800" b="1" i="0" u="none" strike="noStrike" kern="1200" cap="none" spc="0" normalizeH="0" baseline="0" noProof="0" dirty="0" err="1" smtClean="0">
                <a:ln>
                  <a:noFill/>
                </a:ln>
                <a:solidFill>
                  <a:prstClr val="white"/>
                </a:solidFill>
                <a:effectLst/>
                <a:uLnTx/>
                <a:uFillTx/>
                <a:latin typeface="Franklin Gothic Medium"/>
                <a:ea typeface="Calibri" pitchFamily="34" charset="0"/>
                <a:cs typeface="Times New Roman" pitchFamily="18" charset="0"/>
              </a:rPr>
              <a:t>disesuaikan</a:t>
            </a:r>
            <a:endParaRPr kumimoji="0" lang="id-ID" sz="2800" b="0" i="0" u="none" strike="noStrike" kern="1200" cap="none" spc="0" normalizeH="0" baseline="0" noProof="0" dirty="0">
              <a:ln>
                <a:noFill/>
              </a:ln>
              <a:solidFill>
                <a:prstClr val="white"/>
              </a:solidFill>
              <a:effectLst/>
              <a:uLnTx/>
              <a:uFillTx/>
              <a:latin typeface="Franklin Gothic Medium"/>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743200" algn="ctr"/>
                <a:tab pos="5486400" algn="r"/>
              </a:tabLst>
              <a:defRPr/>
            </a:pPr>
            <a:endParaRPr kumimoji="0" lang="id-ID" sz="1800" b="0" i="0" u="none" strike="noStrike" kern="1200" cap="none" spc="0" normalizeH="0" baseline="0" noProof="0" dirty="0">
              <a:ln>
                <a:noFill/>
              </a:ln>
              <a:solidFill>
                <a:prstClr val="white"/>
              </a:solidFill>
              <a:effectLst/>
              <a:uLnTx/>
              <a:uFillTx/>
              <a:latin typeface="Arial" pitchFamily="34" charset="0"/>
              <a:ea typeface="+mn-ea"/>
              <a:cs typeface="Arial" pitchFamily="34" charset="0"/>
            </a:endParaRPr>
          </a:p>
        </p:txBody>
      </p:sp>
      <p:sp>
        <p:nvSpPr>
          <p:cNvPr id="6" name="Content Placeholder 5"/>
          <p:cNvSpPr txBox="1">
            <a:spLocks/>
          </p:cNvSpPr>
          <p:nvPr/>
        </p:nvSpPr>
        <p:spPr>
          <a:xfrm>
            <a:off x="1981200" y="4714885"/>
            <a:ext cx="8229600" cy="1411279"/>
          </a:xfrm>
          <a:prstGeom prst="rect">
            <a:avLst/>
          </a:prstGeom>
          <a:noFill/>
          <a:ln w="25400" cap="flat" cmpd="sng" algn="ctr">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342900" marR="0" lvl="0" indent="-342900" algn="l" defTabSz="914400" rtl="0" eaLnBrk="1" fontAlgn="auto" latinLnBrk="0" hangingPunct="1">
              <a:lnSpc>
                <a:spcPct val="100000"/>
              </a:lnSpc>
              <a:spcBef>
                <a:spcPct val="20000"/>
              </a:spcBef>
              <a:spcAft>
                <a:spcPts val="0"/>
              </a:spcAft>
              <a:buClrTx/>
              <a:buSzTx/>
              <a:buFontTx/>
              <a:buNone/>
              <a:tabLst/>
              <a:defRPr/>
            </a:pPr>
            <a:r>
              <a:rPr kumimoji="0" lang="id-ID" sz="2800" b="1" i="0" u="none" strike="noStrike" kern="1200" cap="none" spc="0" normalizeH="0" baseline="0" noProof="0" dirty="0">
                <a:ln>
                  <a:noFill/>
                </a:ln>
                <a:solidFill>
                  <a:prstClr val="white"/>
                </a:solidFill>
                <a:effectLst/>
                <a:uLnTx/>
                <a:uFillTx/>
                <a:latin typeface="Franklin Gothic Medium"/>
                <a:ea typeface="+mn-ea"/>
                <a:cs typeface="+mn-cs"/>
              </a:rPr>
              <a:t>6. REFERENSI</a:t>
            </a:r>
          </a:p>
          <a:p>
            <a:pPr marL="342900" marR="0" lvl="0" indent="-342900" algn="l" defTabSz="914400" rtl="0" eaLnBrk="1" fontAlgn="auto" latinLnBrk="0" hangingPunct="1">
              <a:lnSpc>
                <a:spcPct val="100000"/>
              </a:lnSpc>
              <a:spcBef>
                <a:spcPct val="20000"/>
              </a:spcBef>
              <a:spcAft>
                <a:spcPts val="0"/>
              </a:spcAft>
              <a:buClrTx/>
              <a:buSzTx/>
              <a:buFontTx/>
              <a:buNone/>
              <a:tabLst/>
              <a:defRPr/>
            </a:pPr>
            <a:r>
              <a:rPr kumimoji="0" lang="id-ID" sz="2800" b="1" i="0" u="none" strike="noStrike" kern="1200" cap="none" spc="0" normalizeH="0" baseline="0" noProof="0" dirty="0">
                <a:ln>
                  <a:noFill/>
                </a:ln>
                <a:solidFill>
                  <a:prstClr val="white"/>
                </a:solidFill>
                <a:effectLst/>
                <a:uLnTx/>
                <a:uFillTx/>
                <a:latin typeface="Franklin Gothic Medium"/>
                <a:ea typeface="+mn-ea"/>
                <a:cs typeface="+mn-cs"/>
              </a:rPr>
              <a:t>7. TANDA TANGAN DOSEN PJ DAN </a:t>
            </a:r>
            <a:r>
              <a:rPr kumimoji="0" lang="en-US" sz="2800" b="1" i="0" u="none" strike="noStrike" kern="1200" cap="none" spc="0" normalizeH="0" baseline="0" noProof="0" dirty="0">
                <a:ln>
                  <a:noFill/>
                </a:ln>
                <a:solidFill>
                  <a:prstClr val="white"/>
                </a:solidFill>
                <a:effectLst/>
                <a:uLnTx/>
                <a:uFillTx/>
                <a:latin typeface="Franklin Gothic Medium"/>
                <a:ea typeface="+mn-ea"/>
                <a:cs typeface="+mn-cs"/>
              </a:rPr>
              <a:t>KETUA KELAS</a:t>
            </a:r>
            <a:r>
              <a:rPr kumimoji="0" lang="id-ID" sz="2800" b="1" i="0" u="none" strike="noStrike" kern="1200" cap="none" spc="0" normalizeH="0" baseline="0" noProof="0" dirty="0">
                <a:ln>
                  <a:noFill/>
                </a:ln>
                <a:solidFill>
                  <a:prstClr val="white"/>
                </a:solidFill>
                <a:effectLst/>
                <a:uLnTx/>
                <a:uFillTx/>
                <a:latin typeface="Franklin Gothic Medium"/>
                <a:ea typeface="+mn-ea"/>
                <a:cs typeface="+mn-cs"/>
              </a:rPr>
              <a:t> </a:t>
            </a:r>
          </a:p>
        </p:txBody>
      </p:sp>
    </p:spTree>
    <p:extLst>
      <p:ext uri="{BB962C8B-B14F-4D97-AF65-F5344CB8AC3E}">
        <p14:creationId xmlns:p14="http://schemas.microsoft.com/office/powerpoint/2010/main" val="4043613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alligraphy Pen &lt;strong&gt;Thanks&lt;/strong&gt; · Free photo on Pixaba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98" y="2281589"/>
            <a:ext cx="5960461" cy="3961223"/>
          </a:xfrm>
          <a:prstGeom prst="rect">
            <a:avLst/>
          </a:prstGeom>
        </p:spPr>
      </p:pic>
      <p:pic>
        <p:nvPicPr>
          <p:cNvPr id="5" name="Picture 4" descr="Helge Scherlund's eLearning News: VitalSource Joins with McGraw-Hill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8796" y="3709162"/>
            <a:ext cx="3810000" cy="2533650"/>
          </a:xfrm>
          <a:prstGeom prst="rect">
            <a:avLst/>
          </a:prstGeom>
        </p:spPr>
      </p:pic>
    </p:spTree>
    <p:extLst>
      <p:ext uri="{BB962C8B-B14F-4D97-AF65-F5344CB8AC3E}">
        <p14:creationId xmlns:p14="http://schemas.microsoft.com/office/powerpoint/2010/main" val="2937571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1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2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4.xml><?xml version="1.0" encoding="utf-8"?>
<a:theme xmlns:a="http://schemas.openxmlformats.org/drawingml/2006/main" name="3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5.xml><?xml version="1.0" encoding="utf-8"?>
<a:theme xmlns:a="http://schemas.openxmlformats.org/drawingml/2006/main" name="1_Basketball 16x9">
  <a:themeElements>
    <a:clrScheme name="Basketball">
      <a:dk1>
        <a:sysClr val="windowText" lastClr="000000"/>
      </a:dk1>
      <a:lt1>
        <a:sysClr val="window" lastClr="FFFFFF"/>
      </a:lt1>
      <a:dk2>
        <a:srgbClr val="51270B"/>
      </a:dk2>
      <a:lt2>
        <a:srgbClr val="CAAF92"/>
      </a:lt2>
      <a:accent1>
        <a:srgbClr val="8C061E"/>
      </a:accent1>
      <a:accent2>
        <a:srgbClr val="CD0205"/>
      </a:accent2>
      <a:accent3>
        <a:srgbClr val="D05002"/>
      </a:accent3>
      <a:accent4>
        <a:srgbClr val="052A5E"/>
      </a:accent4>
      <a:accent5>
        <a:srgbClr val="1A559C"/>
      </a:accent5>
      <a:accent6>
        <a:srgbClr val="156645"/>
      </a:accent6>
      <a:hlink>
        <a:srgbClr val="D05002"/>
      </a:hlink>
      <a:folHlink>
        <a:srgbClr val="808080"/>
      </a:folHlink>
    </a:clrScheme>
    <a:fontScheme name="Impact - Franklin Gothic Medium">
      <a:majorFont>
        <a:latin typeface="Impact"/>
        <a:ea typeface=""/>
        <a:cs typeface=""/>
      </a:majorFont>
      <a:minorFont>
        <a:latin typeface="Franklin Gothic Mediu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sketball presentation (widescreen).potx" id="{CC5AF3F1-F1AD-46F5-B229-4E1329F06412}" vid="{B7E1BF64-2168-4738-AA42-CF7C9F7F9E95}"/>
    </a:ext>
  </a:extLst>
</a:theme>
</file>

<file path=ppt/theme/theme6.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4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8.xml><?xml version="1.0" encoding="utf-8"?>
<a:theme xmlns:a="http://schemas.openxmlformats.org/drawingml/2006/main" name="2_Basketball 16x9">
  <a:themeElements>
    <a:clrScheme name="Basketball">
      <a:dk1>
        <a:sysClr val="windowText" lastClr="000000"/>
      </a:dk1>
      <a:lt1>
        <a:sysClr val="window" lastClr="FFFFFF"/>
      </a:lt1>
      <a:dk2>
        <a:srgbClr val="51270B"/>
      </a:dk2>
      <a:lt2>
        <a:srgbClr val="CAAF92"/>
      </a:lt2>
      <a:accent1>
        <a:srgbClr val="8C061E"/>
      </a:accent1>
      <a:accent2>
        <a:srgbClr val="CD0205"/>
      </a:accent2>
      <a:accent3>
        <a:srgbClr val="D05002"/>
      </a:accent3>
      <a:accent4>
        <a:srgbClr val="052A5E"/>
      </a:accent4>
      <a:accent5>
        <a:srgbClr val="1A559C"/>
      </a:accent5>
      <a:accent6>
        <a:srgbClr val="156645"/>
      </a:accent6>
      <a:hlink>
        <a:srgbClr val="D05002"/>
      </a:hlink>
      <a:folHlink>
        <a:srgbClr val="808080"/>
      </a:folHlink>
    </a:clrScheme>
    <a:fontScheme name="Impact - Franklin Gothic Medium">
      <a:majorFont>
        <a:latin typeface="Impact"/>
        <a:ea typeface=""/>
        <a:cs typeface=""/>
      </a:majorFont>
      <a:minorFont>
        <a:latin typeface="Franklin Gothic Mediu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sketball presentation (widescreen).potx" id="{CC5AF3F1-F1AD-46F5-B229-4E1329F06412}" vid="{B7E1BF64-2168-4738-AA42-CF7C9F7F9E95}"/>
    </a:ext>
  </a:extLst>
</a:theme>
</file>

<file path=ppt/theme/theme9.xml><?xml version="1.0" encoding="utf-8"?>
<a:theme xmlns:a="http://schemas.openxmlformats.org/drawingml/2006/main" name="5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10.xml><?xml version="1.0" encoding="utf-8"?>
<a:theme xmlns:a="http://schemas.openxmlformats.org/drawingml/2006/main" name="6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11.xml><?xml version="1.0" encoding="utf-8"?>
<a:theme xmlns:a="http://schemas.openxmlformats.org/drawingml/2006/main" name="7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12.xml><?xml version="1.0" encoding="utf-8"?>
<a:theme xmlns:a="http://schemas.openxmlformats.org/drawingml/2006/main" name="8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13.xml><?xml version="1.0" encoding="utf-8"?>
<a:theme xmlns:a="http://schemas.openxmlformats.org/drawingml/2006/main" name="9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14.xml><?xml version="1.0" encoding="utf-8"?>
<a:theme xmlns:a="http://schemas.openxmlformats.org/drawingml/2006/main" name="3_Basketball 16x9">
  <a:themeElements>
    <a:clrScheme name="Basketball">
      <a:dk1>
        <a:sysClr val="windowText" lastClr="000000"/>
      </a:dk1>
      <a:lt1>
        <a:sysClr val="window" lastClr="FFFFFF"/>
      </a:lt1>
      <a:dk2>
        <a:srgbClr val="51270B"/>
      </a:dk2>
      <a:lt2>
        <a:srgbClr val="CAAF92"/>
      </a:lt2>
      <a:accent1>
        <a:srgbClr val="8C061E"/>
      </a:accent1>
      <a:accent2>
        <a:srgbClr val="CD0205"/>
      </a:accent2>
      <a:accent3>
        <a:srgbClr val="D05002"/>
      </a:accent3>
      <a:accent4>
        <a:srgbClr val="052A5E"/>
      </a:accent4>
      <a:accent5>
        <a:srgbClr val="1A559C"/>
      </a:accent5>
      <a:accent6>
        <a:srgbClr val="156645"/>
      </a:accent6>
      <a:hlink>
        <a:srgbClr val="D05002"/>
      </a:hlink>
      <a:folHlink>
        <a:srgbClr val="808080"/>
      </a:folHlink>
    </a:clrScheme>
    <a:fontScheme name="Impact - Franklin Gothic Medium">
      <a:majorFont>
        <a:latin typeface="Impact"/>
        <a:ea typeface=""/>
        <a:cs typeface=""/>
      </a:majorFont>
      <a:minorFont>
        <a:latin typeface="Franklin Gothic Mediu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sketball presentation (widescreen).potx" id="{CC5AF3F1-F1AD-46F5-B229-4E1329F06412}" vid="{B7E1BF64-2168-4738-AA42-CF7C9F7F9E95}"/>
    </a:ext>
  </a:extLst>
</a:theme>
</file>

<file path=ppt/theme/theme15.xml><?xml version="1.0" encoding="utf-8"?>
<a:theme xmlns:a="http://schemas.openxmlformats.org/drawingml/2006/main" name="10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16.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1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271</TotalTime>
  <Words>3979</Words>
  <Application>Microsoft Office PowerPoint</Application>
  <PresentationFormat>Widescreen</PresentationFormat>
  <Paragraphs>590</Paragraphs>
  <Slides>79</Slides>
  <Notes>26</Notes>
  <HiddenSlides>0</HiddenSlides>
  <MMClips>0</MMClips>
  <ScaleCrop>false</ScaleCrop>
  <HeadingPairs>
    <vt:vector size="6" baseType="variant">
      <vt:variant>
        <vt:lpstr>Fonts Used</vt:lpstr>
      </vt:variant>
      <vt:variant>
        <vt:i4>15</vt:i4>
      </vt:variant>
      <vt:variant>
        <vt:lpstr>Theme</vt:lpstr>
      </vt:variant>
      <vt:variant>
        <vt:i4>16</vt:i4>
      </vt:variant>
      <vt:variant>
        <vt:lpstr>Slide Titles</vt:lpstr>
      </vt:variant>
      <vt:variant>
        <vt:i4>79</vt:i4>
      </vt:variant>
    </vt:vector>
  </HeadingPairs>
  <TitlesOfParts>
    <vt:vector size="110" baseType="lpstr">
      <vt:lpstr>Aharoni</vt:lpstr>
      <vt:lpstr>Anton</vt:lpstr>
      <vt:lpstr>Arial</vt:lpstr>
      <vt:lpstr>Arial Black</vt:lpstr>
      <vt:lpstr>Calibri</vt:lpstr>
      <vt:lpstr>Calibri Light</vt:lpstr>
      <vt:lpstr>Cambria</vt:lpstr>
      <vt:lpstr>Century Schoolbook</vt:lpstr>
      <vt:lpstr>Federo</vt:lpstr>
      <vt:lpstr>Franklin Gothic Medium</vt:lpstr>
      <vt:lpstr>Gill Sans MT</vt:lpstr>
      <vt:lpstr>Impact</vt:lpstr>
      <vt:lpstr>Times New Roman</vt:lpstr>
      <vt:lpstr>Trebuchet MS</vt:lpstr>
      <vt:lpstr>Twentieth Century</vt:lpstr>
      <vt:lpstr>Retrospect</vt:lpstr>
      <vt:lpstr>1_Retrospect</vt:lpstr>
      <vt:lpstr>2_Retrospect</vt:lpstr>
      <vt:lpstr>3_Retrospect</vt:lpstr>
      <vt:lpstr>1_Basketball 16x9</vt:lpstr>
      <vt:lpstr>1_Office Theme</vt:lpstr>
      <vt:lpstr>4_Retrospect</vt:lpstr>
      <vt:lpstr>2_Basketball 16x9</vt:lpstr>
      <vt:lpstr>5_Retrospect</vt:lpstr>
      <vt:lpstr>6_Retrospect</vt:lpstr>
      <vt:lpstr>7_Retrospect</vt:lpstr>
      <vt:lpstr>8_Retrospect</vt:lpstr>
      <vt:lpstr>9_Retrospect</vt:lpstr>
      <vt:lpstr>3_Basketball 16x9</vt:lpstr>
      <vt:lpstr>10_Retrospect</vt:lpstr>
      <vt:lpstr>Parcel</vt:lpstr>
      <vt:lpstr>PENYUSUNAN RPS DAN KONTRAK PERKULIAHAN</vt:lpstr>
      <vt:lpstr>Capaian Pembelajaran</vt:lpstr>
      <vt:lpstr>INDIKATOR CAPAIAN PELATIHAN</vt:lpstr>
      <vt:lpstr>PowerPoint Presentation</vt:lpstr>
      <vt:lpstr>KURIKULUM PERGURUAN TINGGI DARI DULU HINGGA SEKARANG</vt:lpstr>
      <vt:lpstr>Bagaimana Kurikulum Prodi?</vt:lpstr>
      <vt:lpstr>PowerPoint Presentation</vt:lpstr>
      <vt:lpstr>PowerPoint Presentation</vt:lpstr>
      <vt:lpstr>Prinsip siklus kurikulum dengan pendekatan OBE</vt:lpstr>
      <vt:lpstr>PowerPoint Presentation</vt:lpstr>
      <vt:lpstr>REKONSTRUKSI</vt:lpstr>
      <vt:lpstr>REKONSTRUKSI </vt:lpstr>
      <vt:lpstr>PowerPoint Presentation</vt:lpstr>
      <vt:lpstr>PowerPoint Presentation</vt:lpstr>
      <vt:lpstr>PowerPoint Presentation</vt:lpstr>
      <vt:lpstr>Kebijakan Pemerintah untuk RPS</vt:lpstr>
      <vt:lpstr>PowerPoint Presentation</vt:lpstr>
      <vt:lpstr>Format RPS</vt:lpstr>
      <vt:lpstr>PowerPoint Presentation</vt:lpstr>
      <vt:lpstr>RPS KE SAP</vt:lpstr>
      <vt:lpstr>PowerPoint Presentation</vt:lpstr>
      <vt:lpstr>PowerPoint Presentation</vt:lpstr>
      <vt:lpstr>PowerPoint Presentation</vt:lpstr>
      <vt:lpstr>PowerPoint Presentation</vt:lpstr>
      <vt:lpstr>PowerPoint Presentation</vt:lpstr>
      <vt:lpstr>PowerPoint Presentation</vt:lpstr>
      <vt:lpstr>affective</vt:lpstr>
      <vt:lpstr>Sebelum RPS disusun perlu dibuat Analisis pembelajaran    Analisis pembelajaran  merupakan  susunan  Sub-CPMK  yang  sistematis  dan logis</vt:lpstr>
      <vt:lpstr>PowerPoint Presentation</vt:lpstr>
      <vt:lpstr>PowerPoint Presentation</vt:lpstr>
      <vt:lpstr>PowerPoint Presentation</vt:lpstr>
      <vt:lpstr>PowerPoint Presentation</vt:lpstr>
      <vt:lpstr>PowerPoint Presentation</vt:lpstr>
      <vt:lpstr>Assessment</vt:lpstr>
      <vt:lpstr>PowerPoint Presentation</vt:lpstr>
      <vt:lpstr>ASSESMENT/PENILAIAN PEMBELAJARAN</vt:lpstr>
      <vt:lpstr>4. STANDAR PENILAIAN PEMBELAJARAN</vt:lpstr>
      <vt:lpstr>METODE PEMBELAJARAN sesuai IKU butir 7  (Kepmendikbud No. 3 tahun 2021)</vt:lpstr>
      <vt:lpstr>Kriteria assessment</vt:lpstr>
      <vt:lpstr>Bentuk, metode, aktifitas pembelajaran</vt:lpstr>
      <vt:lpstr>PowerPoint Presentation</vt:lpstr>
      <vt:lpstr>STANDAR PROSES PEMBELAJARAN</vt:lpstr>
      <vt:lpstr>PowerPoint Presentation</vt:lpstr>
      <vt:lpstr>PowerPoint Presentation</vt:lpstr>
      <vt:lpstr>PowerPoint Presentation</vt:lpstr>
      <vt:lpstr>PowerPoint Presentation</vt:lpstr>
      <vt:lpstr>Strategi dan Metode Pembelajaran</vt:lpstr>
      <vt:lpstr>Pengalaman belajar</vt:lpstr>
      <vt:lpstr>PowerPoint Presentation</vt:lpstr>
      <vt:lpstr>1. Small Group Discussion (SGD)</vt:lpstr>
      <vt:lpstr>PowerPoint Presentation</vt:lpstr>
      <vt:lpstr>2. Role-Play &amp; Simulation Learning (RPL)</vt:lpstr>
      <vt:lpstr>PowerPoint Presentation</vt:lpstr>
      <vt:lpstr>3. Discovery Learning (DL)</vt:lpstr>
      <vt:lpstr>PowerPoint Presentation</vt:lpstr>
      <vt:lpstr>4. Self-Directed Learning (SDL)</vt:lpstr>
      <vt:lpstr>PowerPoint Presentation</vt:lpstr>
      <vt:lpstr>5. Cooperative Learning (CL)</vt:lpstr>
      <vt:lpstr>PowerPoint Presentation</vt:lpstr>
      <vt:lpstr>6. Collaborative Learning (CbL)</vt:lpstr>
      <vt:lpstr>PowerPoint Presentation</vt:lpstr>
      <vt:lpstr>7. Contextual Learning (CtL)</vt:lpstr>
      <vt:lpstr>PowerPoint Presentation</vt:lpstr>
      <vt:lpstr>8. Project Based Learning (PjBL)</vt:lpstr>
      <vt:lpstr>PowerPoint Presentation</vt:lpstr>
      <vt:lpstr>9. Problem Based Learning &amp; Inquiry (PBL)</vt:lpstr>
      <vt:lpstr>PowerPoint Presentation</vt:lpstr>
      <vt:lpstr>PowerPoint Presentation</vt:lpstr>
      <vt:lpstr>Bahan dan materi perkuliahan</vt:lpstr>
      <vt:lpstr>Bahan kajian/materi perkuliahan/materi pembelajaran</vt:lpstr>
      <vt:lpstr>KONTRAK KULIAH</vt:lpstr>
      <vt:lpstr>Komponen</vt:lpstr>
      <vt:lpstr>PowerPoint Presentation</vt:lpstr>
      <vt:lpstr>Strategi perkuliahan</vt:lpstr>
      <vt:lpstr>3. Jabaran Capaian Pembelajaran Perkuliahan atau CPL ke dalam Bahan Kajian</vt:lpstr>
      <vt:lpstr> 4. Tugas dan Kewajiban </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dc:creator>
  <cp:lastModifiedBy>ASUS</cp:lastModifiedBy>
  <cp:revision>16</cp:revision>
  <dcterms:created xsi:type="dcterms:W3CDTF">2022-06-17T12:39:12Z</dcterms:created>
  <dcterms:modified xsi:type="dcterms:W3CDTF">2022-08-16T03:04:25Z</dcterms:modified>
</cp:coreProperties>
</file>