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57" r:id="rId3"/>
    <p:sldId id="258" r:id="rId4"/>
    <p:sldId id="271" r:id="rId5"/>
    <p:sldId id="272" r:id="rId6"/>
    <p:sldId id="259" r:id="rId7"/>
    <p:sldId id="260" r:id="rId8"/>
    <p:sldId id="261" r:id="rId9"/>
    <p:sldId id="262" r:id="rId10"/>
    <p:sldId id="263" r:id="rId11"/>
    <p:sldId id="264" r:id="rId12"/>
    <p:sldId id="269" r:id="rId13"/>
    <p:sldId id="265" r:id="rId14"/>
    <p:sldId id="266" r:id="rId15"/>
    <p:sldId id="267" r:id="rId16"/>
    <p:sldId id="268" r:id="rId17"/>
    <p:sldId id="270" r:id="rId1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42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A576C9-B709-41C7-8DD9-26B96A70DD6C}" type="doc">
      <dgm:prSet loTypeId="urn:microsoft.com/office/officeart/2005/8/layout/cycle1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E23208C-2A85-4323-8FB1-D4CE0473B295}">
      <dgm:prSet phldrT="[Text]" custT="1"/>
      <dgm:spPr/>
      <dgm:t>
        <a:bodyPr/>
        <a:lstStyle/>
        <a:p>
          <a:r>
            <a:rPr lang="en-US" sz="2000" b="1" dirty="0" err="1" smtClean="0"/>
            <a:t>Pengamatan</a:t>
          </a:r>
          <a:r>
            <a:rPr lang="en-US" sz="2000" b="1" dirty="0" smtClean="0"/>
            <a:t> </a:t>
          </a:r>
          <a:r>
            <a:rPr lang="en-US" sz="2000" b="1" dirty="0" err="1" smtClean="0"/>
            <a:t>reflektif</a:t>
          </a:r>
          <a:endParaRPr lang="en-US" sz="2000" b="1" dirty="0"/>
        </a:p>
      </dgm:t>
    </dgm:pt>
    <dgm:pt modelId="{F48C8C72-8D81-452E-B877-736767E4E81F}" type="parTrans" cxnId="{D1BBDDAC-3644-422B-AB27-AF8599C84EF8}">
      <dgm:prSet/>
      <dgm:spPr/>
      <dgm:t>
        <a:bodyPr/>
        <a:lstStyle/>
        <a:p>
          <a:endParaRPr lang="en-US"/>
        </a:p>
      </dgm:t>
    </dgm:pt>
    <dgm:pt modelId="{64EA5EBC-00EE-452E-A9E1-39DBDC08BB20}" type="sibTrans" cxnId="{D1BBDDAC-3644-422B-AB27-AF8599C84EF8}">
      <dgm:prSet/>
      <dgm:spPr/>
      <dgm:t>
        <a:bodyPr/>
        <a:lstStyle/>
        <a:p>
          <a:endParaRPr lang="en-US"/>
        </a:p>
      </dgm:t>
    </dgm:pt>
    <dgm:pt modelId="{222936CD-813A-4B71-9B5E-189C2F286C95}">
      <dgm:prSet phldrT="[Text]" custT="1"/>
      <dgm:spPr/>
      <dgm:t>
        <a:bodyPr/>
        <a:lstStyle/>
        <a:p>
          <a:r>
            <a:rPr lang="en-US" sz="2000" b="1" dirty="0" err="1" smtClean="0"/>
            <a:t>Konseptualisasi</a:t>
          </a:r>
          <a:r>
            <a:rPr lang="en-US" sz="2000" b="1" dirty="0" smtClean="0"/>
            <a:t> </a:t>
          </a:r>
          <a:r>
            <a:rPr lang="en-US" sz="2000" b="1" dirty="0" err="1" smtClean="0"/>
            <a:t>abstrak</a:t>
          </a:r>
          <a:endParaRPr lang="en-US" sz="2000" b="1" dirty="0"/>
        </a:p>
      </dgm:t>
    </dgm:pt>
    <dgm:pt modelId="{A4BC6D1F-1775-4665-8F6B-AE04AF0D81FD}" type="parTrans" cxnId="{75112CC4-3E6A-494D-AEDD-5D11BE15A2BF}">
      <dgm:prSet/>
      <dgm:spPr/>
      <dgm:t>
        <a:bodyPr/>
        <a:lstStyle/>
        <a:p>
          <a:endParaRPr lang="en-US"/>
        </a:p>
      </dgm:t>
    </dgm:pt>
    <dgm:pt modelId="{975A3944-C5C7-4D2A-AA07-37A6D43E7497}" type="sibTrans" cxnId="{75112CC4-3E6A-494D-AEDD-5D11BE15A2BF}">
      <dgm:prSet/>
      <dgm:spPr/>
      <dgm:t>
        <a:bodyPr/>
        <a:lstStyle/>
        <a:p>
          <a:endParaRPr lang="en-US"/>
        </a:p>
      </dgm:t>
    </dgm:pt>
    <dgm:pt modelId="{23B07EC2-C0BD-48EB-9A19-22DBD62B985A}">
      <dgm:prSet phldrT="[Text]" custT="1"/>
      <dgm:spPr/>
      <dgm:t>
        <a:bodyPr/>
        <a:lstStyle/>
        <a:p>
          <a:r>
            <a:rPr lang="en-US" sz="2000" b="1" dirty="0" err="1" smtClean="0"/>
            <a:t>Eksperimentasi</a:t>
          </a:r>
          <a:r>
            <a:rPr lang="en-US" sz="2000" b="1" dirty="0" smtClean="0"/>
            <a:t> </a:t>
          </a:r>
          <a:r>
            <a:rPr lang="en-US" sz="2000" b="1" dirty="0" err="1" smtClean="0"/>
            <a:t>aktif</a:t>
          </a:r>
          <a:endParaRPr lang="en-US" sz="2000" b="1" dirty="0"/>
        </a:p>
      </dgm:t>
    </dgm:pt>
    <dgm:pt modelId="{47F480DB-B323-4B91-BBB7-C5E6E6EA77C8}" type="parTrans" cxnId="{D3570B33-1FA8-49EB-9668-C9FC075247BF}">
      <dgm:prSet/>
      <dgm:spPr/>
      <dgm:t>
        <a:bodyPr/>
        <a:lstStyle/>
        <a:p>
          <a:endParaRPr lang="en-US"/>
        </a:p>
      </dgm:t>
    </dgm:pt>
    <dgm:pt modelId="{1D881D00-CE28-4A6E-A6B3-CB182D5E9180}" type="sibTrans" cxnId="{D3570B33-1FA8-49EB-9668-C9FC075247BF}">
      <dgm:prSet/>
      <dgm:spPr/>
      <dgm:t>
        <a:bodyPr/>
        <a:lstStyle/>
        <a:p>
          <a:endParaRPr lang="en-US"/>
        </a:p>
      </dgm:t>
    </dgm:pt>
    <dgm:pt modelId="{6EA236AF-D6D8-4AF3-B953-5A654DF6FEDB}">
      <dgm:prSet phldrT="[Text]" custT="1"/>
      <dgm:spPr/>
      <dgm:t>
        <a:bodyPr/>
        <a:lstStyle/>
        <a:p>
          <a:r>
            <a:rPr lang="en-US" sz="2000" b="1" dirty="0" err="1" smtClean="0"/>
            <a:t>Pengalaman</a:t>
          </a:r>
          <a:r>
            <a:rPr lang="en-US" sz="2000" b="1" dirty="0" smtClean="0"/>
            <a:t> </a:t>
          </a:r>
          <a:r>
            <a:rPr lang="en-US" sz="2000" b="1" dirty="0" err="1" smtClean="0"/>
            <a:t>nyata</a:t>
          </a:r>
          <a:endParaRPr lang="en-US" sz="2000" b="1" dirty="0"/>
        </a:p>
      </dgm:t>
    </dgm:pt>
    <dgm:pt modelId="{DB5BFA47-9476-4CC2-A0A6-0565120B7B8A}" type="parTrans" cxnId="{719CD5FB-56D7-43EA-93FE-23EEFDBE8CB4}">
      <dgm:prSet/>
      <dgm:spPr/>
      <dgm:t>
        <a:bodyPr/>
        <a:lstStyle/>
        <a:p>
          <a:endParaRPr lang="en-US"/>
        </a:p>
      </dgm:t>
    </dgm:pt>
    <dgm:pt modelId="{5AA62389-DB29-45AD-B6F3-9264E7B71D6F}" type="sibTrans" cxnId="{719CD5FB-56D7-43EA-93FE-23EEFDBE8CB4}">
      <dgm:prSet/>
      <dgm:spPr/>
      <dgm:t>
        <a:bodyPr/>
        <a:lstStyle/>
        <a:p>
          <a:endParaRPr lang="en-US"/>
        </a:p>
      </dgm:t>
    </dgm:pt>
    <dgm:pt modelId="{C356EED7-AE76-43AF-931D-6ED9D332B608}" type="pres">
      <dgm:prSet presAssocID="{56A576C9-B709-41C7-8DD9-26B96A70DD6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E469308-2BED-4F4C-A47B-86A361957890}" type="pres">
      <dgm:prSet presAssocID="{8E23208C-2A85-4323-8FB1-D4CE0473B295}" presName="dummy" presStyleCnt="0"/>
      <dgm:spPr/>
    </dgm:pt>
    <dgm:pt modelId="{CDDE10D0-64D2-4B5C-BDFD-F282B8A705AC}" type="pres">
      <dgm:prSet presAssocID="{8E23208C-2A85-4323-8FB1-D4CE0473B295}" presName="node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256AD4-BCD8-427C-8DBA-F846C7BD060D}" type="pres">
      <dgm:prSet presAssocID="{64EA5EBC-00EE-452E-A9E1-39DBDC08BB20}" presName="sibTrans" presStyleLbl="node1" presStyleIdx="0" presStyleCnt="4"/>
      <dgm:spPr/>
      <dgm:t>
        <a:bodyPr/>
        <a:lstStyle/>
        <a:p>
          <a:endParaRPr lang="en-US"/>
        </a:p>
      </dgm:t>
    </dgm:pt>
    <dgm:pt modelId="{64A817E5-A530-4461-B3A1-3D8730362EC7}" type="pres">
      <dgm:prSet presAssocID="{222936CD-813A-4B71-9B5E-189C2F286C95}" presName="dummy" presStyleCnt="0"/>
      <dgm:spPr/>
    </dgm:pt>
    <dgm:pt modelId="{7AB12834-7C38-498F-A747-7155D22D9ABD}" type="pres">
      <dgm:prSet presAssocID="{222936CD-813A-4B71-9B5E-189C2F286C95}" presName="node" presStyleLbl="revTx" presStyleIdx="1" presStyleCnt="4" custScaleX="1141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DD2D9-3635-40E4-BDE1-C7B7ACF70F80}" type="pres">
      <dgm:prSet presAssocID="{975A3944-C5C7-4D2A-AA07-37A6D43E7497}" presName="sibTrans" presStyleLbl="node1" presStyleIdx="1" presStyleCnt="4"/>
      <dgm:spPr/>
      <dgm:t>
        <a:bodyPr/>
        <a:lstStyle/>
        <a:p>
          <a:endParaRPr lang="en-US"/>
        </a:p>
      </dgm:t>
    </dgm:pt>
    <dgm:pt modelId="{DDE71018-E520-4F7F-BBE8-BC16A1CB1F1C}" type="pres">
      <dgm:prSet presAssocID="{23B07EC2-C0BD-48EB-9A19-22DBD62B985A}" presName="dummy" presStyleCnt="0"/>
      <dgm:spPr/>
    </dgm:pt>
    <dgm:pt modelId="{4804F282-F6B8-4099-BC5F-09476075829A}" type="pres">
      <dgm:prSet presAssocID="{23B07EC2-C0BD-48EB-9A19-22DBD62B985A}" presName="node" presStyleLbl="revTx" presStyleIdx="2" presStyleCnt="4" custScaleX="1159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DAE203-53F1-4C2F-A532-46AD78F0FFFB}" type="pres">
      <dgm:prSet presAssocID="{1D881D00-CE28-4A6E-A6B3-CB182D5E9180}" presName="sibTrans" presStyleLbl="node1" presStyleIdx="2" presStyleCnt="4" custAng="0"/>
      <dgm:spPr/>
      <dgm:t>
        <a:bodyPr/>
        <a:lstStyle/>
        <a:p>
          <a:endParaRPr lang="en-US"/>
        </a:p>
      </dgm:t>
    </dgm:pt>
    <dgm:pt modelId="{7E4F7BE4-D8CE-440D-A4B7-E6E372A8F757}" type="pres">
      <dgm:prSet presAssocID="{6EA236AF-D6D8-4AF3-B953-5A654DF6FEDB}" presName="dummy" presStyleCnt="0"/>
      <dgm:spPr/>
    </dgm:pt>
    <dgm:pt modelId="{79CF0EB1-C342-43E7-B648-8BF6D7A52C27}" type="pres">
      <dgm:prSet presAssocID="{6EA236AF-D6D8-4AF3-B953-5A654DF6FEDB}" presName="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9EFEA6-0A01-45C9-93E8-B6C2CB959340}" type="pres">
      <dgm:prSet presAssocID="{5AA62389-DB29-45AD-B6F3-9264E7B71D6F}" presName="sibTrans" presStyleLbl="node1" presStyleIdx="3" presStyleCnt="4" custAng="0"/>
      <dgm:spPr/>
      <dgm:t>
        <a:bodyPr/>
        <a:lstStyle/>
        <a:p>
          <a:endParaRPr lang="en-US"/>
        </a:p>
      </dgm:t>
    </dgm:pt>
  </dgm:ptLst>
  <dgm:cxnLst>
    <dgm:cxn modelId="{22F0AD36-87BD-4232-A8E7-687EEDD9FAC0}" type="presOf" srcId="{5AA62389-DB29-45AD-B6F3-9264E7B71D6F}" destId="{159EFEA6-0A01-45C9-93E8-B6C2CB959340}" srcOrd="0" destOrd="0" presId="urn:microsoft.com/office/officeart/2005/8/layout/cycle1"/>
    <dgm:cxn modelId="{D1BBDDAC-3644-422B-AB27-AF8599C84EF8}" srcId="{56A576C9-B709-41C7-8DD9-26B96A70DD6C}" destId="{8E23208C-2A85-4323-8FB1-D4CE0473B295}" srcOrd="0" destOrd="0" parTransId="{F48C8C72-8D81-452E-B877-736767E4E81F}" sibTransId="{64EA5EBC-00EE-452E-A9E1-39DBDC08BB20}"/>
    <dgm:cxn modelId="{C3E57825-A69A-48CF-B4DF-D2BF88FB6A9D}" type="presOf" srcId="{56A576C9-B709-41C7-8DD9-26B96A70DD6C}" destId="{C356EED7-AE76-43AF-931D-6ED9D332B608}" srcOrd="0" destOrd="0" presId="urn:microsoft.com/office/officeart/2005/8/layout/cycle1"/>
    <dgm:cxn modelId="{75112CC4-3E6A-494D-AEDD-5D11BE15A2BF}" srcId="{56A576C9-B709-41C7-8DD9-26B96A70DD6C}" destId="{222936CD-813A-4B71-9B5E-189C2F286C95}" srcOrd="1" destOrd="0" parTransId="{A4BC6D1F-1775-4665-8F6B-AE04AF0D81FD}" sibTransId="{975A3944-C5C7-4D2A-AA07-37A6D43E7497}"/>
    <dgm:cxn modelId="{719CD5FB-56D7-43EA-93FE-23EEFDBE8CB4}" srcId="{56A576C9-B709-41C7-8DD9-26B96A70DD6C}" destId="{6EA236AF-D6D8-4AF3-B953-5A654DF6FEDB}" srcOrd="3" destOrd="0" parTransId="{DB5BFA47-9476-4CC2-A0A6-0565120B7B8A}" sibTransId="{5AA62389-DB29-45AD-B6F3-9264E7B71D6F}"/>
    <dgm:cxn modelId="{B4969D62-2F9E-450C-BA07-D9FA5E84461A}" type="presOf" srcId="{6EA236AF-D6D8-4AF3-B953-5A654DF6FEDB}" destId="{79CF0EB1-C342-43E7-B648-8BF6D7A52C27}" srcOrd="0" destOrd="0" presId="urn:microsoft.com/office/officeart/2005/8/layout/cycle1"/>
    <dgm:cxn modelId="{6B8758FF-D5DF-494F-84F8-AAF37A82B619}" type="presOf" srcId="{23B07EC2-C0BD-48EB-9A19-22DBD62B985A}" destId="{4804F282-F6B8-4099-BC5F-09476075829A}" srcOrd="0" destOrd="0" presId="urn:microsoft.com/office/officeart/2005/8/layout/cycle1"/>
    <dgm:cxn modelId="{D3570B33-1FA8-49EB-9668-C9FC075247BF}" srcId="{56A576C9-B709-41C7-8DD9-26B96A70DD6C}" destId="{23B07EC2-C0BD-48EB-9A19-22DBD62B985A}" srcOrd="2" destOrd="0" parTransId="{47F480DB-B323-4B91-BBB7-C5E6E6EA77C8}" sibTransId="{1D881D00-CE28-4A6E-A6B3-CB182D5E9180}"/>
    <dgm:cxn modelId="{2F4FC836-3B44-4B4D-969B-8F6D8AFF71D6}" type="presOf" srcId="{975A3944-C5C7-4D2A-AA07-37A6D43E7497}" destId="{B4ADD2D9-3635-40E4-BDE1-C7B7ACF70F80}" srcOrd="0" destOrd="0" presId="urn:microsoft.com/office/officeart/2005/8/layout/cycle1"/>
    <dgm:cxn modelId="{06720C76-6DB1-4ACA-AAAC-2CAA619E0DE4}" type="presOf" srcId="{8E23208C-2A85-4323-8FB1-D4CE0473B295}" destId="{CDDE10D0-64D2-4B5C-BDFD-F282B8A705AC}" srcOrd="0" destOrd="0" presId="urn:microsoft.com/office/officeart/2005/8/layout/cycle1"/>
    <dgm:cxn modelId="{3F4BC61C-2E3E-416B-8FF5-1FEDE73FE829}" type="presOf" srcId="{1D881D00-CE28-4A6E-A6B3-CB182D5E9180}" destId="{D7DAE203-53F1-4C2F-A532-46AD78F0FFFB}" srcOrd="0" destOrd="0" presId="urn:microsoft.com/office/officeart/2005/8/layout/cycle1"/>
    <dgm:cxn modelId="{80021367-88C0-4022-B753-EE3DC44285AF}" type="presOf" srcId="{64EA5EBC-00EE-452E-A9E1-39DBDC08BB20}" destId="{BB256AD4-BCD8-427C-8DBA-F846C7BD060D}" srcOrd="0" destOrd="0" presId="urn:microsoft.com/office/officeart/2005/8/layout/cycle1"/>
    <dgm:cxn modelId="{CD1084F7-D6B3-4EFA-8027-B40039F53688}" type="presOf" srcId="{222936CD-813A-4B71-9B5E-189C2F286C95}" destId="{7AB12834-7C38-498F-A747-7155D22D9ABD}" srcOrd="0" destOrd="0" presId="urn:microsoft.com/office/officeart/2005/8/layout/cycle1"/>
    <dgm:cxn modelId="{8BD63DC8-B2B5-4308-B921-C24F1107ADCF}" type="presParOf" srcId="{C356EED7-AE76-43AF-931D-6ED9D332B608}" destId="{EE469308-2BED-4F4C-A47B-86A361957890}" srcOrd="0" destOrd="0" presId="urn:microsoft.com/office/officeart/2005/8/layout/cycle1"/>
    <dgm:cxn modelId="{21C380D4-B895-40E0-92D8-B1D990A3BD63}" type="presParOf" srcId="{C356EED7-AE76-43AF-931D-6ED9D332B608}" destId="{CDDE10D0-64D2-4B5C-BDFD-F282B8A705AC}" srcOrd="1" destOrd="0" presId="urn:microsoft.com/office/officeart/2005/8/layout/cycle1"/>
    <dgm:cxn modelId="{40D59EEA-640C-44FE-A762-B77A705A2FEA}" type="presParOf" srcId="{C356EED7-AE76-43AF-931D-6ED9D332B608}" destId="{BB256AD4-BCD8-427C-8DBA-F846C7BD060D}" srcOrd="2" destOrd="0" presId="urn:microsoft.com/office/officeart/2005/8/layout/cycle1"/>
    <dgm:cxn modelId="{28505342-1FE9-4064-9633-A93B645F6428}" type="presParOf" srcId="{C356EED7-AE76-43AF-931D-6ED9D332B608}" destId="{64A817E5-A530-4461-B3A1-3D8730362EC7}" srcOrd="3" destOrd="0" presId="urn:microsoft.com/office/officeart/2005/8/layout/cycle1"/>
    <dgm:cxn modelId="{6C43BF13-77EA-4017-9829-20ACC657C483}" type="presParOf" srcId="{C356EED7-AE76-43AF-931D-6ED9D332B608}" destId="{7AB12834-7C38-498F-A747-7155D22D9ABD}" srcOrd="4" destOrd="0" presId="urn:microsoft.com/office/officeart/2005/8/layout/cycle1"/>
    <dgm:cxn modelId="{1E559BB9-496F-4C1D-B38A-9747247E1949}" type="presParOf" srcId="{C356EED7-AE76-43AF-931D-6ED9D332B608}" destId="{B4ADD2D9-3635-40E4-BDE1-C7B7ACF70F80}" srcOrd="5" destOrd="0" presId="urn:microsoft.com/office/officeart/2005/8/layout/cycle1"/>
    <dgm:cxn modelId="{1132BED2-C4E5-4C96-A83E-EE4F9CF88D26}" type="presParOf" srcId="{C356EED7-AE76-43AF-931D-6ED9D332B608}" destId="{DDE71018-E520-4F7F-BBE8-BC16A1CB1F1C}" srcOrd="6" destOrd="0" presId="urn:microsoft.com/office/officeart/2005/8/layout/cycle1"/>
    <dgm:cxn modelId="{5DA511F6-48A8-4C6A-BB0E-875DF7544D67}" type="presParOf" srcId="{C356EED7-AE76-43AF-931D-6ED9D332B608}" destId="{4804F282-F6B8-4099-BC5F-09476075829A}" srcOrd="7" destOrd="0" presId="urn:microsoft.com/office/officeart/2005/8/layout/cycle1"/>
    <dgm:cxn modelId="{9DA96E2B-5ED8-4BB0-991F-D02ACF24F529}" type="presParOf" srcId="{C356EED7-AE76-43AF-931D-6ED9D332B608}" destId="{D7DAE203-53F1-4C2F-A532-46AD78F0FFFB}" srcOrd="8" destOrd="0" presId="urn:microsoft.com/office/officeart/2005/8/layout/cycle1"/>
    <dgm:cxn modelId="{754F8FA1-08D6-440D-9580-6420591D12B8}" type="presParOf" srcId="{C356EED7-AE76-43AF-931D-6ED9D332B608}" destId="{7E4F7BE4-D8CE-440D-A4B7-E6E372A8F757}" srcOrd="9" destOrd="0" presId="urn:microsoft.com/office/officeart/2005/8/layout/cycle1"/>
    <dgm:cxn modelId="{77358030-8D55-47BB-9BD4-9CAAE4F984C8}" type="presParOf" srcId="{C356EED7-AE76-43AF-931D-6ED9D332B608}" destId="{79CF0EB1-C342-43E7-B648-8BF6D7A52C27}" srcOrd="10" destOrd="0" presId="urn:microsoft.com/office/officeart/2005/8/layout/cycle1"/>
    <dgm:cxn modelId="{F175BE65-DA4C-4E00-B6AE-B5529A5A4C7E}" type="presParOf" srcId="{C356EED7-AE76-43AF-931D-6ED9D332B608}" destId="{159EFEA6-0A01-45C9-93E8-B6C2CB959340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DE10D0-64D2-4B5C-BDFD-F282B8A705AC}">
      <dsp:nvSpPr>
        <dsp:cNvPr id="0" name=""/>
        <dsp:cNvSpPr/>
      </dsp:nvSpPr>
      <dsp:spPr>
        <a:xfrm>
          <a:off x="3624634" y="95425"/>
          <a:ext cx="1518939" cy="1518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Pengamatan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reflektif</a:t>
          </a:r>
          <a:endParaRPr lang="en-US" sz="2000" b="1" kern="1200" dirty="0"/>
        </a:p>
      </dsp:txBody>
      <dsp:txXfrm>
        <a:off x="3624634" y="95425"/>
        <a:ext cx="1518939" cy="1518939"/>
      </dsp:txXfrm>
    </dsp:sp>
    <dsp:sp modelId="{BB256AD4-BCD8-427C-8DBA-F846C7BD060D}">
      <dsp:nvSpPr>
        <dsp:cNvPr id="0" name=""/>
        <dsp:cNvSpPr/>
      </dsp:nvSpPr>
      <dsp:spPr>
        <a:xfrm>
          <a:off x="945502" y="-897"/>
          <a:ext cx="4294394" cy="4294394"/>
        </a:xfrm>
        <a:prstGeom prst="circularArrow">
          <a:avLst>
            <a:gd name="adj1" fmla="val 6897"/>
            <a:gd name="adj2" fmla="val 464967"/>
            <a:gd name="adj3" fmla="val 551038"/>
            <a:gd name="adj4" fmla="val 20583996"/>
            <a:gd name="adj5" fmla="val 8047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B12834-7C38-498F-A747-7155D22D9ABD}">
      <dsp:nvSpPr>
        <dsp:cNvPr id="0" name=""/>
        <dsp:cNvSpPr/>
      </dsp:nvSpPr>
      <dsp:spPr>
        <a:xfrm>
          <a:off x="3517009" y="2678234"/>
          <a:ext cx="1734188" cy="1518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Konseptualisasi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abstrak</a:t>
          </a:r>
          <a:endParaRPr lang="en-US" sz="2000" b="1" kern="1200" dirty="0"/>
        </a:p>
      </dsp:txBody>
      <dsp:txXfrm>
        <a:off x="3517009" y="2678234"/>
        <a:ext cx="1734188" cy="1518939"/>
      </dsp:txXfrm>
    </dsp:sp>
    <dsp:sp modelId="{B4ADD2D9-3635-40E4-BDE1-C7B7ACF70F80}">
      <dsp:nvSpPr>
        <dsp:cNvPr id="0" name=""/>
        <dsp:cNvSpPr/>
      </dsp:nvSpPr>
      <dsp:spPr>
        <a:xfrm>
          <a:off x="945502" y="-897"/>
          <a:ext cx="4294394" cy="4294394"/>
        </a:xfrm>
        <a:prstGeom prst="circularArrow">
          <a:avLst>
            <a:gd name="adj1" fmla="val 6897"/>
            <a:gd name="adj2" fmla="val 464967"/>
            <a:gd name="adj3" fmla="val 5715569"/>
            <a:gd name="adj4" fmla="val 4593942"/>
            <a:gd name="adj5" fmla="val 8047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04F282-F6B8-4099-BC5F-09476075829A}">
      <dsp:nvSpPr>
        <dsp:cNvPr id="0" name=""/>
        <dsp:cNvSpPr/>
      </dsp:nvSpPr>
      <dsp:spPr>
        <a:xfrm>
          <a:off x="921001" y="2678234"/>
          <a:ext cx="1760587" cy="1518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Eksperimentasi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aktif</a:t>
          </a:r>
          <a:endParaRPr lang="en-US" sz="2000" b="1" kern="1200" dirty="0"/>
        </a:p>
      </dsp:txBody>
      <dsp:txXfrm>
        <a:off x="921001" y="2678234"/>
        <a:ext cx="1760587" cy="1518939"/>
      </dsp:txXfrm>
    </dsp:sp>
    <dsp:sp modelId="{D7DAE203-53F1-4C2F-A532-46AD78F0FFFB}">
      <dsp:nvSpPr>
        <dsp:cNvPr id="0" name=""/>
        <dsp:cNvSpPr/>
      </dsp:nvSpPr>
      <dsp:spPr>
        <a:xfrm>
          <a:off x="945502" y="-897"/>
          <a:ext cx="4294394" cy="4294394"/>
        </a:xfrm>
        <a:prstGeom prst="circularArrow">
          <a:avLst>
            <a:gd name="adj1" fmla="val 6897"/>
            <a:gd name="adj2" fmla="val 464967"/>
            <a:gd name="adj3" fmla="val 11351038"/>
            <a:gd name="adj4" fmla="val 9783996"/>
            <a:gd name="adj5" fmla="val 8047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CF0EB1-C342-43E7-B648-8BF6D7A52C27}">
      <dsp:nvSpPr>
        <dsp:cNvPr id="0" name=""/>
        <dsp:cNvSpPr/>
      </dsp:nvSpPr>
      <dsp:spPr>
        <a:xfrm>
          <a:off x="1041825" y="95425"/>
          <a:ext cx="1518939" cy="1518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Pengalaman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nyata</a:t>
          </a:r>
          <a:endParaRPr lang="en-US" sz="2000" b="1" kern="1200" dirty="0"/>
        </a:p>
      </dsp:txBody>
      <dsp:txXfrm>
        <a:off x="1041825" y="95425"/>
        <a:ext cx="1518939" cy="1518939"/>
      </dsp:txXfrm>
    </dsp:sp>
    <dsp:sp modelId="{159EFEA6-0A01-45C9-93E8-B6C2CB959340}">
      <dsp:nvSpPr>
        <dsp:cNvPr id="0" name=""/>
        <dsp:cNvSpPr/>
      </dsp:nvSpPr>
      <dsp:spPr>
        <a:xfrm>
          <a:off x="945502" y="-897"/>
          <a:ext cx="4294394" cy="4294394"/>
        </a:xfrm>
        <a:prstGeom prst="circularArrow">
          <a:avLst>
            <a:gd name="adj1" fmla="val 6897"/>
            <a:gd name="adj2" fmla="val 464967"/>
            <a:gd name="adj3" fmla="val 16751038"/>
            <a:gd name="adj4" fmla="val 15183996"/>
            <a:gd name="adj5" fmla="val 8047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563A55-D530-4AA0-806B-C84797472365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27C7F7-D9AF-4C5C-8388-C0D57EE62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3368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358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854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6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565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349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492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638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056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280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687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421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8AC91-08CE-43E2-807C-C4C93516C63A}" type="datetimeFigureOut">
              <a:rPr lang="en-US" smtClean="0"/>
              <a:t>6/27/2014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4E202-2C99-46F1-883F-F6EA714FDB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360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HOTO &amp; WALPAPER\1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990600"/>
            <a:ext cx="7772400" cy="147002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DINAMIKA PERILAKU DALAM ORGANISASI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62600" y="6096000"/>
            <a:ext cx="3276600" cy="5334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Yoniv’13</a:t>
            </a:r>
            <a:endParaRPr lang="en-U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756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obisuke_nobi_ch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057400"/>
            <a:ext cx="2895600" cy="386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22500" y="855702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Kognitif</a:t>
            </a:r>
            <a:r>
              <a:rPr lang="en-US" dirty="0" smtClean="0"/>
              <a:t>… </a:t>
            </a:r>
            <a:r>
              <a:rPr lang="en-US" dirty="0" err="1" smtClean="0"/>
              <a:t>pikiran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495800" y="31242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Afektif</a:t>
            </a:r>
            <a:r>
              <a:rPr lang="en-US" dirty="0" smtClean="0"/>
              <a:t>… </a:t>
            </a:r>
            <a:r>
              <a:rPr lang="en-US" dirty="0" err="1" smtClean="0"/>
              <a:t>perasaan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572000" y="3453825"/>
            <a:ext cx="243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“</a:t>
            </a:r>
            <a:r>
              <a:rPr lang="en-US" sz="1600" dirty="0" err="1" smtClean="0"/>
              <a:t>Saya</a:t>
            </a:r>
            <a:r>
              <a:rPr lang="en-US" sz="1600" dirty="0" smtClean="0"/>
              <a:t> </a:t>
            </a:r>
            <a:r>
              <a:rPr lang="en-US" sz="1600" dirty="0" err="1" smtClean="0"/>
              <a:t>sangat</a:t>
            </a:r>
            <a:r>
              <a:rPr lang="en-US" sz="1600" dirty="0" smtClean="0"/>
              <a:t> </a:t>
            </a:r>
            <a:r>
              <a:rPr lang="en-US" sz="1600" dirty="0" err="1" smtClean="0"/>
              <a:t>menyukai</a:t>
            </a:r>
            <a:r>
              <a:rPr lang="en-US" sz="1600" dirty="0" smtClean="0"/>
              <a:t> </a:t>
            </a:r>
            <a:r>
              <a:rPr lang="en-US" sz="1600" dirty="0" err="1" smtClean="0"/>
              <a:t>pekerjaan</a:t>
            </a:r>
            <a:r>
              <a:rPr lang="en-US" sz="1600" dirty="0" smtClean="0"/>
              <a:t> </a:t>
            </a:r>
            <a:r>
              <a:rPr lang="en-US" sz="1600" dirty="0" err="1" smtClean="0"/>
              <a:t>saya</a:t>
            </a:r>
            <a:r>
              <a:rPr lang="en-US" sz="1600" dirty="0" smtClean="0"/>
              <a:t>”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4191000" y="4724400"/>
            <a:ext cx="3733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/>
              <a:t>Perilaku</a:t>
            </a:r>
            <a:r>
              <a:rPr lang="en-US" sz="1600" dirty="0" smtClean="0"/>
              <a:t>… </a:t>
            </a:r>
            <a:r>
              <a:rPr lang="en-US" sz="1600" dirty="0" err="1" smtClean="0"/>
              <a:t>maksud</a:t>
            </a:r>
            <a:r>
              <a:rPr lang="en-US" sz="1600" dirty="0" smtClean="0"/>
              <a:t> </a:t>
            </a:r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  <a:r>
              <a:rPr lang="en-US" sz="1600" dirty="0" err="1" smtClean="0"/>
              <a:t>bertindak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5029200"/>
            <a:ext cx="4648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“</a:t>
            </a:r>
            <a:r>
              <a:rPr lang="en-US" sz="1600" dirty="0" err="1" smtClean="0"/>
              <a:t>Saya</a:t>
            </a:r>
            <a:r>
              <a:rPr lang="en-US" sz="1600" dirty="0" smtClean="0"/>
              <a:t> </a:t>
            </a:r>
            <a:r>
              <a:rPr lang="en-US" sz="1600" dirty="0" err="1" smtClean="0"/>
              <a:t>akan</a:t>
            </a:r>
            <a:r>
              <a:rPr lang="en-US" sz="1600" dirty="0" smtClean="0"/>
              <a:t> </a:t>
            </a:r>
            <a:r>
              <a:rPr lang="en-US" sz="1600" dirty="0" err="1" smtClean="0"/>
              <a:t>datang</a:t>
            </a:r>
            <a:r>
              <a:rPr lang="en-US" sz="1600" dirty="0" smtClean="0"/>
              <a:t> </a:t>
            </a:r>
            <a:r>
              <a:rPr lang="en-US" sz="1600" dirty="0" err="1" smtClean="0"/>
              <a:t>ke</a:t>
            </a:r>
            <a:r>
              <a:rPr lang="en-US" sz="1600" dirty="0" smtClean="0"/>
              <a:t> </a:t>
            </a:r>
            <a:r>
              <a:rPr lang="en-US" sz="1600" dirty="0" err="1" smtClean="0"/>
              <a:t>tempat</a:t>
            </a:r>
            <a:r>
              <a:rPr lang="en-US" sz="1600" dirty="0" smtClean="0"/>
              <a:t> </a:t>
            </a:r>
            <a:r>
              <a:rPr lang="en-US" sz="1600" dirty="0" err="1" smtClean="0"/>
              <a:t>kerja</a:t>
            </a:r>
            <a:r>
              <a:rPr lang="en-US" sz="1600" dirty="0" smtClean="0"/>
              <a:t> </a:t>
            </a:r>
            <a:r>
              <a:rPr lang="en-US" sz="1600" dirty="0" err="1" smtClean="0"/>
              <a:t>lebih</a:t>
            </a:r>
            <a:r>
              <a:rPr lang="en-US" sz="1600" dirty="0" smtClean="0"/>
              <a:t> </a:t>
            </a:r>
            <a:r>
              <a:rPr lang="en-US" sz="1600" dirty="0" err="1" smtClean="0"/>
              <a:t>awal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senyuman</a:t>
            </a:r>
            <a:r>
              <a:rPr lang="en-US" sz="1600" dirty="0" smtClean="0"/>
              <a:t> di </a:t>
            </a:r>
            <a:r>
              <a:rPr lang="en-US" sz="1600" dirty="0" err="1" smtClean="0"/>
              <a:t>wajah</a:t>
            </a:r>
            <a:r>
              <a:rPr lang="en-US" sz="1600" dirty="0" smtClean="0"/>
              <a:t> </a:t>
            </a:r>
            <a:r>
              <a:rPr lang="en-US" sz="1600" dirty="0" err="1" smtClean="0"/>
              <a:t>saya</a:t>
            </a:r>
            <a:r>
              <a:rPr lang="en-US" sz="1600" dirty="0" smtClean="0"/>
              <a:t>”</a:t>
            </a:r>
            <a:endParaRPr lang="en-US" sz="1600" dirty="0"/>
          </a:p>
        </p:txBody>
      </p:sp>
      <p:sp>
        <p:nvSpPr>
          <p:cNvPr id="6" name="Flowchart: Connector 5"/>
          <p:cNvSpPr/>
          <p:nvPr/>
        </p:nvSpPr>
        <p:spPr>
          <a:xfrm>
            <a:off x="2438400" y="2438400"/>
            <a:ext cx="228600" cy="228600"/>
          </a:xfrm>
          <a:prstGeom prst="flowChartConnector">
            <a:avLst/>
          </a:prstGeom>
          <a:solidFill>
            <a:schemeClr val="accent2">
              <a:tint val="50000"/>
              <a:satMod val="30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lowchart: Connector 11"/>
          <p:cNvSpPr/>
          <p:nvPr/>
        </p:nvSpPr>
        <p:spPr>
          <a:xfrm>
            <a:off x="3848100" y="5092987"/>
            <a:ext cx="228600" cy="228600"/>
          </a:xfrm>
          <a:prstGeom prst="flowChartConnector">
            <a:avLst/>
          </a:prstGeom>
          <a:solidFill>
            <a:schemeClr val="accent2">
              <a:tint val="50000"/>
              <a:satMod val="30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Heart 10"/>
          <p:cNvSpPr/>
          <p:nvPr/>
        </p:nvSpPr>
        <p:spPr>
          <a:xfrm>
            <a:off x="4152900" y="3612430"/>
            <a:ext cx="381000" cy="292388"/>
          </a:xfrm>
          <a:prstGeom prst="heart">
            <a:avLst/>
          </a:prstGeom>
          <a:solidFill>
            <a:schemeClr val="accent2">
              <a:tint val="50000"/>
              <a:satMod val="30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600200" y="5950349"/>
            <a:ext cx="3657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Sikap</a:t>
            </a:r>
            <a:r>
              <a:rPr lang="en-US" dirty="0" smtClean="0"/>
              <a:t>: </a:t>
            </a:r>
            <a:r>
              <a:rPr lang="en-US" dirty="0" err="1" smtClean="0"/>
              <a:t>Kepuasan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bekerja</a:t>
            </a:r>
            <a:endParaRPr lang="en-US" dirty="0"/>
          </a:p>
        </p:txBody>
      </p:sp>
      <p:sp>
        <p:nvSpPr>
          <p:cNvPr id="14" name="Cloud Callout 13"/>
          <p:cNvSpPr/>
          <p:nvPr/>
        </p:nvSpPr>
        <p:spPr>
          <a:xfrm flipH="1">
            <a:off x="1104900" y="1181100"/>
            <a:ext cx="1943100" cy="9525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“</a:t>
            </a:r>
            <a:r>
              <a:rPr lang="en-US" sz="1600" dirty="0" err="1" smtClean="0"/>
              <a:t>Pekerjaan</a:t>
            </a:r>
            <a:r>
              <a:rPr lang="en-US" sz="1600" dirty="0" smtClean="0"/>
              <a:t> </a:t>
            </a:r>
            <a:r>
              <a:rPr lang="en-US" sz="1600" dirty="0" err="1" smtClean="0"/>
              <a:t>saya</a:t>
            </a:r>
            <a:r>
              <a:rPr lang="en-US" sz="1600" dirty="0" smtClean="0"/>
              <a:t> </a:t>
            </a:r>
            <a:r>
              <a:rPr lang="en-US" sz="1600" dirty="0" err="1" smtClean="0"/>
              <a:t>sangat</a:t>
            </a:r>
            <a:r>
              <a:rPr lang="en-US" sz="1600" dirty="0" smtClean="0"/>
              <a:t> </a:t>
            </a:r>
            <a:r>
              <a:rPr lang="en-US" sz="1600" dirty="0" err="1" smtClean="0"/>
              <a:t>menarik</a:t>
            </a:r>
            <a:r>
              <a:rPr lang="en-US" sz="1600" dirty="0" smtClean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969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/>
              <a:t>K</a:t>
            </a:r>
            <a:r>
              <a:rPr lang="en-US" dirty="0" err="1" smtClean="0"/>
              <a:t>erja</a:t>
            </a:r>
            <a:r>
              <a:rPr lang="en-US" dirty="0" smtClean="0"/>
              <a:t> yang </a:t>
            </a:r>
            <a:r>
              <a:rPr lang="en-US" dirty="0" err="1" smtClean="0"/>
              <a:t>Berkinerja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9200"/>
            <a:ext cx="8610600" cy="5257800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Kepuasan</a:t>
            </a:r>
            <a:r>
              <a:rPr lang="en-US" sz="2800" dirty="0" smtClean="0"/>
              <a:t> </a:t>
            </a:r>
            <a:r>
              <a:rPr lang="en-US" sz="2800" dirty="0" err="1" smtClean="0"/>
              <a:t>Kerja</a:t>
            </a:r>
            <a:endParaRPr lang="en-US" sz="2800" dirty="0" smtClean="0"/>
          </a:p>
          <a:p>
            <a:pPr lvl="1"/>
            <a:r>
              <a:rPr lang="en-US" sz="2400" dirty="0" err="1" smtClean="0"/>
              <a:t>Kebutuhan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kepentingan</a:t>
            </a:r>
            <a:r>
              <a:rPr lang="en-US" sz="2400" dirty="0" smtClean="0"/>
              <a:t> </a:t>
            </a:r>
            <a:r>
              <a:rPr lang="en-US" sz="2400" dirty="0" err="1" smtClean="0"/>
              <a:t>karyawan</a:t>
            </a:r>
            <a:endParaRPr lang="en-US" sz="2400" dirty="0" smtClean="0"/>
          </a:p>
          <a:p>
            <a:pPr lvl="1"/>
            <a:r>
              <a:rPr lang="en-US" sz="2400" dirty="0" err="1" smtClean="0"/>
              <a:t>Kondisi</a:t>
            </a:r>
            <a:r>
              <a:rPr lang="en-US" sz="2400" dirty="0" smtClean="0"/>
              <a:t> </a:t>
            </a:r>
            <a:r>
              <a:rPr lang="en-US" sz="2400" dirty="0" err="1" smtClean="0"/>
              <a:t>kerja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penghargaan</a:t>
            </a:r>
            <a:endParaRPr lang="en-US" sz="2400" dirty="0" smtClean="0"/>
          </a:p>
          <a:p>
            <a:pPr lvl="1"/>
            <a:r>
              <a:rPr lang="en-US" sz="2400" dirty="0" err="1" smtClean="0"/>
              <a:t>Rekan</a:t>
            </a:r>
            <a:r>
              <a:rPr lang="en-US" sz="2400" dirty="0" smtClean="0"/>
              <a:t> </a:t>
            </a:r>
            <a:r>
              <a:rPr lang="en-US" sz="2400" dirty="0" err="1" smtClean="0"/>
              <a:t>kerja</a:t>
            </a:r>
            <a:endParaRPr lang="en-US" sz="2400" dirty="0" smtClean="0"/>
          </a:p>
          <a:p>
            <a:pPr lvl="1"/>
            <a:r>
              <a:rPr lang="en-US" sz="2400" dirty="0" err="1" smtClean="0"/>
              <a:t>Hubungan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supervisor</a:t>
            </a:r>
            <a:endParaRPr lang="en-US" sz="2400" dirty="0"/>
          </a:p>
          <a:p>
            <a:pPr marL="457200" lvl="1" indent="-457200">
              <a:buFont typeface="Arial" pitchFamily="34" charset="0"/>
              <a:buChar char="•"/>
            </a:pPr>
            <a:r>
              <a:rPr lang="en-US" sz="2400" dirty="0" err="1" smtClean="0"/>
              <a:t>Komitmen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Organisasi</a:t>
            </a:r>
            <a:endParaRPr lang="en-US" sz="2400" dirty="0" smtClean="0"/>
          </a:p>
          <a:p>
            <a:pPr marL="857250" lvl="2" indent="-457200">
              <a:buFont typeface="Wingdings" pitchFamily="2" charset="2"/>
              <a:buChar char="ü"/>
            </a:pPr>
            <a:r>
              <a:rPr lang="en-US" sz="2000" dirty="0" err="1" smtClean="0"/>
              <a:t>Memberikan</a:t>
            </a:r>
            <a:r>
              <a:rPr lang="en-US" sz="2000" dirty="0" smtClean="0"/>
              <a:t> </a:t>
            </a:r>
            <a:r>
              <a:rPr lang="en-US" sz="2000" dirty="0" err="1" smtClean="0"/>
              <a:t>cukup</a:t>
            </a:r>
            <a:r>
              <a:rPr lang="en-US" sz="2000" dirty="0" smtClean="0"/>
              <a:t> </a:t>
            </a:r>
            <a:r>
              <a:rPr lang="en-US" sz="2000" dirty="0" err="1" smtClean="0"/>
              <a:t>informasi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para</a:t>
            </a:r>
            <a:r>
              <a:rPr lang="en-US" sz="2000" dirty="0" smtClean="0"/>
              <a:t> </a:t>
            </a:r>
            <a:r>
              <a:rPr lang="en-US" sz="2000" dirty="0" err="1" smtClean="0"/>
              <a:t>pegawai</a:t>
            </a:r>
            <a:endParaRPr lang="en-US" sz="2000" dirty="0" smtClean="0"/>
          </a:p>
          <a:p>
            <a:pPr marL="857250" lvl="2" indent="-457200">
              <a:buFont typeface="Wingdings" pitchFamily="2" charset="2"/>
              <a:buChar char="ü"/>
            </a:pPr>
            <a:r>
              <a:rPr lang="en-US" sz="2000" dirty="0" err="1" smtClean="0"/>
              <a:t>Memberikan</a:t>
            </a:r>
            <a:r>
              <a:rPr lang="en-US" sz="2000" dirty="0" smtClean="0"/>
              <a:t> </a:t>
            </a:r>
            <a:r>
              <a:rPr lang="en-US" sz="2000" dirty="0" err="1" smtClean="0"/>
              <a:t>mereka</a:t>
            </a:r>
            <a:r>
              <a:rPr lang="en-US" sz="2000" dirty="0" smtClean="0"/>
              <a:t> </a:t>
            </a:r>
            <a:r>
              <a:rPr lang="en-US" sz="2000" dirty="0" err="1" smtClean="0"/>
              <a:t>kesempatan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mengambil</a:t>
            </a:r>
            <a:r>
              <a:rPr lang="en-US" sz="2000" dirty="0" smtClean="0"/>
              <a:t> </a:t>
            </a:r>
            <a:r>
              <a:rPr lang="en-US" sz="2000" dirty="0" err="1" smtClean="0"/>
              <a:t>keputusan</a:t>
            </a:r>
            <a:endParaRPr lang="en-US" sz="2000" dirty="0" smtClean="0"/>
          </a:p>
          <a:p>
            <a:pPr marL="857250" lvl="2" indent="-457200">
              <a:buFont typeface="Wingdings" pitchFamily="2" charset="2"/>
              <a:buChar char="ü"/>
            </a:pPr>
            <a:r>
              <a:rPr lang="en-US" sz="2000" dirty="0" err="1" smtClean="0"/>
              <a:t>Pelatihan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pendidikan</a:t>
            </a:r>
            <a:r>
              <a:rPr lang="en-US" sz="2000" dirty="0" smtClean="0"/>
              <a:t> </a:t>
            </a:r>
            <a:r>
              <a:rPr lang="en-US" sz="2000" dirty="0" err="1" smtClean="0"/>
              <a:t>karyawan</a:t>
            </a:r>
            <a:endParaRPr lang="en-US" sz="2000" dirty="0" smtClean="0"/>
          </a:p>
          <a:p>
            <a:pPr marL="857250" lvl="2" indent="-457200">
              <a:buFont typeface="Wingdings" pitchFamily="2" charset="2"/>
              <a:buChar char="ü"/>
            </a:pPr>
            <a:r>
              <a:rPr lang="en-US" sz="2000" dirty="0" err="1" smtClean="0"/>
              <a:t>Berlaku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adil</a:t>
            </a:r>
            <a:endParaRPr lang="en-US" sz="2000" dirty="0" smtClean="0"/>
          </a:p>
          <a:p>
            <a:pPr marL="857250" lvl="2" indent="-457200">
              <a:buFont typeface="Wingdings" pitchFamily="2" charset="2"/>
              <a:buChar char="ü"/>
            </a:pPr>
            <a:r>
              <a:rPr lang="en-US" sz="2000" dirty="0" err="1" smtClean="0"/>
              <a:t>Penghargaan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9675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pPr algn="l"/>
            <a:r>
              <a:rPr lang="en-US" sz="3200" dirty="0" err="1" smtClean="0"/>
              <a:t>Hitung</a:t>
            </a:r>
            <a:r>
              <a:rPr lang="en-US" sz="3200" dirty="0" smtClean="0"/>
              <a:t> </a:t>
            </a:r>
            <a:r>
              <a:rPr lang="en-US" sz="3200" dirty="0" err="1" smtClean="0"/>
              <a:t>kepuasan</a:t>
            </a:r>
            <a:r>
              <a:rPr lang="en-US" sz="3200" dirty="0" smtClean="0"/>
              <a:t> </a:t>
            </a:r>
            <a:r>
              <a:rPr lang="en-US" sz="3200" dirty="0" err="1" smtClean="0"/>
              <a:t>anda</a:t>
            </a:r>
            <a:r>
              <a:rPr lang="en-US" sz="3200" dirty="0" smtClean="0"/>
              <a:t> </a:t>
            </a:r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 smtClean="0"/>
              <a:t>bekerja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5059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 smtClean="0"/>
              <a:t>1 = </a:t>
            </a:r>
            <a:r>
              <a:rPr lang="en-US" sz="1600" dirty="0" err="1" smtClean="0"/>
              <a:t>Sangat</a:t>
            </a:r>
            <a:r>
              <a:rPr lang="en-US" sz="1600" dirty="0" smtClean="0"/>
              <a:t> </a:t>
            </a:r>
            <a:r>
              <a:rPr lang="en-US" sz="1600" dirty="0" err="1" smtClean="0"/>
              <a:t>tidak</a:t>
            </a:r>
            <a:r>
              <a:rPr lang="en-US" sz="1600" dirty="0" smtClean="0"/>
              <a:t> </a:t>
            </a:r>
            <a:r>
              <a:rPr lang="en-US" sz="1600" dirty="0" err="1" smtClean="0"/>
              <a:t>puas</a:t>
            </a: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2 = </a:t>
            </a:r>
            <a:r>
              <a:rPr lang="en-US" sz="1600" dirty="0" err="1" smtClean="0"/>
              <a:t>Tidak</a:t>
            </a:r>
            <a:r>
              <a:rPr lang="en-US" sz="1600" dirty="0" smtClean="0"/>
              <a:t> </a:t>
            </a:r>
            <a:r>
              <a:rPr lang="en-US" sz="1600" dirty="0" err="1" smtClean="0"/>
              <a:t>puas</a:t>
            </a: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3 = </a:t>
            </a:r>
            <a:r>
              <a:rPr lang="en-US" sz="1600" dirty="0" err="1" smtClean="0"/>
              <a:t>Netral</a:t>
            </a: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4 = </a:t>
            </a:r>
            <a:r>
              <a:rPr lang="en-US" sz="1600" dirty="0" err="1" smtClean="0"/>
              <a:t>Puas</a:t>
            </a: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5 = </a:t>
            </a:r>
            <a:r>
              <a:rPr lang="en-US" sz="1600" dirty="0" err="1" smtClean="0"/>
              <a:t>Sangat</a:t>
            </a:r>
            <a:r>
              <a:rPr lang="en-US" sz="1600" dirty="0" smtClean="0"/>
              <a:t> </a:t>
            </a:r>
            <a:r>
              <a:rPr lang="en-US" sz="1600" dirty="0" err="1" smtClean="0"/>
              <a:t>puas</a:t>
            </a:r>
            <a:endParaRPr lang="en-US" sz="1600" dirty="0" smtClean="0"/>
          </a:p>
          <a:p>
            <a:pPr marL="0" indent="0">
              <a:buNone/>
            </a:pPr>
            <a:endParaRPr lang="en-US" sz="1600" dirty="0"/>
          </a:p>
          <a:p>
            <a:pPr>
              <a:buAutoNum type="arabicPeriod"/>
            </a:pPr>
            <a:r>
              <a:rPr lang="en-US" sz="1600" dirty="0" err="1" smtClean="0"/>
              <a:t>Secara</a:t>
            </a:r>
            <a:r>
              <a:rPr lang="en-US" sz="1600" dirty="0" smtClean="0"/>
              <a:t> </a:t>
            </a:r>
            <a:r>
              <a:rPr lang="en-US" sz="1600" dirty="0" err="1" smtClean="0"/>
              <a:t>keseluruhan</a:t>
            </a:r>
            <a:r>
              <a:rPr lang="en-US" sz="1600" dirty="0" smtClean="0"/>
              <a:t>, </a:t>
            </a:r>
            <a:r>
              <a:rPr lang="en-US" sz="1600" dirty="0" err="1" smtClean="0"/>
              <a:t>seberapa</a:t>
            </a:r>
            <a:r>
              <a:rPr lang="en-US" sz="1600" dirty="0" smtClean="0"/>
              <a:t> </a:t>
            </a:r>
            <a:r>
              <a:rPr lang="en-US" sz="1600" dirty="0" err="1" smtClean="0"/>
              <a:t>puaskah</a:t>
            </a:r>
            <a:r>
              <a:rPr lang="en-US" sz="1600" dirty="0" smtClean="0"/>
              <a:t> </a:t>
            </a:r>
            <a:r>
              <a:rPr lang="en-US" sz="1600" dirty="0" err="1" smtClean="0"/>
              <a:t>anda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pekerjaan</a:t>
            </a:r>
            <a:r>
              <a:rPr lang="en-US" sz="1600" dirty="0" smtClean="0"/>
              <a:t> </a:t>
            </a:r>
            <a:r>
              <a:rPr lang="en-US" sz="1600" dirty="0" err="1" smtClean="0"/>
              <a:t>anda</a:t>
            </a:r>
            <a:r>
              <a:rPr lang="en-US" sz="1600" dirty="0" smtClean="0"/>
              <a:t>?		1  2  3  4  5</a:t>
            </a:r>
          </a:p>
          <a:p>
            <a:pPr>
              <a:buAutoNum type="arabicPeriod"/>
            </a:pPr>
            <a:r>
              <a:rPr lang="en-US" sz="1600" dirty="0" err="1" smtClean="0"/>
              <a:t>Seberapa</a:t>
            </a:r>
            <a:r>
              <a:rPr lang="en-US" sz="1600" dirty="0" smtClean="0"/>
              <a:t> </a:t>
            </a:r>
            <a:r>
              <a:rPr lang="en-US" sz="1600" dirty="0" err="1" smtClean="0"/>
              <a:t>puaskah</a:t>
            </a:r>
            <a:r>
              <a:rPr lang="en-US" sz="1600" dirty="0" smtClean="0"/>
              <a:t> </a:t>
            </a:r>
            <a:r>
              <a:rPr lang="en-US" sz="1600" dirty="0" err="1" smtClean="0"/>
              <a:t>anda</a:t>
            </a:r>
            <a:r>
              <a:rPr lang="en-US" sz="1600" dirty="0" smtClean="0"/>
              <a:t> </a:t>
            </a:r>
            <a:r>
              <a:rPr lang="en-US" sz="1600" dirty="0" err="1" smtClean="0"/>
              <a:t>terhadap</a:t>
            </a:r>
            <a:r>
              <a:rPr lang="en-US" sz="1600" dirty="0" smtClean="0"/>
              <a:t> </a:t>
            </a:r>
            <a:r>
              <a:rPr lang="en-US" sz="1600" dirty="0" err="1" smtClean="0"/>
              <a:t>peluang</a:t>
            </a:r>
            <a:r>
              <a:rPr lang="en-US" sz="1600" dirty="0" smtClean="0"/>
              <a:t> </a:t>
            </a:r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  <a:r>
              <a:rPr lang="en-US" sz="1600" dirty="0" err="1" smtClean="0"/>
              <a:t>mempelajari</a:t>
            </a:r>
            <a:r>
              <a:rPr lang="en-US" sz="1600" dirty="0" smtClean="0"/>
              <a:t> </a:t>
            </a:r>
            <a:r>
              <a:rPr lang="en-US" sz="1600" dirty="0" err="1" smtClean="0"/>
              <a:t>hal-hal</a:t>
            </a:r>
            <a:r>
              <a:rPr lang="en-US" sz="1600" dirty="0" smtClean="0"/>
              <a:t> </a:t>
            </a:r>
            <a:r>
              <a:rPr lang="en-US" sz="1600" dirty="0" err="1" smtClean="0"/>
              <a:t>baru</a:t>
            </a:r>
            <a:r>
              <a:rPr lang="en-US" sz="1600" dirty="0" smtClean="0"/>
              <a:t>?	1  2  3  4  5</a:t>
            </a:r>
          </a:p>
          <a:p>
            <a:pPr>
              <a:buAutoNum type="arabicPeriod"/>
            </a:pPr>
            <a:r>
              <a:rPr lang="en-US" sz="1600" dirty="0" err="1" smtClean="0"/>
              <a:t>Seberapa</a:t>
            </a:r>
            <a:r>
              <a:rPr lang="en-US" sz="1600" dirty="0" smtClean="0"/>
              <a:t> </a:t>
            </a:r>
            <a:r>
              <a:rPr lang="en-US" sz="1600" dirty="0" err="1" smtClean="0"/>
              <a:t>puaskah</a:t>
            </a:r>
            <a:r>
              <a:rPr lang="en-US" sz="1600" dirty="0" smtClean="0"/>
              <a:t> </a:t>
            </a:r>
            <a:r>
              <a:rPr lang="en-US" sz="1600" dirty="0" err="1" smtClean="0"/>
              <a:t>anda</a:t>
            </a:r>
            <a:r>
              <a:rPr lang="en-US" sz="1600" dirty="0" smtClean="0"/>
              <a:t> </a:t>
            </a:r>
            <a:r>
              <a:rPr lang="en-US" sz="1600" dirty="0" err="1" smtClean="0"/>
              <a:t>terhadap</a:t>
            </a:r>
            <a:r>
              <a:rPr lang="en-US" sz="1600" dirty="0" smtClean="0"/>
              <a:t> </a:t>
            </a:r>
            <a:r>
              <a:rPr lang="en-US" sz="1600" dirty="0" err="1" smtClean="0"/>
              <a:t>bos</a:t>
            </a:r>
            <a:r>
              <a:rPr lang="en-US" sz="1600" dirty="0" smtClean="0"/>
              <a:t> </a:t>
            </a:r>
            <a:r>
              <a:rPr lang="en-US" sz="1600" dirty="0" err="1" smtClean="0"/>
              <a:t>anda</a:t>
            </a:r>
            <a:r>
              <a:rPr lang="en-US" sz="1600" dirty="0" smtClean="0"/>
              <a:t>?				1  2  3  4  5</a:t>
            </a:r>
          </a:p>
          <a:p>
            <a:pPr>
              <a:buAutoNum type="arabicPeriod"/>
            </a:pPr>
            <a:r>
              <a:rPr lang="en-US" sz="1600" dirty="0" err="1" smtClean="0"/>
              <a:t>Seberapa</a:t>
            </a:r>
            <a:r>
              <a:rPr lang="en-US" sz="1600" dirty="0" smtClean="0"/>
              <a:t> </a:t>
            </a:r>
            <a:r>
              <a:rPr lang="en-US" sz="1600" dirty="0" err="1" smtClean="0"/>
              <a:t>puaskah</a:t>
            </a:r>
            <a:r>
              <a:rPr lang="en-US" sz="1600" dirty="0" smtClean="0"/>
              <a:t> </a:t>
            </a:r>
            <a:r>
              <a:rPr lang="en-US" sz="1600" dirty="0" err="1" smtClean="0"/>
              <a:t>anda</a:t>
            </a:r>
            <a:r>
              <a:rPr lang="en-US" sz="1600" dirty="0" smtClean="0"/>
              <a:t> </a:t>
            </a:r>
            <a:r>
              <a:rPr lang="en-US" sz="1600" dirty="0" err="1" smtClean="0"/>
              <a:t>terhadap</a:t>
            </a:r>
            <a:r>
              <a:rPr lang="en-US" sz="1600" dirty="0" smtClean="0"/>
              <a:t> </a:t>
            </a:r>
            <a:r>
              <a:rPr lang="en-US" sz="1600" dirty="0" err="1" smtClean="0"/>
              <a:t>oarang</a:t>
            </a:r>
            <a:r>
              <a:rPr lang="en-US" sz="1600" dirty="0" smtClean="0"/>
              <a:t>-orang di </a:t>
            </a:r>
            <a:r>
              <a:rPr lang="en-US" sz="1600" dirty="0" err="1" smtClean="0"/>
              <a:t>kelompok</a:t>
            </a:r>
            <a:r>
              <a:rPr lang="en-US" sz="1600" dirty="0" smtClean="0"/>
              <a:t> </a:t>
            </a:r>
            <a:r>
              <a:rPr lang="en-US" sz="1600" dirty="0" err="1" smtClean="0"/>
              <a:t>kerja</a:t>
            </a:r>
            <a:r>
              <a:rPr lang="en-US" sz="1600" dirty="0" smtClean="0"/>
              <a:t> </a:t>
            </a:r>
            <a:r>
              <a:rPr lang="en-US" sz="1600" dirty="0" err="1" smtClean="0"/>
              <a:t>anda</a:t>
            </a:r>
            <a:r>
              <a:rPr lang="en-US" sz="1600" dirty="0" smtClean="0"/>
              <a:t>?		1  2  3  4  5</a:t>
            </a:r>
          </a:p>
          <a:p>
            <a:pPr>
              <a:buAutoNum type="arabicPeriod"/>
            </a:pPr>
            <a:r>
              <a:rPr lang="en-US" sz="1600" dirty="0" err="1" smtClean="0"/>
              <a:t>Seberapa</a:t>
            </a:r>
            <a:r>
              <a:rPr lang="en-US" sz="1600" dirty="0" smtClean="0"/>
              <a:t> </a:t>
            </a:r>
            <a:r>
              <a:rPr lang="en-US" sz="1600" dirty="0" err="1" smtClean="0"/>
              <a:t>puaskah</a:t>
            </a:r>
            <a:r>
              <a:rPr lang="en-US" sz="1600" dirty="0" smtClean="0"/>
              <a:t> </a:t>
            </a:r>
            <a:r>
              <a:rPr lang="en-US" sz="1600" dirty="0" err="1" smtClean="0"/>
              <a:t>anda</a:t>
            </a:r>
            <a:r>
              <a:rPr lang="en-US" sz="1600" dirty="0" smtClean="0"/>
              <a:t> </a:t>
            </a:r>
            <a:r>
              <a:rPr lang="en-US" sz="1600" dirty="0" err="1" smtClean="0"/>
              <a:t>terhadap</a:t>
            </a:r>
            <a:r>
              <a:rPr lang="en-US" sz="1600" dirty="0" smtClean="0"/>
              <a:t> </a:t>
            </a:r>
            <a:r>
              <a:rPr lang="en-US" sz="1600" dirty="0" err="1" smtClean="0"/>
              <a:t>jumlah</a:t>
            </a:r>
            <a:r>
              <a:rPr lang="en-US" sz="1600" dirty="0" smtClean="0"/>
              <a:t> </a:t>
            </a:r>
            <a:r>
              <a:rPr lang="en-US" sz="1600" dirty="0" err="1" smtClean="0"/>
              <a:t>gaji</a:t>
            </a:r>
            <a:r>
              <a:rPr lang="en-US" sz="1600" dirty="0" smtClean="0"/>
              <a:t> yang </a:t>
            </a:r>
            <a:r>
              <a:rPr lang="en-US" sz="1600" dirty="0" err="1" smtClean="0"/>
              <a:t>anda</a:t>
            </a:r>
            <a:r>
              <a:rPr lang="en-US" sz="1600" dirty="0" smtClean="0"/>
              <a:t> </a:t>
            </a:r>
            <a:r>
              <a:rPr lang="en-US" sz="1600" dirty="0" err="1" smtClean="0"/>
              <a:t>terima</a:t>
            </a:r>
            <a:r>
              <a:rPr lang="en-US" sz="1600" dirty="0" smtClean="0"/>
              <a:t>?		1  2  3  4  5</a:t>
            </a:r>
          </a:p>
          <a:p>
            <a:pPr>
              <a:buAutoNum type="arabicPeriod"/>
            </a:pPr>
            <a:r>
              <a:rPr lang="en-US" sz="1600" dirty="0" err="1" smtClean="0"/>
              <a:t>Seberapa</a:t>
            </a:r>
            <a:r>
              <a:rPr lang="en-US" sz="1600" dirty="0" smtClean="0"/>
              <a:t> </a:t>
            </a:r>
            <a:r>
              <a:rPr lang="en-US" sz="1600" dirty="0" err="1" smtClean="0"/>
              <a:t>puaskah</a:t>
            </a:r>
            <a:r>
              <a:rPr lang="en-US" sz="1600" dirty="0" smtClean="0"/>
              <a:t> </a:t>
            </a:r>
            <a:r>
              <a:rPr lang="en-US" sz="1600" dirty="0" err="1" smtClean="0"/>
              <a:t>anda</a:t>
            </a:r>
            <a:r>
              <a:rPr lang="en-US" sz="1600" dirty="0" smtClean="0"/>
              <a:t> </a:t>
            </a:r>
            <a:r>
              <a:rPr lang="en-US" sz="1600" dirty="0" err="1" smtClean="0"/>
              <a:t>terhadap</a:t>
            </a:r>
            <a:r>
              <a:rPr lang="en-US" sz="1600" dirty="0" smtClean="0"/>
              <a:t> </a:t>
            </a:r>
            <a:r>
              <a:rPr lang="en-US" sz="1600" dirty="0" err="1" smtClean="0"/>
              <a:t>kemajuan</a:t>
            </a:r>
            <a:r>
              <a:rPr lang="en-US" sz="1600" dirty="0" smtClean="0"/>
              <a:t> yang </a:t>
            </a:r>
            <a:r>
              <a:rPr lang="en-US" sz="1600" dirty="0" err="1" smtClean="0"/>
              <a:t>anda</a:t>
            </a:r>
            <a:r>
              <a:rPr lang="en-US" sz="1600" dirty="0" smtClean="0"/>
              <a:t> </a:t>
            </a:r>
            <a:r>
              <a:rPr lang="en-US" sz="1600" dirty="0" err="1" smtClean="0"/>
              <a:t>buat</a:t>
            </a:r>
            <a:r>
              <a:rPr lang="en-US" sz="1600" dirty="0" smtClean="0"/>
              <a:t> </a:t>
            </a:r>
            <a:r>
              <a:rPr lang="en-US" sz="1600" dirty="0" err="1" smtClean="0"/>
              <a:t>dalam</a:t>
            </a:r>
            <a:r>
              <a:rPr lang="en-US" sz="1600" dirty="0" smtClean="0"/>
              <a:t> </a:t>
            </a:r>
            <a:r>
              <a:rPr lang="en-US" sz="1600" dirty="0" err="1" smtClean="0"/>
              <a:t>organisasi</a:t>
            </a:r>
            <a:r>
              <a:rPr lang="en-US" sz="1600" dirty="0" smtClean="0"/>
              <a:t>?	1  2  3  4  5</a:t>
            </a:r>
          </a:p>
          <a:p>
            <a:pPr marL="0" indent="0">
              <a:buNone/>
            </a:pPr>
            <a:r>
              <a:rPr lang="en-US" sz="1600" dirty="0" smtClean="0"/>
              <a:t> </a:t>
            </a:r>
          </a:p>
          <a:p>
            <a:pPr marL="0" indent="0">
              <a:buNone/>
            </a:pPr>
            <a:r>
              <a:rPr lang="en-US" sz="1600" dirty="0" err="1" smtClean="0"/>
              <a:t>Penjelasan</a:t>
            </a: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Down Arrow 3"/>
          <p:cNvSpPr/>
          <p:nvPr/>
        </p:nvSpPr>
        <p:spPr>
          <a:xfrm>
            <a:off x="1600200" y="5105400"/>
            <a:ext cx="381000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95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dirty="0" err="1" smtClean="0"/>
              <a:t>Jumlahkan</a:t>
            </a:r>
            <a:r>
              <a:rPr lang="en-US" sz="2400" dirty="0" smtClean="0"/>
              <a:t> </a:t>
            </a:r>
            <a:r>
              <a:rPr lang="en-US" sz="2400" dirty="0" err="1" smtClean="0"/>
              <a:t>nilai</a:t>
            </a:r>
            <a:r>
              <a:rPr lang="en-US" sz="2400" dirty="0" smtClean="0"/>
              <a:t> </a:t>
            </a:r>
            <a:r>
              <a:rPr lang="en-US" sz="2400" dirty="0" err="1" smtClean="0"/>
              <a:t>jawaban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seluruh</a:t>
            </a:r>
            <a:r>
              <a:rPr lang="en-US" sz="2400" dirty="0" smtClean="0"/>
              <a:t> </a:t>
            </a:r>
            <a:r>
              <a:rPr lang="en-US" sz="2400" dirty="0" err="1" smtClean="0"/>
              <a:t>pertanyaan</a:t>
            </a:r>
            <a:r>
              <a:rPr lang="en-US" sz="2400" dirty="0" smtClean="0"/>
              <a:t>. </a:t>
            </a:r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 smtClean="0"/>
              <a:t>nilai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 24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, </a:t>
            </a:r>
            <a:r>
              <a:rPr lang="en-US" sz="2400" dirty="0" err="1" smtClean="0"/>
              <a:t>anda</a:t>
            </a:r>
            <a:r>
              <a:rPr lang="en-US" sz="2400" dirty="0" smtClean="0"/>
              <a:t> </a:t>
            </a:r>
            <a:r>
              <a:rPr lang="en-US" sz="2400" dirty="0" err="1" smtClean="0"/>
              <a:t>mungkin</a:t>
            </a:r>
            <a:r>
              <a:rPr lang="en-US" sz="2400" dirty="0" smtClean="0"/>
              <a:t> </a:t>
            </a:r>
            <a:r>
              <a:rPr lang="en-US" sz="2400" dirty="0" err="1" smtClean="0"/>
              <a:t>merasa</a:t>
            </a:r>
            <a:r>
              <a:rPr lang="en-US" sz="2400" dirty="0" smtClean="0"/>
              <a:t> </a:t>
            </a:r>
            <a:r>
              <a:rPr lang="en-US" sz="2400" dirty="0" err="1" smtClean="0"/>
              <a:t>puas</a:t>
            </a:r>
            <a:r>
              <a:rPr lang="en-US" sz="2400" dirty="0" smtClean="0"/>
              <a:t> </a:t>
            </a:r>
            <a:r>
              <a:rPr lang="en-US" sz="2400" dirty="0" err="1" smtClean="0"/>
              <a:t>terhadap</a:t>
            </a:r>
            <a:r>
              <a:rPr lang="en-US" sz="2400" dirty="0" smtClean="0"/>
              <a:t> </a:t>
            </a:r>
            <a:r>
              <a:rPr lang="en-US" sz="2400" dirty="0" err="1" smtClean="0"/>
              <a:t>pekerjaan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. </a:t>
            </a:r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 smtClean="0"/>
              <a:t>nilai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 12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kurang</a:t>
            </a:r>
            <a:r>
              <a:rPr lang="en-US" sz="2400" dirty="0" smtClean="0"/>
              <a:t>, </a:t>
            </a:r>
            <a:r>
              <a:rPr lang="en-US" sz="2400" dirty="0" err="1" smtClean="0"/>
              <a:t>anda</a:t>
            </a:r>
            <a:r>
              <a:rPr lang="en-US" sz="2400" dirty="0" smtClean="0"/>
              <a:t> </a:t>
            </a:r>
            <a:r>
              <a:rPr lang="en-US" sz="2400" dirty="0" err="1" smtClean="0"/>
              <a:t>mungkin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merasa</a:t>
            </a:r>
            <a:r>
              <a:rPr lang="en-US" sz="2400" dirty="0" smtClean="0"/>
              <a:t> </a:t>
            </a:r>
            <a:r>
              <a:rPr lang="en-US" sz="2400" dirty="0" err="1" smtClean="0"/>
              <a:t>puas</a:t>
            </a:r>
            <a:r>
              <a:rPr lang="en-US" sz="2400" dirty="0" smtClean="0"/>
              <a:t>. </a:t>
            </a:r>
            <a:r>
              <a:rPr lang="en-US" sz="2400" dirty="0" err="1" smtClean="0"/>
              <a:t>Apakah</a:t>
            </a:r>
            <a:r>
              <a:rPr lang="en-US" sz="2400" dirty="0" smtClean="0"/>
              <a:t> level </a:t>
            </a:r>
            <a:r>
              <a:rPr lang="en-US" sz="2400" dirty="0" err="1" smtClean="0"/>
              <a:t>kinerja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pekerjaan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apakah</a:t>
            </a:r>
            <a:r>
              <a:rPr lang="en-US" sz="2400" dirty="0" smtClean="0"/>
              <a:t> </a:t>
            </a:r>
            <a:r>
              <a:rPr lang="en-US" sz="2400" dirty="0" err="1" smtClean="0"/>
              <a:t>kinerja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 </a:t>
            </a:r>
            <a:r>
              <a:rPr lang="en-US" sz="2400" dirty="0" err="1" smtClean="0"/>
              <a:t>berhubungan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tingkat</a:t>
            </a:r>
            <a:r>
              <a:rPr lang="en-US" sz="2400" dirty="0" smtClean="0"/>
              <a:t> </a:t>
            </a:r>
            <a:r>
              <a:rPr lang="en-US" sz="2400" dirty="0" err="1" smtClean="0"/>
              <a:t>kepuasan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360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KULIAH S1 ITATS\Pengantar Manajemen\2148502ibu-bekerja2780x39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817"/>
            <a:ext cx="8305800" cy="4152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Konflik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diantara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Sikap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074" name="Picture 2" descr="D:\stress-424x25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4476750"/>
            <a:ext cx="40386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Komitmen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pada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organisasi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Komitmen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pada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keluarga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err="1" smtClean="0">
                <a:solidFill>
                  <a:srgbClr val="FF0000"/>
                </a:solidFill>
              </a:rPr>
              <a:t>Disonansi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Kognitif</a:t>
            </a:r>
            <a:r>
              <a:rPr lang="en-US" dirty="0" smtClean="0">
                <a:solidFill>
                  <a:srgbClr val="FF0000"/>
                </a:solidFill>
              </a:rPr>
              <a:t> (</a:t>
            </a:r>
            <a:r>
              <a:rPr lang="en-US" dirty="0" err="1" smtClean="0">
                <a:solidFill>
                  <a:srgbClr val="FF0000"/>
                </a:solidFill>
              </a:rPr>
              <a:t>ketidaknyamanan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psikologis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akibat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tidak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tercapainya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keseimbangan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89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KULIAH S1 ITATS\Pengantar Manajemen\work-life-balanc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429000"/>
            <a:ext cx="3828032" cy="336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KULIAH S1 ITATS\Pengantar Manajemen\wheel.g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199" y="-12700"/>
            <a:ext cx="4114801" cy="359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wl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4814878" cy="539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66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Persepsi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pPr algn="just"/>
            <a:r>
              <a:rPr lang="en-US" sz="2400" dirty="0" smtClean="0"/>
              <a:t>Proses </a:t>
            </a:r>
            <a:r>
              <a:rPr lang="en-US" sz="2400" dirty="0" err="1" smtClean="0"/>
              <a:t>kognitif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digunakan</a:t>
            </a:r>
            <a:r>
              <a:rPr lang="en-US" sz="2400" dirty="0" smtClean="0"/>
              <a:t> </a:t>
            </a:r>
            <a:r>
              <a:rPr lang="en-US" sz="2400" dirty="0" err="1" smtClean="0"/>
              <a:t>seseorang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memahami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lingkungannya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menyeleksi</a:t>
            </a:r>
            <a:r>
              <a:rPr lang="en-US" sz="2400" dirty="0" smtClean="0"/>
              <a:t>, </a:t>
            </a:r>
            <a:r>
              <a:rPr lang="en-US" sz="2400" dirty="0" err="1" smtClean="0"/>
              <a:t>mengatur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menafsirkan</a:t>
            </a:r>
            <a:r>
              <a:rPr lang="en-US" sz="2400" dirty="0" smtClean="0"/>
              <a:t> </a:t>
            </a:r>
            <a:r>
              <a:rPr lang="en-US" sz="2400" dirty="0" err="1" smtClean="0"/>
              <a:t>informasi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lingkungannya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Adanya</a:t>
            </a:r>
            <a:r>
              <a:rPr lang="en-US" sz="2400" dirty="0" smtClean="0"/>
              <a:t> </a:t>
            </a:r>
            <a:r>
              <a:rPr lang="en-US" sz="2400" dirty="0" err="1" smtClean="0"/>
              <a:t>perbedaan</a:t>
            </a:r>
            <a:r>
              <a:rPr lang="en-US" sz="2400" dirty="0" smtClean="0"/>
              <a:t> </a:t>
            </a:r>
            <a:r>
              <a:rPr lang="en-US" sz="2400" dirty="0" err="1" smtClean="0"/>
              <a:t>hal-hal</a:t>
            </a:r>
            <a:r>
              <a:rPr lang="en-US" sz="2400" dirty="0" smtClean="0"/>
              <a:t> </a:t>
            </a:r>
            <a:r>
              <a:rPr lang="en-US" sz="2400" dirty="0" err="1" smtClean="0"/>
              <a:t>berikut</a:t>
            </a:r>
            <a:r>
              <a:rPr lang="en-US" sz="2400" dirty="0" smtClean="0"/>
              <a:t> </a:t>
            </a:r>
            <a:r>
              <a:rPr lang="en-US" sz="2400" dirty="0" err="1" smtClean="0"/>
              <a:t>menimbulkan</a:t>
            </a:r>
            <a:r>
              <a:rPr lang="en-US" sz="2400" dirty="0" smtClean="0"/>
              <a:t> </a:t>
            </a:r>
            <a:r>
              <a:rPr lang="en-US" sz="2400" dirty="0" err="1" smtClean="0"/>
              <a:t>persepsi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berbeda</a:t>
            </a:r>
            <a:r>
              <a:rPr lang="en-US" sz="2400" dirty="0" smtClean="0"/>
              <a:t> </a:t>
            </a:r>
            <a:r>
              <a:rPr lang="en-US" sz="2400" dirty="0" err="1" smtClean="0"/>
              <a:t>tiap-tiap</a:t>
            </a:r>
            <a:r>
              <a:rPr lang="en-US" sz="2400" dirty="0" smtClean="0"/>
              <a:t> 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:</a:t>
            </a:r>
          </a:p>
          <a:p>
            <a:pPr lvl="1" algn="just"/>
            <a:r>
              <a:rPr lang="en-US" sz="2000" dirty="0" err="1" smtClean="0"/>
              <a:t>Sikap</a:t>
            </a:r>
            <a:endParaRPr lang="en-US" sz="2000" dirty="0" smtClean="0"/>
          </a:p>
          <a:p>
            <a:pPr lvl="1" algn="just"/>
            <a:r>
              <a:rPr lang="en-US" sz="2000" dirty="0" err="1" smtClean="0"/>
              <a:t>Kepribadian</a:t>
            </a:r>
            <a:endParaRPr lang="en-US" sz="2000" dirty="0" smtClean="0"/>
          </a:p>
          <a:p>
            <a:pPr lvl="1" algn="just"/>
            <a:r>
              <a:rPr lang="en-US" sz="2000" dirty="0" err="1" smtClean="0"/>
              <a:t>Nilai</a:t>
            </a:r>
            <a:endParaRPr lang="en-US" sz="2000" dirty="0" smtClean="0"/>
          </a:p>
          <a:p>
            <a:pPr lvl="1" algn="just"/>
            <a:r>
              <a:rPr lang="en-US" sz="2000" dirty="0" err="1" smtClean="0"/>
              <a:t>Kepentingan</a:t>
            </a:r>
            <a:r>
              <a:rPr lang="en-US" sz="2000" dirty="0" smtClean="0"/>
              <a:t> </a:t>
            </a:r>
            <a:r>
              <a:rPr lang="en-US" sz="2000" dirty="0" err="1" smtClean="0"/>
              <a:t>Individu</a:t>
            </a:r>
            <a:endParaRPr lang="en-US" sz="2000" dirty="0" smtClean="0"/>
          </a:p>
          <a:p>
            <a:pPr lvl="1" algn="just"/>
            <a:endParaRPr lang="en-US" sz="2000" dirty="0"/>
          </a:p>
        </p:txBody>
      </p:sp>
      <p:grpSp>
        <p:nvGrpSpPr>
          <p:cNvPr id="10" name="Group 9"/>
          <p:cNvGrpSpPr/>
          <p:nvPr/>
        </p:nvGrpSpPr>
        <p:grpSpPr>
          <a:xfrm>
            <a:off x="384412" y="5111750"/>
            <a:ext cx="8153400" cy="1231900"/>
            <a:chOff x="381000" y="4178300"/>
            <a:chExt cx="8153400" cy="1231900"/>
          </a:xfrm>
        </p:grpSpPr>
        <p:sp>
          <p:nvSpPr>
            <p:cNvPr id="5" name="Rounded Rectangle 4"/>
            <p:cNvSpPr/>
            <p:nvPr/>
          </p:nvSpPr>
          <p:spPr>
            <a:xfrm>
              <a:off x="381000" y="4191000"/>
              <a:ext cx="2133600" cy="121920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err="1" smtClean="0"/>
                <a:t>Mengamati</a:t>
              </a:r>
              <a:r>
                <a:rPr lang="en-US" dirty="0" smtClean="0"/>
                <a:t> </a:t>
              </a:r>
              <a:r>
                <a:rPr lang="en-US" dirty="0" err="1" smtClean="0"/>
                <a:t>informasi</a:t>
              </a:r>
              <a:r>
                <a:rPr lang="en-US" dirty="0" smtClean="0"/>
                <a:t> </a:t>
              </a:r>
              <a:r>
                <a:rPr lang="en-US" dirty="0" err="1" smtClean="0"/>
                <a:t>melalui</a:t>
              </a:r>
              <a:r>
                <a:rPr lang="en-US" dirty="0" smtClean="0"/>
                <a:t> </a:t>
              </a:r>
              <a:r>
                <a:rPr lang="en-US" dirty="0" err="1" smtClean="0"/>
                <a:t>indera</a:t>
              </a:r>
              <a:endParaRPr lang="en-US" dirty="0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3352800" y="4191000"/>
              <a:ext cx="2209800" cy="121920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err="1" smtClean="0"/>
                <a:t>Menyerap</a:t>
              </a:r>
              <a:r>
                <a:rPr lang="en-US" dirty="0" smtClean="0"/>
                <a:t> </a:t>
              </a:r>
              <a:r>
                <a:rPr lang="en-US" dirty="0" err="1" smtClean="0"/>
                <a:t>informasi</a:t>
              </a:r>
              <a:r>
                <a:rPr lang="en-US" dirty="0" smtClean="0"/>
                <a:t> </a:t>
              </a:r>
              <a:r>
                <a:rPr lang="en-US" dirty="0" err="1" smtClean="0"/>
                <a:t>dan</a:t>
              </a:r>
              <a:r>
                <a:rPr lang="en-US" dirty="0" smtClean="0"/>
                <a:t> </a:t>
              </a:r>
              <a:r>
                <a:rPr lang="en-US" dirty="0" err="1" smtClean="0"/>
                <a:t>meyeleksi</a:t>
              </a:r>
              <a:r>
                <a:rPr lang="en-US" dirty="0" smtClean="0"/>
                <a:t> yang </a:t>
              </a:r>
              <a:r>
                <a:rPr lang="en-US" dirty="0" err="1" smtClean="0"/>
                <a:t>akan</a:t>
              </a:r>
              <a:r>
                <a:rPr lang="en-US" dirty="0" smtClean="0"/>
                <a:t> </a:t>
              </a:r>
              <a:r>
                <a:rPr lang="en-US" dirty="0" err="1" smtClean="0"/>
                <a:t>diproses</a:t>
              </a:r>
              <a:endParaRPr lang="en-US" dirty="0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6400800" y="4178300"/>
              <a:ext cx="2133600" cy="123190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err="1" smtClean="0"/>
                <a:t>Membentuk</a:t>
              </a:r>
              <a:r>
                <a:rPr lang="en-US" dirty="0" smtClean="0"/>
                <a:t> </a:t>
              </a:r>
              <a:r>
                <a:rPr lang="en-US" dirty="0" err="1" smtClean="0"/>
                <a:t>pola-pola</a:t>
              </a:r>
              <a:r>
                <a:rPr lang="en-US" dirty="0" smtClean="0"/>
                <a:t> yang </a:t>
              </a:r>
              <a:r>
                <a:rPr lang="en-US" dirty="0" err="1" smtClean="0"/>
                <a:t>akan</a:t>
              </a:r>
              <a:r>
                <a:rPr lang="en-US" dirty="0" smtClean="0"/>
                <a:t> </a:t>
              </a:r>
              <a:r>
                <a:rPr lang="en-US" dirty="0" err="1" smtClean="0"/>
                <a:t>ditafsirkan</a:t>
              </a:r>
              <a:r>
                <a:rPr lang="en-US" dirty="0" smtClean="0"/>
                <a:t> &amp; </a:t>
              </a:r>
              <a:r>
                <a:rPr lang="en-US" dirty="0" err="1" smtClean="0"/>
                <a:t>diberi</a:t>
              </a:r>
              <a:r>
                <a:rPr lang="en-US" dirty="0" smtClean="0"/>
                <a:t> </a:t>
              </a:r>
              <a:r>
                <a:rPr lang="en-US" dirty="0" err="1" smtClean="0"/>
                <a:t>respon</a:t>
              </a:r>
              <a:endParaRPr lang="en-US" dirty="0"/>
            </a:p>
          </p:txBody>
        </p:sp>
        <p:sp>
          <p:nvSpPr>
            <p:cNvPr id="8" name="Right Arrow 7"/>
            <p:cNvSpPr/>
            <p:nvPr/>
          </p:nvSpPr>
          <p:spPr>
            <a:xfrm>
              <a:off x="2514600" y="4683125"/>
              <a:ext cx="838200" cy="234950"/>
            </a:xfrm>
            <a:prstGeom prst="rightArrow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ight Arrow 8"/>
            <p:cNvSpPr/>
            <p:nvPr/>
          </p:nvSpPr>
          <p:spPr>
            <a:xfrm>
              <a:off x="5562600" y="4648200"/>
              <a:ext cx="838200" cy="234950"/>
            </a:xfrm>
            <a:prstGeom prst="rightArrow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3793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ersepsi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34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image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0"/>
            <a:ext cx="48006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Perseps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81401"/>
            <a:ext cx="4343400" cy="327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62500" y="5219700"/>
            <a:ext cx="396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Apa</a:t>
            </a:r>
            <a:r>
              <a:rPr lang="en-US" sz="3200" dirty="0" smtClean="0"/>
              <a:t> yang </a:t>
            </a:r>
            <a:r>
              <a:rPr lang="en-US" sz="3200" dirty="0" err="1" smtClean="0"/>
              <a:t>anda</a:t>
            </a:r>
            <a:r>
              <a:rPr lang="en-US" sz="3200" dirty="0" smtClean="0"/>
              <a:t> </a:t>
            </a:r>
            <a:r>
              <a:rPr lang="en-US" sz="3200" dirty="0" err="1" smtClean="0"/>
              <a:t>lihat</a:t>
            </a:r>
            <a:r>
              <a:rPr lang="en-US" sz="3200" dirty="0" smtClean="0"/>
              <a:t>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3262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en-US" dirty="0" err="1" smtClean="0"/>
              <a:t>Selektivitas</a:t>
            </a:r>
            <a:r>
              <a:rPr lang="en-US" dirty="0" smtClean="0"/>
              <a:t> </a:t>
            </a:r>
            <a:r>
              <a:rPr lang="en-US" dirty="0" err="1" smtClean="0"/>
              <a:t>Perseptual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105400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 smtClean="0"/>
              <a:t>Adalah</a:t>
            </a:r>
            <a:r>
              <a:rPr lang="en-US" sz="2800" dirty="0" smtClean="0"/>
              <a:t> proses yang </a:t>
            </a:r>
            <a:r>
              <a:rPr lang="en-US" sz="2800" dirty="0" err="1" smtClean="0"/>
              <a:t>dilakukan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para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menyaring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memilih</a:t>
            </a:r>
            <a:r>
              <a:rPr lang="en-US" sz="2800" dirty="0" smtClean="0"/>
              <a:t> </a:t>
            </a:r>
            <a:r>
              <a:rPr lang="en-US" sz="2800" dirty="0" err="1" smtClean="0"/>
              <a:t>berbagai</a:t>
            </a:r>
            <a:r>
              <a:rPr lang="en-US" sz="2800" dirty="0" smtClean="0"/>
              <a:t> </a:t>
            </a:r>
            <a:r>
              <a:rPr lang="en-US" sz="2800" dirty="0" err="1" smtClean="0"/>
              <a:t>objek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stimulus yang </a:t>
            </a:r>
            <a:r>
              <a:rPr lang="en-US" sz="2800" dirty="0" err="1" smtClean="0"/>
              <a:t>bersaing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merebut</a:t>
            </a:r>
            <a:r>
              <a:rPr lang="en-US" sz="2800" dirty="0" smtClean="0"/>
              <a:t> </a:t>
            </a:r>
            <a:r>
              <a:rPr lang="en-US" sz="2800" dirty="0" err="1" smtClean="0"/>
              <a:t>perhatian</a:t>
            </a:r>
            <a:r>
              <a:rPr lang="en-US" sz="2800" dirty="0" smtClean="0"/>
              <a:t> </a:t>
            </a:r>
            <a:r>
              <a:rPr lang="en-US" sz="2800" dirty="0" err="1" smtClean="0"/>
              <a:t>mereka</a:t>
            </a:r>
            <a:endParaRPr lang="en-US" sz="2800" dirty="0" smtClean="0"/>
          </a:p>
          <a:p>
            <a:pPr algn="just"/>
            <a:r>
              <a:rPr lang="en-US" sz="2800" dirty="0" smtClean="0"/>
              <a:t>Orang-orang </a:t>
            </a:r>
            <a:r>
              <a:rPr lang="en-US" sz="2800" dirty="0" err="1" smtClean="0"/>
              <a:t>biasanya</a:t>
            </a:r>
            <a:r>
              <a:rPr lang="en-US" sz="2800" dirty="0" smtClean="0"/>
              <a:t> </a:t>
            </a:r>
            <a:r>
              <a:rPr lang="en-US" sz="2800" dirty="0" err="1" smtClean="0"/>
              <a:t>berfokus</a:t>
            </a:r>
            <a:r>
              <a:rPr lang="en-US" sz="2800" dirty="0" smtClean="0"/>
              <a:t> </a:t>
            </a:r>
            <a:r>
              <a:rPr lang="en-US" sz="2800" dirty="0" err="1" smtClean="0"/>
              <a:t>kepada</a:t>
            </a:r>
            <a:r>
              <a:rPr lang="en-US" sz="2800" dirty="0" smtClean="0"/>
              <a:t> stimulus yang </a:t>
            </a:r>
            <a:r>
              <a:rPr lang="en-US" sz="2800" dirty="0" err="1" smtClean="0"/>
              <a:t>memenuhi</a:t>
            </a:r>
            <a:r>
              <a:rPr lang="en-US" sz="2800" dirty="0" smtClean="0"/>
              <a:t> </a:t>
            </a:r>
            <a:r>
              <a:rPr lang="en-US" sz="2800" dirty="0" err="1" smtClean="0"/>
              <a:t>kebutuhan</a:t>
            </a:r>
            <a:r>
              <a:rPr lang="en-US" sz="2800" dirty="0" smtClean="0"/>
              <a:t> </a:t>
            </a:r>
            <a:r>
              <a:rPr lang="en-US" sz="2800" dirty="0" err="1" smtClean="0"/>
              <a:t>mereka</a:t>
            </a:r>
            <a:r>
              <a:rPr lang="en-US" sz="2800" dirty="0" smtClean="0"/>
              <a:t> </a:t>
            </a:r>
            <a:r>
              <a:rPr lang="en-US" sz="2800" dirty="0" err="1" smtClean="0"/>
              <a:t>serta</a:t>
            </a:r>
            <a:r>
              <a:rPr lang="en-US" sz="2800" dirty="0" smtClean="0"/>
              <a:t> </a:t>
            </a:r>
            <a:r>
              <a:rPr lang="en-US" sz="2800" dirty="0" err="1" smtClean="0"/>
              <a:t>sesuai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sikap</a:t>
            </a:r>
            <a:r>
              <a:rPr lang="en-US" sz="2800" dirty="0" smtClean="0"/>
              <a:t>, </a:t>
            </a:r>
            <a:r>
              <a:rPr lang="en-US" sz="2800" dirty="0" err="1" smtClean="0"/>
              <a:t>nilai-nilai</a:t>
            </a:r>
            <a:r>
              <a:rPr lang="en-US" sz="2800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kepribadian</a:t>
            </a:r>
            <a:r>
              <a:rPr lang="en-US" sz="2800" dirty="0" smtClean="0"/>
              <a:t> </a:t>
            </a:r>
            <a:r>
              <a:rPr lang="en-US" sz="2800" dirty="0" err="1" smtClean="0"/>
              <a:t>mereka</a:t>
            </a:r>
            <a:r>
              <a:rPr lang="en-US" sz="2800" dirty="0"/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4800" y="6324600"/>
            <a:ext cx="2133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Manajer</a:t>
            </a:r>
            <a:r>
              <a:rPr lang="en-US" sz="1400" dirty="0" smtClean="0"/>
              <a:t> </a:t>
            </a:r>
            <a:r>
              <a:rPr lang="en-US" sz="1400" dirty="0" err="1" smtClean="0"/>
              <a:t>memanfaatkan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43546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Pembelajaran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066800"/>
            <a:ext cx="8229600" cy="5059363"/>
          </a:xfrm>
        </p:spPr>
        <p:txBody>
          <a:bodyPr/>
          <a:lstStyle/>
          <a:p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kinerja</a:t>
            </a:r>
            <a:r>
              <a:rPr lang="en-US" dirty="0" smtClean="0"/>
              <a:t> yang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3424925"/>
              </p:ext>
            </p:extLst>
          </p:nvPr>
        </p:nvGraphicFramePr>
        <p:xfrm>
          <a:off x="1371600" y="2336800"/>
          <a:ext cx="6172200" cy="429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86400" y="403106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menghasilkan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0" y="2318266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Diikuti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oleh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pemikiran</a:t>
            </a:r>
            <a:r>
              <a:rPr lang="en-US" dirty="0" smtClean="0">
                <a:solidFill>
                  <a:srgbClr val="FF0000"/>
                </a:solidFill>
              </a:rPr>
              <a:t> &amp;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4360712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Menghasilkan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pengalaman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baru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89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Kepatutan</a:t>
            </a:r>
            <a:r>
              <a:rPr lang="en-US" dirty="0" smtClean="0"/>
              <a:t> Orang-</a:t>
            </a:r>
            <a:r>
              <a:rPr lang="en-US" dirty="0" err="1" smtClean="0"/>
              <a:t>Pekerjaan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manajer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mencoba</a:t>
            </a:r>
            <a:r>
              <a:rPr lang="en-US" dirty="0" smtClean="0"/>
              <a:t>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pegawai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orang yang </a:t>
            </a:r>
            <a:r>
              <a:rPr lang="en-US" dirty="0" err="1" smtClean="0"/>
              <a:t>memang</a:t>
            </a:r>
            <a:r>
              <a:rPr lang="en-US" dirty="0" smtClean="0"/>
              <a:t> pas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mengerjakannya</a:t>
            </a:r>
            <a:r>
              <a:rPr lang="en-US" dirty="0" smtClean="0"/>
              <a:t>.</a:t>
            </a:r>
          </a:p>
          <a:p>
            <a:pPr marL="457200" lvl="1" indent="0">
              <a:buNone/>
            </a:pPr>
            <a:r>
              <a:rPr lang="en-US" dirty="0"/>
              <a:t>	</a:t>
            </a:r>
            <a:r>
              <a:rPr lang="en-US" dirty="0" smtClean="0"/>
              <a:t>“the Right Man on the Right Place”</a:t>
            </a:r>
          </a:p>
          <a:p>
            <a:pPr marL="457200" lvl="1" indent="0">
              <a:buNone/>
            </a:pP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rasional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obyektif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28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Stres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Manajemen</a:t>
            </a:r>
            <a:r>
              <a:rPr lang="en-US" dirty="0" smtClean="0"/>
              <a:t> </a:t>
            </a:r>
            <a:r>
              <a:rPr lang="en-US" dirty="0" err="1" smtClean="0"/>
              <a:t>Stres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800600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 smtClean="0"/>
              <a:t>Stres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respon</a:t>
            </a:r>
            <a:r>
              <a:rPr lang="en-US" dirty="0" smtClean="0"/>
              <a:t> </a:t>
            </a:r>
            <a:r>
              <a:rPr lang="en-US" dirty="0" err="1" smtClean="0"/>
              <a:t>psikologis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emosional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pemicu</a:t>
            </a:r>
            <a:r>
              <a:rPr lang="en-US" dirty="0" smtClean="0"/>
              <a:t> </a:t>
            </a:r>
            <a:r>
              <a:rPr lang="en-US" dirty="0" err="1" smtClean="0"/>
              <a:t>eksternal</a:t>
            </a:r>
            <a:r>
              <a:rPr lang="en-US" dirty="0" smtClean="0"/>
              <a:t> yang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tuntutan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psikologis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ketidakpastian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kurangnya</a:t>
            </a:r>
            <a:r>
              <a:rPr lang="en-US" dirty="0" smtClean="0"/>
              <a:t> </a:t>
            </a:r>
            <a:r>
              <a:rPr lang="en-US" dirty="0" err="1" smtClean="0"/>
              <a:t>kontrol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yang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dipertaruhkan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stres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stres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yang </a:t>
            </a:r>
            <a:r>
              <a:rPr lang="en-US" dirty="0" err="1" smtClean="0"/>
              <a:t>memicu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pencapaian</a:t>
            </a:r>
            <a:r>
              <a:rPr lang="en-US" dirty="0" smtClean="0"/>
              <a:t> yang </a:t>
            </a:r>
            <a:r>
              <a:rPr lang="en-US" dirty="0" err="1" smtClean="0"/>
              <a:t>memang</a:t>
            </a:r>
            <a:r>
              <a:rPr lang="en-US" dirty="0" smtClean="0"/>
              <a:t> </a:t>
            </a:r>
            <a:r>
              <a:rPr lang="en-US" dirty="0" err="1" smtClean="0"/>
              <a:t>dikehendaki</a:t>
            </a:r>
            <a:endParaRPr lang="en-US" dirty="0" smtClean="0"/>
          </a:p>
          <a:p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stres</a:t>
            </a:r>
            <a:r>
              <a:rPr lang="en-US" dirty="0" smtClean="0"/>
              <a:t> yang </a:t>
            </a:r>
            <a:r>
              <a:rPr lang="en-US" dirty="0" err="1" smtClean="0"/>
              <a:t>berlebih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diasosiasikan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konsekuensi</a:t>
            </a:r>
            <a:r>
              <a:rPr lang="en-US" dirty="0" smtClean="0"/>
              <a:t> </a:t>
            </a:r>
            <a:r>
              <a:rPr lang="en-US" dirty="0" err="1" smtClean="0"/>
              <a:t>negatif</a:t>
            </a:r>
            <a:r>
              <a:rPr lang="en-US" dirty="0" smtClean="0"/>
              <a:t>, </a:t>
            </a:r>
            <a:r>
              <a:rPr lang="en-US" dirty="0" err="1" smtClean="0"/>
              <a:t>diantaranya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tidur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nyenyak</a:t>
            </a:r>
            <a:r>
              <a:rPr lang="en-US" dirty="0" smtClean="0"/>
              <a:t>, </a:t>
            </a:r>
            <a:r>
              <a:rPr lang="en-US" dirty="0" err="1" smtClean="0"/>
              <a:t>penyalahgunaan</a:t>
            </a:r>
            <a:r>
              <a:rPr lang="en-US" dirty="0" smtClean="0"/>
              <a:t> </a:t>
            </a:r>
            <a:r>
              <a:rPr lang="en-US" dirty="0" err="1" smtClean="0"/>
              <a:t>obat-obatan</a:t>
            </a:r>
            <a:r>
              <a:rPr lang="en-US" dirty="0" smtClean="0"/>
              <a:t> </a:t>
            </a:r>
            <a:r>
              <a:rPr lang="en-US" dirty="0" err="1" smtClean="0"/>
              <a:t>dll</a:t>
            </a:r>
            <a:r>
              <a:rPr lang="en-US" dirty="0" smtClean="0"/>
              <a:t>, yang </a:t>
            </a:r>
            <a:r>
              <a:rPr lang="en-US" dirty="0" err="1" smtClean="0"/>
              <a:t>mengakibatkan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negatif</a:t>
            </a:r>
            <a:r>
              <a:rPr lang="en-US" dirty="0" smtClean="0"/>
              <a:t> di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37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Penyebab</a:t>
            </a:r>
            <a:r>
              <a:rPr lang="en-US" dirty="0" smtClean="0"/>
              <a:t> </a:t>
            </a:r>
            <a:r>
              <a:rPr lang="en-US" dirty="0" err="1" smtClean="0"/>
              <a:t>Stres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Tuntutan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endParaRPr lang="en-US" dirty="0" smtClean="0"/>
          </a:p>
          <a:p>
            <a:r>
              <a:rPr lang="en-US" dirty="0" err="1" smtClean="0"/>
              <a:t>Tuntutan</a:t>
            </a:r>
            <a:r>
              <a:rPr lang="en-US" dirty="0" smtClean="0"/>
              <a:t> interpersonal (</a:t>
            </a:r>
            <a:r>
              <a:rPr lang="en-US" dirty="0" err="1" smtClean="0"/>
              <a:t>konflik</a:t>
            </a:r>
            <a:r>
              <a:rPr lang="en-US" dirty="0" smtClean="0"/>
              <a:t> </a:t>
            </a:r>
            <a:r>
              <a:rPr lang="en-US" dirty="0" err="1" smtClean="0"/>
              <a:t>antar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81400"/>
            <a:ext cx="4035425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94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Autofit/>
          </a:bodyPr>
          <a:lstStyle/>
          <a:p>
            <a:r>
              <a:rPr lang="en-US" sz="3200" dirty="0" err="1" smtClean="0"/>
              <a:t>Respon</a:t>
            </a:r>
            <a:r>
              <a:rPr lang="en-US" sz="3200" dirty="0" smtClean="0"/>
              <a:t> </a:t>
            </a:r>
            <a:r>
              <a:rPr lang="en-US" sz="3200" dirty="0" err="1" smtClean="0"/>
              <a:t>Inovatif</a:t>
            </a:r>
            <a:r>
              <a:rPr lang="en-US" sz="3200" dirty="0" smtClean="0"/>
              <a:t> </a:t>
            </a:r>
            <a:r>
              <a:rPr lang="en-US" sz="3200" dirty="0" err="1" smtClean="0"/>
              <a:t>Terhadap</a:t>
            </a:r>
            <a:r>
              <a:rPr lang="en-US" sz="3200" dirty="0" smtClean="0"/>
              <a:t> </a:t>
            </a:r>
            <a:r>
              <a:rPr lang="en-US" sz="3200" dirty="0" err="1" smtClean="0"/>
              <a:t>Manajemen</a:t>
            </a:r>
            <a:r>
              <a:rPr lang="en-US" sz="3200" dirty="0" smtClean="0"/>
              <a:t> </a:t>
            </a:r>
            <a:r>
              <a:rPr lang="en-US" sz="3200" dirty="0" err="1" smtClean="0"/>
              <a:t>Stres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638800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 smtClean="0"/>
              <a:t>Membantu</a:t>
            </a:r>
            <a:r>
              <a:rPr lang="en-US" sz="2800" dirty="0" smtClean="0"/>
              <a:t> </a:t>
            </a:r>
            <a:r>
              <a:rPr lang="en-US" sz="2800" dirty="0" err="1" smtClean="0"/>
              <a:t>pegawai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mengatur</a:t>
            </a:r>
            <a:r>
              <a:rPr lang="en-US" sz="2800" dirty="0" smtClean="0"/>
              <a:t> </a:t>
            </a:r>
            <a:r>
              <a:rPr lang="en-US" sz="2800" dirty="0" err="1" smtClean="0"/>
              <a:t>tingkat</a:t>
            </a:r>
            <a:r>
              <a:rPr lang="en-US" sz="2800" dirty="0" smtClean="0"/>
              <a:t> </a:t>
            </a:r>
            <a:r>
              <a:rPr lang="en-US" sz="2800" dirty="0" err="1" smtClean="0"/>
              <a:t>stres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semudah</a:t>
            </a:r>
            <a:r>
              <a:rPr lang="en-US" sz="2800" dirty="0" smtClean="0"/>
              <a:t> </a:t>
            </a:r>
            <a:r>
              <a:rPr lang="en-US" sz="2800" dirty="0" err="1" smtClean="0"/>
              <a:t>mereka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istirahat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jam </a:t>
            </a:r>
            <a:r>
              <a:rPr lang="en-US" sz="2800" dirty="0" err="1" smtClean="0"/>
              <a:t>istirahat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liburan</a:t>
            </a:r>
            <a:r>
              <a:rPr lang="en-US" sz="2800" dirty="0" smtClean="0"/>
              <a:t>. </a:t>
            </a:r>
            <a:r>
              <a:rPr lang="en-US" sz="2800" dirty="0" err="1" smtClean="0"/>
              <a:t>Berikut</a:t>
            </a:r>
            <a:r>
              <a:rPr lang="en-US" sz="2800" dirty="0" smtClean="0"/>
              <a:t> </a:t>
            </a:r>
            <a:r>
              <a:rPr lang="en-US" sz="2800" dirty="0" err="1" smtClean="0"/>
              <a:t>beberapa</a:t>
            </a:r>
            <a:r>
              <a:rPr lang="en-US" sz="2800" dirty="0" smtClean="0"/>
              <a:t> </a:t>
            </a:r>
            <a:r>
              <a:rPr lang="en-US" sz="2800" dirty="0" err="1" smtClean="0"/>
              <a:t>pendekatan</a:t>
            </a:r>
            <a:r>
              <a:rPr lang="en-US" sz="2800" dirty="0" smtClean="0"/>
              <a:t> </a:t>
            </a:r>
            <a:r>
              <a:rPr lang="en-US" sz="2800" dirty="0" err="1" smtClean="0"/>
              <a:t>proaktif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manajer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melawan</a:t>
            </a:r>
            <a:r>
              <a:rPr lang="en-US" sz="2800" dirty="0" smtClean="0"/>
              <a:t> </a:t>
            </a:r>
            <a:r>
              <a:rPr lang="en-US" sz="2800" dirty="0" err="1" smtClean="0"/>
              <a:t>tingkat</a:t>
            </a:r>
            <a:r>
              <a:rPr lang="en-US" sz="2800" dirty="0" smtClean="0"/>
              <a:t> </a:t>
            </a:r>
            <a:r>
              <a:rPr lang="en-US" sz="2800" dirty="0" err="1" smtClean="0"/>
              <a:t>stres</a:t>
            </a:r>
            <a:r>
              <a:rPr lang="en-US" sz="2800" dirty="0" smtClean="0"/>
              <a:t> yang </a:t>
            </a:r>
            <a:r>
              <a:rPr lang="en-US" sz="2800" dirty="0" err="1" smtClean="0"/>
              <a:t>makin</a:t>
            </a:r>
            <a:r>
              <a:rPr lang="en-US" sz="2800" dirty="0" smtClean="0"/>
              <a:t> </a:t>
            </a:r>
            <a:r>
              <a:rPr lang="en-US" sz="2800" dirty="0" err="1" smtClean="0"/>
              <a:t>tinggi</a:t>
            </a:r>
            <a:r>
              <a:rPr lang="en-US" sz="2800" dirty="0" smtClean="0"/>
              <a:t> di </a:t>
            </a:r>
            <a:r>
              <a:rPr lang="en-US" sz="2800" dirty="0" err="1" smtClean="0"/>
              <a:t>tempat</a:t>
            </a:r>
            <a:r>
              <a:rPr lang="en-US" sz="2800" dirty="0" smtClean="0"/>
              <a:t> </a:t>
            </a:r>
            <a:r>
              <a:rPr lang="en-US" sz="2800" dirty="0" err="1" smtClean="0"/>
              <a:t>kerja</a:t>
            </a:r>
            <a:r>
              <a:rPr lang="en-US" sz="2800" dirty="0" smtClean="0"/>
              <a:t> </a:t>
            </a:r>
            <a:r>
              <a:rPr lang="en-US" sz="2800" dirty="0" err="1" smtClean="0"/>
              <a:t>saat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:</a:t>
            </a:r>
          </a:p>
          <a:p>
            <a:pPr lvl="1" algn="just"/>
            <a:r>
              <a:rPr lang="en-US" sz="2400" dirty="0" err="1" smtClean="0"/>
              <a:t>Istirahat</a:t>
            </a:r>
            <a:r>
              <a:rPr lang="en-US" sz="2400" dirty="0" smtClean="0"/>
              <a:t> di </a:t>
            </a:r>
            <a:r>
              <a:rPr lang="en-US" sz="2400" dirty="0" err="1" smtClean="0"/>
              <a:t>tempat</a:t>
            </a:r>
            <a:r>
              <a:rPr lang="en-US" sz="2400" dirty="0" smtClean="0"/>
              <a:t> </a:t>
            </a:r>
            <a:r>
              <a:rPr lang="en-US" sz="2400" dirty="0" err="1" smtClean="0"/>
              <a:t>sunyi</a:t>
            </a:r>
            <a:r>
              <a:rPr lang="en-US" sz="2400" dirty="0" smtClean="0"/>
              <a:t>, </a:t>
            </a:r>
            <a:r>
              <a:rPr lang="en-US" sz="2400" dirty="0" err="1" smtClean="0"/>
              <a:t>meditasi</a:t>
            </a:r>
            <a:r>
              <a:rPr lang="en-US" sz="2400" dirty="0"/>
              <a:t> </a:t>
            </a:r>
            <a:r>
              <a:rPr lang="en-US" sz="2400" dirty="0" err="1" smtClean="0"/>
              <a:t>kapanpun</a:t>
            </a:r>
            <a:r>
              <a:rPr lang="en-US" sz="2400" dirty="0" smtClean="0"/>
              <a:t> </a:t>
            </a:r>
            <a:r>
              <a:rPr lang="en-US" sz="2400" dirty="0" err="1" smtClean="0"/>
              <a:t>mereka</a:t>
            </a:r>
            <a:r>
              <a:rPr lang="en-US" sz="2400" dirty="0" smtClean="0"/>
              <a:t> </a:t>
            </a:r>
            <a:r>
              <a:rPr lang="en-US" sz="2400" dirty="0" err="1" smtClean="0"/>
              <a:t>perlu</a:t>
            </a:r>
            <a:r>
              <a:rPr lang="en-US" sz="2400" dirty="0" smtClean="0"/>
              <a:t> (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 Bellsouth, First Union &amp; </a:t>
            </a:r>
            <a:r>
              <a:rPr lang="en-US" sz="2400" dirty="0" err="1" smtClean="0"/>
              <a:t>Tribble</a:t>
            </a:r>
            <a:r>
              <a:rPr lang="en-US" sz="2400" dirty="0" smtClean="0"/>
              <a:t> Creative Group  (</a:t>
            </a:r>
            <a:r>
              <a:rPr lang="en-US" sz="2400" dirty="0" err="1" smtClean="0"/>
              <a:t>Istirahat</a:t>
            </a:r>
            <a:r>
              <a:rPr lang="en-US" sz="2400" dirty="0" smtClean="0"/>
              <a:t> = </a:t>
            </a:r>
            <a:r>
              <a:rPr lang="en-US" sz="2400" dirty="0" err="1" smtClean="0"/>
              <a:t>investasi</a:t>
            </a:r>
            <a:r>
              <a:rPr lang="en-US" sz="2400" dirty="0" smtClean="0"/>
              <a:t>)</a:t>
            </a:r>
          </a:p>
          <a:p>
            <a:pPr lvl="1" algn="just"/>
            <a:r>
              <a:rPr lang="en-US" sz="2400" dirty="0" smtClean="0"/>
              <a:t>Program </a:t>
            </a:r>
            <a:r>
              <a:rPr lang="en-US" sz="2400" dirty="0" err="1" smtClean="0"/>
              <a:t>kesehatan</a:t>
            </a:r>
            <a:r>
              <a:rPr lang="en-US" sz="2400" dirty="0" smtClean="0"/>
              <a:t>, </a:t>
            </a:r>
            <a:r>
              <a:rPr lang="en-US" sz="2400" dirty="0" err="1" smtClean="0"/>
              <a:t>konsultasi</a:t>
            </a:r>
            <a:r>
              <a:rPr lang="en-US" sz="2400" dirty="0" smtClean="0"/>
              <a:t> </a:t>
            </a:r>
            <a:r>
              <a:rPr lang="en-US" sz="2400" dirty="0" err="1" smtClean="0"/>
              <a:t>gizi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fasilitas</a:t>
            </a:r>
            <a:r>
              <a:rPr lang="en-US" sz="2400" dirty="0" smtClean="0"/>
              <a:t> </a:t>
            </a:r>
            <a:r>
              <a:rPr lang="en-US" sz="2400" dirty="0" err="1" smtClean="0"/>
              <a:t>olahraga</a:t>
            </a:r>
            <a:endParaRPr lang="en-US" sz="2400" dirty="0" smtClean="0"/>
          </a:p>
          <a:p>
            <a:pPr lvl="1" algn="just"/>
            <a:r>
              <a:rPr lang="en-US" sz="2400" dirty="0" smtClean="0"/>
              <a:t>Program </a:t>
            </a:r>
            <a:r>
              <a:rPr lang="en-US" sz="2400" dirty="0" err="1" smtClean="0"/>
              <a:t>pelatihan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konferensi</a:t>
            </a:r>
            <a:endParaRPr lang="en-US" sz="2400" dirty="0" smtClean="0"/>
          </a:p>
          <a:p>
            <a:pPr lvl="1" algn="just"/>
            <a:r>
              <a:rPr lang="en-US" sz="2400" dirty="0" err="1" smtClean="0"/>
              <a:t>Intervensi</a:t>
            </a:r>
            <a:r>
              <a:rPr lang="en-US" sz="2400" dirty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dukungan</a:t>
            </a:r>
            <a:r>
              <a:rPr lang="en-US" sz="2400" dirty="0" smtClean="0"/>
              <a:t> </a:t>
            </a:r>
            <a:r>
              <a:rPr lang="en-US" sz="2400" dirty="0" err="1" smtClean="0"/>
              <a:t>manajer</a:t>
            </a:r>
            <a:r>
              <a:rPr lang="en-US" sz="2400" dirty="0" smtClean="0"/>
              <a:t> (di BCG </a:t>
            </a:r>
          </a:p>
          <a:p>
            <a:pPr lvl="1" algn="just"/>
            <a:r>
              <a:rPr lang="en-US" sz="2400" dirty="0" err="1" smtClean="0"/>
              <a:t>Inisiatif</a:t>
            </a:r>
            <a:r>
              <a:rPr lang="en-US" sz="2400" dirty="0" smtClean="0"/>
              <a:t> </a:t>
            </a:r>
            <a:r>
              <a:rPr lang="en-US" sz="2400" dirty="0" err="1" smtClean="0"/>
              <a:t>keseimbangan</a:t>
            </a:r>
            <a:r>
              <a:rPr lang="en-US" sz="2400" dirty="0" smtClean="0"/>
              <a:t> </a:t>
            </a:r>
            <a:r>
              <a:rPr lang="en-US" sz="2400" dirty="0" err="1" smtClean="0"/>
              <a:t>kehidupan</a:t>
            </a:r>
            <a:r>
              <a:rPr lang="en-US" sz="2400" dirty="0" smtClean="0"/>
              <a:t> </a:t>
            </a:r>
            <a:r>
              <a:rPr lang="en-US" sz="2400" dirty="0" err="1" smtClean="0"/>
              <a:t>pribadi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pekerjaan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5528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Lokus</a:t>
            </a:r>
            <a:r>
              <a:rPr lang="en-US" dirty="0" smtClean="0"/>
              <a:t> </a:t>
            </a:r>
            <a:r>
              <a:rPr lang="en-US" dirty="0" err="1" smtClean="0"/>
              <a:t>Kontrol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800600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 smtClean="0"/>
              <a:t>Kecenderungan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menempatkan</a:t>
            </a:r>
            <a:r>
              <a:rPr lang="en-US" sz="2400" dirty="0" smtClean="0"/>
              <a:t> </a:t>
            </a:r>
            <a:r>
              <a:rPr lang="en-US" sz="2400" dirty="0" err="1" smtClean="0"/>
              <a:t>tanggung</a:t>
            </a:r>
            <a:r>
              <a:rPr lang="en-US" sz="2400" dirty="0" smtClean="0"/>
              <a:t> </a:t>
            </a:r>
            <a:r>
              <a:rPr lang="en-US" sz="2400" dirty="0" err="1" smtClean="0"/>
              <a:t>jawab</a:t>
            </a:r>
            <a:r>
              <a:rPr lang="en-US" sz="2400" dirty="0" smtClean="0"/>
              <a:t> </a:t>
            </a:r>
            <a:r>
              <a:rPr lang="en-US" sz="2400" dirty="0" err="1" smtClean="0"/>
              <a:t>utama</a:t>
            </a:r>
            <a:r>
              <a:rPr lang="en-US" sz="2400" dirty="0" smtClean="0"/>
              <a:t> </a:t>
            </a:r>
            <a:r>
              <a:rPr lang="en-US" sz="2400" dirty="0" err="1" smtClean="0"/>
              <a:t>atas</a:t>
            </a:r>
            <a:r>
              <a:rPr lang="en-US" sz="2400" dirty="0" smtClean="0"/>
              <a:t> </a:t>
            </a:r>
            <a:r>
              <a:rPr lang="en-US" sz="2400" dirty="0" err="1" smtClean="0"/>
              <a:t>kesuksesan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kegagalan</a:t>
            </a:r>
            <a:r>
              <a:rPr lang="en-US" sz="2400" dirty="0" smtClean="0"/>
              <a:t> </a:t>
            </a:r>
            <a:r>
              <a:rPr lang="en-US" sz="2400" dirty="0" err="1" smtClean="0"/>
              <a:t>diri</a:t>
            </a:r>
            <a:r>
              <a:rPr lang="en-US" sz="2400" dirty="0" smtClean="0"/>
              <a:t> di </a:t>
            </a:r>
            <a:r>
              <a:rPr lang="en-US" sz="2400" dirty="0" err="1" smtClean="0"/>
              <a:t>tangannya</a:t>
            </a:r>
            <a:r>
              <a:rPr lang="en-US" sz="2400" dirty="0" smtClean="0"/>
              <a:t> </a:t>
            </a:r>
            <a:r>
              <a:rPr lang="en-US" sz="2400" dirty="0" err="1" smtClean="0"/>
              <a:t>sendiri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kekuatan</a:t>
            </a:r>
            <a:r>
              <a:rPr lang="en-US" sz="2400" dirty="0" smtClean="0"/>
              <a:t> </a:t>
            </a:r>
            <a:r>
              <a:rPr lang="en-US" sz="2400" dirty="0" err="1" smtClean="0"/>
              <a:t>luar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Orang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lokus</a:t>
            </a:r>
            <a:r>
              <a:rPr lang="en-US" sz="2400" dirty="0" smtClean="0"/>
              <a:t> </a:t>
            </a:r>
            <a:r>
              <a:rPr lang="en-US" sz="2400" dirty="0" err="1" smtClean="0"/>
              <a:t>kontrol</a:t>
            </a:r>
            <a:r>
              <a:rPr lang="en-US" sz="2400" dirty="0" smtClean="0"/>
              <a:t> internal yang </a:t>
            </a:r>
            <a:r>
              <a:rPr lang="en-US" sz="2400" dirty="0" err="1" smtClean="0"/>
              <a:t>tinggi</a:t>
            </a:r>
            <a:r>
              <a:rPr lang="en-US" sz="2400" dirty="0" smtClean="0"/>
              <a:t> </a:t>
            </a:r>
            <a:r>
              <a:rPr lang="en-US" sz="2400" dirty="0" err="1" smtClean="0"/>
              <a:t>merasa</a:t>
            </a:r>
            <a:r>
              <a:rPr lang="en-US" sz="2400" dirty="0" smtClean="0"/>
              <a:t> </a:t>
            </a:r>
            <a:r>
              <a:rPr lang="en-US" sz="2400" dirty="0" err="1" smtClean="0"/>
              <a:t>berkuasa</a:t>
            </a:r>
            <a:r>
              <a:rPr lang="en-US" sz="2400" dirty="0" smtClean="0"/>
              <a:t> </a:t>
            </a:r>
            <a:r>
              <a:rPr lang="en-US" sz="2400" dirty="0" err="1" smtClean="0"/>
              <a:t>atas</a:t>
            </a:r>
            <a:r>
              <a:rPr lang="en-US" sz="2400" dirty="0" smtClean="0"/>
              <a:t> </a:t>
            </a:r>
            <a:r>
              <a:rPr lang="en-US" sz="2400" dirty="0" err="1" smtClean="0"/>
              <a:t>dirinya</a:t>
            </a:r>
            <a:r>
              <a:rPr lang="en-US" sz="2400" dirty="0" smtClean="0"/>
              <a:t> </a:t>
            </a:r>
            <a:r>
              <a:rPr lang="en-US" sz="2400" dirty="0" err="1" smtClean="0"/>
              <a:t>sendiri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err="1" smtClean="0"/>
              <a:t>Mereka</a:t>
            </a:r>
            <a:r>
              <a:rPr lang="en-US" sz="2400" dirty="0" smtClean="0"/>
              <a:t> yang </a:t>
            </a:r>
            <a:r>
              <a:rPr lang="en-US" sz="2400" dirty="0" err="1" smtClean="0"/>
              <a:t>percaya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</a:t>
            </a:r>
            <a:r>
              <a:rPr lang="en-US" sz="2400" dirty="0" err="1" smtClean="0"/>
              <a:t>kejadian-kejadian</a:t>
            </a:r>
            <a:r>
              <a:rPr lang="en-US" sz="2400" dirty="0" smtClean="0"/>
              <a:t> di </a:t>
            </a:r>
            <a:r>
              <a:rPr lang="en-US" sz="2400" dirty="0" err="1" smtClean="0"/>
              <a:t>hidup</a:t>
            </a:r>
            <a:r>
              <a:rPr lang="en-US" sz="2400" dirty="0" smtClean="0"/>
              <a:t> </a:t>
            </a:r>
            <a:r>
              <a:rPr lang="en-US" sz="2400" dirty="0" err="1" smtClean="0"/>
              <a:t>mereka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</a:t>
            </a:r>
            <a:r>
              <a:rPr lang="en-US" sz="2400" dirty="0" smtClean="0"/>
              <a:t> </a:t>
            </a: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 smtClean="0"/>
              <a:t>adanya</a:t>
            </a:r>
            <a:r>
              <a:rPr lang="en-US" sz="2400" dirty="0" smtClean="0"/>
              <a:t> </a:t>
            </a:r>
            <a:r>
              <a:rPr lang="en-US" sz="2400" dirty="0" err="1" smtClean="0"/>
              <a:t>kesem</a:t>
            </a:r>
            <a:r>
              <a:rPr lang="en-US" sz="2400" dirty="0" err="1"/>
              <a:t>p</a:t>
            </a:r>
            <a:r>
              <a:rPr lang="en-US" sz="2400" dirty="0" err="1" smtClean="0"/>
              <a:t>atan</a:t>
            </a:r>
            <a:r>
              <a:rPr lang="en-US" sz="2400" dirty="0" smtClean="0"/>
              <a:t>, </a:t>
            </a:r>
            <a:r>
              <a:rPr lang="en-US" sz="2400" dirty="0" err="1" smtClean="0"/>
              <a:t>keberuntungan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orang </a:t>
            </a:r>
            <a:r>
              <a:rPr lang="en-US" sz="2400" dirty="0" err="1" smtClean="0"/>
              <a:t>luar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peristiwa</a:t>
            </a:r>
            <a:r>
              <a:rPr lang="en-US" sz="2400" dirty="0" smtClean="0"/>
              <a:t> </a:t>
            </a:r>
            <a:r>
              <a:rPr lang="en-US" sz="2400" dirty="0" err="1" smtClean="0"/>
              <a:t>artinya</a:t>
            </a:r>
            <a:r>
              <a:rPr lang="en-US" sz="2400" dirty="0" smtClean="0"/>
              <a:t> orang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memiliki</a:t>
            </a:r>
            <a:r>
              <a:rPr lang="en-US" sz="2400" dirty="0" smtClean="0"/>
              <a:t> </a:t>
            </a:r>
            <a:r>
              <a:rPr lang="en-US" sz="2400" dirty="0" err="1" smtClean="0"/>
              <a:t>lokus</a:t>
            </a:r>
            <a:r>
              <a:rPr lang="en-US" sz="2400" dirty="0" smtClean="0"/>
              <a:t> </a:t>
            </a:r>
            <a:r>
              <a:rPr lang="en-US" sz="2400" dirty="0" err="1" smtClean="0"/>
              <a:t>kontrol</a:t>
            </a:r>
            <a:r>
              <a:rPr lang="en-US" sz="2400" dirty="0" smtClean="0"/>
              <a:t> </a:t>
            </a:r>
            <a:r>
              <a:rPr lang="en-US" sz="2400" dirty="0" err="1" smtClean="0"/>
              <a:t>eksternal</a:t>
            </a:r>
            <a:r>
              <a:rPr lang="en-US" sz="2400" dirty="0" smtClean="0"/>
              <a:t> yang </a:t>
            </a:r>
            <a:r>
              <a:rPr lang="en-US" sz="2400" dirty="0" err="1" smtClean="0"/>
              <a:t>tinggi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Orang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lokus</a:t>
            </a:r>
            <a:r>
              <a:rPr lang="en-US" sz="2400" dirty="0" smtClean="0"/>
              <a:t> </a:t>
            </a:r>
            <a:r>
              <a:rPr lang="en-US" sz="2400" dirty="0" err="1" smtClean="0"/>
              <a:t>kontrol</a:t>
            </a:r>
            <a:r>
              <a:rPr lang="en-US" sz="2400" dirty="0" smtClean="0"/>
              <a:t> internal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mudah</a:t>
            </a:r>
            <a:r>
              <a:rPr lang="en-US" sz="2400" dirty="0" smtClean="0"/>
              <a:t> </a:t>
            </a:r>
            <a:r>
              <a:rPr lang="en-US" sz="2400" dirty="0" err="1" smtClean="0"/>
              <a:t>dimotivasi</a:t>
            </a:r>
            <a:r>
              <a:rPr lang="en-US" sz="2400" dirty="0" smtClean="0"/>
              <a:t> </a:t>
            </a: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 smtClean="0"/>
              <a:t>meyakini</a:t>
            </a:r>
            <a:r>
              <a:rPr lang="en-US" sz="2400" dirty="0" smtClean="0"/>
              <a:t> </a:t>
            </a:r>
            <a:r>
              <a:rPr lang="en-US" sz="2400" dirty="0" err="1" smtClean="0"/>
              <a:t>penghargaan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nantinya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mereka</a:t>
            </a:r>
            <a:r>
              <a:rPr lang="en-US" sz="2400" dirty="0" smtClean="0"/>
              <a:t> </a:t>
            </a:r>
            <a:r>
              <a:rPr lang="en-US" sz="2400" dirty="0" err="1" smtClean="0"/>
              <a:t>dapatkan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hasil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kerja</a:t>
            </a:r>
            <a:r>
              <a:rPr lang="en-US" sz="2400" dirty="0" smtClean="0"/>
              <a:t> </a:t>
            </a:r>
            <a:r>
              <a:rPr lang="en-US" sz="2400" dirty="0" err="1" smtClean="0"/>
              <a:t>mereka</a:t>
            </a:r>
            <a:r>
              <a:rPr lang="en-US" sz="2400" dirty="0" smtClean="0"/>
              <a:t> </a:t>
            </a:r>
            <a:r>
              <a:rPr lang="en-US" sz="2400" dirty="0" err="1" smtClean="0"/>
              <a:t>sendiri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0687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Nobisuke_nobi_char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209800"/>
            <a:ext cx="2895600" cy="386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loud Callout 4"/>
          <p:cNvSpPr/>
          <p:nvPr/>
        </p:nvSpPr>
        <p:spPr>
          <a:xfrm flipH="1">
            <a:off x="914400" y="1181100"/>
            <a:ext cx="3886200" cy="1790700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</a:rPr>
              <a:t>Wassallamualaikum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</a:rPr>
              <a:t>Wr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</a:rPr>
              <a:t>.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</a:rPr>
              <a:t>Wb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</a:rPr>
              <a:t>.</a:t>
            </a:r>
          </a:p>
          <a:p>
            <a:pPr algn="ctr"/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</a:rPr>
              <a:t>Terima</a:t>
            </a:r>
            <a:r>
              <a:rPr lang="en-US" b="1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 Narrow" pitchFamily="34" charset="0"/>
              </a:rPr>
              <a:t>Kasih</a:t>
            </a:r>
            <a:endParaRPr lang="en-US" b="1" dirty="0" smtClean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89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645</Words>
  <Application>Microsoft Office PowerPoint</Application>
  <PresentationFormat>On-screen Show (4:3)</PresentationFormat>
  <Paragraphs>91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DINAMIKA PERILAKU DALAM ORGANISASI</vt:lpstr>
      <vt:lpstr>PowerPoint Presentation</vt:lpstr>
      <vt:lpstr>Sikap Kerja yang Berkinerja Tinggi</vt:lpstr>
      <vt:lpstr>Hitung kepuasan anda dalam bekerja</vt:lpstr>
      <vt:lpstr>PowerPoint Presentation</vt:lpstr>
      <vt:lpstr>Konflik diantara Sikap</vt:lpstr>
      <vt:lpstr>PowerPoint Presentation</vt:lpstr>
      <vt:lpstr>Persepsi</vt:lpstr>
      <vt:lpstr>PowerPoint Presentation</vt:lpstr>
      <vt:lpstr>Selektivitas Perseptual</vt:lpstr>
      <vt:lpstr>Pembelajaran</vt:lpstr>
      <vt:lpstr>Kepatutan Orang-Pekerjaan</vt:lpstr>
      <vt:lpstr>Stres dan Manajemen Stres</vt:lpstr>
      <vt:lpstr>Penyebab Stres Kerja</vt:lpstr>
      <vt:lpstr>Respon Inovatif Terhadap Manajemen Stres</vt:lpstr>
      <vt:lpstr>Lokus Kontrol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DINAMIKA PERILAKU DALAM ORGANISASI</dc:title>
  <dc:creator>devi</dc:creator>
  <cp:lastModifiedBy>yonivPC</cp:lastModifiedBy>
  <cp:revision>23</cp:revision>
  <cp:lastPrinted>2013-12-20T10:37:48Z</cp:lastPrinted>
  <dcterms:created xsi:type="dcterms:W3CDTF">2013-12-20T08:45:11Z</dcterms:created>
  <dcterms:modified xsi:type="dcterms:W3CDTF">2014-06-27T10:11:39Z</dcterms:modified>
</cp:coreProperties>
</file>