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3"/>
  </p:sldMasterIdLst>
  <p:notesMasterIdLst>
    <p:notesMasterId r:id="rId19"/>
  </p:notesMasterIdLst>
  <p:handoutMasterIdLst>
    <p:handoutMasterId r:id="rId20"/>
  </p:handoutMasterIdLst>
  <p:sldIdLst>
    <p:sldId id="264" r:id="rId4"/>
    <p:sldId id="276" r:id="rId5"/>
    <p:sldId id="277" r:id="rId6"/>
    <p:sldId id="278" r:id="rId7"/>
    <p:sldId id="279" r:id="rId8"/>
    <p:sldId id="280" r:id="rId9"/>
    <p:sldId id="281" r:id="rId10"/>
    <p:sldId id="282" r:id="rId11"/>
    <p:sldId id="283" r:id="rId12"/>
    <p:sldId id="284" r:id="rId13"/>
    <p:sldId id="285" r:id="rId14"/>
    <p:sldId id="286" r:id="rId15"/>
    <p:sldId id="287" r:id="rId16"/>
    <p:sldId id="288" r:id="rId17"/>
    <p:sldId id="289" r:id="rId18"/>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xmlns="">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280" autoAdjust="0"/>
  </p:normalViewPr>
  <p:slideViewPr>
    <p:cSldViewPr showGuides="1">
      <p:cViewPr>
        <p:scale>
          <a:sx n="81" d="100"/>
          <a:sy n="81" d="100"/>
        </p:scale>
        <p:origin x="-258" y="-36"/>
      </p:cViewPr>
      <p:guideLst>
        <p:guide orient="horz" pos="2160"/>
        <p:guide pos="3839"/>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1.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2/26/2022</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2/26/2022</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smtClean="0"/>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2/26/2022</a:t>
            </a:fld>
            <a:endParaRPr dirty="0"/>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smtClean="0"/>
              <a:t>Click to edit Master title style</a:t>
            </a:r>
            <a:endParaRPr dirty="0"/>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2/26/2022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2/26/2022</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2/26/2022</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2/26/2022</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smtClean="0"/>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2/26/2022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smtClean="0"/>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smtClean="0"/>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2/26/2022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2/26/2022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2/26/2022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smtClean="0"/>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fld id="{2DD204D1-F9BD-4643-8480-6EA41EB484F1}" type="datetimeFigureOut">
              <a:rPr lang="en-US" smtClean="0"/>
              <a:pPr/>
              <a:t>2/26/2022</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Pembiayaan</a:t>
            </a:r>
            <a:r>
              <a:rPr lang="en-US" dirty="0" smtClean="0"/>
              <a:t> </a:t>
            </a:r>
            <a:r>
              <a:rPr lang="en-US" dirty="0" err="1" smtClean="0"/>
              <a:t>dan</a:t>
            </a:r>
            <a:r>
              <a:rPr lang="en-US" dirty="0" smtClean="0"/>
              <a:t> </a:t>
            </a:r>
            <a:r>
              <a:rPr lang="en-US" dirty="0" err="1" smtClean="0"/>
              <a:t>Pengendalian</a:t>
            </a:r>
            <a:r>
              <a:rPr lang="en-US" dirty="0" smtClean="0"/>
              <a:t> </a:t>
            </a:r>
            <a:r>
              <a:rPr lang="en-US" dirty="0" err="1" smtClean="0"/>
              <a:t>Bahan</a:t>
            </a:r>
            <a:r>
              <a:rPr lang="en-US" dirty="0" smtClean="0"/>
              <a:t> Baku</a:t>
            </a:r>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err="1" smtClean="0"/>
              <a:t>Definisi</a:t>
            </a:r>
            <a:r>
              <a:rPr lang="en-US" dirty="0" smtClean="0"/>
              <a:t> </a:t>
            </a:r>
            <a:r>
              <a:rPr lang="en-US" dirty="0" err="1" smtClean="0"/>
              <a:t>dan</a:t>
            </a:r>
            <a:r>
              <a:rPr lang="en-US" dirty="0" smtClean="0"/>
              <a:t> </a:t>
            </a:r>
            <a:r>
              <a:rPr lang="en-US" dirty="0" err="1" smtClean="0"/>
              <a:t>Klasifikasi</a:t>
            </a:r>
            <a:endParaRPr lang="en-US" dirty="0"/>
          </a:p>
        </p:txBody>
      </p:sp>
      <p:sp>
        <p:nvSpPr>
          <p:cNvPr id="14" name="Content Placeholder 13"/>
          <p:cNvSpPr>
            <a:spLocks noGrp="1"/>
          </p:cNvSpPr>
          <p:nvPr>
            <p:ph idx="1"/>
          </p:nvPr>
        </p:nvSpPr>
        <p:spPr/>
        <p:txBody>
          <a:bodyPr>
            <a:normAutofit fontScale="85000" lnSpcReduction="10000"/>
          </a:bodyPr>
          <a:lstStyle/>
          <a:p>
            <a:pPr marL="0" indent="0">
              <a:buNone/>
            </a:pPr>
            <a:r>
              <a:rPr lang="en-US" dirty="0"/>
              <a:t>M</a:t>
            </a:r>
            <a:r>
              <a:rPr lang="id-ID" dirty="0" smtClean="0"/>
              <a:t>anufaktur </a:t>
            </a:r>
            <a:r>
              <a:rPr lang="id-ID" dirty="0"/>
              <a:t>adalah proses dimana bahan baku diubah menjadi produk </a:t>
            </a:r>
            <a:r>
              <a:rPr lang="id-ID" dirty="0" smtClean="0"/>
              <a:t>jadi</a:t>
            </a:r>
            <a:endParaRPr lang="en-US" dirty="0" smtClean="0"/>
          </a:p>
          <a:p>
            <a:pPr marL="0" indent="0">
              <a:buNone/>
            </a:pPr>
            <a:r>
              <a:rPr lang="id-ID" dirty="0"/>
              <a:t/>
            </a:r>
            <a:br>
              <a:rPr lang="id-ID" dirty="0"/>
            </a:br>
            <a:r>
              <a:rPr lang="id-ID" dirty="0"/>
              <a:t>Bahan baku adalah merupakan bahan yang secara menyeluruh membentuk produk selesai dan dapat diidentifikasikan secara langsung pada produk yang bersangkutan.</a:t>
            </a:r>
            <a:br>
              <a:rPr lang="id-ID" dirty="0"/>
            </a:br>
            <a:endParaRPr lang="en-US" dirty="0"/>
          </a:p>
          <a:p>
            <a:pPr marL="0" indent="0">
              <a:buNone/>
            </a:pPr>
            <a:r>
              <a:rPr lang="en-US" dirty="0" err="1" smtClean="0"/>
              <a:t>Bahan</a:t>
            </a:r>
            <a:r>
              <a:rPr lang="en-US" dirty="0" smtClean="0"/>
              <a:t> </a:t>
            </a:r>
            <a:r>
              <a:rPr lang="en-US" dirty="0" err="1" smtClean="0"/>
              <a:t>baku</a:t>
            </a:r>
            <a:r>
              <a:rPr lang="en-US" dirty="0" smtClean="0"/>
              <a:t> </a:t>
            </a:r>
            <a:r>
              <a:rPr lang="en-US" dirty="0" err="1" smtClean="0"/>
              <a:t>dibagi</a:t>
            </a:r>
            <a:r>
              <a:rPr lang="en-US" dirty="0" smtClean="0"/>
              <a:t> </a:t>
            </a:r>
            <a:r>
              <a:rPr lang="en-US" dirty="0" err="1" smtClean="0"/>
              <a:t>menjadi</a:t>
            </a:r>
            <a:endParaRPr lang="en-US" dirty="0" smtClean="0"/>
          </a:p>
          <a:p>
            <a:pPr marL="0" indent="0">
              <a:buNone/>
            </a:pPr>
            <a:r>
              <a:rPr lang="en-US" dirty="0" err="1" smtClean="0"/>
              <a:t>Bahan</a:t>
            </a:r>
            <a:r>
              <a:rPr lang="en-US" dirty="0" smtClean="0"/>
              <a:t> </a:t>
            </a:r>
            <a:r>
              <a:rPr lang="en-US" dirty="0" err="1" smtClean="0"/>
              <a:t>baku</a:t>
            </a:r>
            <a:r>
              <a:rPr lang="en-US" dirty="0" smtClean="0"/>
              <a:t> </a:t>
            </a:r>
            <a:r>
              <a:rPr lang="en-US" dirty="0" err="1" smtClean="0"/>
              <a:t>langsung</a:t>
            </a:r>
            <a:r>
              <a:rPr lang="en-US" dirty="0" smtClean="0"/>
              <a:t> : </a:t>
            </a:r>
            <a:r>
              <a:rPr lang="en-US" dirty="0" err="1" smtClean="0"/>
              <a:t>bahan</a:t>
            </a:r>
            <a:r>
              <a:rPr lang="en-US" dirty="0" smtClean="0"/>
              <a:t>  yang </a:t>
            </a:r>
            <a:r>
              <a:rPr lang="en-US" dirty="0" err="1" smtClean="0"/>
              <a:t>bisa</a:t>
            </a:r>
            <a:r>
              <a:rPr lang="en-US" dirty="0" smtClean="0"/>
              <a:t> </a:t>
            </a:r>
            <a:r>
              <a:rPr lang="en-US" dirty="0" err="1" smtClean="0"/>
              <a:t>ditelusuri</a:t>
            </a:r>
            <a:r>
              <a:rPr lang="en-US" dirty="0" smtClean="0"/>
              <a:t> </a:t>
            </a:r>
            <a:r>
              <a:rPr lang="en-US" dirty="0" err="1" smtClean="0"/>
              <a:t>dalam</a:t>
            </a:r>
            <a:r>
              <a:rPr lang="en-US" dirty="0" smtClean="0"/>
              <a:t> </a:t>
            </a:r>
            <a:r>
              <a:rPr lang="en-US" dirty="0" err="1" smtClean="0"/>
              <a:t>produksi</a:t>
            </a:r>
            <a:r>
              <a:rPr lang="en-US" dirty="0" smtClean="0"/>
              <a:t> </a:t>
            </a:r>
            <a:r>
              <a:rPr lang="en-US" dirty="0" err="1" smtClean="0"/>
              <a:t>barang</a:t>
            </a:r>
            <a:r>
              <a:rPr lang="en-US" dirty="0" smtClean="0"/>
              <a:t> </a:t>
            </a:r>
            <a:r>
              <a:rPr lang="en-US" dirty="0" err="1" smtClean="0"/>
              <a:t>jadi</a:t>
            </a:r>
            <a:r>
              <a:rPr lang="en-US" dirty="0" smtClean="0"/>
              <a:t> yang </a:t>
            </a:r>
            <a:r>
              <a:rPr lang="en-US" dirty="0" err="1" smtClean="0"/>
              <a:t>dapat</a:t>
            </a:r>
            <a:r>
              <a:rPr lang="en-US" dirty="0" smtClean="0"/>
              <a:t> </a:t>
            </a:r>
            <a:r>
              <a:rPr lang="en-US" dirty="0" err="1" smtClean="0"/>
              <a:t>dengan</a:t>
            </a:r>
            <a:r>
              <a:rPr lang="en-US" dirty="0" smtClean="0"/>
              <a:t> </a:t>
            </a:r>
            <a:r>
              <a:rPr lang="en-US" dirty="0" err="1" smtClean="0"/>
              <a:t>mudah</a:t>
            </a:r>
            <a:r>
              <a:rPr lang="en-US" dirty="0" smtClean="0"/>
              <a:t> </a:t>
            </a:r>
            <a:r>
              <a:rPr lang="en-US" dirty="0" err="1" smtClean="0"/>
              <a:t>ditemukan</a:t>
            </a:r>
            <a:r>
              <a:rPr lang="en-US" dirty="0" smtClean="0"/>
              <a:t> </a:t>
            </a:r>
            <a:r>
              <a:rPr lang="en-US" dirty="0" err="1" smtClean="0"/>
              <a:t>dalam</a:t>
            </a:r>
            <a:r>
              <a:rPr lang="en-US" dirty="0" smtClean="0"/>
              <a:t> </a:t>
            </a:r>
            <a:r>
              <a:rPr lang="en-US" dirty="0" err="1" smtClean="0"/>
              <a:t>suatu</a:t>
            </a:r>
            <a:r>
              <a:rPr lang="en-US" dirty="0" smtClean="0"/>
              <a:t> </a:t>
            </a:r>
            <a:r>
              <a:rPr lang="en-US" dirty="0" err="1" smtClean="0"/>
              <a:t>produk</a:t>
            </a:r>
            <a:r>
              <a:rPr lang="en-US" dirty="0" smtClean="0"/>
              <a:t>, </a:t>
            </a:r>
            <a:r>
              <a:rPr lang="en-US" dirty="0" err="1" smtClean="0"/>
              <a:t>biasa</a:t>
            </a:r>
            <a:r>
              <a:rPr lang="en-US" dirty="0" smtClean="0"/>
              <a:t> </a:t>
            </a:r>
            <a:r>
              <a:rPr lang="en-US" dirty="0" err="1" smtClean="0"/>
              <a:t>disebut</a:t>
            </a:r>
            <a:r>
              <a:rPr lang="en-US" dirty="0" smtClean="0"/>
              <a:t> </a:t>
            </a:r>
            <a:r>
              <a:rPr lang="en-US" dirty="0" err="1" smtClean="0"/>
              <a:t>biaya</a:t>
            </a:r>
            <a:r>
              <a:rPr lang="en-US" dirty="0" smtClean="0"/>
              <a:t> </a:t>
            </a:r>
            <a:r>
              <a:rPr lang="en-US" dirty="0" err="1" smtClean="0"/>
              <a:t>utama</a:t>
            </a:r>
            <a:r>
              <a:rPr lang="en-US" dirty="0" smtClean="0"/>
              <a:t>.</a:t>
            </a:r>
          </a:p>
          <a:p>
            <a:pPr marL="0" indent="0">
              <a:buNone/>
            </a:pPr>
            <a:r>
              <a:rPr lang="en-US" dirty="0" err="1" smtClean="0"/>
              <a:t>Bahan</a:t>
            </a:r>
            <a:r>
              <a:rPr lang="en-US" dirty="0" smtClean="0"/>
              <a:t> </a:t>
            </a:r>
            <a:r>
              <a:rPr lang="en-US" dirty="0" err="1" smtClean="0"/>
              <a:t>baku</a:t>
            </a:r>
            <a:r>
              <a:rPr lang="en-US" dirty="0" smtClean="0"/>
              <a:t> </a:t>
            </a:r>
            <a:r>
              <a:rPr lang="en-US" dirty="0" err="1" smtClean="0"/>
              <a:t>tidak</a:t>
            </a:r>
            <a:r>
              <a:rPr lang="en-US" dirty="0" smtClean="0"/>
              <a:t> </a:t>
            </a:r>
            <a:r>
              <a:rPr lang="en-US" dirty="0" err="1" smtClean="0"/>
              <a:t>langsung</a:t>
            </a:r>
            <a:r>
              <a:rPr lang="en-US" dirty="0" smtClean="0"/>
              <a:t> : </a:t>
            </a:r>
            <a:r>
              <a:rPr lang="en-US" dirty="0" err="1" smtClean="0"/>
              <a:t>bahan</a:t>
            </a:r>
            <a:r>
              <a:rPr lang="en-US" dirty="0"/>
              <a:t> </a:t>
            </a:r>
            <a:r>
              <a:rPr lang="en-US" dirty="0" err="1" smtClean="0"/>
              <a:t>baku</a:t>
            </a:r>
            <a:r>
              <a:rPr lang="en-US" dirty="0" smtClean="0"/>
              <a:t> </a:t>
            </a:r>
            <a:r>
              <a:rPr lang="en-US" dirty="0" err="1" smtClean="0"/>
              <a:t>tidak</a:t>
            </a:r>
            <a:r>
              <a:rPr lang="en-US" dirty="0" smtClean="0"/>
              <a:t> </a:t>
            </a:r>
            <a:r>
              <a:rPr lang="en-US" dirty="0" err="1" smtClean="0"/>
              <a:t>langsung</a:t>
            </a:r>
            <a:r>
              <a:rPr lang="en-US" dirty="0" smtClean="0"/>
              <a:t> yang </a:t>
            </a:r>
            <a:r>
              <a:rPr lang="en-US" dirty="0" err="1" smtClean="0"/>
              <a:t>bukan</a:t>
            </a:r>
            <a:r>
              <a:rPr lang="en-US" dirty="0" smtClean="0"/>
              <a:t> </a:t>
            </a:r>
            <a:r>
              <a:rPr lang="en-US" dirty="0" err="1" smtClean="0"/>
              <a:t>bahan</a:t>
            </a:r>
            <a:r>
              <a:rPr lang="en-US" dirty="0" smtClean="0"/>
              <a:t> </a:t>
            </a:r>
            <a:r>
              <a:rPr lang="en-US" dirty="0" err="1" smtClean="0"/>
              <a:t>baku</a:t>
            </a:r>
            <a:r>
              <a:rPr lang="en-US" dirty="0" smtClean="0"/>
              <a:t> </a:t>
            </a:r>
            <a:r>
              <a:rPr lang="en-US" dirty="0" err="1" smtClean="0"/>
              <a:t>langsung</a:t>
            </a:r>
            <a:r>
              <a:rPr lang="en-US" dirty="0" smtClean="0"/>
              <a:t>, </a:t>
            </a:r>
            <a:r>
              <a:rPr lang="en-US" dirty="0" err="1" smtClean="0"/>
              <a:t>walaupun</a:t>
            </a:r>
            <a:r>
              <a:rPr lang="en-US" dirty="0" smtClean="0"/>
              <a:t> </a:t>
            </a:r>
            <a:r>
              <a:rPr lang="en-US" dirty="0" err="1" smtClean="0"/>
              <a:t>terlibat</a:t>
            </a:r>
            <a:r>
              <a:rPr lang="en-US" dirty="0" smtClean="0"/>
              <a:t> </a:t>
            </a:r>
            <a:r>
              <a:rPr lang="en-US" dirty="0" err="1" smtClean="0"/>
              <a:t>dalam</a:t>
            </a:r>
            <a:r>
              <a:rPr lang="en-US" dirty="0" smtClean="0"/>
              <a:t> proses </a:t>
            </a:r>
            <a:r>
              <a:rPr lang="en-US" dirty="0" err="1" smtClean="0"/>
              <a:t>produksi</a:t>
            </a:r>
            <a:r>
              <a:rPr lang="en-US" dirty="0"/>
              <a:t> </a:t>
            </a:r>
            <a:r>
              <a:rPr lang="en-US" dirty="0" err="1" smtClean="0"/>
              <a:t>suatu</a:t>
            </a:r>
            <a:r>
              <a:rPr lang="en-US" dirty="0" smtClean="0"/>
              <a:t> </a:t>
            </a:r>
            <a:r>
              <a:rPr lang="en-US" dirty="0" err="1" smtClean="0"/>
              <a:t>barang</a:t>
            </a:r>
            <a:r>
              <a:rPr lang="en-US" dirty="0" smtClean="0"/>
              <a:t> </a:t>
            </a:r>
            <a:r>
              <a:rPr lang="en-US" dirty="0" err="1" smtClean="0"/>
              <a:t>jadi</a:t>
            </a:r>
            <a:r>
              <a:rPr lang="en-US" dirty="0" smtClean="0"/>
              <a:t>.(</a:t>
            </a:r>
            <a:r>
              <a:rPr lang="en-US" dirty="0" err="1" smtClean="0"/>
              <a:t>bahan</a:t>
            </a:r>
            <a:r>
              <a:rPr lang="en-US" dirty="0" smtClean="0"/>
              <a:t> </a:t>
            </a:r>
            <a:r>
              <a:rPr lang="en-US" dirty="0" err="1" smtClean="0"/>
              <a:t>baku</a:t>
            </a:r>
            <a:r>
              <a:rPr lang="en-US" dirty="0" smtClean="0"/>
              <a:t> </a:t>
            </a:r>
            <a:r>
              <a:rPr lang="en-US" dirty="0" err="1" smtClean="0"/>
              <a:t>penolong</a:t>
            </a:r>
            <a:r>
              <a:rPr lang="en-US" dirty="0"/>
              <a:t>)</a:t>
            </a:r>
            <a:endParaRPr lang="en-US" dirty="0" smtClean="0"/>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Akuntansi</a:t>
            </a:r>
            <a:r>
              <a:rPr lang="en-US" dirty="0" smtClean="0"/>
              <a:t> </a:t>
            </a:r>
            <a:r>
              <a:rPr lang="en-US" dirty="0" err="1" smtClean="0"/>
              <a:t>Bahan</a:t>
            </a:r>
            <a:r>
              <a:rPr lang="en-US" dirty="0" smtClean="0"/>
              <a:t> Baku</a:t>
            </a:r>
            <a:endParaRPr lang="id-ID" dirty="0"/>
          </a:p>
        </p:txBody>
      </p:sp>
      <p:sp>
        <p:nvSpPr>
          <p:cNvPr id="3" name="Content Placeholder 2"/>
          <p:cNvSpPr>
            <a:spLocks noGrp="1"/>
          </p:cNvSpPr>
          <p:nvPr>
            <p:ph idx="1"/>
          </p:nvPr>
        </p:nvSpPr>
        <p:spPr>
          <a:xfrm>
            <a:off x="695975" y="1556792"/>
            <a:ext cx="10796875" cy="5517232"/>
          </a:xfrm>
        </p:spPr>
        <p:txBody>
          <a:bodyPr>
            <a:normAutofit/>
          </a:bodyPr>
          <a:lstStyle/>
          <a:p>
            <a:pPr marL="0" indent="0">
              <a:buNone/>
            </a:pPr>
            <a:r>
              <a:rPr lang="en-US" dirty="0" err="1" smtClean="0"/>
              <a:t>Terdiri</a:t>
            </a:r>
            <a:r>
              <a:rPr lang="en-US" dirty="0" smtClean="0"/>
              <a:t> </a:t>
            </a:r>
            <a:r>
              <a:rPr lang="en-US" dirty="0" err="1" smtClean="0"/>
              <a:t>dari</a:t>
            </a:r>
            <a:r>
              <a:rPr lang="en-US" dirty="0" smtClean="0"/>
              <a:t> </a:t>
            </a:r>
            <a:r>
              <a:rPr lang="en-US" dirty="0" err="1" smtClean="0"/>
              <a:t>dua</a:t>
            </a:r>
            <a:r>
              <a:rPr lang="en-US" dirty="0" smtClean="0"/>
              <a:t> </a:t>
            </a:r>
            <a:r>
              <a:rPr lang="en-US" dirty="0" err="1" smtClean="0"/>
              <a:t>aktivitas</a:t>
            </a:r>
            <a:endParaRPr lang="en-US" dirty="0" smtClean="0"/>
          </a:p>
          <a:p>
            <a:pPr marL="457200" indent="-457200">
              <a:buFont typeface="+mj-lt"/>
              <a:buAutoNum type="arabicPeriod"/>
            </a:pPr>
            <a:r>
              <a:rPr lang="en-US" dirty="0" err="1" smtClean="0"/>
              <a:t>Pembelian</a:t>
            </a:r>
            <a:r>
              <a:rPr lang="en-US" dirty="0" smtClean="0"/>
              <a:t> </a:t>
            </a:r>
            <a:r>
              <a:rPr lang="en-US" dirty="0" err="1" smtClean="0"/>
              <a:t>Bahan</a:t>
            </a:r>
            <a:r>
              <a:rPr lang="en-US" dirty="0" smtClean="0"/>
              <a:t> Baku</a:t>
            </a:r>
          </a:p>
          <a:p>
            <a:pPr marL="0" indent="0">
              <a:buNone/>
            </a:pPr>
            <a:r>
              <a:rPr lang="en-US" dirty="0" err="1" smtClean="0"/>
              <a:t>Dalam</a:t>
            </a:r>
            <a:r>
              <a:rPr lang="en-US" dirty="0" smtClean="0"/>
              <a:t> </a:t>
            </a:r>
            <a:r>
              <a:rPr lang="en-US" dirty="0" err="1" smtClean="0"/>
              <a:t>aktivitas</a:t>
            </a:r>
            <a:r>
              <a:rPr lang="en-US" dirty="0" smtClean="0"/>
              <a:t> </a:t>
            </a:r>
            <a:r>
              <a:rPr lang="en-US" dirty="0" err="1" smtClean="0"/>
              <a:t>ini</a:t>
            </a:r>
            <a:r>
              <a:rPr lang="en-US" dirty="0" smtClean="0"/>
              <a:t> , </a:t>
            </a:r>
            <a:r>
              <a:rPr lang="en-US" dirty="0" err="1" smtClean="0"/>
              <a:t>terdapat</a:t>
            </a:r>
            <a:r>
              <a:rPr lang="en-US" dirty="0" smtClean="0"/>
              <a:t> </a:t>
            </a:r>
            <a:r>
              <a:rPr lang="en-US" dirty="0" err="1" smtClean="0"/>
              <a:t>bagian</a:t>
            </a:r>
            <a:r>
              <a:rPr lang="en-US" dirty="0" smtClean="0"/>
              <a:t> </a:t>
            </a:r>
            <a:r>
              <a:rPr lang="en-US" dirty="0" err="1" smtClean="0"/>
              <a:t>untuk</a:t>
            </a:r>
            <a:r>
              <a:rPr lang="en-US" dirty="0" smtClean="0"/>
              <a:t> </a:t>
            </a:r>
            <a:r>
              <a:rPr lang="en-US" dirty="0" err="1" smtClean="0"/>
              <a:t>memesan</a:t>
            </a:r>
            <a:r>
              <a:rPr lang="en-US" dirty="0" smtClean="0"/>
              <a:t> </a:t>
            </a:r>
            <a:r>
              <a:rPr lang="en-US" dirty="0" err="1" smtClean="0"/>
              <a:t>bahan</a:t>
            </a:r>
            <a:r>
              <a:rPr lang="en-US" dirty="0" smtClean="0"/>
              <a:t> </a:t>
            </a:r>
            <a:r>
              <a:rPr lang="en-US" dirty="0" err="1" smtClean="0"/>
              <a:t>baku</a:t>
            </a:r>
            <a:r>
              <a:rPr lang="en-US" dirty="0" smtClean="0"/>
              <a:t> yang </a:t>
            </a:r>
            <a:r>
              <a:rPr lang="en-US" dirty="0" err="1" smtClean="0"/>
              <a:t>dibutuhkan</a:t>
            </a:r>
            <a:r>
              <a:rPr lang="en-US" dirty="0" smtClean="0"/>
              <a:t> </a:t>
            </a:r>
            <a:r>
              <a:rPr lang="en-US" dirty="0" err="1" smtClean="0"/>
              <a:t>dalam</a:t>
            </a:r>
            <a:r>
              <a:rPr lang="en-US" dirty="0" smtClean="0"/>
              <a:t> </a:t>
            </a:r>
            <a:r>
              <a:rPr lang="en-US" dirty="0" err="1" smtClean="0"/>
              <a:t>produksi</a:t>
            </a:r>
            <a:r>
              <a:rPr lang="en-US" dirty="0" smtClean="0"/>
              <a:t>. Unit yang </a:t>
            </a:r>
            <a:r>
              <a:rPr lang="en-US" dirty="0" err="1" smtClean="0"/>
              <a:t>dibeli</a:t>
            </a:r>
            <a:r>
              <a:rPr lang="en-US" dirty="0" smtClean="0"/>
              <a:t> </a:t>
            </a:r>
            <a:r>
              <a:rPr lang="en-US" dirty="0" err="1" smtClean="0"/>
              <a:t>harus</a:t>
            </a:r>
            <a:r>
              <a:rPr lang="en-US" dirty="0" smtClean="0"/>
              <a:t> </a:t>
            </a:r>
            <a:r>
              <a:rPr lang="en-US" dirty="0" err="1" smtClean="0"/>
              <a:t>memenuhi</a:t>
            </a:r>
            <a:r>
              <a:rPr lang="en-US" dirty="0" smtClean="0"/>
              <a:t> </a:t>
            </a:r>
            <a:r>
              <a:rPr lang="en-US" dirty="0" err="1" smtClean="0"/>
              <a:t>standar</a:t>
            </a:r>
            <a:r>
              <a:rPr lang="en-US" dirty="0" smtClean="0"/>
              <a:t> </a:t>
            </a:r>
            <a:r>
              <a:rPr lang="en-US" dirty="0" err="1" smtClean="0"/>
              <a:t>kualitas</a:t>
            </a:r>
            <a:r>
              <a:rPr lang="en-US" dirty="0" smtClean="0"/>
              <a:t> yang </a:t>
            </a:r>
            <a:r>
              <a:rPr lang="en-US" dirty="0" err="1" smtClean="0"/>
              <a:t>telah</a:t>
            </a:r>
            <a:r>
              <a:rPr lang="en-US" dirty="0" smtClean="0"/>
              <a:t> </a:t>
            </a:r>
            <a:r>
              <a:rPr lang="en-US" dirty="0" err="1" smtClean="0"/>
              <a:t>ditetapkan</a:t>
            </a:r>
            <a:r>
              <a:rPr lang="en-US" dirty="0" smtClean="0"/>
              <a:t> </a:t>
            </a:r>
            <a:r>
              <a:rPr lang="en-US" dirty="0" err="1" smtClean="0"/>
              <a:t>perusahaan</a:t>
            </a:r>
            <a:r>
              <a:rPr lang="en-US" dirty="0" smtClean="0"/>
              <a:t> </a:t>
            </a:r>
            <a:r>
              <a:rPr lang="en-US" dirty="0" err="1" smtClean="0"/>
              <a:t>dan</a:t>
            </a:r>
            <a:r>
              <a:rPr lang="en-US" dirty="0" smtClean="0"/>
              <a:t> </a:t>
            </a:r>
            <a:r>
              <a:rPr lang="en-US" dirty="0" err="1" smtClean="0"/>
              <a:t>bahan</a:t>
            </a:r>
            <a:r>
              <a:rPr lang="en-US" dirty="0" smtClean="0"/>
              <a:t> </a:t>
            </a:r>
            <a:r>
              <a:rPr lang="en-US" dirty="0" err="1" smtClean="0"/>
              <a:t>baku</a:t>
            </a:r>
            <a:r>
              <a:rPr lang="en-US" dirty="0" smtClean="0"/>
              <a:t> </a:t>
            </a:r>
            <a:r>
              <a:rPr lang="en-US" dirty="0" err="1" smtClean="0"/>
              <a:t>tersebut</a:t>
            </a:r>
            <a:r>
              <a:rPr lang="en-US" dirty="0" smtClean="0"/>
              <a:t> </a:t>
            </a:r>
            <a:r>
              <a:rPr lang="en-US" dirty="0" err="1" smtClean="0"/>
              <a:t>pada</a:t>
            </a:r>
            <a:r>
              <a:rPr lang="en-US" dirty="0" smtClean="0"/>
              <a:t> </a:t>
            </a:r>
            <a:r>
              <a:rPr lang="en-US" dirty="0" err="1" smtClean="0"/>
              <a:t>tingkat</a:t>
            </a:r>
            <a:r>
              <a:rPr lang="en-US" dirty="0" smtClean="0"/>
              <a:t> </a:t>
            </a:r>
            <a:r>
              <a:rPr lang="en-US" dirty="0" err="1" smtClean="0"/>
              <a:t>harga</a:t>
            </a:r>
            <a:r>
              <a:rPr lang="en-US" dirty="0" smtClean="0"/>
              <a:t> </a:t>
            </a:r>
            <a:r>
              <a:rPr lang="en-US" dirty="0" err="1" smtClean="0"/>
              <a:t>terendah</a:t>
            </a:r>
            <a:r>
              <a:rPr lang="en-US" dirty="0" smtClean="0"/>
              <a:t>. </a:t>
            </a:r>
            <a:r>
              <a:rPr lang="en-US" dirty="0" err="1" smtClean="0"/>
              <a:t>Dokumen</a:t>
            </a:r>
            <a:r>
              <a:rPr lang="en-US" dirty="0" smtClean="0"/>
              <a:t> </a:t>
            </a:r>
            <a:r>
              <a:rPr lang="en-US" dirty="0" err="1"/>
              <a:t>sumber</a:t>
            </a:r>
            <a:r>
              <a:rPr lang="en-US" dirty="0"/>
              <a:t> </a:t>
            </a:r>
            <a:r>
              <a:rPr lang="en-US" dirty="0" err="1"/>
              <a:t>dan</a:t>
            </a:r>
            <a:r>
              <a:rPr lang="en-US" dirty="0"/>
              <a:t> </a:t>
            </a:r>
            <a:r>
              <a:rPr lang="en-US" dirty="0" err="1"/>
              <a:t>pendukung</a:t>
            </a:r>
            <a:r>
              <a:rPr lang="en-US" dirty="0"/>
              <a:t> yang </a:t>
            </a:r>
            <a:r>
              <a:rPr lang="en-US" dirty="0" err="1"/>
              <a:t>dibuat</a:t>
            </a:r>
            <a:r>
              <a:rPr lang="en-US" dirty="0"/>
              <a:t> </a:t>
            </a:r>
            <a:r>
              <a:rPr lang="en-US" dirty="0" err="1"/>
              <a:t>dalam</a:t>
            </a:r>
            <a:r>
              <a:rPr lang="en-US" dirty="0"/>
              <a:t> </a:t>
            </a:r>
            <a:r>
              <a:rPr lang="en-US" dirty="0" err="1"/>
              <a:t>transaksi</a:t>
            </a:r>
            <a:r>
              <a:rPr lang="en-US" dirty="0"/>
              <a:t> </a:t>
            </a:r>
            <a:r>
              <a:rPr lang="en-US" dirty="0" err="1" smtClean="0"/>
              <a:t>pembelian</a:t>
            </a:r>
            <a:r>
              <a:rPr lang="en-US" dirty="0" smtClean="0"/>
              <a:t> </a:t>
            </a:r>
            <a:r>
              <a:rPr lang="en-US" dirty="0" err="1"/>
              <a:t>bahan</a:t>
            </a:r>
            <a:r>
              <a:rPr lang="en-US" dirty="0"/>
              <a:t> </a:t>
            </a:r>
            <a:r>
              <a:rPr lang="en-US" dirty="0" err="1" smtClean="0"/>
              <a:t>baku</a:t>
            </a:r>
            <a:r>
              <a:rPr lang="en-US" dirty="0" smtClean="0"/>
              <a:t>:</a:t>
            </a:r>
          </a:p>
          <a:p>
            <a:pPr>
              <a:buFont typeface="Wingdings" panose="05000000000000000000" pitchFamily="2" charset="2"/>
              <a:buChar char="§"/>
            </a:pPr>
            <a:r>
              <a:rPr lang="en-US" dirty="0" smtClean="0"/>
              <a:t>Surat </a:t>
            </a:r>
            <a:r>
              <a:rPr lang="en-US" dirty="0" err="1"/>
              <a:t>permintaan</a:t>
            </a:r>
            <a:r>
              <a:rPr lang="en-US" dirty="0"/>
              <a:t> </a:t>
            </a:r>
            <a:r>
              <a:rPr lang="en-US" dirty="0" err="1"/>
              <a:t>pembelian</a:t>
            </a:r>
            <a:r>
              <a:rPr lang="en-US" dirty="0"/>
              <a:t> </a:t>
            </a:r>
          </a:p>
          <a:p>
            <a:pPr>
              <a:buFont typeface="Wingdings" panose="05000000000000000000" pitchFamily="2" charset="2"/>
              <a:buChar char="§"/>
            </a:pPr>
            <a:r>
              <a:rPr lang="en-US" dirty="0" smtClean="0"/>
              <a:t>Surat </a:t>
            </a:r>
            <a:r>
              <a:rPr lang="en-US" dirty="0"/>
              <a:t>order </a:t>
            </a:r>
            <a:r>
              <a:rPr lang="en-US" dirty="0" err="1" smtClean="0"/>
              <a:t>pembelian</a:t>
            </a:r>
            <a:r>
              <a:rPr lang="en-US" dirty="0" smtClean="0"/>
              <a:t> </a:t>
            </a:r>
            <a:r>
              <a:rPr lang="en-US" dirty="0" err="1"/>
              <a:t>dari</a:t>
            </a:r>
            <a:r>
              <a:rPr lang="en-US" dirty="0"/>
              <a:t> </a:t>
            </a:r>
            <a:r>
              <a:rPr lang="en-US" dirty="0" err="1"/>
              <a:t>pembelian</a:t>
            </a:r>
            <a:r>
              <a:rPr lang="en-US" dirty="0"/>
              <a:t> </a:t>
            </a:r>
            <a:r>
              <a:rPr lang="en-US" dirty="0" err="1"/>
              <a:t>ke</a:t>
            </a:r>
            <a:r>
              <a:rPr lang="en-US" dirty="0"/>
              <a:t> </a:t>
            </a:r>
            <a:r>
              <a:rPr lang="en-US" dirty="0" smtClean="0"/>
              <a:t>supplier</a:t>
            </a:r>
          </a:p>
          <a:p>
            <a:pPr>
              <a:buFont typeface="Wingdings" panose="05000000000000000000" pitchFamily="2" charset="2"/>
              <a:buChar char="§"/>
            </a:pPr>
            <a:r>
              <a:rPr lang="en-US" dirty="0" err="1" smtClean="0"/>
              <a:t>Laporan</a:t>
            </a:r>
            <a:r>
              <a:rPr lang="en-US" dirty="0" smtClean="0"/>
              <a:t> </a:t>
            </a:r>
            <a:r>
              <a:rPr lang="en-US" dirty="0" err="1"/>
              <a:t>penerimaan</a:t>
            </a:r>
            <a:r>
              <a:rPr lang="en-US" dirty="0"/>
              <a:t> </a:t>
            </a:r>
            <a:r>
              <a:rPr lang="en-US" dirty="0" err="1"/>
              <a:t>barang</a:t>
            </a:r>
            <a:r>
              <a:rPr lang="en-US" dirty="0"/>
              <a:t> </a:t>
            </a:r>
            <a:endParaRPr lang="en-US" dirty="0" smtClean="0"/>
          </a:p>
          <a:p>
            <a:pPr marL="0" indent="0">
              <a:buNone/>
            </a:pPr>
            <a:r>
              <a:rPr lang="en-US" dirty="0" smtClean="0"/>
              <a:t>	</a:t>
            </a:r>
          </a:p>
        </p:txBody>
      </p:sp>
    </p:spTree>
    <p:extLst>
      <p:ext uri="{BB962C8B-B14F-4D97-AF65-F5344CB8AC3E}">
        <p14:creationId xmlns:p14="http://schemas.microsoft.com/office/powerpoint/2010/main" val="2166711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Permintaan</a:t>
            </a:r>
            <a:r>
              <a:rPr lang="en-US" dirty="0" smtClean="0"/>
              <a:t> </a:t>
            </a:r>
            <a:r>
              <a:rPr lang="en-US" dirty="0" err="1" smtClean="0"/>
              <a:t>Pembelian</a:t>
            </a:r>
            <a:endParaRPr lang="id-ID" dirty="0"/>
          </a:p>
        </p:txBody>
      </p:sp>
      <p:sp>
        <p:nvSpPr>
          <p:cNvPr id="3" name="Content Placeholder 2"/>
          <p:cNvSpPr>
            <a:spLocks noGrp="1"/>
          </p:cNvSpPr>
          <p:nvPr>
            <p:ph idx="1"/>
          </p:nvPr>
        </p:nvSpPr>
        <p:spPr>
          <a:xfrm>
            <a:off x="834906" y="1503146"/>
            <a:ext cx="10436835" cy="6336704"/>
          </a:xfrm>
        </p:spPr>
        <p:txBody>
          <a:bodyPr>
            <a:normAutofit/>
          </a:bodyPr>
          <a:lstStyle/>
          <a:p>
            <a:pPr marL="0" indent="0">
              <a:buNone/>
            </a:pPr>
            <a:r>
              <a:rPr lang="en-US" dirty="0" err="1" smtClean="0"/>
              <a:t>Adalah</a:t>
            </a:r>
            <a:r>
              <a:rPr lang="en-US" dirty="0" smtClean="0"/>
              <a:t> </a:t>
            </a:r>
            <a:r>
              <a:rPr lang="en-US" dirty="0" err="1" smtClean="0"/>
              <a:t>sebuah</a:t>
            </a:r>
            <a:r>
              <a:rPr lang="en-US" dirty="0" smtClean="0"/>
              <a:t> </a:t>
            </a:r>
            <a:r>
              <a:rPr lang="en-US" dirty="0" err="1" smtClean="0"/>
              <a:t>bentuk</a:t>
            </a:r>
            <a:r>
              <a:rPr lang="en-US" dirty="0" smtClean="0"/>
              <a:t> </a:t>
            </a:r>
            <a:r>
              <a:rPr lang="en-US" dirty="0" err="1" smtClean="0"/>
              <a:t>permintaan</a:t>
            </a:r>
            <a:r>
              <a:rPr lang="en-US" dirty="0" smtClean="0"/>
              <a:t> </a:t>
            </a:r>
            <a:r>
              <a:rPr lang="en-US" dirty="0" err="1" smtClean="0"/>
              <a:t>tertulis</a:t>
            </a:r>
            <a:r>
              <a:rPr lang="en-US" dirty="0" smtClean="0"/>
              <a:t>, </a:t>
            </a:r>
            <a:r>
              <a:rPr lang="en-US" dirty="0" err="1" smtClean="0"/>
              <a:t>biasanya</a:t>
            </a:r>
            <a:r>
              <a:rPr lang="en-US" dirty="0" smtClean="0"/>
              <a:t> </a:t>
            </a:r>
            <a:r>
              <a:rPr lang="en-US" dirty="0" err="1" smtClean="0"/>
              <a:t>dikirim</a:t>
            </a:r>
            <a:r>
              <a:rPr lang="en-US" dirty="0" smtClean="0"/>
              <a:t> </a:t>
            </a:r>
            <a:r>
              <a:rPr lang="en-US" dirty="0" err="1" smtClean="0"/>
              <a:t>oleh</a:t>
            </a:r>
            <a:r>
              <a:rPr lang="en-US" dirty="0" smtClean="0"/>
              <a:t> </a:t>
            </a:r>
            <a:r>
              <a:rPr lang="en-US" dirty="0" err="1" smtClean="0"/>
              <a:t>karyawan</a:t>
            </a:r>
            <a:r>
              <a:rPr lang="en-US" dirty="0" smtClean="0"/>
              <a:t> lain </a:t>
            </a:r>
            <a:r>
              <a:rPr lang="en-US" dirty="0" err="1" smtClean="0"/>
              <a:t>untuk</a:t>
            </a:r>
            <a:r>
              <a:rPr lang="en-US" dirty="0" smtClean="0"/>
              <a:t> </a:t>
            </a:r>
            <a:r>
              <a:rPr lang="en-US" dirty="0" err="1" smtClean="0"/>
              <a:t>memberitahukan</a:t>
            </a:r>
            <a:r>
              <a:rPr lang="en-US" dirty="0" smtClean="0"/>
              <a:t> </a:t>
            </a:r>
            <a:r>
              <a:rPr lang="en-US" dirty="0" err="1" smtClean="0"/>
              <a:t>kepada</a:t>
            </a:r>
            <a:r>
              <a:rPr lang="en-US" dirty="0" smtClean="0"/>
              <a:t> </a:t>
            </a:r>
            <a:r>
              <a:rPr lang="en-US" dirty="0" err="1" smtClean="0"/>
              <a:t>departmen</a:t>
            </a:r>
            <a:r>
              <a:rPr lang="en-US" dirty="0" smtClean="0"/>
              <a:t> yang </a:t>
            </a:r>
            <a:r>
              <a:rPr lang="en-US" dirty="0" err="1" smtClean="0"/>
              <a:t>bertanggungjawab</a:t>
            </a:r>
            <a:r>
              <a:rPr lang="en-US" dirty="0" smtClean="0"/>
              <a:t> </a:t>
            </a:r>
            <a:r>
              <a:rPr lang="en-US" dirty="0" err="1" smtClean="0"/>
              <a:t>bahan</a:t>
            </a:r>
            <a:r>
              <a:rPr lang="en-US" dirty="0" smtClean="0"/>
              <a:t> </a:t>
            </a:r>
            <a:r>
              <a:rPr lang="en-US" dirty="0" err="1" smtClean="0"/>
              <a:t>apa</a:t>
            </a:r>
            <a:r>
              <a:rPr lang="en-US" dirty="0" smtClean="0"/>
              <a:t> yang </a:t>
            </a:r>
            <a:r>
              <a:rPr lang="en-US" dirty="0" err="1" smtClean="0"/>
              <a:t>dibutuhkan</a:t>
            </a:r>
            <a:r>
              <a:rPr lang="en-US" dirty="0" smtClean="0"/>
              <a:t>. </a:t>
            </a:r>
            <a:r>
              <a:rPr lang="en-US" dirty="0" err="1" smtClean="0"/>
              <a:t>Konten</a:t>
            </a:r>
            <a:r>
              <a:rPr lang="en-US" dirty="0" smtClean="0"/>
              <a:t> </a:t>
            </a:r>
            <a:r>
              <a:rPr lang="en-US" dirty="0" err="1" smtClean="0"/>
              <a:t>dari</a:t>
            </a:r>
            <a:r>
              <a:rPr lang="en-US" dirty="0" smtClean="0"/>
              <a:t> form </a:t>
            </a:r>
            <a:r>
              <a:rPr lang="en-US" dirty="0" err="1" smtClean="0"/>
              <a:t>permintaan</a:t>
            </a:r>
            <a:r>
              <a:rPr lang="en-US" dirty="0" smtClean="0"/>
              <a:t> </a:t>
            </a:r>
            <a:r>
              <a:rPr lang="en-US" dirty="0" err="1" smtClean="0"/>
              <a:t>pembelian</a:t>
            </a:r>
            <a:r>
              <a:rPr lang="en-US" dirty="0" smtClean="0"/>
              <a:t> </a:t>
            </a:r>
            <a:r>
              <a:rPr lang="en-US" dirty="0" err="1" smtClean="0"/>
              <a:t>biasanya</a:t>
            </a:r>
            <a:r>
              <a:rPr lang="en-US" dirty="0" smtClean="0"/>
              <a:t>  </a:t>
            </a:r>
            <a:r>
              <a:rPr lang="en-US" dirty="0" err="1" smtClean="0"/>
              <a:t>berisi</a:t>
            </a:r>
            <a:r>
              <a:rPr lang="en-US" dirty="0" smtClean="0"/>
              <a:t> :</a:t>
            </a:r>
          </a:p>
          <a:p>
            <a:r>
              <a:rPr lang="en-US" dirty="0" err="1" smtClean="0"/>
              <a:t>Nomor</a:t>
            </a:r>
            <a:r>
              <a:rPr lang="en-US" dirty="0" smtClean="0"/>
              <a:t> </a:t>
            </a:r>
            <a:r>
              <a:rPr lang="en-US" dirty="0" err="1" smtClean="0"/>
              <a:t>pembelian</a:t>
            </a:r>
            <a:endParaRPr lang="en-US" dirty="0" smtClean="0"/>
          </a:p>
          <a:p>
            <a:r>
              <a:rPr lang="en-US" dirty="0" err="1" smtClean="0"/>
              <a:t>Departemen</a:t>
            </a:r>
            <a:r>
              <a:rPr lang="en-US" dirty="0" smtClean="0"/>
              <a:t> yang </a:t>
            </a:r>
            <a:r>
              <a:rPr lang="en-US" dirty="0" err="1" smtClean="0"/>
              <a:t>meminta</a:t>
            </a:r>
            <a:endParaRPr lang="en-US" dirty="0" smtClean="0"/>
          </a:p>
          <a:p>
            <a:r>
              <a:rPr lang="en-US" dirty="0" err="1" smtClean="0"/>
              <a:t>Jumlah</a:t>
            </a:r>
            <a:r>
              <a:rPr lang="en-US" dirty="0" smtClean="0"/>
              <a:t> yang </a:t>
            </a:r>
            <a:r>
              <a:rPr lang="en-US" dirty="0" err="1" smtClean="0"/>
              <a:t>diminta</a:t>
            </a:r>
            <a:endParaRPr lang="en-US" dirty="0" smtClean="0"/>
          </a:p>
          <a:p>
            <a:r>
              <a:rPr lang="en-US" dirty="0" err="1" smtClean="0"/>
              <a:t>Nomor</a:t>
            </a:r>
            <a:r>
              <a:rPr lang="en-US" dirty="0" smtClean="0"/>
              <a:t> </a:t>
            </a:r>
            <a:r>
              <a:rPr lang="en-US" dirty="0" err="1" smtClean="0"/>
              <a:t>katalog</a:t>
            </a:r>
            <a:endParaRPr lang="en-US" dirty="0"/>
          </a:p>
          <a:p>
            <a:r>
              <a:rPr lang="en-US" dirty="0" err="1" smtClean="0"/>
              <a:t>Deskripsi</a:t>
            </a:r>
            <a:r>
              <a:rPr lang="en-US" dirty="0" smtClean="0"/>
              <a:t> </a:t>
            </a:r>
            <a:r>
              <a:rPr lang="en-US" dirty="0" err="1" smtClean="0"/>
              <a:t>bahan</a:t>
            </a:r>
            <a:endParaRPr lang="en-US" dirty="0" smtClean="0"/>
          </a:p>
        </p:txBody>
      </p:sp>
      <p:sp>
        <p:nvSpPr>
          <p:cNvPr id="5" name="TextBox 4"/>
          <p:cNvSpPr txBox="1"/>
          <p:nvPr/>
        </p:nvSpPr>
        <p:spPr>
          <a:xfrm>
            <a:off x="6382444" y="3284984"/>
            <a:ext cx="5423280" cy="2677656"/>
          </a:xfrm>
          <a:prstGeom prst="rect">
            <a:avLst/>
          </a:prstGeom>
          <a:noFill/>
        </p:spPr>
        <p:txBody>
          <a:bodyPr wrap="none" rtlCol="0">
            <a:spAutoFit/>
          </a:bodyPr>
          <a:lstStyle/>
          <a:p>
            <a:pPr marL="342900" indent="-342900">
              <a:buFont typeface="Arial" panose="020B0604020202020204" pitchFamily="34" charset="0"/>
              <a:buChar char="•"/>
            </a:pPr>
            <a:r>
              <a:rPr lang="en-US" dirty="0" err="1"/>
              <a:t>Harga</a:t>
            </a:r>
            <a:r>
              <a:rPr lang="en-US" dirty="0"/>
              <a:t> per unit</a:t>
            </a:r>
          </a:p>
          <a:p>
            <a:pPr marL="342900" indent="-342900">
              <a:buFont typeface="Arial" panose="020B0604020202020204" pitchFamily="34" charset="0"/>
              <a:buChar char="•"/>
            </a:pPr>
            <a:r>
              <a:rPr lang="en-US" dirty="0"/>
              <a:t>Total </a:t>
            </a:r>
            <a:r>
              <a:rPr lang="en-US" dirty="0" err="1"/>
              <a:t>harga</a:t>
            </a:r>
            <a:endParaRPr lang="en-US" dirty="0"/>
          </a:p>
          <a:p>
            <a:pPr marL="342900" indent="-342900">
              <a:buFont typeface="Arial" panose="020B0604020202020204" pitchFamily="34" charset="0"/>
              <a:buChar char="•"/>
            </a:pPr>
            <a:r>
              <a:rPr lang="en-US" dirty="0"/>
              <a:t>Total </a:t>
            </a:r>
            <a:r>
              <a:rPr lang="en-US" dirty="0" err="1"/>
              <a:t>biaya</a:t>
            </a:r>
            <a:r>
              <a:rPr lang="en-US" dirty="0"/>
              <a:t> </a:t>
            </a:r>
            <a:r>
              <a:rPr lang="en-US" dirty="0" err="1" smtClean="0"/>
              <a:t>permintaan</a:t>
            </a:r>
            <a:r>
              <a:rPr lang="en-US" dirty="0" smtClean="0"/>
              <a:t> </a:t>
            </a:r>
            <a:endParaRPr lang="en-US" dirty="0"/>
          </a:p>
          <a:p>
            <a:pPr marL="342900" indent="-342900">
              <a:buFont typeface="Arial" panose="020B0604020202020204" pitchFamily="34" charset="0"/>
              <a:buChar char="•"/>
            </a:pPr>
            <a:r>
              <a:rPr lang="en-US" dirty="0" err="1"/>
              <a:t>Tanggal</a:t>
            </a:r>
            <a:r>
              <a:rPr lang="en-US" dirty="0"/>
              <a:t> </a:t>
            </a:r>
            <a:r>
              <a:rPr lang="en-US" dirty="0" err="1" smtClean="0"/>
              <a:t>permintaan</a:t>
            </a:r>
            <a:endParaRPr lang="en-US" dirty="0"/>
          </a:p>
          <a:p>
            <a:pPr marL="342900" indent="-342900">
              <a:buFont typeface="Arial" panose="020B0604020202020204" pitchFamily="34" charset="0"/>
              <a:buChar char="•"/>
            </a:pPr>
            <a:r>
              <a:rPr lang="en-US" dirty="0" err="1"/>
              <a:t>Tanggal</a:t>
            </a:r>
            <a:r>
              <a:rPr lang="en-US" dirty="0"/>
              <a:t> </a:t>
            </a:r>
            <a:r>
              <a:rPr lang="en-US" dirty="0" err="1" smtClean="0"/>
              <a:t>pengiriman</a:t>
            </a:r>
            <a:endParaRPr lang="en-US" dirty="0" smtClean="0"/>
          </a:p>
          <a:p>
            <a:pPr marL="342900" indent="-342900">
              <a:buFont typeface="Arial" panose="020B0604020202020204" pitchFamily="34" charset="0"/>
              <a:buChar char="•"/>
            </a:pPr>
            <a:r>
              <a:rPr lang="en-US" dirty="0" err="1" smtClean="0"/>
              <a:t>Tanda</a:t>
            </a:r>
            <a:r>
              <a:rPr lang="en-US" dirty="0" smtClean="0"/>
              <a:t> </a:t>
            </a:r>
            <a:r>
              <a:rPr lang="en-US" dirty="0" err="1" smtClean="0"/>
              <a:t>tangan</a:t>
            </a:r>
            <a:r>
              <a:rPr lang="en-US" dirty="0" smtClean="0"/>
              <a:t> yang </a:t>
            </a:r>
            <a:r>
              <a:rPr lang="en-US" dirty="0" err="1" smtClean="0"/>
              <a:t>memiliki</a:t>
            </a:r>
            <a:r>
              <a:rPr lang="en-US" dirty="0" smtClean="0"/>
              <a:t> </a:t>
            </a:r>
            <a:r>
              <a:rPr lang="en-US" dirty="0" err="1" smtClean="0"/>
              <a:t>hak</a:t>
            </a:r>
            <a:endParaRPr lang="en-US" dirty="0"/>
          </a:p>
          <a:p>
            <a:pPr marL="342900" indent="-342900">
              <a:buFont typeface="Arial" panose="020B0604020202020204" pitchFamily="34" charset="0"/>
              <a:buChar char="•"/>
            </a:pPr>
            <a:endParaRPr lang="id-ID" dirty="0"/>
          </a:p>
        </p:txBody>
      </p:sp>
    </p:spTree>
    <p:extLst>
      <p:ext uri="{BB962C8B-B14F-4D97-AF65-F5344CB8AC3E}">
        <p14:creationId xmlns:p14="http://schemas.microsoft.com/office/powerpoint/2010/main" val="2167784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Pemesanan</a:t>
            </a:r>
            <a:r>
              <a:rPr lang="en-US" dirty="0" smtClean="0"/>
              <a:t> </a:t>
            </a:r>
            <a:r>
              <a:rPr lang="en-US" dirty="0" err="1" smtClean="0"/>
              <a:t>Pembelian</a:t>
            </a:r>
            <a:r>
              <a:rPr lang="en-US" dirty="0" smtClean="0"/>
              <a:t> </a:t>
            </a:r>
            <a:endParaRPr lang="id-ID" dirty="0"/>
          </a:p>
        </p:txBody>
      </p:sp>
      <p:sp>
        <p:nvSpPr>
          <p:cNvPr id="3" name="Content Placeholder 2"/>
          <p:cNvSpPr>
            <a:spLocks noGrp="1"/>
          </p:cNvSpPr>
          <p:nvPr>
            <p:ph idx="1"/>
          </p:nvPr>
        </p:nvSpPr>
        <p:spPr>
          <a:xfrm>
            <a:off x="981844" y="1701800"/>
            <a:ext cx="10292819" cy="5156200"/>
          </a:xfrm>
        </p:spPr>
        <p:txBody>
          <a:bodyPr>
            <a:normAutofit fontScale="77500" lnSpcReduction="20000"/>
          </a:bodyPr>
          <a:lstStyle/>
          <a:p>
            <a:pPr marL="0" indent="0">
              <a:buNone/>
            </a:pPr>
            <a:r>
              <a:rPr lang="en-US" dirty="0" smtClean="0"/>
              <a:t>	</a:t>
            </a:r>
            <a:r>
              <a:rPr lang="en-US" dirty="0" err="1" smtClean="0"/>
              <a:t>Adalah</a:t>
            </a:r>
            <a:r>
              <a:rPr lang="en-US" dirty="0" smtClean="0"/>
              <a:t> </a:t>
            </a:r>
            <a:r>
              <a:rPr lang="en-US" dirty="0" err="1" smtClean="0"/>
              <a:t>suatu</a:t>
            </a:r>
            <a:r>
              <a:rPr lang="en-US" dirty="0" smtClean="0"/>
              <a:t> </a:t>
            </a:r>
            <a:r>
              <a:rPr lang="en-US" dirty="0" err="1" smtClean="0"/>
              <a:t>permintaan</a:t>
            </a:r>
            <a:r>
              <a:rPr lang="en-US" dirty="0" smtClean="0"/>
              <a:t> </a:t>
            </a:r>
            <a:r>
              <a:rPr lang="en-US" dirty="0" err="1" smtClean="0"/>
              <a:t>tertulis</a:t>
            </a:r>
            <a:r>
              <a:rPr lang="en-US" dirty="0" smtClean="0"/>
              <a:t> </a:t>
            </a:r>
            <a:r>
              <a:rPr lang="en-US" dirty="0" err="1" smtClean="0"/>
              <a:t>kepada</a:t>
            </a:r>
            <a:r>
              <a:rPr lang="en-US" dirty="0" smtClean="0"/>
              <a:t> </a:t>
            </a:r>
            <a:r>
              <a:rPr lang="en-US" dirty="0" err="1" smtClean="0"/>
              <a:t>pemasok</a:t>
            </a:r>
            <a:r>
              <a:rPr lang="en-US" dirty="0" smtClean="0"/>
              <a:t> </a:t>
            </a:r>
            <a:r>
              <a:rPr lang="en-US" dirty="0" err="1" smtClean="0"/>
              <a:t>untuk</a:t>
            </a:r>
            <a:r>
              <a:rPr lang="en-US" dirty="0" smtClean="0"/>
              <a:t> </a:t>
            </a:r>
            <a:r>
              <a:rPr lang="en-US" dirty="0" err="1" smtClean="0"/>
              <a:t>barang-barang</a:t>
            </a:r>
            <a:r>
              <a:rPr lang="en-US" dirty="0" smtClean="0"/>
              <a:t> </a:t>
            </a:r>
            <a:r>
              <a:rPr lang="en-US" dirty="0" err="1" smtClean="0"/>
              <a:t>tertentu</a:t>
            </a:r>
            <a:r>
              <a:rPr lang="en-US" dirty="0" smtClean="0"/>
              <a:t> </a:t>
            </a:r>
            <a:r>
              <a:rPr lang="en-US" dirty="0" err="1" smtClean="0"/>
              <a:t>dengan</a:t>
            </a:r>
            <a:r>
              <a:rPr lang="en-US" dirty="0" smtClean="0"/>
              <a:t> </a:t>
            </a:r>
            <a:r>
              <a:rPr lang="en-US" dirty="0" err="1" smtClean="0"/>
              <a:t>harga</a:t>
            </a:r>
            <a:r>
              <a:rPr lang="en-US" dirty="0" smtClean="0"/>
              <a:t> yang </a:t>
            </a:r>
            <a:r>
              <a:rPr lang="en-US" dirty="0" err="1" smtClean="0"/>
              <a:t>sudah</a:t>
            </a:r>
            <a:r>
              <a:rPr lang="en-US" dirty="0" smtClean="0"/>
              <a:t> </a:t>
            </a:r>
            <a:r>
              <a:rPr lang="en-US" dirty="0" err="1" smtClean="0"/>
              <a:t>disepakati</a:t>
            </a:r>
            <a:r>
              <a:rPr lang="en-US" dirty="0" smtClean="0"/>
              <a:t>. </a:t>
            </a:r>
            <a:r>
              <a:rPr lang="en-US" dirty="0" err="1" smtClean="0"/>
              <a:t>Dalam</a:t>
            </a:r>
            <a:r>
              <a:rPr lang="en-US" dirty="0" smtClean="0"/>
              <a:t> </a:t>
            </a:r>
            <a:r>
              <a:rPr lang="en-US" dirty="0" err="1" smtClean="0"/>
              <a:t>surat</a:t>
            </a:r>
            <a:r>
              <a:rPr lang="en-US" dirty="0" smtClean="0"/>
              <a:t> </a:t>
            </a:r>
            <a:r>
              <a:rPr lang="en-US" dirty="0" err="1" smtClean="0"/>
              <a:t>permintaan</a:t>
            </a:r>
            <a:r>
              <a:rPr lang="en-US" dirty="0" smtClean="0"/>
              <a:t> </a:t>
            </a:r>
            <a:r>
              <a:rPr lang="en-US" dirty="0" err="1" smtClean="0"/>
              <a:t>ini</a:t>
            </a:r>
            <a:r>
              <a:rPr lang="en-US" dirty="0" smtClean="0"/>
              <a:t> </a:t>
            </a:r>
            <a:r>
              <a:rPr lang="en-US" dirty="0" err="1" smtClean="0"/>
              <a:t>ditetapkan</a:t>
            </a:r>
            <a:r>
              <a:rPr lang="en-US" dirty="0" smtClean="0"/>
              <a:t> </a:t>
            </a:r>
            <a:r>
              <a:rPr lang="en-US" dirty="0" err="1" smtClean="0"/>
              <a:t>tenggat</a:t>
            </a:r>
            <a:r>
              <a:rPr lang="en-US" dirty="0" smtClean="0"/>
              <a:t> </a:t>
            </a:r>
            <a:r>
              <a:rPr lang="en-US" dirty="0" err="1" smtClean="0"/>
              <a:t>waktu</a:t>
            </a:r>
            <a:r>
              <a:rPr lang="en-US" dirty="0" smtClean="0"/>
              <a:t> </a:t>
            </a:r>
            <a:r>
              <a:rPr lang="en-US" dirty="0" err="1" smtClean="0"/>
              <a:t>pengiriman</a:t>
            </a:r>
            <a:r>
              <a:rPr lang="en-US" dirty="0" smtClean="0"/>
              <a:t> </a:t>
            </a:r>
            <a:r>
              <a:rPr lang="en-US" dirty="0" err="1" smtClean="0"/>
              <a:t>dan</a:t>
            </a:r>
            <a:r>
              <a:rPr lang="en-US" dirty="0" smtClean="0"/>
              <a:t> </a:t>
            </a:r>
            <a:r>
              <a:rPr lang="en-US" dirty="0" err="1" smtClean="0"/>
              <a:t>pembayaran</a:t>
            </a:r>
            <a:r>
              <a:rPr lang="en-US" dirty="0" smtClean="0"/>
              <a:t>.</a:t>
            </a:r>
          </a:p>
          <a:p>
            <a:pPr marL="0" indent="0">
              <a:buNone/>
            </a:pPr>
            <a:r>
              <a:rPr lang="en-US" dirty="0" err="1" smtClean="0"/>
              <a:t>Dalam</a:t>
            </a:r>
            <a:r>
              <a:rPr lang="en-US" dirty="0" smtClean="0"/>
              <a:t> </a:t>
            </a:r>
            <a:r>
              <a:rPr lang="en-US" dirty="0" err="1" smtClean="0"/>
              <a:t>setiap</a:t>
            </a:r>
            <a:r>
              <a:rPr lang="en-US" dirty="0" smtClean="0"/>
              <a:t> </a:t>
            </a:r>
            <a:r>
              <a:rPr lang="en-US" dirty="0" err="1" smtClean="0"/>
              <a:t>barang</a:t>
            </a:r>
            <a:r>
              <a:rPr lang="en-US" dirty="0" smtClean="0"/>
              <a:t> yang </a:t>
            </a:r>
            <a:r>
              <a:rPr lang="en-US" dirty="0" err="1" smtClean="0"/>
              <a:t>dibeli</a:t>
            </a:r>
            <a:r>
              <a:rPr lang="en-US" dirty="0" smtClean="0"/>
              <a:t> </a:t>
            </a:r>
            <a:r>
              <a:rPr lang="en-US" dirty="0" err="1" smtClean="0"/>
              <a:t>harus</a:t>
            </a:r>
            <a:r>
              <a:rPr lang="en-US" dirty="0" smtClean="0"/>
              <a:t> </a:t>
            </a:r>
            <a:r>
              <a:rPr lang="en-US" dirty="0" err="1" smtClean="0"/>
              <a:t>disertai</a:t>
            </a:r>
            <a:r>
              <a:rPr lang="en-US" dirty="0" smtClean="0"/>
              <a:t> </a:t>
            </a:r>
            <a:r>
              <a:rPr lang="en-US" dirty="0" err="1" smtClean="0"/>
              <a:t>surat</a:t>
            </a:r>
            <a:r>
              <a:rPr lang="en-US" dirty="0" smtClean="0"/>
              <a:t> </a:t>
            </a:r>
            <a:r>
              <a:rPr lang="en-US" dirty="0" err="1" smtClean="0"/>
              <a:t>ini</a:t>
            </a:r>
            <a:r>
              <a:rPr lang="en-US" dirty="0" smtClean="0"/>
              <a:t> , </a:t>
            </a:r>
            <a:r>
              <a:rPr lang="en-US" dirty="0" err="1" smtClean="0"/>
              <a:t>dan</a:t>
            </a:r>
            <a:r>
              <a:rPr lang="en-US" dirty="0" smtClean="0"/>
              <a:t> </a:t>
            </a:r>
            <a:r>
              <a:rPr lang="en-US" dirty="0" err="1" smtClean="0"/>
              <a:t>sudah</a:t>
            </a:r>
            <a:r>
              <a:rPr lang="en-US" dirty="0" smtClean="0"/>
              <a:t> </a:t>
            </a:r>
            <a:r>
              <a:rPr lang="en-US" dirty="0" err="1" smtClean="0"/>
              <a:t>diberi</a:t>
            </a:r>
            <a:r>
              <a:rPr lang="en-US" dirty="0" smtClean="0"/>
              <a:t> </a:t>
            </a:r>
            <a:r>
              <a:rPr lang="en-US" dirty="0" err="1" smtClean="0"/>
              <a:t>nomor</a:t>
            </a:r>
            <a:r>
              <a:rPr lang="en-US" dirty="0" smtClean="0"/>
              <a:t> serial </a:t>
            </a:r>
            <a:r>
              <a:rPr lang="en-US" dirty="0" err="1" smtClean="0"/>
              <a:t>untuk</a:t>
            </a:r>
            <a:r>
              <a:rPr lang="en-US" dirty="0" smtClean="0"/>
              <a:t> </a:t>
            </a:r>
            <a:r>
              <a:rPr lang="en-US" dirty="0" err="1" smtClean="0"/>
              <a:t>mengawasi</a:t>
            </a:r>
            <a:r>
              <a:rPr lang="en-US" dirty="0" smtClean="0"/>
              <a:t> </a:t>
            </a:r>
            <a:r>
              <a:rPr lang="en-US" dirty="0" err="1" smtClean="0"/>
              <a:t>pengeluaran</a:t>
            </a:r>
            <a:r>
              <a:rPr lang="en-US" dirty="0" smtClean="0"/>
              <a:t> </a:t>
            </a:r>
            <a:r>
              <a:rPr lang="en-US" dirty="0" err="1" smtClean="0"/>
              <a:t>perusahaan</a:t>
            </a:r>
            <a:r>
              <a:rPr lang="en-US" dirty="0" smtClean="0"/>
              <a:t>. Form </a:t>
            </a:r>
            <a:r>
              <a:rPr lang="en-US" dirty="0" err="1" smtClean="0"/>
              <a:t>asli</a:t>
            </a:r>
            <a:r>
              <a:rPr lang="en-US" dirty="0" smtClean="0"/>
              <a:t> </a:t>
            </a:r>
            <a:r>
              <a:rPr lang="en-US" dirty="0" err="1" smtClean="0"/>
              <a:t>dipegang</a:t>
            </a:r>
            <a:r>
              <a:rPr lang="en-US" dirty="0" smtClean="0"/>
              <a:t> </a:t>
            </a:r>
            <a:r>
              <a:rPr lang="en-US" dirty="0" err="1" smtClean="0"/>
              <a:t>oleh</a:t>
            </a:r>
            <a:r>
              <a:rPr lang="en-US" dirty="0" smtClean="0"/>
              <a:t> </a:t>
            </a:r>
            <a:r>
              <a:rPr lang="en-US" dirty="0" err="1" smtClean="0"/>
              <a:t>pemasok</a:t>
            </a:r>
            <a:r>
              <a:rPr lang="en-US" dirty="0" smtClean="0"/>
              <a:t>. Yang </a:t>
            </a:r>
            <a:r>
              <a:rPr lang="en-US" dirty="0" err="1" smtClean="0"/>
              <a:t>terdapat</a:t>
            </a:r>
            <a:r>
              <a:rPr lang="en-US" dirty="0" smtClean="0"/>
              <a:t> </a:t>
            </a:r>
            <a:r>
              <a:rPr lang="en-US" dirty="0" err="1" smtClean="0"/>
              <a:t>dalam</a:t>
            </a:r>
            <a:r>
              <a:rPr lang="en-US" dirty="0" smtClean="0"/>
              <a:t> form </a:t>
            </a:r>
            <a:r>
              <a:rPr lang="en-US" dirty="0" err="1" smtClean="0"/>
              <a:t>ini</a:t>
            </a:r>
            <a:r>
              <a:rPr lang="en-US" dirty="0" smtClean="0"/>
              <a:t> </a:t>
            </a:r>
            <a:r>
              <a:rPr lang="en-US" dirty="0" err="1" smtClean="0"/>
              <a:t>adalah</a:t>
            </a:r>
            <a:endParaRPr lang="en-US" dirty="0" smtClean="0"/>
          </a:p>
          <a:p>
            <a:r>
              <a:rPr lang="en-US" sz="2600" dirty="0" smtClean="0"/>
              <a:t>Nama </a:t>
            </a:r>
            <a:r>
              <a:rPr lang="en-US" sz="2600" dirty="0" err="1" smtClean="0"/>
              <a:t>dan</a:t>
            </a:r>
            <a:r>
              <a:rPr lang="en-US" sz="2600" dirty="0" smtClean="0"/>
              <a:t> </a:t>
            </a:r>
            <a:r>
              <a:rPr lang="en-US" sz="2600" dirty="0" err="1" smtClean="0"/>
              <a:t>alamat</a:t>
            </a:r>
            <a:r>
              <a:rPr lang="en-US" sz="2600" dirty="0" smtClean="0"/>
              <a:t> </a:t>
            </a:r>
            <a:r>
              <a:rPr lang="en-US" sz="2600" dirty="0" err="1" smtClean="0"/>
              <a:t>perusahaan</a:t>
            </a:r>
            <a:r>
              <a:rPr lang="en-US" sz="2600" dirty="0"/>
              <a:t> </a:t>
            </a:r>
            <a:r>
              <a:rPr lang="en-US" sz="2600" dirty="0" smtClean="0"/>
              <a:t>yang </a:t>
            </a:r>
            <a:r>
              <a:rPr lang="en-US" sz="2600" dirty="0" err="1" smtClean="0"/>
              <a:t>memesan</a:t>
            </a:r>
            <a:r>
              <a:rPr lang="en-US" sz="2600" dirty="0" smtClean="0"/>
              <a:t>	</a:t>
            </a:r>
          </a:p>
          <a:p>
            <a:r>
              <a:rPr lang="en-US" sz="2600" dirty="0" err="1" smtClean="0"/>
              <a:t>Nomor</a:t>
            </a:r>
            <a:r>
              <a:rPr lang="en-US" sz="2600" dirty="0" smtClean="0"/>
              <a:t> </a:t>
            </a:r>
            <a:r>
              <a:rPr lang="en-US" sz="2600" dirty="0" err="1" smtClean="0"/>
              <a:t>surat</a:t>
            </a:r>
            <a:endParaRPr lang="en-US" sz="2600" dirty="0" smtClean="0"/>
          </a:p>
          <a:p>
            <a:r>
              <a:rPr lang="en-US" sz="2600" dirty="0" smtClean="0"/>
              <a:t>Nama </a:t>
            </a:r>
            <a:r>
              <a:rPr lang="en-US" sz="2600" dirty="0" err="1" smtClean="0"/>
              <a:t>dan</a:t>
            </a:r>
            <a:r>
              <a:rPr lang="en-US" sz="2600" dirty="0" smtClean="0"/>
              <a:t> </a:t>
            </a:r>
            <a:r>
              <a:rPr lang="en-US" sz="2600" dirty="0" err="1" smtClean="0"/>
              <a:t>alamat</a:t>
            </a:r>
            <a:r>
              <a:rPr lang="en-US" sz="2600" dirty="0" smtClean="0"/>
              <a:t> </a:t>
            </a:r>
            <a:r>
              <a:rPr lang="en-US" sz="2600" dirty="0" err="1" smtClean="0"/>
              <a:t>pemasok</a:t>
            </a:r>
            <a:endParaRPr lang="en-US" sz="2600" dirty="0" smtClean="0"/>
          </a:p>
          <a:p>
            <a:r>
              <a:rPr lang="en-US" sz="2600" dirty="0" err="1" smtClean="0"/>
              <a:t>Tanggal</a:t>
            </a:r>
            <a:r>
              <a:rPr lang="en-US" sz="2600" dirty="0" smtClean="0"/>
              <a:t> </a:t>
            </a:r>
            <a:r>
              <a:rPr lang="en-US" sz="2600" dirty="0" err="1" smtClean="0"/>
              <a:t>pemesanan</a:t>
            </a:r>
            <a:endParaRPr lang="en-US" sz="2600" dirty="0" smtClean="0"/>
          </a:p>
          <a:p>
            <a:r>
              <a:rPr lang="en-US" sz="2600" dirty="0" err="1" smtClean="0"/>
              <a:t>Tanggal</a:t>
            </a:r>
            <a:r>
              <a:rPr lang="en-US" sz="2600" dirty="0" smtClean="0"/>
              <a:t> </a:t>
            </a:r>
            <a:r>
              <a:rPr lang="en-US" sz="2600" dirty="0" err="1" smtClean="0"/>
              <a:t>pengiriman</a:t>
            </a:r>
            <a:r>
              <a:rPr lang="en-US" sz="2600" dirty="0" smtClean="0"/>
              <a:t> </a:t>
            </a:r>
            <a:r>
              <a:rPr lang="en-US" sz="2600" dirty="0" err="1" smtClean="0"/>
              <a:t>bahan</a:t>
            </a:r>
            <a:r>
              <a:rPr lang="en-US" sz="2600" dirty="0" smtClean="0"/>
              <a:t> </a:t>
            </a:r>
            <a:r>
              <a:rPr lang="en-US" sz="2600" dirty="0" err="1" smtClean="0"/>
              <a:t>baku</a:t>
            </a:r>
            <a:endParaRPr lang="en-US" sz="2600" dirty="0" smtClean="0"/>
          </a:p>
          <a:p>
            <a:r>
              <a:rPr lang="en-US" sz="2600" dirty="0" smtClean="0"/>
              <a:t>Masa </a:t>
            </a:r>
            <a:r>
              <a:rPr lang="en-US" sz="2600" dirty="0" err="1" smtClean="0"/>
              <a:t>waktu</a:t>
            </a:r>
            <a:r>
              <a:rPr lang="en-US" sz="2600" dirty="0" smtClean="0"/>
              <a:t> </a:t>
            </a:r>
            <a:r>
              <a:rPr lang="en-US" sz="2600" dirty="0" err="1" smtClean="0"/>
              <a:t>pengiriman</a:t>
            </a:r>
            <a:r>
              <a:rPr lang="en-US" sz="2600" dirty="0" smtClean="0"/>
              <a:t> </a:t>
            </a:r>
            <a:r>
              <a:rPr lang="en-US" sz="2600" dirty="0" err="1" smtClean="0"/>
              <a:t>dan</a:t>
            </a:r>
            <a:r>
              <a:rPr lang="en-US" sz="2600" dirty="0" smtClean="0"/>
              <a:t> </a:t>
            </a:r>
            <a:r>
              <a:rPr lang="en-US" sz="2600" dirty="0" err="1" smtClean="0"/>
              <a:t>pembayaran</a:t>
            </a:r>
            <a:endParaRPr lang="en-US" sz="2600" dirty="0" smtClean="0"/>
          </a:p>
          <a:p>
            <a:r>
              <a:rPr lang="en-US" sz="2600" dirty="0" err="1" smtClean="0"/>
              <a:t>Jumlah</a:t>
            </a:r>
            <a:r>
              <a:rPr lang="en-US" sz="2600" dirty="0" smtClean="0"/>
              <a:t> yang </a:t>
            </a:r>
            <a:r>
              <a:rPr lang="en-US" sz="2600" dirty="0" err="1" smtClean="0"/>
              <a:t>dipesan</a:t>
            </a:r>
            <a:endParaRPr lang="en-US" sz="2600" dirty="0" smtClean="0"/>
          </a:p>
          <a:p>
            <a:pPr marL="0" indent="0">
              <a:buNone/>
            </a:pPr>
            <a:endParaRPr lang="en-US" sz="1700" dirty="0" smtClean="0"/>
          </a:p>
        </p:txBody>
      </p:sp>
      <p:sp>
        <p:nvSpPr>
          <p:cNvPr id="4" name="TextBox 3"/>
          <p:cNvSpPr txBox="1"/>
          <p:nvPr/>
        </p:nvSpPr>
        <p:spPr>
          <a:xfrm>
            <a:off x="11639028" y="3429000"/>
            <a:ext cx="184731" cy="461665"/>
          </a:xfrm>
          <a:prstGeom prst="rect">
            <a:avLst/>
          </a:prstGeom>
          <a:noFill/>
        </p:spPr>
        <p:txBody>
          <a:bodyPr wrap="none" rtlCol="0">
            <a:spAutoFit/>
          </a:bodyPr>
          <a:lstStyle/>
          <a:p>
            <a:endParaRPr lang="id-ID" dirty="0"/>
          </a:p>
        </p:txBody>
      </p:sp>
      <p:sp>
        <p:nvSpPr>
          <p:cNvPr id="5" name="TextBox 4"/>
          <p:cNvSpPr txBox="1"/>
          <p:nvPr/>
        </p:nvSpPr>
        <p:spPr>
          <a:xfrm>
            <a:off x="6526460" y="3013502"/>
            <a:ext cx="3182281" cy="1754326"/>
          </a:xfrm>
          <a:prstGeom prst="rect">
            <a:avLst/>
          </a:prstGeom>
          <a:noFill/>
        </p:spPr>
        <p:txBody>
          <a:bodyPr wrap="none" rtlCol="0">
            <a:spAutoFit/>
          </a:bodyPr>
          <a:lstStyle/>
          <a:p>
            <a:pPr marL="342900" indent="-342900">
              <a:buFont typeface="Arial" panose="020B0604020202020204" pitchFamily="34" charset="0"/>
              <a:buChar char="•"/>
            </a:pPr>
            <a:r>
              <a:rPr lang="en-US" sz="2000" dirty="0" err="1" smtClean="0"/>
              <a:t>Nomor</a:t>
            </a:r>
            <a:r>
              <a:rPr lang="en-US" sz="2000" dirty="0" smtClean="0"/>
              <a:t> </a:t>
            </a:r>
            <a:r>
              <a:rPr lang="en-US" sz="2000" dirty="0" err="1" smtClean="0"/>
              <a:t>Katalog</a:t>
            </a:r>
            <a:endParaRPr lang="en-US" sz="2000" dirty="0" smtClean="0"/>
          </a:p>
          <a:p>
            <a:pPr marL="342900" indent="-342900">
              <a:buFont typeface="Arial" panose="020B0604020202020204" pitchFamily="34" charset="0"/>
              <a:buChar char="•"/>
            </a:pPr>
            <a:r>
              <a:rPr lang="en-US" sz="2000" dirty="0" err="1" smtClean="0"/>
              <a:t>Deskripsi</a:t>
            </a:r>
            <a:r>
              <a:rPr lang="en-US" sz="2000" dirty="0" smtClean="0"/>
              <a:t> </a:t>
            </a:r>
            <a:r>
              <a:rPr lang="en-US" sz="2000" dirty="0" err="1" smtClean="0"/>
              <a:t>bahan</a:t>
            </a:r>
            <a:r>
              <a:rPr lang="en-US" sz="2000" dirty="0" smtClean="0"/>
              <a:t> </a:t>
            </a:r>
            <a:r>
              <a:rPr lang="en-US" sz="2000" dirty="0" err="1" smtClean="0"/>
              <a:t>baku</a:t>
            </a:r>
            <a:endParaRPr lang="en-US" sz="2000" dirty="0" smtClean="0"/>
          </a:p>
          <a:p>
            <a:pPr marL="342900" indent="-342900">
              <a:buFont typeface="Arial" panose="020B0604020202020204" pitchFamily="34" charset="0"/>
              <a:buChar char="•"/>
            </a:pPr>
            <a:r>
              <a:rPr lang="en-US" sz="2000" dirty="0" err="1" smtClean="0"/>
              <a:t>Harga</a:t>
            </a:r>
            <a:r>
              <a:rPr lang="en-US" sz="2000" dirty="0" smtClean="0"/>
              <a:t> per unit</a:t>
            </a:r>
          </a:p>
          <a:p>
            <a:pPr marL="342900" indent="-342900">
              <a:buFont typeface="Arial" panose="020B0604020202020204" pitchFamily="34" charset="0"/>
              <a:buChar char="•"/>
            </a:pPr>
            <a:r>
              <a:rPr lang="en-US" sz="2000" dirty="0" err="1" smtClean="0"/>
              <a:t>Harga</a:t>
            </a:r>
            <a:r>
              <a:rPr lang="en-US" sz="2000" dirty="0" smtClean="0"/>
              <a:t> </a:t>
            </a:r>
            <a:r>
              <a:rPr lang="en-US" sz="2000" dirty="0" err="1" smtClean="0"/>
              <a:t>keseluruhan</a:t>
            </a:r>
            <a:endParaRPr lang="en-US" sz="2000" dirty="0" smtClean="0"/>
          </a:p>
          <a:p>
            <a:pPr marL="342900" indent="-342900">
              <a:buFont typeface="Arial" panose="020B0604020202020204" pitchFamily="34" charset="0"/>
              <a:buChar char="•"/>
            </a:pPr>
            <a:r>
              <a:rPr lang="en-US" sz="2000" dirty="0" err="1" smtClean="0"/>
              <a:t>Tanda</a:t>
            </a:r>
            <a:r>
              <a:rPr lang="en-US" sz="2000" dirty="0" smtClean="0"/>
              <a:t> </a:t>
            </a:r>
            <a:r>
              <a:rPr lang="en-US" sz="2000" dirty="0" err="1" smtClean="0"/>
              <a:t>tangan</a:t>
            </a:r>
            <a:r>
              <a:rPr lang="en-US" sz="2800" dirty="0" smtClean="0"/>
              <a:t> </a:t>
            </a:r>
            <a:endParaRPr lang="id-ID" sz="2800" dirty="0"/>
          </a:p>
        </p:txBody>
      </p:sp>
    </p:spTree>
    <p:extLst>
      <p:ext uri="{BB962C8B-B14F-4D97-AF65-F5344CB8AC3E}">
        <p14:creationId xmlns:p14="http://schemas.microsoft.com/office/powerpoint/2010/main" val="1621675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Laporan</a:t>
            </a:r>
            <a:r>
              <a:rPr lang="en-US" dirty="0" smtClean="0"/>
              <a:t> </a:t>
            </a:r>
            <a:r>
              <a:rPr lang="en-US" dirty="0" err="1" smtClean="0"/>
              <a:t>Penerimaan</a:t>
            </a:r>
            <a:r>
              <a:rPr lang="en-US" dirty="0" smtClean="0"/>
              <a:t> </a:t>
            </a:r>
            <a:r>
              <a:rPr lang="en-US" dirty="0" err="1" smtClean="0"/>
              <a:t>Bahan</a:t>
            </a:r>
            <a:r>
              <a:rPr lang="en-US" dirty="0" smtClean="0"/>
              <a:t> Baku</a:t>
            </a:r>
            <a:endParaRPr lang="id-ID" dirty="0"/>
          </a:p>
        </p:txBody>
      </p:sp>
      <p:sp>
        <p:nvSpPr>
          <p:cNvPr id="3" name="Content Placeholder 2"/>
          <p:cNvSpPr>
            <a:spLocks noGrp="1"/>
          </p:cNvSpPr>
          <p:nvPr>
            <p:ph idx="1"/>
          </p:nvPr>
        </p:nvSpPr>
        <p:spPr>
          <a:xfrm>
            <a:off x="1117309" y="1701800"/>
            <a:ext cx="10157354" cy="5156200"/>
          </a:xfrm>
        </p:spPr>
        <p:txBody>
          <a:bodyPr>
            <a:normAutofit fontScale="85000" lnSpcReduction="20000"/>
          </a:bodyPr>
          <a:lstStyle/>
          <a:p>
            <a:pPr marL="0" indent="0">
              <a:buNone/>
            </a:pPr>
            <a:r>
              <a:rPr lang="en-US" dirty="0" err="1" smtClean="0"/>
              <a:t>Ketika</a:t>
            </a:r>
            <a:r>
              <a:rPr lang="en-US" dirty="0" smtClean="0"/>
              <a:t> </a:t>
            </a:r>
            <a:r>
              <a:rPr lang="en-US" dirty="0" err="1" smtClean="0"/>
              <a:t>bahan-bahan</a:t>
            </a:r>
            <a:r>
              <a:rPr lang="en-US" dirty="0" smtClean="0"/>
              <a:t> yang </a:t>
            </a:r>
            <a:r>
              <a:rPr lang="en-US" dirty="0" err="1" smtClean="0"/>
              <a:t>dipesan</a:t>
            </a:r>
            <a:r>
              <a:rPr lang="en-US" dirty="0" smtClean="0"/>
              <a:t> </a:t>
            </a:r>
            <a:r>
              <a:rPr lang="en-US" dirty="0" err="1" smtClean="0"/>
              <a:t>telah</a:t>
            </a:r>
            <a:r>
              <a:rPr lang="en-US" dirty="0" smtClean="0"/>
              <a:t> </a:t>
            </a:r>
            <a:r>
              <a:rPr lang="en-US" dirty="0" err="1" smtClean="0"/>
              <a:t>diantar</a:t>
            </a:r>
            <a:r>
              <a:rPr lang="en-US" dirty="0" smtClean="0"/>
              <a:t>, </a:t>
            </a:r>
            <a:r>
              <a:rPr lang="en-US" dirty="0" err="1" smtClean="0"/>
              <a:t>departemen</a:t>
            </a:r>
            <a:r>
              <a:rPr lang="en-US" dirty="0" smtClean="0"/>
              <a:t> yang </a:t>
            </a:r>
            <a:r>
              <a:rPr lang="en-US" dirty="0" err="1" smtClean="0"/>
              <a:t>bertugas</a:t>
            </a:r>
            <a:r>
              <a:rPr lang="en-US" dirty="0" smtClean="0"/>
              <a:t> </a:t>
            </a:r>
            <a:r>
              <a:rPr lang="en-US" dirty="0" err="1" smtClean="0"/>
              <a:t>akan</a:t>
            </a:r>
            <a:r>
              <a:rPr lang="en-US" dirty="0" smtClean="0"/>
              <a:t> </a:t>
            </a:r>
            <a:r>
              <a:rPr lang="en-US" dirty="0" err="1" smtClean="0"/>
              <a:t>mengecek</a:t>
            </a:r>
            <a:r>
              <a:rPr lang="en-US" dirty="0" smtClean="0"/>
              <a:t> </a:t>
            </a:r>
            <a:r>
              <a:rPr lang="en-US" dirty="0" err="1" smtClean="0"/>
              <a:t>kuantitas</a:t>
            </a:r>
            <a:r>
              <a:rPr lang="en-US" dirty="0" smtClean="0"/>
              <a:t>, </a:t>
            </a:r>
            <a:r>
              <a:rPr lang="en-US" dirty="0" err="1" smtClean="0"/>
              <a:t>kualitas</a:t>
            </a:r>
            <a:r>
              <a:rPr lang="en-US" dirty="0" smtClean="0"/>
              <a:t>, </a:t>
            </a:r>
            <a:r>
              <a:rPr lang="en-US" dirty="0" err="1" smtClean="0"/>
              <a:t>dan</a:t>
            </a:r>
            <a:r>
              <a:rPr lang="en-US" dirty="0" smtClean="0"/>
              <a:t> </a:t>
            </a:r>
            <a:r>
              <a:rPr lang="en-US" dirty="0" err="1" smtClean="0"/>
              <a:t>spesifikasi</a:t>
            </a:r>
            <a:r>
              <a:rPr lang="en-US" dirty="0" smtClean="0"/>
              <a:t> </a:t>
            </a:r>
            <a:r>
              <a:rPr lang="en-US" dirty="0" err="1" smtClean="0"/>
              <a:t>bahan</a:t>
            </a:r>
            <a:r>
              <a:rPr lang="en-US" dirty="0" smtClean="0"/>
              <a:t> </a:t>
            </a:r>
            <a:r>
              <a:rPr lang="en-US" dirty="0" err="1" smtClean="0"/>
              <a:t>baku</a:t>
            </a:r>
            <a:r>
              <a:rPr lang="en-US" dirty="0" smtClean="0"/>
              <a:t> yang </a:t>
            </a:r>
            <a:r>
              <a:rPr lang="en-US" dirty="0" err="1" smtClean="0"/>
              <a:t>dipesan</a:t>
            </a:r>
            <a:r>
              <a:rPr lang="en-US" dirty="0" smtClean="0"/>
              <a:t>. Form </a:t>
            </a:r>
            <a:r>
              <a:rPr lang="en-US" dirty="0" err="1" smtClean="0"/>
              <a:t>asli</a:t>
            </a:r>
            <a:r>
              <a:rPr lang="en-US" dirty="0" smtClean="0"/>
              <a:t> </a:t>
            </a:r>
            <a:r>
              <a:rPr lang="en-US" dirty="0" err="1" smtClean="0"/>
              <a:t>dipegang</a:t>
            </a:r>
            <a:r>
              <a:rPr lang="en-US" dirty="0" smtClean="0"/>
              <a:t> </a:t>
            </a:r>
            <a:r>
              <a:rPr lang="en-US" dirty="0" err="1" smtClean="0"/>
              <a:t>oleh</a:t>
            </a:r>
            <a:r>
              <a:rPr lang="en-US" dirty="0" smtClean="0"/>
              <a:t> </a:t>
            </a:r>
            <a:r>
              <a:rPr lang="en-US" dirty="0" err="1" smtClean="0"/>
              <a:t>departemen</a:t>
            </a:r>
            <a:r>
              <a:rPr lang="en-US" dirty="0" smtClean="0"/>
              <a:t> yang </a:t>
            </a:r>
            <a:r>
              <a:rPr lang="en-US" dirty="0" err="1" smtClean="0"/>
              <a:t>menerima</a:t>
            </a:r>
            <a:r>
              <a:rPr lang="en-US" dirty="0" smtClean="0"/>
              <a:t>. Salinan form </a:t>
            </a:r>
            <a:r>
              <a:rPr lang="en-US" dirty="0" err="1" smtClean="0"/>
              <a:t>dipegang</a:t>
            </a:r>
            <a:r>
              <a:rPr lang="en-US" dirty="0" smtClean="0"/>
              <a:t> </a:t>
            </a:r>
            <a:r>
              <a:rPr lang="en-US" dirty="0" err="1" smtClean="0"/>
              <a:t>oleh</a:t>
            </a:r>
            <a:r>
              <a:rPr lang="en-US" dirty="0" smtClean="0"/>
              <a:t> department </a:t>
            </a:r>
            <a:r>
              <a:rPr lang="en-US" dirty="0" err="1" smtClean="0"/>
              <a:t>pembelian</a:t>
            </a:r>
            <a:r>
              <a:rPr lang="en-US" dirty="0" smtClean="0"/>
              <a:t>. </a:t>
            </a:r>
            <a:r>
              <a:rPr lang="en-US" dirty="0" err="1" smtClean="0"/>
              <a:t>Jika</a:t>
            </a:r>
            <a:r>
              <a:rPr lang="en-US" dirty="0" smtClean="0"/>
              <a:t> </a:t>
            </a:r>
            <a:r>
              <a:rPr lang="en-US" dirty="0" err="1" smtClean="0"/>
              <a:t>semua</a:t>
            </a:r>
            <a:r>
              <a:rPr lang="en-US" dirty="0" smtClean="0"/>
              <a:t> </a:t>
            </a:r>
            <a:r>
              <a:rPr lang="en-US" dirty="0" err="1" smtClean="0"/>
              <a:t>departemen</a:t>
            </a:r>
            <a:r>
              <a:rPr lang="en-US" dirty="0" smtClean="0"/>
              <a:t> </a:t>
            </a:r>
            <a:r>
              <a:rPr lang="en-US" dirty="0" err="1" smtClean="0"/>
              <a:t>telah</a:t>
            </a:r>
            <a:r>
              <a:rPr lang="en-US" dirty="0" smtClean="0"/>
              <a:t> </a:t>
            </a:r>
            <a:r>
              <a:rPr lang="en-US" dirty="0" err="1" smtClean="0"/>
              <a:t>mendapatkan</a:t>
            </a:r>
            <a:r>
              <a:rPr lang="en-US" dirty="0" smtClean="0"/>
              <a:t> Salinan </a:t>
            </a:r>
            <a:r>
              <a:rPr lang="en-US" dirty="0" err="1" smtClean="0"/>
              <a:t>dan</a:t>
            </a:r>
            <a:r>
              <a:rPr lang="en-US" dirty="0" smtClean="0"/>
              <a:t> </a:t>
            </a:r>
            <a:r>
              <a:rPr lang="en-US" dirty="0" err="1" smtClean="0"/>
              <a:t>sesuai</a:t>
            </a:r>
            <a:r>
              <a:rPr lang="en-US" dirty="0" smtClean="0"/>
              <a:t> </a:t>
            </a:r>
            <a:r>
              <a:rPr lang="en-US" dirty="0" err="1" smtClean="0"/>
              <a:t>dengan</a:t>
            </a:r>
            <a:r>
              <a:rPr lang="en-US" dirty="0" smtClean="0"/>
              <a:t> </a:t>
            </a:r>
            <a:r>
              <a:rPr lang="en-US" dirty="0" err="1" smtClean="0"/>
              <a:t>keadaan</a:t>
            </a:r>
            <a:r>
              <a:rPr lang="en-US" dirty="0" smtClean="0"/>
              <a:t> yang </a:t>
            </a:r>
            <a:r>
              <a:rPr lang="en-US" dirty="0" err="1" smtClean="0"/>
              <a:t>sebenarnya</a:t>
            </a:r>
            <a:r>
              <a:rPr lang="en-US" dirty="0" smtClean="0"/>
              <a:t> </a:t>
            </a:r>
            <a:r>
              <a:rPr lang="en-US" dirty="0" err="1" smtClean="0"/>
              <a:t>maka</a:t>
            </a:r>
            <a:r>
              <a:rPr lang="en-US" dirty="0" smtClean="0"/>
              <a:t>, </a:t>
            </a:r>
            <a:r>
              <a:rPr lang="en-US" dirty="0" err="1" smtClean="0"/>
              <a:t>pembayaran</a:t>
            </a:r>
            <a:r>
              <a:rPr lang="en-US" dirty="0" smtClean="0"/>
              <a:t> </a:t>
            </a:r>
            <a:r>
              <a:rPr lang="en-US" dirty="0" err="1" smtClean="0"/>
              <a:t>dapat</a:t>
            </a:r>
            <a:r>
              <a:rPr lang="en-US" dirty="0" smtClean="0"/>
              <a:t> </a:t>
            </a:r>
            <a:r>
              <a:rPr lang="en-US" dirty="0" err="1" smtClean="0"/>
              <a:t>dilakukan</a:t>
            </a:r>
            <a:r>
              <a:rPr lang="en-US" dirty="0" smtClean="0"/>
              <a:t>. . Form </a:t>
            </a:r>
            <a:r>
              <a:rPr lang="en-US" dirty="0" err="1" smtClean="0"/>
              <a:t>salinan</a:t>
            </a:r>
            <a:r>
              <a:rPr lang="en-US" dirty="0" smtClean="0"/>
              <a:t> </a:t>
            </a:r>
            <a:r>
              <a:rPr lang="en-US" dirty="0" err="1" smtClean="0"/>
              <a:t>pembelian</a:t>
            </a:r>
            <a:r>
              <a:rPr lang="en-US" dirty="0" smtClean="0"/>
              <a:t> </a:t>
            </a:r>
            <a:r>
              <a:rPr lang="en-US" dirty="0" err="1" smtClean="0"/>
              <a:t>diberikan</a:t>
            </a:r>
            <a:r>
              <a:rPr lang="en-US" dirty="0" smtClean="0"/>
              <a:t> </a:t>
            </a:r>
            <a:r>
              <a:rPr lang="en-US" dirty="0" err="1" smtClean="0"/>
              <a:t>pada</a:t>
            </a:r>
            <a:r>
              <a:rPr lang="en-US" dirty="0" smtClean="0"/>
              <a:t> </a:t>
            </a:r>
            <a:r>
              <a:rPr lang="en-US" dirty="0" err="1" smtClean="0"/>
              <a:t>departemen</a:t>
            </a:r>
            <a:r>
              <a:rPr lang="en-US" dirty="0" smtClean="0"/>
              <a:t> </a:t>
            </a:r>
            <a:r>
              <a:rPr lang="en-US" dirty="0" err="1" smtClean="0"/>
              <a:t>akuntansi</a:t>
            </a:r>
            <a:r>
              <a:rPr lang="en-US" dirty="0" smtClean="0"/>
              <a:t> </a:t>
            </a:r>
            <a:r>
              <a:rPr lang="en-US" dirty="0" err="1" smtClean="0"/>
              <a:t>untuk</a:t>
            </a:r>
            <a:r>
              <a:rPr lang="en-US" dirty="0" smtClean="0"/>
              <a:t> </a:t>
            </a:r>
            <a:r>
              <a:rPr lang="en-US" dirty="0" err="1" smtClean="0"/>
              <a:t>mencatat</a:t>
            </a:r>
            <a:r>
              <a:rPr lang="en-US" dirty="0" smtClean="0"/>
              <a:t> </a:t>
            </a:r>
            <a:r>
              <a:rPr lang="en-US" dirty="0" err="1" smtClean="0"/>
              <a:t>pembelian</a:t>
            </a:r>
            <a:r>
              <a:rPr lang="en-US" dirty="0" smtClean="0"/>
              <a:t> </a:t>
            </a:r>
            <a:r>
              <a:rPr lang="en-US" dirty="0" err="1" smtClean="0"/>
              <a:t>ke</a:t>
            </a:r>
            <a:r>
              <a:rPr lang="en-US" dirty="0" smtClean="0"/>
              <a:t> </a:t>
            </a:r>
            <a:r>
              <a:rPr lang="en-US" dirty="0" err="1" smtClean="0"/>
              <a:t>dalam</a:t>
            </a:r>
            <a:r>
              <a:rPr lang="en-US" dirty="0" smtClean="0"/>
              <a:t> </a:t>
            </a:r>
            <a:r>
              <a:rPr lang="en-US" dirty="0" err="1" smtClean="0"/>
              <a:t>jurnal</a:t>
            </a:r>
            <a:r>
              <a:rPr lang="en-US" dirty="0" smtClean="0"/>
              <a:t>. </a:t>
            </a:r>
            <a:r>
              <a:rPr lang="en-US" dirty="0" err="1" smtClean="0"/>
              <a:t>Departemen</a:t>
            </a:r>
            <a:r>
              <a:rPr lang="en-US" dirty="0" smtClean="0"/>
              <a:t> yang </a:t>
            </a:r>
            <a:r>
              <a:rPr lang="en-US" dirty="0" err="1" smtClean="0"/>
              <a:t>bertugas</a:t>
            </a:r>
            <a:r>
              <a:rPr lang="en-US" dirty="0" smtClean="0"/>
              <a:t> </a:t>
            </a:r>
            <a:r>
              <a:rPr lang="en-US" dirty="0" err="1" smtClean="0"/>
              <a:t>akan</a:t>
            </a:r>
            <a:r>
              <a:rPr lang="en-US" dirty="0" smtClean="0"/>
              <a:t> </a:t>
            </a:r>
            <a:r>
              <a:rPr lang="en-US" dirty="0" err="1" smtClean="0"/>
              <a:t>membuat</a:t>
            </a:r>
            <a:r>
              <a:rPr lang="en-US" dirty="0" smtClean="0"/>
              <a:t> </a:t>
            </a:r>
            <a:r>
              <a:rPr lang="en-US" dirty="0" err="1" smtClean="0"/>
              <a:t>laporan</a:t>
            </a:r>
            <a:r>
              <a:rPr lang="en-US" dirty="0" smtClean="0"/>
              <a:t> yang </a:t>
            </a:r>
            <a:r>
              <a:rPr lang="en-US" dirty="0" err="1" smtClean="0"/>
              <a:t>berisi</a:t>
            </a:r>
            <a:endParaRPr lang="en-US" dirty="0" smtClean="0"/>
          </a:p>
          <a:p>
            <a:r>
              <a:rPr lang="en-US" dirty="0" smtClean="0"/>
              <a:t>Nama </a:t>
            </a:r>
            <a:r>
              <a:rPr lang="en-US" dirty="0" err="1" smtClean="0"/>
              <a:t>Pemasok</a:t>
            </a:r>
            <a:r>
              <a:rPr lang="en-US" dirty="0" smtClean="0"/>
              <a:t>	</a:t>
            </a:r>
          </a:p>
          <a:p>
            <a:r>
              <a:rPr lang="en-US" dirty="0" err="1" smtClean="0"/>
              <a:t>Nomor</a:t>
            </a:r>
            <a:r>
              <a:rPr lang="en-US" dirty="0" smtClean="0"/>
              <a:t> </a:t>
            </a:r>
            <a:r>
              <a:rPr lang="en-US" dirty="0" err="1" smtClean="0"/>
              <a:t>pemesanan</a:t>
            </a:r>
            <a:endParaRPr lang="en-US" dirty="0" smtClean="0"/>
          </a:p>
          <a:p>
            <a:r>
              <a:rPr lang="en-US" dirty="0" err="1" smtClean="0"/>
              <a:t>Tanggal</a:t>
            </a:r>
            <a:r>
              <a:rPr lang="en-US" dirty="0" smtClean="0"/>
              <a:t> </a:t>
            </a:r>
            <a:r>
              <a:rPr lang="en-US" dirty="0" err="1" smtClean="0"/>
              <a:t>penerimaan</a:t>
            </a:r>
            <a:endParaRPr lang="en-US" dirty="0" smtClean="0"/>
          </a:p>
          <a:p>
            <a:r>
              <a:rPr lang="en-US" dirty="0" err="1" smtClean="0"/>
              <a:t>Kuantitas</a:t>
            </a:r>
            <a:r>
              <a:rPr lang="en-US" dirty="0" smtClean="0"/>
              <a:t> </a:t>
            </a:r>
            <a:r>
              <a:rPr lang="en-US" dirty="0" err="1" smtClean="0"/>
              <a:t>Bahan</a:t>
            </a:r>
            <a:r>
              <a:rPr lang="en-US" dirty="0" smtClean="0"/>
              <a:t> </a:t>
            </a:r>
            <a:r>
              <a:rPr lang="en-US" dirty="0" err="1" smtClean="0"/>
              <a:t>baku</a:t>
            </a:r>
            <a:endParaRPr lang="en-US" dirty="0" smtClean="0"/>
          </a:p>
          <a:p>
            <a:r>
              <a:rPr lang="en-US" dirty="0" err="1" smtClean="0"/>
              <a:t>Deskripsi</a:t>
            </a:r>
            <a:r>
              <a:rPr lang="en-US" dirty="0" smtClean="0"/>
              <a:t> </a:t>
            </a:r>
            <a:r>
              <a:rPr lang="en-US" dirty="0" err="1" smtClean="0"/>
              <a:t>Bahan</a:t>
            </a:r>
            <a:r>
              <a:rPr lang="en-US" dirty="0" smtClean="0"/>
              <a:t> </a:t>
            </a:r>
            <a:r>
              <a:rPr lang="en-US" dirty="0" err="1" smtClean="0"/>
              <a:t>baku</a:t>
            </a:r>
            <a:endParaRPr lang="en-US" dirty="0" smtClean="0"/>
          </a:p>
          <a:p>
            <a:r>
              <a:rPr lang="en-US" dirty="0" err="1" smtClean="0"/>
              <a:t>Tanda</a:t>
            </a:r>
            <a:r>
              <a:rPr lang="en-US" dirty="0" smtClean="0"/>
              <a:t> </a:t>
            </a:r>
            <a:r>
              <a:rPr lang="en-US" dirty="0" err="1" smtClean="0"/>
              <a:t>tangan</a:t>
            </a:r>
            <a:r>
              <a:rPr lang="en-US" dirty="0" smtClean="0"/>
              <a:t> </a:t>
            </a:r>
          </a:p>
        </p:txBody>
      </p:sp>
    </p:spTree>
    <p:extLst>
      <p:ext uri="{BB962C8B-B14F-4D97-AF65-F5344CB8AC3E}">
        <p14:creationId xmlns:p14="http://schemas.microsoft.com/office/powerpoint/2010/main" val="2756146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Pengeluaran</a:t>
            </a:r>
            <a:r>
              <a:rPr lang="en-US" dirty="0" smtClean="0"/>
              <a:t> </a:t>
            </a:r>
            <a:r>
              <a:rPr lang="en-US" dirty="0" err="1" smtClean="0"/>
              <a:t>bahan</a:t>
            </a:r>
            <a:r>
              <a:rPr lang="en-US" dirty="0" smtClean="0"/>
              <a:t> </a:t>
            </a:r>
            <a:r>
              <a:rPr lang="en-US" dirty="0" err="1" smtClean="0"/>
              <a:t>baku</a:t>
            </a:r>
            <a:endParaRPr lang="id-ID" dirty="0"/>
          </a:p>
        </p:txBody>
      </p:sp>
      <p:sp>
        <p:nvSpPr>
          <p:cNvPr id="3" name="Content Placeholder 2"/>
          <p:cNvSpPr>
            <a:spLocks noGrp="1"/>
          </p:cNvSpPr>
          <p:nvPr>
            <p:ph idx="1"/>
          </p:nvPr>
        </p:nvSpPr>
        <p:spPr/>
        <p:txBody>
          <a:bodyPr/>
          <a:lstStyle/>
          <a:p>
            <a:pPr marL="0" indent="0">
              <a:buNone/>
            </a:pPr>
            <a:r>
              <a:rPr lang="en-US" dirty="0" smtClean="0"/>
              <a:t>Orang </a:t>
            </a:r>
            <a:r>
              <a:rPr lang="en-US" dirty="0" err="1" smtClean="0"/>
              <a:t>pergudangan</a:t>
            </a:r>
            <a:r>
              <a:rPr lang="en-US" dirty="0" smtClean="0"/>
              <a:t> </a:t>
            </a:r>
            <a:r>
              <a:rPr lang="en-US" dirty="0" err="1" smtClean="0"/>
              <a:t>bertanggungjawab</a:t>
            </a:r>
            <a:r>
              <a:rPr lang="en-US" dirty="0" smtClean="0"/>
              <a:t> </a:t>
            </a:r>
            <a:r>
              <a:rPr lang="en-US" dirty="0" err="1" smtClean="0"/>
              <a:t>terhadap</a:t>
            </a:r>
            <a:r>
              <a:rPr lang="en-US" dirty="0" smtClean="0"/>
              <a:t> </a:t>
            </a:r>
            <a:r>
              <a:rPr lang="en-US" dirty="0" err="1" smtClean="0"/>
              <a:t>penyimpanan</a:t>
            </a:r>
            <a:r>
              <a:rPr lang="en-US" dirty="0" smtClean="0"/>
              <a:t> yang </a:t>
            </a:r>
            <a:r>
              <a:rPr lang="en-US" dirty="0" err="1" smtClean="0"/>
              <a:t>layak</a:t>
            </a:r>
            <a:r>
              <a:rPr lang="en-US" dirty="0" smtClean="0"/>
              <a:t> </a:t>
            </a:r>
            <a:r>
              <a:rPr lang="en-US" dirty="0" err="1" smtClean="0"/>
              <a:t>dan</a:t>
            </a:r>
            <a:r>
              <a:rPr lang="en-US" dirty="0" smtClean="0"/>
              <a:t> </a:t>
            </a:r>
            <a:r>
              <a:rPr lang="en-US" dirty="0" err="1" smtClean="0"/>
              <a:t>pemeliharaan</a:t>
            </a:r>
            <a:r>
              <a:rPr lang="en-US" dirty="0" smtClean="0"/>
              <a:t> </a:t>
            </a:r>
            <a:r>
              <a:rPr lang="en-US" dirty="0" err="1" smtClean="0"/>
              <a:t>bahan</a:t>
            </a:r>
            <a:r>
              <a:rPr lang="en-US" dirty="0" smtClean="0"/>
              <a:t> </a:t>
            </a:r>
            <a:r>
              <a:rPr lang="en-US" dirty="0" err="1" smtClean="0"/>
              <a:t>baku</a:t>
            </a:r>
            <a:r>
              <a:rPr lang="en-US" dirty="0" smtClean="0"/>
              <a:t> </a:t>
            </a:r>
            <a:r>
              <a:rPr lang="en-US" dirty="0" err="1" smtClean="0"/>
              <a:t>tersebut</a:t>
            </a:r>
            <a:r>
              <a:rPr lang="en-US" dirty="0" smtClean="0"/>
              <a:t>. </a:t>
            </a:r>
            <a:r>
              <a:rPr lang="en-US" dirty="0" err="1" smtClean="0"/>
              <a:t>Setiap</a:t>
            </a:r>
            <a:r>
              <a:rPr lang="en-US" dirty="0" smtClean="0"/>
              <a:t> </a:t>
            </a:r>
            <a:r>
              <a:rPr lang="en-US" dirty="0" err="1" smtClean="0"/>
              <a:t>bahan</a:t>
            </a:r>
            <a:r>
              <a:rPr lang="en-US" dirty="0" smtClean="0"/>
              <a:t> </a:t>
            </a:r>
            <a:r>
              <a:rPr lang="en-US" dirty="0" err="1" smtClean="0"/>
              <a:t>baku</a:t>
            </a:r>
            <a:r>
              <a:rPr lang="en-US" dirty="0" smtClean="0"/>
              <a:t> yang </a:t>
            </a:r>
            <a:r>
              <a:rPr lang="en-US" dirty="0" err="1" smtClean="0"/>
              <a:t>dikeluarkan</a:t>
            </a:r>
            <a:r>
              <a:rPr lang="en-US" dirty="0" smtClean="0"/>
              <a:t> </a:t>
            </a:r>
            <a:r>
              <a:rPr lang="en-US" dirty="0" err="1" smtClean="0"/>
              <a:t>dari</a:t>
            </a:r>
            <a:r>
              <a:rPr lang="en-US" dirty="0" smtClean="0"/>
              <a:t> </a:t>
            </a:r>
            <a:r>
              <a:rPr lang="en-US" dirty="0" err="1" smtClean="0"/>
              <a:t>gudang</a:t>
            </a:r>
            <a:r>
              <a:rPr lang="en-US" dirty="0" smtClean="0"/>
              <a:t> </a:t>
            </a:r>
            <a:r>
              <a:rPr lang="en-US" dirty="0" err="1" smtClean="0"/>
              <a:t>didata</a:t>
            </a:r>
            <a:r>
              <a:rPr lang="en-US" dirty="0" smtClean="0"/>
              <a:t> </a:t>
            </a:r>
            <a:r>
              <a:rPr lang="en-US" dirty="0" err="1" smtClean="0"/>
              <a:t>dengan</a:t>
            </a:r>
            <a:r>
              <a:rPr lang="en-US" dirty="0" smtClean="0"/>
              <a:t> </a:t>
            </a:r>
            <a:r>
              <a:rPr lang="en-US" dirty="0" err="1" smtClean="0"/>
              <a:t>menulis</a:t>
            </a:r>
            <a:r>
              <a:rPr lang="en-US" dirty="0" smtClean="0"/>
              <a:t> </a:t>
            </a:r>
            <a:r>
              <a:rPr lang="en-US" dirty="0" err="1" smtClean="0"/>
              <a:t>daftar</a:t>
            </a:r>
            <a:r>
              <a:rPr lang="en-US" dirty="0" smtClean="0"/>
              <a:t> </a:t>
            </a:r>
            <a:r>
              <a:rPr lang="en-US" dirty="0" err="1" smtClean="0"/>
              <a:t>permintaan</a:t>
            </a:r>
            <a:r>
              <a:rPr lang="en-US" dirty="0" smtClean="0"/>
              <a:t> yang </a:t>
            </a:r>
            <a:r>
              <a:rPr lang="en-US" dirty="0" err="1" smtClean="0"/>
              <a:t>dibuat</a:t>
            </a:r>
            <a:r>
              <a:rPr lang="en-US" dirty="0" smtClean="0"/>
              <a:t> </a:t>
            </a:r>
            <a:r>
              <a:rPr lang="en-US" dirty="0" err="1" smtClean="0"/>
              <a:t>oleh</a:t>
            </a:r>
            <a:r>
              <a:rPr lang="en-US" dirty="0" smtClean="0"/>
              <a:t> </a:t>
            </a:r>
            <a:r>
              <a:rPr lang="en-US" dirty="0" err="1" smtClean="0"/>
              <a:t>manajer</a:t>
            </a:r>
            <a:r>
              <a:rPr lang="en-US" dirty="0" smtClean="0"/>
              <a:t> </a:t>
            </a:r>
            <a:r>
              <a:rPr lang="en-US" dirty="0" err="1" smtClean="0"/>
              <a:t>produksi</a:t>
            </a:r>
            <a:r>
              <a:rPr lang="en-US" dirty="0" smtClean="0"/>
              <a:t>. </a:t>
            </a:r>
            <a:r>
              <a:rPr lang="en-US" dirty="0" err="1" smtClean="0"/>
              <a:t>Setiap</a:t>
            </a:r>
            <a:r>
              <a:rPr lang="en-US" dirty="0" smtClean="0"/>
              <a:t> </a:t>
            </a:r>
            <a:r>
              <a:rPr lang="en-US" dirty="0" err="1" smtClean="0"/>
              <a:t>daftar</a:t>
            </a:r>
            <a:r>
              <a:rPr lang="en-US" dirty="0" smtClean="0"/>
              <a:t> </a:t>
            </a:r>
            <a:r>
              <a:rPr lang="en-US" dirty="0" err="1" smtClean="0"/>
              <a:t>permintaan</a:t>
            </a:r>
            <a:r>
              <a:rPr lang="en-US" dirty="0" smtClean="0"/>
              <a:t> </a:t>
            </a:r>
            <a:r>
              <a:rPr lang="en-US" dirty="0" err="1" smtClean="0"/>
              <a:t>berisi</a:t>
            </a:r>
            <a:r>
              <a:rPr lang="en-US" dirty="0" smtClean="0"/>
              <a:t> :</a:t>
            </a:r>
          </a:p>
          <a:p>
            <a:r>
              <a:rPr lang="en-US" dirty="0" err="1" smtClean="0"/>
              <a:t>Nomor</a:t>
            </a:r>
            <a:r>
              <a:rPr lang="en-US" dirty="0" smtClean="0"/>
              <a:t> </a:t>
            </a:r>
            <a:r>
              <a:rPr lang="en-US" dirty="0" err="1" smtClean="0"/>
              <a:t>departemen</a:t>
            </a:r>
            <a:r>
              <a:rPr lang="en-US" dirty="0" smtClean="0"/>
              <a:t> yang </a:t>
            </a:r>
            <a:r>
              <a:rPr lang="en-US" dirty="0" err="1" smtClean="0"/>
              <a:t>meminta</a:t>
            </a:r>
            <a:endParaRPr lang="en-US" dirty="0" smtClean="0"/>
          </a:p>
          <a:p>
            <a:r>
              <a:rPr lang="en-US" dirty="0" err="1" smtClean="0"/>
              <a:t>Jumlah</a:t>
            </a:r>
            <a:r>
              <a:rPr lang="en-US" dirty="0" smtClean="0"/>
              <a:t> </a:t>
            </a:r>
            <a:r>
              <a:rPr lang="en-US" dirty="0" err="1" smtClean="0"/>
              <a:t>bahan</a:t>
            </a:r>
            <a:r>
              <a:rPr lang="en-US" dirty="0" smtClean="0"/>
              <a:t> </a:t>
            </a:r>
            <a:r>
              <a:rPr lang="en-US" dirty="0" err="1" smtClean="0"/>
              <a:t>baku</a:t>
            </a:r>
            <a:r>
              <a:rPr lang="en-US" dirty="0" smtClean="0"/>
              <a:t> </a:t>
            </a:r>
            <a:r>
              <a:rPr lang="en-US" dirty="0" err="1" smtClean="0"/>
              <a:t>dan</a:t>
            </a:r>
            <a:r>
              <a:rPr lang="en-US" dirty="0" smtClean="0"/>
              <a:t> </a:t>
            </a:r>
            <a:r>
              <a:rPr lang="en-US" dirty="0" err="1" smtClean="0"/>
              <a:t>deskripsi</a:t>
            </a:r>
            <a:r>
              <a:rPr lang="en-US" dirty="0" smtClean="0"/>
              <a:t> item</a:t>
            </a:r>
          </a:p>
          <a:p>
            <a:r>
              <a:rPr lang="en-US" dirty="0" err="1" smtClean="0"/>
              <a:t>Biaya</a:t>
            </a:r>
            <a:r>
              <a:rPr lang="en-US" dirty="0" smtClean="0"/>
              <a:t> per unit</a:t>
            </a:r>
          </a:p>
          <a:p>
            <a:r>
              <a:rPr lang="en-US" dirty="0" smtClean="0"/>
              <a:t>Total </a:t>
            </a:r>
            <a:r>
              <a:rPr lang="en-US" dirty="0" err="1" smtClean="0"/>
              <a:t>Biaya</a:t>
            </a:r>
            <a:endParaRPr lang="id-ID" dirty="0"/>
          </a:p>
        </p:txBody>
      </p:sp>
    </p:spTree>
    <p:extLst>
      <p:ext uri="{BB962C8B-B14F-4D97-AF65-F5344CB8AC3E}">
        <p14:creationId xmlns:p14="http://schemas.microsoft.com/office/powerpoint/2010/main" val="1704488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2098" y="476672"/>
            <a:ext cx="10157354" cy="1397000"/>
          </a:xfrm>
        </p:spPr>
        <p:txBody>
          <a:bodyPr>
            <a:normAutofit fontScale="90000"/>
          </a:bodyPr>
          <a:lstStyle/>
          <a:p>
            <a:r>
              <a:rPr lang="en-US" dirty="0" err="1" smtClean="0"/>
              <a:t>Metode</a:t>
            </a:r>
            <a:r>
              <a:rPr lang="en-US" dirty="0" smtClean="0"/>
              <a:t> </a:t>
            </a:r>
            <a:r>
              <a:rPr lang="en-US" dirty="0" err="1" smtClean="0"/>
              <a:t>Penentuan</a:t>
            </a:r>
            <a:r>
              <a:rPr lang="en-US" dirty="0" smtClean="0"/>
              <a:t> </a:t>
            </a:r>
            <a:r>
              <a:rPr lang="en-US" dirty="0" err="1" smtClean="0"/>
              <a:t>Harga</a:t>
            </a:r>
            <a:r>
              <a:rPr lang="en-US" dirty="0" smtClean="0"/>
              <a:t> </a:t>
            </a:r>
            <a:r>
              <a:rPr lang="en-US" dirty="0" err="1" smtClean="0"/>
              <a:t>Pokok</a:t>
            </a:r>
            <a:r>
              <a:rPr lang="en-US" dirty="0" smtClean="0"/>
              <a:t> </a:t>
            </a:r>
            <a:r>
              <a:rPr lang="en-US" dirty="0" err="1" smtClean="0"/>
              <a:t>Produksi</a:t>
            </a:r>
            <a:r>
              <a:rPr lang="en-US" dirty="0" smtClean="0"/>
              <a:t> </a:t>
            </a:r>
            <a:r>
              <a:rPr lang="en-US" dirty="0" err="1" smtClean="0"/>
              <a:t>dan</a:t>
            </a:r>
            <a:r>
              <a:rPr lang="en-US" dirty="0" smtClean="0"/>
              <a:t> </a:t>
            </a:r>
            <a:r>
              <a:rPr lang="en-US" dirty="0" err="1" smtClean="0"/>
              <a:t>Persediaan</a:t>
            </a:r>
            <a:r>
              <a:rPr lang="en-US" dirty="0" smtClean="0"/>
              <a:t> </a:t>
            </a:r>
            <a:r>
              <a:rPr lang="en-US" dirty="0" err="1" smtClean="0"/>
              <a:t>barang</a:t>
            </a:r>
            <a:r>
              <a:rPr lang="en-US" dirty="0" smtClean="0"/>
              <a:t> </a:t>
            </a:r>
            <a:r>
              <a:rPr lang="en-US" dirty="0" err="1" smtClean="0"/>
              <a:t>dagang</a:t>
            </a:r>
            <a:r>
              <a:rPr lang="en-US" dirty="0" smtClean="0"/>
              <a:t> </a:t>
            </a:r>
            <a:r>
              <a:rPr lang="en-US" dirty="0" err="1" smtClean="0"/>
              <a:t>akhir</a:t>
            </a:r>
            <a:endParaRPr lang="id-ID" dirty="0"/>
          </a:p>
        </p:txBody>
      </p:sp>
      <p:sp>
        <p:nvSpPr>
          <p:cNvPr id="3" name="Content Placeholder 2"/>
          <p:cNvSpPr>
            <a:spLocks noGrp="1"/>
          </p:cNvSpPr>
          <p:nvPr>
            <p:ph idx="1"/>
          </p:nvPr>
        </p:nvSpPr>
        <p:spPr>
          <a:xfrm>
            <a:off x="1082098" y="1876309"/>
            <a:ext cx="10157354" cy="4470400"/>
          </a:xfrm>
        </p:spPr>
        <p:txBody>
          <a:bodyPr/>
          <a:lstStyle/>
          <a:p>
            <a:r>
              <a:rPr lang="en-US" dirty="0" err="1" smtClean="0"/>
              <a:t>Sistem</a:t>
            </a:r>
            <a:r>
              <a:rPr lang="en-US" dirty="0" smtClean="0"/>
              <a:t> </a:t>
            </a:r>
            <a:r>
              <a:rPr lang="en-US" dirty="0" err="1" smtClean="0"/>
              <a:t>Periodik</a:t>
            </a:r>
            <a:endParaRPr lang="en-US" dirty="0" smtClean="0"/>
          </a:p>
          <a:p>
            <a:pPr marL="0" indent="0">
              <a:buNone/>
            </a:pPr>
            <a:r>
              <a:rPr lang="en-US" dirty="0" err="1" smtClean="0"/>
              <a:t>Setiap</a:t>
            </a:r>
            <a:r>
              <a:rPr lang="en-US" dirty="0" smtClean="0"/>
              <a:t> </a:t>
            </a:r>
            <a:r>
              <a:rPr lang="en-US" dirty="0" err="1" smtClean="0"/>
              <a:t>pembelian</a:t>
            </a:r>
            <a:r>
              <a:rPr lang="en-US" dirty="0" smtClean="0"/>
              <a:t> </a:t>
            </a:r>
            <a:r>
              <a:rPr lang="en-US" dirty="0" err="1" smtClean="0"/>
              <a:t>bahan</a:t>
            </a:r>
            <a:r>
              <a:rPr lang="en-US" dirty="0" smtClean="0"/>
              <a:t> </a:t>
            </a:r>
            <a:r>
              <a:rPr lang="en-US" dirty="0" err="1" smtClean="0"/>
              <a:t>dicatat</a:t>
            </a:r>
            <a:r>
              <a:rPr lang="en-US" dirty="0" smtClean="0"/>
              <a:t> </a:t>
            </a:r>
            <a:r>
              <a:rPr lang="en-US" dirty="0" err="1" smtClean="0"/>
              <a:t>sebagai</a:t>
            </a:r>
            <a:r>
              <a:rPr lang="en-US" dirty="0" smtClean="0"/>
              <a:t> </a:t>
            </a:r>
            <a:r>
              <a:rPr lang="en-US" dirty="0" err="1" smtClean="0"/>
              <a:t>akun</a:t>
            </a:r>
            <a:r>
              <a:rPr lang="en-US" dirty="0" smtClean="0"/>
              <a:t> </a:t>
            </a:r>
            <a:r>
              <a:rPr lang="en-US" dirty="0" err="1" smtClean="0"/>
              <a:t>pembelian</a:t>
            </a:r>
            <a:r>
              <a:rPr lang="en-US" dirty="0" smtClean="0"/>
              <a:t> </a:t>
            </a:r>
            <a:r>
              <a:rPr lang="en-US" dirty="0" err="1" smtClean="0"/>
              <a:t>bahan</a:t>
            </a:r>
            <a:r>
              <a:rPr lang="en-US" dirty="0" smtClean="0"/>
              <a:t> </a:t>
            </a:r>
            <a:r>
              <a:rPr lang="en-US" dirty="0" err="1" smtClean="0"/>
              <a:t>baku</a:t>
            </a:r>
            <a:r>
              <a:rPr lang="en-US" dirty="0" smtClean="0"/>
              <a:t>. </a:t>
            </a:r>
            <a:r>
              <a:rPr lang="en-US" dirty="0" err="1" smtClean="0"/>
              <a:t>Jika</a:t>
            </a:r>
            <a:r>
              <a:rPr lang="en-US" dirty="0" smtClean="0"/>
              <a:t> </a:t>
            </a:r>
            <a:r>
              <a:rPr lang="en-US" dirty="0" err="1" smtClean="0"/>
              <a:t>terdapat</a:t>
            </a:r>
            <a:r>
              <a:rPr lang="en-US" dirty="0" smtClean="0"/>
              <a:t> “</a:t>
            </a:r>
            <a:r>
              <a:rPr lang="en-US" dirty="0" err="1"/>
              <a:t>P</a:t>
            </a:r>
            <a:r>
              <a:rPr lang="en-US" dirty="0" err="1" smtClean="0"/>
              <a:t>ersediaan</a:t>
            </a:r>
            <a:r>
              <a:rPr lang="en-US" dirty="0" smtClean="0"/>
              <a:t> </a:t>
            </a:r>
            <a:r>
              <a:rPr lang="en-US" dirty="0" err="1" smtClean="0"/>
              <a:t>barang</a:t>
            </a:r>
            <a:r>
              <a:rPr lang="en-US" dirty="0" smtClean="0"/>
              <a:t> </a:t>
            </a:r>
            <a:r>
              <a:rPr lang="en-US" dirty="0" err="1" smtClean="0"/>
              <a:t>dagang</a:t>
            </a:r>
            <a:r>
              <a:rPr lang="en-US" dirty="0" smtClean="0"/>
              <a:t> </a:t>
            </a:r>
            <a:r>
              <a:rPr lang="en-US" dirty="0" err="1" smtClean="0"/>
              <a:t>awal</a:t>
            </a:r>
            <a:r>
              <a:rPr lang="en-US" dirty="0" smtClean="0"/>
              <a:t>”, </a:t>
            </a:r>
            <a:r>
              <a:rPr lang="en-US" dirty="0" err="1" smtClean="0"/>
              <a:t>maka</a:t>
            </a:r>
            <a:r>
              <a:rPr lang="en-US" dirty="0" smtClean="0"/>
              <a:t> </a:t>
            </a:r>
            <a:r>
              <a:rPr lang="en-US" dirty="0" err="1" smtClean="0"/>
              <a:t>dicatat</a:t>
            </a:r>
            <a:r>
              <a:rPr lang="en-US" dirty="0" smtClean="0"/>
              <a:t> di </a:t>
            </a:r>
            <a:r>
              <a:rPr lang="en-US" dirty="0" err="1" smtClean="0"/>
              <a:t>akun</a:t>
            </a:r>
            <a:r>
              <a:rPr lang="en-US" dirty="0" smtClean="0"/>
              <a:t> </a:t>
            </a:r>
            <a:r>
              <a:rPr lang="en-US" dirty="0" err="1" smtClean="0"/>
              <a:t>berbeda</a:t>
            </a:r>
            <a:r>
              <a:rPr lang="en-US" dirty="0" smtClean="0"/>
              <a:t> . </a:t>
            </a:r>
            <a:r>
              <a:rPr lang="en-US" dirty="0" err="1" smtClean="0"/>
              <a:t>Pembelian</a:t>
            </a:r>
            <a:r>
              <a:rPr lang="en-US" dirty="0" smtClean="0"/>
              <a:t> </a:t>
            </a:r>
            <a:r>
              <a:rPr lang="en-US" dirty="0" err="1" smtClean="0"/>
              <a:t>ditambah</a:t>
            </a:r>
            <a:r>
              <a:rPr lang="en-US" dirty="0" smtClean="0"/>
              <a:t> </a:t>
            </a:r>
            <a:r>
              <a:rPr lang="en-US" dirty="0" err="1" smtClean="0"/>
              <a:t>dengan</a:t>
            </a:r>
            <a:r>
              <a:rPr lang="en-US" dirty="0" smtClean="0"/>
              <a:t> </a:t>
            </a:r>
            <a:r>
              <a:rPr lang="en-US" dirty="0" err="1" smtClean="0"/>
              <a:t>persediaan</a:t>
            </a:r>
            <a:r>
              <a:rPr lang="en-US" dirty="0" smtClean="0"/>
              <a:t> </a:t>
            </a:r>
            <a:r>
              <a:rPr lang="en-US" dirty="0" err="1" smtClean="0"/>
              <a:t>barang</a:t>
            </a:r>
            <a:r>
              <a:rPr lang="en-US" dirty="0" smtClean="0"/>
              <a:t> </a:t>
            </a:r>
            <a:r>
              <a:rPr lang="en-US" dirty="0" err="1" smtClean="0"/>
              <a:t>dagang</a:t>
            </a:r>
            <a:r>
              <a:rPr lang="en-US" dirty="0" smtClean="0"/>
              <a:t> </a:t>
            </a:r>
            <a:r>
              <a:rPr lang="en-US" dirty="0" err="1" smtClean="0"/>
              <a:t>awal</a:t>
            </a:r>
            <a:r>
              <a:rPr lang="en-US" dirty="0" smtClean="0"/>
              <a:t> </a:t>
            </a:r>
            <a:r>
              <a:rPr lang="en-US" dirty="0" err="1" smtClean="0"/>
              <a:t>sama</a:t>
            </a:r>
            <a:r>
              <a:rPr lang="en-US" dirty="0" smtClean="0"/>
              <a:t> </a:t>
            </a:r>
            <a:r>
              <a:rPr lang="en-US" dirty="0" err="1" smtClean="0"/>
              <a:t>dengan</a:t>
            </a:r>
            <a:r>
              <a:rPr lang="en-US" dirty="0" smtClean="0"/>
              <a:t> “</a:t>
            </a:r>
            <a:r>
              <a:rPr lang="en-US" dirty="0" err="1" smtClean="0"/>
              <a:t>Barang</a:t>
            </a:r>
            <a:r>
              <a:rPr lang="en-US" dirty="0" smtClean="0"/>
              <a:t> </a:t>
            </a:r>
            <a:r>
              <a:rPr lang="en-US" dirty="0" err="1" smtClean="0"/>
              <a:t>Tersedia</a:t>
            </a:r>
            <a:r>
              <a:rPr lang="en-US" dirty="0" smtClean="0"/>
              <a:t> </a:t>
            </a:r>
            <a:r>
              <a:rPr lang="en-US" dirty="0" err="1" smtClean="0"/>
              <a:t>Untuk</a:t>
            </a:r>
            <a:r>
              <a:rPr lang="en-US" dirty="0" smtClean="0"/>
              <a:t> </a:t>
            </a:r>
            <a:r>
              <a:rPr lang="en-US" dirty="0" err="1" smtClean="0"/>
              <a:t>Digunakan</a:t>
            </a:r>
            <a:r>
              <a:rPr lang="en-US" dirty="0" smtClean="0"/>
              <a:t>”. </a:t>
            </a:r>
            <a:r>
              <a:rPr lang="en-US" dirty="0" err="1" smtClean="0"/>
              <a:t>Untuk</a:t>
            </a:r>
            <a:r>
              <a:rPr lang="en-US" dirty="0" smtClean="0"/>
              <a:t> </a:t>
            </a:r>
            <a:r>
              <a:rPr lang="en-US" dirty="0" err="1" smtClean="0"/>
              <a:t>menghitung</a:t>
            </a:r>
            <a:r>
              <a:rPr lang="en-US" dirty="0"/>
              <a:t> </a:t>
            </a:r>
            <a:r>
              <a:rPr lang="en-US" dirty="0" smtClean="0"/>
              <a:t>“</a:t>
            </a:r>
            <a:r>
              <a:rPr lang="en-US" dirty="0" err="1" smtClean="0"/>
              <a:t>Persediaan</a:t>
            </a:r>
            <a:r>
              <a:rPr lang="en-US" dirty="0" smtClean="0"/>
              <a:t> </a:t>
            </a:r>
            <a:r>
              <a:rPr lang="en-US" dirty="0" err="1" smtClean="0"/>
              <a:t>barang</a:t>
            </a:r>
            <a:r>
              <a:rPr lang="en-US" dirty="0" smtClean="0"/>
              <a:t> </a:t>
            </a:r>
            <a:r>
              <a:rPr lang="en-US" dirty="0" err="1" smtClean="0"/>
              <a:t>dagang</a:t>
            </a:r>
            <a:r>
              <a:rPr lang="en-US" dirty="0" smtClean="0"/>
              <a:t> </a:t>
            </a:r>
            <a:r>
              <a:rPr lang="en-US" dirty="0" err="1" smtClean="0"/>
              <a:t>akhir</a:t>
            </a:r>
            <a:r>
              <a:rPr lang="en-US" dirty="0" smtClean="0"/>
              <a:t>” </a:t>
            </a:r>
            <a:r>
              <a:rPr lang="en-US" dirty="0" err="1" smtClean="0"/>
              <a:t>harus</a:t>
            </a:r>
            <a:r>
              <a:rPr lang="en-US" dirty="0" smtClean="0"/>
              <a:t> </a:t>
            </a:r>
            <a:r>
              <a:rPr lang="en-US" dirty="0" err="1" smtClean="0"/>
              <a:t>dihitung</a:t>
            </a:r>
            <a:r>
              <a:rPr lang="en-US" dirty="0" smtClean="0"/>
              <a:t> </a:t>
            </a:r>
            <a:r>
              <a:rPr lang="en-US" dirty="0" err="1" smtClean="0"/>
              <a:t>jumlah</a:t>
            </a:r>
            <a:r>
              <a:rPr lang="en-US" dirty="0" smtClean="0"/>
              <a:t> </a:t>
            </a:r>
            <a:r>
              <a:rPr lang="en-US" dirty="0" err="1" smtClean="0"/>
              <a:t>barang</a:t>
            </a:r>
            <a:r>
              <a:rPr lang="en-US" dirty="0" smtClean="0"/>
              <a:t> yang </a:t>
            </a:r>
            <a:r>
              <a:rPr lang="en-US" dirty="0" err="1" smtClean="0"/>
              <a:t>tersisa</a:t>
            </a:r>
            <a:r>
              <a:rPr lang="en-US" dirty="0" smtClean="0"/>
              <a:t> </a:t>
            </a:r>
            <a:r>
              <a:rPr lang="en-US" dirty="0" err="1" smtClean="0"/>
              <a:t>pada</a:t>
            </a:r>
            <a:r>
              <a:rPr lang="en-US" dirty="0" smtClean="0"/>
              <a:t> </a:t>
            </a:r>
            <a:r>
              <a:rPr lang="en-US" dirty="0" err="1" smtClean="0"/>
              <a:t>akhir</a:t>
            </a:r>
            <a:r>
              <a:rPr lang="en-US" dirty="0" smtClean="0"/>
              <a:t> </a:t>
            </a:r>
            <a:r>
              <a:rPr lang="en-US" dirty="0" err="1" smtClean="0"/>
              <a:t>periode</a:t>
            </a:r>
            <a:r>
              <a:rPr lang="en-US" dirty="0" smtClean="0"/>
              <a:t>. </a:t>
            </a:r>
            <a:r>
              <a:rPr lang="en-US" dirty="0" err="1" smtClean="0"/>
              <a:t>Setelah</a:t>
            </a:r>
            <a:r>
              <a:rPr lang="en-US" dirty="0" smtClean="0"/>
              <a:t> </a:t>
            </a:r>
            <a:r>
              <a:rPr lang="en-US" dirty="0" err="1" smtClean="0"/>
              <a:t>dikurangkan</a:t>
            </a:r>
            <a:r>
              <a:rPr lang="en-US" dirty="0" smtClean="0"/>
              <a:t> </a:t>
            </a:r>
            <a:r>
              <a:rPr lang="en-US" dirty="0" err="1" smtClean="0"/>
              <a:t>dengan</a:t>
            </a:r>
            <a:r>
              <a:rPr lang="en-US" dirty="0" smtClean="0"/>
              <a:t> </a:t>
            </a:r>
            <a:r>
              <a:rPr lang="en-US" dirty="0" err="1" smtClean="0"/>
              <a:t>Persediaan</a:t>
            </a:r>
            <a:r>
              <a:rPr lang="en-US" dirty="0" smtClean="0"/>
              <a:t> </a:t>
            </a:r>
            <a:r>
              <a:rPr lang="en-US" dirty="0" err="1" smtClean="0"/>
              <a:t>barang</a:t>
            </a:r>
            <a:r>
              <a:rPr lang="en-US" dirty="0" smtClean="0"/>
              <a:t> </a:t>
            </a:r>
            <a:r>
              <a:rPr lang="en-US" dirty="0" err="1" smtClean="0"/>
              <a:t>dagang</a:t>
            </a:r>
            <a:r>
              <a:rPr lang="en-US" dirty="0" smtClean="0"/>
              <a:t> </a:t>
            </a:r>
            <a:r>
              <a:rPr lang="en-US" dirty="0" err="1" smtClean="0"/>
              <a:t>akhir</a:t>
            </a:r>
            <a:r>
              <a:rPr lang="en-US" dirty="0" smtClean="0"/>
              <a:t>, </a:t>
            </a:r>
            <a:r>
              <a:rPr lang="en-US" dirty="0" err="1" smtClean="0"/>
              <a:t>maka</a:t>
            </a:r>
            <a:r>
              <a:rPr lang="en-US" dirty="0" smtClean="0"/>
              <a:t> </a:t>
            </a:r>
            <a:r>
              <a:rPr lang="en-US" dirty="0" err="1" smtClean="0"/>
              <a:t>akan</a:t>
            </a:r>
            <a:r>
              <a:rPr lang="en-US" dirty="0" smtClean="0"/>
              <a:t> </a:t>
            </a:r>
            <a:r>
              <a:rPr lang="en-US" dirty="0" err="1" smtClean="0"/>
              <a:t>ditemukan</a:t>
            </a:r>
            <a:r>
              <a:rPr lang="en-US" dirty="0" smtClean="0"/>
              <a:t> </a:t>
            </a:r>
            <a:r>
              <a:rPr lang="en-US" dirty="0" err="1" smtClean="0"/>
              <a:t>Harga</a:t>
            </a:r>
            <a:r>
              <a:rPr lang="en-US" dirty="0" smtClean="0"/>
              <a:t> </a:t>
            </a:r>
            <a:r>
              <a:rPr lang="en-US" dirty="0" err="1" smtClean="0"/>
              <a:t>Pokok</a:t>
            </a:r>
            <a:r>
              <a:rPr lang="en-US" dirty="0" smtClean="0"/>
              <a:t> </a:t>
            </a:r>
            <a:r>
              <a:rPr lang="en-US" dirty="0" err="1" smtClean="0"/>
              <a:t>Bahan</a:t>
            </a:r>
            <a:r>
              <a:rPr lang="en-US" dirty="0" smtClean="0"/>
              <a:t> Baku</a:t>
            </a:r>
            <a:endParaRPr lang="id-ID" dirty="0"/>
          </a:p>
        </p:txBody>
      </p:sp>
    </p:spTree>
    <p:extLst>
      <p:ext uri="{BB962C8B-B14F-4D97-AF65-F5344CB8AC3E}">
        <p14:creationId xmlns:p14="http://schemas.microsoft.com/office/powerpoint/2010/main" val="3331376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Metode</a:t>
            </a:r>
            <a:r>
              <a:rPr lang="en-US" dirty="0" smtClean="0"/>
              <a:t> </a:t>
            </a:r>
            <a:r>
              <a:rPr lang="en-US" dirty="0" err="1" smtClean="0"/>
              <a:t>Identifikasi</a:t>
            </a:r>
            <a:r>
              <a:rPr lang="en-US" dirty="0" smtClean="0"/>
              <a:t> </a:t>
            </a:r>
            <a:r>
              <a:rPr lang="en-US" dirty="0" err="1" smtClean="0"/>
              <a:t>Khusus</a:t>
            </a:r>
            <a:endParaRPr lang="id-ID" dirty="0"/>
          </a:p>
        </p:txBody>
      </p:sp>
      <p:sp>
        <p:nvSpPr>
          <p:cNvPr id="3" name="Content Placeholder 2"/>
          <p:cNvSpPr>
            <a:spLocks noGrp="1"/>
          </p:cNvSpPr>
          <p:nvPr>
            <p:ph idx="1"/>
          </p:nvPr>
        </p:nvSpPr>
        <p:spPr/>
        <p:txBody>
          <a:bodyPr/>
          <a:lstStyle/>
          <a:p>
            <a:pPr marL="0" indent="0">
              <a:buNone/>
            </a:pPr>
            <a:r>
              <a:rPr lang="en-US" dirty="0" err="1" smtClean="0"/>
              <a:t>Adalah</a:t>
            </a:r>
            <a:r>
              <a:rPr lang="en-US" dirty="0" smtClean="0"/>
              <a:t> </a:t>
            </a:r>
            <a:r>
              <a:rPr lang="en-US" dirty="0" err="1" smtClean="0"/>
              <a:t>metode</a:t>
            </a:r>
            <a:r>
              <a:rPr lang="en-US" dirty="0" smtClean="0"/>
              <a:t> </a:t>
            </a:r>
            <a:r>
              <a:rPr lang="en-US" dirty="0" err="1" smtClean="0"/>
              <a:t>termudah</a:t>
            </a:r>
            <a:r>
              <a:rPr lang="en-US" dirty="0" smtClean="0"/>
              <a:t> </a:t>
            </a:r>
            <a:r>
              <a:rPr lang="en-US" dirty="0" err="1" smtClean="0"/>
              <a:t>tetapi</a:t>
            </a:r>
            <a:r>
              <a:rPr lang="en-US" dirty="0" smtClean="0"/>
              <a:t> </a:t>
            </a:r>
            <a:r>
              <a:rPr lang="en-US" dirty="0" err="1" smtClean="0"/>
              <a:t>juga</a:t>
            </a:r>
            <a:r>
              <a:rPr lang="en-US" dirty="0" smtClean="0"/>
              <a:t> </a:t>
            </a:r>
            <a:r>
              <a:rPr lang="en-US" dirty="0" err="1" smtClean="0"/>
              <a:t>metode</a:t>
            </a:r>
            <a:r>
              <a:rPr lang="en-US" dirty="0" smtClean="0"/>
              <a:t> yang </a:t>
            </a:r>
            <a:r>
              <a:rPr lang="en-US" dirty="0" err="1" smtClean="0"/>
              <a:t>memakan</a:t>
            </a:r>
            <a:r>
              <a:rPr lang="en-US" dirty="0" smtClean="0"/>
              <a:t> </a:t>
            </a:r>
            <a:r>
              <a:rPr lang="en-US" dirty="0" err="1" smtClean="0"/>
              <a:t>waktu</a:t>
            </a:r>
            <a:r>
              <a:rPr lang="en-US" dirty="0" smtClean="0"/>
              <a:t> lama. </a:t>
            </a:r>
            <a:r>
              <a:rPr lang="en-US" dirty="0" err="1" smtClean="0"/>
              <a:t>Metode</a:t>
            </a:r>
            <a:r>
              <a:rPr lang="en-US" dirty="0" smtClean="0"/>
              <a:t> </a:t>
            </a:r>
            <a:r>
              <a:rPr lang="en-US" dirty="0" err="1" smtClean="0"/>
              <a:t>ini</a:t>
            </a:r>
            <a:r>
              <a:rPr lang="en-US" dirty="0" smtClean="0"/>
              <a:t> </a:t>
            </a:r>
            <a:r>
              <a:rPr lang="en-US" dirty="0" err="1" smtClean="0"/>
              <a:t>mencatat</a:t>
            </a:r>
            <a:r>
              <a:rPr lang="en-US" dirty="0" smtClean="0"/>
              <a:t>  </a:t>
            </a:r>
            <a:r>
              <a:rPr lang="en-US" dirty="0" err="1" smtClean="0"/>
              <a:t>biaya</a:t>
            </a:r>
            <a:r>
              <a:rPr lang="en-US" dirty="0" smtClean="0"/>
              <a:t> </a:t>
            </a:r>
            <a:r>
              <a:rPr lang="en-US" dirty="0" err="1" smtClean="0"/>
              <a:t>pembelian</a:t>
            </a:r>
            <a:r>
              <a:rPr lang="en-US" dirty="0" smtClean="0"/>
              <a:t> </a:t>
            </a:r>
            <a:r>
              <a:rPr lang="en-US" dirty="0" err="1" smtClean="0"/>
              <a:t>setiap</a:t>
            </a:r>
            <a:r>
              <a:rPr lang="en-US" dirty="0" smtClean="0"/>
              <a:t> unit  </a:t>
            </a:r>
            <a:r>
              <a:rPr lang="en-US" dirty="0" err="1" smtClean="0"/>
              <a:t>dan</a:t>
            </a:r>
            <a:r>
              <a:rPr lang="en-US" dirty="0" smtClean="0"/>
              <a:t> </a:t>
            </a:r>
            <a:r>
              <a:rPr lang="en-US" dirty="0" err="1" smtClean="0"/>
              <a:t>kuantitas</a:t>
            </a:r>
            <a:r>
              <a:rPr lang="en-US" dirty="0" smtClean="0"/>
              <a:t> yang </a:t>
            </a:r>
            <a:r>
              <a:rPr lang="en-US" dirty="0" err="1" smtClean="0"/>
              <a:t>digunakan</a:t>
            </a:r>
            <a:r>
              <a:rPr lang="en-US" dirty="0" smtClean="0"/>
              <a:t>. </a:t>
            </a:r>
            <a:r>
              <a:rPr lang="en-US" dirty="0" err="1" smtClean="0"/>
              <a:t>Harga</a:t>
            </a:r>
            <a:r>
              <a:rPr lang="en-US" dirty="0" smtClean="0"/>
              <a:t> </a:t>
            </a:r>
            <a:r>
              <a:rPr lang="en-US" dirty="0" err="1" smtClean="0"/>
              <a:t>pokok</a:t>
            </a:r>
            <a:r>
              <a:rPr lang="en-US" dirty="0" smtClean="0"/>
              <a:t> </a:t>
            </a:r>
            <a:r>
              <a:rPr lang="en-US" dirty="0" err="1" smtClean="0"/>
              <a:t>bahan</a:t>
            </a:r>
            <a:r>
              <a:rPr lang="en-US" dirty="0" smtClean="0"/>
              <a:t> </a:t>
            </a:r>
            <a:r>
              <a:rPr lang="en-US" dirty="0" err="1" smtClean="0"/>
              <a:t>baku</a:t>
            </a:r>
            <a:r>
              <a:rPr lang="en-US" dirty="0" smtClean="0"/>
              <a:t> </a:t>
            </a:r>
            <a:r>
              <a:rPr lang="en-US" dirty="0" err="1" smtClean="0"/>
              <a:t>dihitung</a:t>
            </a:r>
            <a:r>
              <a:rPr lang="en-US" dirty="0" smtClean="0"/>
              <a:t> </a:t>
            </a:r>
            <a:r>
              <a:rPr lang="en-US" dirty="0" err="1" smtClean="0"/>
              <a:t>dengan</a:t>
            </a:r>
            <a:r>
              <a:rPr lang="en-US" dirty="0" smtClean="0"/>
              <a:t> </a:t>
            </a:r>
            <a:r>
              <a:rPr lang="en-US" dirty="0" err="1" smtClean="0"/>
              <a:t>mengalikan</a:t>
            </a:r>
            <a:r>
              <a:rPr lang="en-US" dirty="0" smtClean="0"/>
              <a:t> </a:t>
            </a:r>
            <a:r>
              <a:rPr lang="en-US" dirty="0" err="1" smtClean="0"/>
              <a:t>jumlah</a:t>
            </a:r>
            <a:r>
              <a:rPr lang="en-US" dirty="0"/>
              <a:t> </a:t>
            </a:r>
            <a:r>
              <a:rPr lang="en-US" dirty="0" err="1" smtClean="0"/>
              <a:t>bahan</a:t>
            </a:r>
            <a:r>
              <a:rPr lang="en-US" dirty="0" smtClean="0"/>
              <a:t> yang </a:t>
            </a:r>
            <a:r>
              <a:rPr lang="en-US" dirty="0" err="1" smtClean="0"/>
              <a:t>digunakan</a:t>
            </a:r>
            <a:r>
              <a:rPr lang="en-US" dirty="0" smtClean="0"/>
              <a:t> </a:t>
            </a:r>
            <a:r>
              <a:rPr lang="en-US" dirty="0" err="1" smtClean="0"/>
              <a:t>dengan</a:t>
            </a:r>
            <a:r>
              <a:rPr lang="en-US" dirty="0" smtClean="0"/>
              <a:t> </a:t>
            </a:r>
            <a:r>
              <a:rPr lang="en-US" dirty="0" err="1" smtClean="0"/>
              <a:t>harga</a:t>
            </a:r>
            <a:r>
              <a:rPr lang="en-US" dirty="0" smtClean="0"/>
              <a:t> </a:t>
            </a:r>
            <a:r>
              <a:rPr lang="en-US" dirty="0" err="1" smtClean="0"/>
              <a:t>masing-masing</a:t>
            </a:r>
            <a:r>
              <a:rPr lang="en-US" dirty="0" smtClean="0"/>
              <a:t> </a:t>
            </a:r>
            <a:r>
              <a:rPr lang="en-US" dirty="0" err="1" smtClean="0"/>
              <a:t>bahan</a:t>
            </a:r>
            <a:r>
              <a:rPr lang="en-US" dirty="0" smtClean="0"/>
              <a:t> </a:t>
            </a:r>
            <a:r>
              <a:rPr lang="en-US" dirty="0" err="1" smtClean="0"/>
              <a:t>baku</a:t>
            </a:r>
            <a:r>
              <a:rPr lang="en-US" dirty="0" smtClean="0"/>
              <a:t>. </a:t>
            </a:r>
            <a:r>
              <a:rPr lang="en-US" dirty="0" err="1" smtClean="0"/>
              <a:t>Metode</a:t>
            </a:r>
            <a:r>
              <a:rPr lang="en-US" dirty="0" smtClean="0"/>
              <a:t> </a:t>
            </a:r>
            <a:r>
              <a:rPr lang="en-US" dirty="0" err="1" smtClean="0"/>
              <a:t>ini</a:t>
            </a:r>
            <a:r>
              <a:rPr lang="en-US" dirty="0" smtClean="0"/>
              <a:t> </a:t>
            </a:r>
            <a:r>
              <a:rPr lang="en-US" dirty="0" err="1" smtClean="0"/>
              <a:t>giunakan</a:t>
            </a:r>
            <a:r>
              <a:rPr lang="en-US" dirty="0" smtClean="0"/>
              <a:t> </a:t>
            </a:r>
            <a:r>
              <a:rPr lang="en-US" dirty="0" err="1" smtClean="0"/>
              <a:t>ketika</a:t>
            </a:r>
            <a:r>
              <a:rPr lang="en-US" dirty="0" smtClean="0"/>
              <a:t> </a:t>
            </a:r>
            <a:r>
              <a:rPr lang="en-US" dirty="0" err="1" smtClean="0"/>
              <a:t>terdapat</a:t>
            </a:r>
            <a:r>
              <a:rPr lang="en-US" dirty="0" smtClean="0"/>
              <a:t> </a:t>
            </a:r>
            <a:r>
              <a:rPr lang="en-US" dirty="0" err="1" smtClean="0"/>
              <a:t>bahan</a:t>
            </a:r>
            <a:r>
              <a:rPr lang="en-US" dirty="0" smtClean="0"/>
              <a:t> </a:t>
            </a:r>
            <a:r>
              <a:rPr lang="en-US" dirty="0" err="1" smtClean="0"/>
              <a:t>baku</a:t>
            </a:r>
            <a:r>
              <a:rPr lang="en-US" dirty="0" smtClean="0"/>
              <a:t> yang </a:t>
            </a:r>
            <a:r>
              <a:rPr lang="en-US" dirty="0" err="1" smtClean="0"/>
              <a:t>mahal</a:t>
            </a:r>
            <a:r>
              <a:rPr lang="en-US" dirty="0" smtClean="0"/>
              <a:t> </a:t>
            </a:r>
            <a:r>
              <a:rPr lang="en-US" dirty="0" err="1" smtClean="0"/>
              <a:t>seperti</a:t>
            </a:r>
            <a:r>
              <a:rPr lang="en-US" dirty="0" smtClean="0"/>
              <a:t>, </a:t>
            </a:r>
            <a:r>
              <a:rPr lang="en-US" dirty="0" err="1" smtClean="0"/>
              <a:t>berlian</a:t>
            </a:r>
            <a:r>
              <a:rPr lang="en-US" dirty="0" smtClean="0"/>
              <a:t>.</a:t>
            </a:r>
            <a:endParaRPr lang="id-ID" dirty="0"/>
          </a:p>
        </p:txBody>
      </p:sp>
    </p:spTree>
    <p:extLst>
      <p:ext uri="{BB962C8B-B14F-4D97-AF65-F5344CB8AC3E}">
        <p14:creationId xmlns:p14="http://schemas.microsoft.com/office/powerpoint/2010/main" val="283684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Metode</a:t>
            </a:r>
            <a:r>
              <a:rPr lang="en-US" dirty="0" smtClean="0"/>
              <a:t> Rata-rata </a:t>
            </a:r>
            <a:r>
              <a:rPr lang="en-US" dirty="0" err="1" smtClean="0"/>
              <a:t>Harga</a:t>
            </a:r>
            <a:r>
              <a:rPr lang="en-US" dirty="0" smtClean="0"/>
              <a:t> </a:t>
            </a:r>
            <a:r>
              <a:rPr lang="en-US" dirty="0" err="1" smtClean="0"/>
              <a:t>Pokok</a:t>
            </a:r>
            <a:r>
              <a:rPr lang="en-US" dirty="0" smtClean="0"/>
              <a:t> </a:t>
            </a:r>
            <a:r>
              <a:rPr lang="en-US" dirty="0" err="1" smtClean="0"/>
              <a:t>Bahan</a:t>
            </a:r>
            <a:r>
              <a:rPr lang="en-US" dirty="0" smtClean="0"/>
              <a:t> Baku</a:t>
            </a:r>
            <a:endParaRPr lang="id-ID" dirty="0"/>
          </a:p>
        </p:txBody>
      </p:sp>
      <p:sp>
        <p:nvSpPr>
          <p:cNvPr id="3" name="Content Placeholder 2"/>
          <p:cNvSpPr>
            <a:spLocks noGrp="1"/>
          </p:cNvSpPr>
          <p:nvPr>
            <p:ph idx="1"/>
          </p:nvPr>
        </p:nvSpPr>
        <p:spPr/>
        <p:txBody>
          <a:bodyPr/>
          <a:lstStyle/>
          <a:p>
            <a:pPr marL="0" indent="0">
              <a:buNone/>
            </a:pPr>
            <a:r>
              <a:rPr lang="en-US" dirty="0" err="1" smtClean="0"/>
              <a:t>Digunakan</a:t>
            </a:r>
            <a:r>
              <a:rPr lang="en-US" dirty="0" smtClean="0"/>
              <a:t> </a:t>
            </a:r>
            <a:r>
              <a:rPr lang="en-US" dirty="0" err="1" smtClean="0"/>
              <a:t>ketika</a:t>
            </a:r>
            <a:r>
              <a:rPr lang="en-US" dirty="0" smtClean="0"/>
              <a:t> </a:t>
            </a:r>
            <a:r>
              <a:rPr lang="en-US" dirty="0" err="1" smtClean="0"/>
              <a:t>terdapat</a:t>
            </a:r>
            <a:r>
              <a:rPr lang="en-US" dirty="0" smtClean="0"/>
              <a:t> </a:t>
            </a:r>
            <a:r>
              <a:rPr lang="en-US" dirty="0" err="1" smtClean="0"/>
              <a:t>bahan</a:t>
            </a:r>
            <a:r>
              <a:rPr lang="en-US" dirty="0" smtClean="0"/>
              <a:t> </a:t>
            </a:r>
            <a:r>
              <a:rPr lang="en-US" dirty="0" err="1" smtClean="0"/>
              <a:t>baku</a:t>
            </a:r>
            <a:r>
              <a:rPr lang="en-US" dirty="0" smtClean="0"/>
              <a:t> yang </a:t>
            </a:r>
            <a:r>
              <a:rPr lang="en-US" dirty="0" err="1" smtClean="0"/>
              <a:t>satuannya</a:t>
            </a:r>
            <a:r>
              <a:rPr lang="en-US" dirty="0"/>
              <a:t> </a:t>
            </a:r>
            <a:r>
              <a:rPr lang="en-US" dirty="0" err="1" smtClean="0"/>
              <a:t>sangat</a:t>
            </a:r>
            <a:r>
              <a:rPr lang="en-US" dirty="0" smtClean="0"/>
              <a:t> </a:t>
            </a:r>
            <a:r>
              <a:rPr lang="en-US" dirty="0" err="1" smtClean="0"/>
              <a:t>kecil</a:t>
            </a:r>
            <a:r>
              <a:rPr lang="en-US" dirty="0" smtClean="0"/>
              <a:t>, </a:t>
            </a:r>
            <a:r>
              <a:rPr lang="en-US" dirty="0" err="1" smtClean="0"/>
              <a:t>contoh</a:t>
            </a:r>
            <a:r>
              <a:rPr lang="en-US" dirty="0" smtClean="0"/>
              <a:t> : </a:t>
            </a:r>
            <a:r>
              <a:rPr lang="en-US" dirty="0" err="1" smtClean="0"/>
              <a:t>minyak</a:t>
            </a:r>
            <a:r>
              <a:rPr lang="en-US" dirty="0" smtClean="0"/>
              <a:t>. Ada 2 </a:t>
            </a:r>
            <a:r>
              <a:rPr lang="en-US" dirty="0" err="1" smtClean="0"/>
              <a:t>metode</a:t>
            </a:r>
            <a:r>
              <a:rPr lang="en-US" dirty="0" smtClean="0"/>
              <a:t> </a:t>
            </a:r>
            <a:r>
              <a:rPr lang="en-US" dirty="0" err="1" smtClean="0"/>
              <a:t>dalam</a:t>
            </a:r>
            <a:r>
              <a:rPr lang="en-US" dirty="0" smtClean="0"/>
              <a:t> </a:t>
            </a:r>
            <a:r>
              <a:rPr lang="en-US" dirty="0" err="1" smtClean="0"/>
              <a:t>menghitung</a:t>
            </a:r>
            <a:r>
              <a:rPr lang="en-US" dirty="0" smtClean="0"/>
              <a:t> Rata-rata </a:t>
            </a:r>
            <a:r>
              <a:rPr lang="en-US" dirty="0" err="1" smtClean="0"/>
              <a:t>Harga</a:t>
            </a:r>
            <a:r>
              <a:rPr lang="en-US" dirty="0" smtClean="0"/>
              <a:t> </a:t>
            </a:r>
            <a:r>
              <a:rPr lang="en-US" dirty="0" err="1" smtClean="0"/>
              <a:t>Pokok</a:t>
            </a:r>
            <a:r>
              <a:rPr lang="en-US" dirty="0" smtClean="0"/>
              <a:t> </a:t>
            </a:r>
            <a:r>
              <a:rPr lang="en-US" dirty="0" err="1" smtClean="0"/>
              <a:t>Bahan</a:t>
            </a:r>
            <a:r>
              <a:rPr lang="en-US" dirty="0" smtClean="0"/>
              <a:t> Baku :</a:t>
            </a:r>
          </a:p>
          <a:p>
            <a:pPr marL="457200" indent="-457200">
              <a:buFont typeface="+mj-lt"/>
              <a:buAutoNum type="arabicPeriod"/>
            </a:pPr>
            <a:r>
              <a:rPr lang="en-US" dirty="0" smtClean="0"/>
              <a:t>Rata-rata </a:t>
            </a:r>
            <a:r>
              <a:rPr lang="en-US" dirty="0" err="1" smtClean="0"/>
              <a:t>Sederhana</a:t>
            </a:r>
            <a:endParaRPr lang="en-US" dirty="0" smtClean="0"/>
          </a:p>
          <a:p>
            <a:pPr marL="457200" indent="-457200">
              <a:buFont typeface="+mj-lt"/>
              <a:buAutoNum type="arabicPeriod"/>
            </a:pPr>
            <a:r>
              <a:rPr lang="en-US" dirty="0" smtClean="0"/>
              <a:t>Rata-rata </a:t>
            </a:r>
            <a:r>
              <a:rPr lang="en-US" dirty="0" err="1" smtClean="0"/>
              <a:t>tertimbang</a:t>
            </a:r>
            <a:endParaRPr lang="id-ID" dirty="0"/>
          </a:p>
        </p:txBody>
      </p:sp>
    </p:spTree>
    <p:extLst>
      <p:ext uri="{BB962C8B-B14F-4D97-AF65-F5344CB8AC3E}">
        <p14:creationId xmlns:p14="http://schemas.microsoft.com/office/powerpoint/2010/main" val="3864171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Rata-rata </a:t>
            </a:r>
            <a:r>
              <a:rPr lang="en-US" dirty="0" err="1" smtClean="0"/>
              <a:t>Sederhana</a:t>
            </a:r>
            <a:endParaRPr lang="id-ID" dirty="0"/>
          </a:p>
        </p:txBody>
      </p:sp>
      <p:sp>
        <p:nvSpPr>
          <p:cNvPr id="3" name="Content Placeholder 2"/>
          <p:cNvSpPr>
            <a:spLocks noGrp="1"/>
          </p:cNvSpPr>
          <p:nvPr>
            <p:ph idx="1"/>
          </p:nvPr>
        </p:nvSpPr>
        <p:spPr/>
        <p:txBody>
          <a:bodyPr/>
          <a:lstStyle/>
          <a:p>
            <a:pPr marL="0" indent="0">
              <a:buNone/>
            </a:pPr>
            <a:r>
              <a:rPr lang="en-US" dirty="0" err="1" smtClean="0"/>
              <a:t>Dalam</a:t>
            </a:r>
            <a:r>
              <a:rPr lang="en-US" dirty="0" smtClean="0"/>
              <a:t> </a:t>
            </a:r>
            <a:r>
              <a:rPr lang="en-US" dirty="0" err="1" smtClean="0"/>
              <a:t>metode</a:t>
            </a:r>
            <a:r>
              <a:rPr lang="en-US" dirty="0" smtClean="0"/>
              <a:t> </a:t>
            </a:r>
            <a:r>
              <a:rPr lang="en-US" dirty="0" err="1" smtClean="0"/>
              <a:t>ini</a:t>
            </a:r>
            <a:r>
              <a:rPr lang="en-US" dirty="0" smtClean="0"/>
              <a:t> </a:t>
            </a:r>
            <a:r>
              <a:rPr lang="en-US" dirty="0" err="1" smtClean="0"/>
              <a:t>harga</a:t>
            </a:r>
            <a:r>
              <a:rPr lang="en-US" dirty="0" smtClean="0"/>
              <a:t> </a:t>
            </a:r>
            <a:r>
              <a:rPr lang="en-US" dirty="0" err="1" smtClean="0"/>
              <a:t>semua</a:t>
            </a:r>
            <a:r>
              <a:rPr lang="en-US" dirty="0" smtClean="0"/>
              <a:t> unit </a:t>
            </a:r>
            <a:r>
              <a:rPr lang="en-US" dirty="0" err="1" smtClean="0"/>
              <a:t>pembelian</a:t>
            </a:r>
            <a:r>
              <a:rPr lang="en-US" dirty="0" smtClean="0"/>
              <a:t> </a:t>
            </a:r>
            <a:r>
              <a:rPr lang="en-US" dirty="0" err="1" smtClean="0"/>
              <a:t>dijumlahkan</a:t>
            </a:r>
            <a:r>
              <a:rPr lang="en-US" dirty="0" smtClean="0"/>
              <a:t> </a:t>
            </a:r>
            <a:r>
              <a:rPr lang="en-US" dirty="0" err="1" smtClean="0"/>
              <a:t>dan</a:t>
            </a:r>
            <a:r>
              <a:rPr lang="en-US" dirty="0" smtClean="0"/>
              <a:t> </a:t>
            </a:r>
            <a:r>
              <a:rPr lang="en-US" dirty="0" err="1" smtClean="0"/>
              <a:t>dibagi</a:t>
            </a:r>
            <a:r>
              <a:rPr lang="en-US" dirty="0" smtClean="0"/>
              <a:t> </a:t>
            </a:r>
            <a:r>
              <a:rPr lang="en-US" dirty="0" err="1" smtClean="0"/>
              <a:t>dengan</a:t>
            </a:r>
            <a:r>
              <a:rPr lang="en-US" dirty="0" smtClean="0"/>
              <a:t> total </a:t>
            </a:r>
            <a:r>
              <a:rPr lang="en-US" dirty="0" err="1" smtClean="0"/>
              <a:t>pembelian</a:t>
            </a:r>
            <a:r>
              <a:rPr lang="en-US" dirty="0" smtClean="0"/>
              <a:t>. </a:t>
            </a:r>
            <a:r>
              <a:rPr lang="en-US" dirty="0" err="1" smtClean="0"/>
              <a:t>Maka</a:t>
            </a:r>
            <a:r>
              <a:rPr lang="en-US" dirty="0" smtClean="0"/>
              <a:t> </a:t>
            </a:r>
            <a:r>
              <a:rPr lang="en-US" dirty="0" err="1" smtClean="0"/>
              <a:t>akan</a:t>
            </a:r>
            <a:r>
              <a:rPr lang="en-US" dirty="0" smtClean="0"/>
              <a:t> </a:t>
            </a:r>
            <a:r>
              <a:rPr lang="en-US" dirty="0" err="1" smtClean="0"/>
              <a:t>ditemukan</a:t>
            </a:r>
            <a:r>
              <a:rPr lang="en-US" dirty="0" smtClean="0"/>
              <a:t> </a:t>
            </a:r>
            <a:r>
              <a:rPr lang="en-US" dirty="0" err="1" smtClean="0"/>
              <a:t>hasilnya</a:t>
            </a:r>
            <a:r>
              <a:rPr lang="en-US" dirty="0" smtClean="0"/>
              <a:t>. </a:t>
            </a:r>
            <a:r>
              <a:rPr lang="en-US" dirty="0" err="1" smtClean="0"/>
              <a:t>Setelah</a:t>
            </a:r>
            <a:r>
              <a:rPr lang="en-US" dirty="0" smtClean="0"/>
              <a:t> </a:t>
            </a:r>
            <a:r>
              <a:rPr lang="en-US" dirty="0" err="1" smtClean="0"/>
              <a:t>itu</a:t>
            </a:r>
            <a:r>
              <a:rPr lang="en-US" dirty="0" smtClean="0"/>
              <a:t> </a:t>
            </a:r>
            <a:r>
              <a:rPr lang="en-US" dirty="0" err="1" smtClean="0"/>
              <a:t>dapat</a:t>
            </a:r>
            <a:r>
              <a:rPr lang="en-US" dirty="0" smtClean="0"/>
              <a:t> </a:t>
            </a:r>
            <a:r>
              <a:rPr lang="en-US" dirty="0" err="1" smtClean="0"/>
              <a:t>ditemukan</a:t>
            </a:r>
            <a:r>
              <a:rPr lang="en-US" dirty="0" smtClean="0"/>
              <a:t> </a:t>
            </a:r>
            <a:r>
              <a:rPr lang="en-US" dirty="0" err="1" smtClean="0"/>
              <a:t>Persediaan</a:t>
            </a:r>
            <a:r>
              <a:rPr lang="en-US" dirty="0" smtClean="0"/>
              <a:t> </a:t>
            </a:r>
            <a:r>
              <a:rPr lang="en-US" dirty="0" err="1" smtClean="0"/>
              <a:t>barang</a:t>
            </a:r>
            <a:r>
              <a:rPr lang="en-US" dirty="0" smtClean="0"/>
              <a:t> </a:t>
            </a:r>
            <a:r>
              <a:rPr lang="en-US" dirty="0" err="1" smtClean="0"/>
              <a:t>dagang</a:t>
            </a:r>
            <a:r>
              <a:rPr lang="en-US" dirty="0" smtClean="0"/>
              <a:t> </a:t>
            </a:r>
            <a:r>
              <a:rPr lang="en-US" dirty="0" err="1" smtClean="0"/>
              <a:t>akhir</a:t>
            </a:r>
            <a:r>
              <a:rPr lang="en-US" dirty="0" smtClean="0"/>
              <a:t> </a:t>
            </a:r>
            <a:r>
              <a:rPr lang="en-US" dirty="0" err="1" smtClean="0"/>
              <a:t>dengan</a:t>
            </a:r>
            <a:r>
              <a:rPr lang="en-US" dirty="0" smtClean="0"/>
              <a:t> </a:t>
            </a:r>
            <a:r>
              <a:rPr lang="en-US" dirty="0" err="1" smtClean="0"/>
              <a:t>mengalikan</a:t>
            </a:r>
            <a:r>
              <a:rPr lang="en-US" dirty="0" smtClean="0"/>
              <a:t> </a:t>
            </a:r>
            <a:r>
              <a:rPr lang="en-US" dirty="0" err="1" smtClean="0"/>
              <a:t>jumlah</a:t>
            </a:r>
            <a:r>
              <a:rPr lang="en-US" dirty="0" smtClean="0"/>
              <a:t> </a:t>
            </a:r>
            <a:r>
              <a:rPr lang="en-US" dirty="0" err="1" smtClean="0"/>
              <a:t>barang</a:t>
            </a:r>
            <a:r>
              <a:rPr lang="en-US" dirty="0" smtClean="0"/>
              <a:t> yang </a:t>
            </a:r>
            <a:r>
              <a:rPr lang="en-US" dirty="0" err="1" smtClean="0"/>
              <a:t>masih</a:t>
            </a:r>
            <a:r>
              <a:rPr lang="en-US" dirty="0" smtClean="0"/>
              <a:t> </a:t>
            </a:r>
            <a:r>
              <a:rPr lang="en-US" dirty="0" err="1" smtClean="0"/>
              <a:t>tersedia</a:t>
            </a:r>
            <a:r>
              <a:rPr lang="en-US" dirty="0" smtClean="0"/>
              <a:t> di </a:t>
            </a:r>
            <a:r>
              <a:rPr lang="en-US" dirty="0" err="1" smtClean="0"/>
              <a:t>akhir</a:t>
            </a:r>
            <a:r>
              <a:rPr lang="en-US" dirty="0" smtClean="0"/>
              <a:t> </a:t>
            </a:r>
            <a:r>
              <a:rPr lang="en-US" dirty="0" err="1" smtClean="0"/>
              <a:t>periode</a:t>
            </a:r>
            <a:r>
              <a:rPr lang="en-US" dirty="0" smtClean="0"/>
              <a:t> </a:t>
            </a:r>
            <a:r>
              <a:rPr lang="en-US" dirty="0" err="1" smtClean="0"/>
              <a:t>dengan</a:t>
            </a:r>
            <a:r>
              <a:rPr lang="en-US" dirty="0" smtClean="0"/>
              <a:t> rata-rata </a:t>
            </a:r>
            <a:r>
              <a:rPr lang="en-US" dirty="0" err="1" smtClean="0"/>
              <a:t>sederhana</a:t>
            </a:r>
            <a:r>
              <a:rPr lang="en-US" dirty="0" smtClean="0"/>
              <a:t> </a:t>
            </a:r>
            <a:r>
              <a:rPr lang="en-US" dirty="0" err="1" smtClean="0"/>
              <a:t>tadi</a:t>
            </a:r>
            <a:r>
              <a:rPr lang="en-US" dirty="0" smtClean="0"/>
              <a:t>.</a:t>
            </a:r>
            <a:endParaRPr lang="id-ID" dirty="0"/>
          </a:p>
        </p:txBody>
      </p:sp>
    </p:spTree>
    <p:extLst>
      <p:ext uri="{BB962C8B-B14F-4D97-AF65-F5344CB8AC3E}">
        <p14:creationId xmlns:p14="http://schemas.microsoft.com/office/powerpoint/2010/main" val="984772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Rata-rata </a:t>
            </a:r>
            <a:r>
              <a:rPr lang="en-US" dirty="0" err="1" smtClean="0"/>
              <a:t>Tertimbang</a:t>
            </a:r>
            <a:r>
              <a:rPr lang="en-US" dirty="0" smtClean="0"/>
              <a:t> </a:t>
            </a:r>
            <a:endParaRPr lang="id-ID" dirty="0"/>
          </a:p>
        </p:txBody>
      </p:sp>
      <p:sp>
        <p:nvSpPr>
          <p:cNvPr id="3" name="Content Placeholder 2"/>
          <p:cNvSpPr>
            <a:spLocks noGrp="1"/>
          </p:cNvSpPr>
          <p:nvPr>
            <p:ph idx="1"/>
          </p:nvPr>
        </p:nvSpPr>
        <p:spPr/>
        <p:txBody>
          <a:bodyPr/>
          <a:lstStyle/>
          <a:p>
            <a:pPr marL="0" indent="0">
              <a:buNone/>
            </a:pPr>
            <a:r>
              <a:rPr lang="en-US" dirty="0" smtClean="0"/>
              <a:t>Rata-rata </a:t>
            </a:r>
            <a:r>
              <a:rPr lang="en-US" dirty="0" err="1" smtClean="0"/>
              <a:t>tertimbang</a:t>
            </a:r>
            <a:r>
              <a:rPr lang="en-US" dirty="0" smtClean="0"/>
              <a:t> </a:t>
            </a:r>
            <a:r>
              <a:rPr lang="en-US" dirty="0" err="1" smtClean="0"/>
              <a:t>diperoleh</a:t>
            </a:r>
            <a:r>
              <a:rPr lang="en-US" dirty="0" smtClean="0"/>
              <a:t> </a:t>
            </a:r>
            <a:r>
              <a:rPr lang="en-US" dirty="0" err="1" smtClean="0"/>
              <a:t>dengan</a:t>
            </a:r>
            <a:r>
              <a:rPr lang="en-US" dirty="0" smtClean="0"/>
              <a:t> </a:t>
            </a:r>
            <a:r>
              <a:rPr lang="en-US" dirty="0" err="1" smtClean="0"/>
              <a:t>mengalikan</a:t>
            </a:r>
            <a:r>
              <a:rPr lang="en-US" dirty="0" smtClean="0"/>
              <a:t> </a:t>
            </a:r>
            <a:r>
              <a:rPr lang="en-US" dirty="0" err="1" smtClean="0"/>
              <a:t>terlebih</a:t>
            </a:r>
            <a:r>
              <a:rPr lang="en-US" dirty="0" smtClean="0"/>
              <a:t> </a:t>
            </a:r>
            <a:r>
              <a:rPr lang="en-US" dirty="0" err="1" smtClean="0"/>
              <a:t>dahulu</a:t>
            </a:r>
            <a:r>
              <a:rPr lang="en-US" dirty="0" smtClean="0"/>
              <a:t>  </a:t>
            </a:r>
            <a:r>
              <a:rPr lang="en-US" dirty="0" err="1" smtClean="0"/>
              <a:t>setiap</a:t>
            </a:r>
            <a:r>
              <a:rPr lang="en-US" dirty="0" smtClean="0"/>
              <a:t> </a:t>
            </a:r>
            <a:r>
              <a:rPr lang="en-US" dirty="0" err="1" smtClean="0"/>
              <a:t>harga</a:t>
            </a:r>
            <a:r>
              <a:rPr lang="en-US" dirty="0" smtClean="0"/>
              <a:t> </a:t>
            </a:r>
            <a:r>
              <a:rPr lang="en-US" dirty="0" err="1" smtClean="0"/>
              <a:t>pembelian</a:t>
            </a:r>
            <a:r>
              <a:rPr lang="en-US" dirty="0" smtClean="0"/>
              <a:t> </a:t>
            </a:r>
            <a:r>
              <a:rPr lang="en-US" dirty="0" err="1" smtClean="0"/>
              <a:t>dengan</a:t>
            </a:r>
            <a:r>
              <a:rPr lang="en-US" dirty="0" smtClean="0"/>
              <a:t> </a:t>
            </a:r>
            <a:r>
              <a:rPr lang="en-US" dirty="0" err="1" smtClean="0"/>
              <a:t>jumlah</a:t>
            </a:r>
            <a:r>
              <a:rPr lang="en-US" dirty="0" smtClean="0"/>
              <a:t> unit </a:t>
            </a:r>
            <a:r>
              <a:rPr lang="en-US" dirty="0" err="1" smtClean="0"/>
              <a:t>pembelian</a:t>
            </a:r>
            <a:r>
              <a:rPr lang="en-US" dirty="0" smtClean="0"/>
              <a:t>. </a:t>
            </a:r>
            <a:r>
              <a:rPr lang="en-US" dirty="0" err="1" smtClean="0"/>
              <a:t>Hasil</a:t>
            </a:r>
            <a:r>
              <a:rPr lang="en-US" dirty="0" smtClean="0"/>
              <a:t> </a:t>
            </a:r>
            <a:r>
              <a:rPr lang="en-US" dirty="0" err="1" smtClean="0"/>
              <a:t>penjumlahan</a:t>
            </a:r>
            <a:r>
              <a:rPr lang="en-US" dirty="0" smtClean="0"/>
              <a:t> </a:t>
            </a:r>
            <a:r>
              <a:rPr lang="en-US" dirty="0" err="1" smtClean="0"/>
              <a:t>tersebut</a:t>
            </a:r>
            <a:r>
              <a:rPr lang="en-US" dirty="0" smtClean="0"/>
              <a:t> </a:t>
            </a:r>
            <a:r>
              <a:rPr lang="en-US" dirty="0" err="1" smtClean="0"/>
              <a:t>kemudian</a:t>
            </a:r>
            <a:r>
              <a:rPr lang="en-US" dirty="0" smtClean="0"/>
              <a:t> </a:t>
            </a:r>
            <a:r>
              <a:rPr lang="en-US" dirty="0" err="1" smtClean="0"/>
              <a:t>dibagi</a:t>
            </a:r>
            <a:r>
              <a:rPr lang="en-US" dirty="0" smtClean="0"/>
              <a:t> </a:t>
            </a:r>
            <a:r>
              <a:rPr lang="en-US" dirty="0" err="1" smtClean="0"/>
              <a:t>dengan</a:t>
            </a:r>
            <a:r>
              <a:rPr lang="en-US" dirty="0" smtClean="0"/>
              <a:t> total </a:t>
            </a:r>
            <a:r>
              <a:rPr lang="en-US" dirty="0" err="1" smtClean="0"/>
              <a:t>barang</a:t>
            </a:r>
            <a:r>
              <a:rPr lang="en-US" dirty="0" smtClean="0"/>
              <a:t> yang </a:t>
            </a:r>
            <a:r>
              <a:rPr lang="en-US" dirty="0" err="1" smtClean="0"/>
              <a:t>tersedia</a:t>
            </a:r>
            <a:r>
              <a:rPr lang="en-US" dirty="0" smtClean="0"/>
              <a:t> </a:t>
            </a:r>
            <a:r>
              <a:rPr lang="en-US" dirty="0" err="1" smtClean="0"/>
              <a:t>untuk</a:t>
            </a:r>
            <a:r>
              <a:rPr lang="en-US" dirty="0" smtClean="0"/>
              <a:t> </a:t>
            </a:r>
            <a:r>
              <a:rPr lang="en-US" dirty="0" err="1" smtClean="0"/>
              <a:t>dijual</a:t>
            </a:r>
            <a:r>
              <a:rPr lang="en-US" dirty="0" smtClean="0"/>
              <a:t>. </a:t>
            </a:r>
            <a:r>
              <a:rPr lang="en-US" dirty="0" err="1" smtClean="0"/>
              <a:t>Untuk</a:t>
            </a:r>
            <a:r>
              <a:rPr lang="en-US" dirty="0" smtClean="0"/>
              <a:t> </a:t>
            </a:r>
            <a:r>
              <a:rPr lang="en-US" dirty="0" err="1" smtClean="0"/>
              <a:t>menghitung</a:t>
            </a:r>
            <a:r>
              <a:rPr lang="en-US" dirty="0" smtClean="0"/>
              <a:t> </a:t>
            </a:r>
            <a:r>
              <a:rPr lang="en-US" dirty="0" err="1" smtClean="0"/>
              <a:t>persediaan</a:t>
            </a:r>
            <a:r>
              <a:rPr lang="en-US" dirty="0" smtClean="0"/>
              <a:t> </a:t>
            </a:r>
            <a:r>
              <a:rPr lang="en-US" dirty="0" err="1" smtClean="0"/>
              <a:t>akhir</a:t>
            </a:r>
            <a:r>
              <a:rPr lang="en-US" dirty="0" smtClean="0"/>
              <a:t>, </a:t>
            </a:r>
            <a:r>
              <a:rPr lang="en-US" dirty="0" err="1" smtClean="0"/>
              <a:t>dapat</a:t>
            </a:r>
            <a:r>
              <a:rPr lang="en-US" dirty="0" smtClean="0"/>
              <a:t> </a:t>
            </a:r>
            <a:r>
              <a:rPr lang="en-US" dirty="0" err="1" smtClean="0"/>
              <a:t>dihitunng</a:t>
            </a:r>
            <a:r>
              <a:rPr lang="en-US" dirty="0" smtClean="0"/>
              <a:t> </a:t>
            </a:r>
            <a:r>
              <a:rPr lang="en-US" dirty="0" err="1" smtClean="0"/>
              <a:t>dengan</a:t>
            </a:r>
            <a:r>
              <a:rPr lang="en-US" dirty="0" smtClean="0"/>
              <a:t> </a:t>
            </a:r>
            <a:r>
              <a:rPr lang="en-US" dirty="0" err="1" smtClean="0"/>
              <a:t>mengalikan</a:t>
            </a:r>
            <a:r>
              <a:rPr lang="en-US" dirty="0" smtClean="0"/>
              <a:t> </a:t>
            </a:r>
            <a:r>
              <a:rPr lang="en-US" dirty="0" err="1" smtClean="0"/>
              <a:t>jumlah</a:t>
            </a:r>
            <a:r>
              <a:rPr lang="en-US" dirty="0" smtClean="0"/>
              <a:t> unit yang </a:t>
            </a:r>
            <a:r>
              <a:rPr lang="en-US" dirty="0" err="1" smtClean="0"/>
              <a:t>masih</a:t>
            </a:r>
            <a:r>
              <a:rPr lang="en-US" dirty="0" smtClean="0"/>
              <a:t> </a:t>
            </a:r>
            <a:r>
              <a:rPr lang="en-US" dirty="0" err="1" smtClean="0"/>
              <a:t>tersisa</a:t>
            </a:r>
            <a:r>
              <a:rPr lang="en-US" dirty="0" smtClean="0"/>
              <a:t> </a:t>
            </a:r>
            <a:r>
              <a:rPr lang="en-US" dirty="0" err="1" smtClean="0"/>
              <a:t>pada</a:t>
            </a:r>
            <a:r>
              <a:rPr lang="en-US" dirty="0" smtClean="0"/>
              <a:t> </a:t>
            </a:r>
            <a:r>
              <a:rPr lang="en-US" dirty="0" err="1" smtClean="0"/>
              <a:t>akhir</a:t>
            </a:r>
            <a:r>
              <a:rPr lang="en-US" dirty="0" smtClean="0"/>
              <a:t> </a:t>
            </a:r>
            <a:r>
              <a:rPr lang="en-US" dirty="0" err="1" smtClean="0"/>
              <a:t>periode</a:t>
            </a:r>
            <a:r>
              <a:rPr lang="en-US" dirty="0" smtClean="0"/>
              <a:t> </a:t>
            </a:r>
            <a:r>
              <a:rPr lang="en-US" dirty="0" err="1" smtClean="0"/>
              <a:t>dengan</a:t>
            </a:r>
            <a:r>
              <a:rPr lang="en-US" dirty="0" smtClean="0"/>
              <a:t> </a:t>
            </a:r>
            <a:r>
              <a:rPr lang="en-US" dirty="0" err="1" smtClean="0"/>
              <a:t>hasil</a:t>
            </a:r>
            <a:r>
              <a:rPr lang="en-US" dirty="0" smtClean="0"/>
              <a:t> </a:t>
            </a:r>
            <a:r>
              <a:rPr lang="en-US" dirty="0" err="1" smtClean="0"/>
              <a:t>metode</a:t>
            </a:r>
            <a:r>
              <a:rPr lang="en-US" dirty="0" smtClean="0"/>
              <a:t> rata-rata </a:t>
            </a:r>
            <a:r>
              <a:rPr lang="en-US" dirty="0" err="1" smtClean="0"/>
              <a:t>tertimbang</a:t>
            </a:r>
            <a:r>
              <a:rPr lang="en-US" dirty="0" smtClean="0"/>
              <a:t>.</a:t>
            </a:r>
            <a:endParaRPr lang="id-ID" dirty="0"/>
          </a:p>
        </p:txBody>
      </p:sp>
    </p:spTree>
    <p:extLst>
      <p:ext uri="{BB962C8B-B14F-4D97-AF65-F5344CB8AC3E}">
        <p14:creationId xmlns:p14="http://schemas.microsoft.com/office/powerpoint/2010/main" val="977475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First-In, First Out</a:t>
            </a:r>
            <a:endParaRPr lang="id-ID" dirty="0"/>
          </a:p>
        </p:txBody>
      </p:sp>
      <p:sp>
        <p:nvSpPr>
          <p:cNvPr id="3" name="Content Placeholder 2"/>
          <p:cNvSpPr>
            <a:spLocks noGrp="1"/>
          </p:cNvSpPr>
          <p:nvPr>
            <p:ph idx="1"/>
          </p:nvPr>
        </p:nvSpPr>
        <p:spPr/>
        <p:txBody>
          <a:bodyPr/>
          <a:lstStyle/>
          <a:p>
            <a:pPr marL="0" indent="0">
              <a:buNone/>
            </a:pPr>
            <a:r>
              <a:rPr lang="en-US" dirty="0" err="1" smtClean="0"/>
              <a:t>Dalam</a:t>
            </a:r>
            <a:r>
              <a:rPr lang="en-US" dirty="0" smtClean="0"/>
              <a:t> </a:t>
            </a:r>
            <a:r>
              <a:rPr lang="en-US" dirty="0" err="1" smtClean="0"/>
              <a:t>semua</a:t>
            </a:r>
            <a:r>
              <a:rPr lang="en-US" dirty="0" smtClean="0"/>
              <a:t> </a:t>
            </a:r>
            <a:r>
              <a:rPr lang="en-US" dirty="0" err="1" smtClean="0"/>
              <a:t>kondisi</a:t>
            </a:r>
            <a:r>
              <a:rPr lang="en-US" dirty="0" smtClean="0"/>
              <a:t>, </a:t>
            </a:r>
            <a:r>
              <a:rPr lang="en-US" dirty="0" err="1" smtClean="0"/>
              <a:t>semua</a:t>
            </a:r>
            <a:r>
              <a:rPr lang="en-US" dirty="0" smtClean="0"/>
              <a:t> </a:t>
            </a:r>
            <a:r>
              <a:rPr lang="en-US" dirty="0" err="1" smtClean="0"/>
              <a:t>bahan</a:t>
            </a:r>
            <a:r>
              <a:rPr lang="en-US" dirty="0" smtClean="0"/>
              <a:t> </a:t>
            </a:r>
            <a:r>
              <a:rPr lang="en-US" dirty="0" err="1" smtClean="0"/>
              <a:t>baku</a:t>
            </a:r>
            <a:r>
              <a:rPr lang="en-US" dirty="0" smtClean="0"/>
              <a:t> yang </a:t>
            </a:r>
            <a:r>
              <a:rPr lang="en-US" dirty="0" err="1" smtClean="0"/>
              <a:t>diterima</a:t>
            </a:r>
            <a:r>
              <a:rPr lang="en-US" dirty="0" smtClean="0"/>
              <a:t> </a:t>
            </a:r>
            <a:r>
              <a:rPr lang="en-US" dirty="0" err="1" smtClean="0"/>
              <a:t>pertama</a:t>
            </a:r>
            <a:r>
              <a:rPr lang="en-US" dirty="0" smtClean="0"/>
              <a:t> kali </a:t>
            </a:r>
            <a:r>
              <a:rPr lang="en-US" dirty="0" err="1" smtClean="0"/>
              <a:t>maka</a:t>
            </a:r>
            <a:r>
              <a:rPr lang="en-US" dirty="0" smtClean="0"/>
              <a:t> </a:t>
            </a:r>
            <a:r>
              <a:rPr lang="en-US" dirty="0" err="1" smtClean="0"/>
              <a:t>akan</a:t>
            </a:r>
            <a:r>
              <a:rPr lang="en-US" dirty="0" smtClean="0"/>
              <a:t> </a:t>
            </a:r>
            <a:r>
              <a:rPr lang="en-US" dirty="0" err="1" smtClean="0"/>
              <a:t>dijual</a:t>
            </a:r>
            <a:r>
              <a:rPr lang="en-US" dirty="0" smtClean="0"/>
              <a:t> </a:t>
            </a:r>
            <a:r>
              <a:rPr lang="en-US" dirty="0" err="1" smtClean="0"/>
              <a:t>pertama</a:t>
            </a:r>
            <a:r>
              <a:rPr lang="en-US" dirty="0" smtClean="0"/>
              <a:t> kali . </a:t>
            </a:r>
            <a:r>
              <a:rPr lang="en-US" dirty="0" err="1" smtClean="0"/>
              <a:t>Ini</a:t>
            </a:r>
            <a:r>
              <a:rPr lang="en-US" dirty="0" smtClean="0"/>
              <a:t> </a:t>
            </a:r>
            <a:r>
              <a:rPr lang="en-US" dirty="0" err="1" smtClean="0"/>
              <a:t>digunakan</a:t>
            </a:r>
            <a:r>
              <a:rPr lang="en-US" dirty="0" smtClean="0"/>
              <a:t> </a:t>
            </a:r>
            <a:r>
              <a:rPr lang="en-US" dirty="0" err="1" smtClean="0"/>
              <a:t>ketika</a:t>
            </a:r>
            <a:r>
              <a:rPr lang="en-US" dirty="0" smtClean="0"/>
              <a:t> </a:t>
            </a:r>
            <a:r>
              <a:rPr lang="en-US" dirty="0" err="1" smtClean="0"/>
              <a:t>terdapat</a:t>
            </a:r>
            <a:r>
              <a:rPr lang="en-US" dirty="0" smtClean="0"/>
              <a:t> </a:t>
            </a:r>
            <a:r>
              <a:rPr lang="en-US" dirty="0" err="1" smtClean="0"/>
              <a:t>barang</a:t>
            </a:r>
            <a:r>
              <a:rPr lang="en-US" dirty="0" smtClean="0"/>
              <a:t> </a:t>
            </a:r>
            <a:r>
              <a:rPr lang="en-US" dirty="0" err="1" smtClean="0"/>
              <a:t>cepat</a:t>
            </a:r>
            <a:r>
              <a:rPr lang="en-US" dirty="0" smtClean="0"/>
              <a:t> </a:t>
            </a:r>
            <a:r>
              <a:rPr lang="en-US" dirty="0" err="1" smtClean="0"/>
              <a:t>kadaluarsa</a:t>
            </a:r>
            <a:r>
              <a:rPr lang="en-US" dirty="0" smtClean="0"/>
              <a:t>, </a:t>
            </a:r>
            <a:r>
              <a:rPr lang="en-US" dirty="0" err="1" smtClean="0"/>
              <a:t>seperti</a:t>
            </a:r>
            <a:r>
              <a:rPr lang="en-US" dirty="0" smtClean="0"/>
              <a:t> </a:t>
            </a:r>
            <a:r>
              <a:rPr lang="en-US" dirty="0" err="1" smtClean="0"/>
              <a:t>susu</a:t>
            </a:r>
            <a:r>
              <a:rPr lang="en-US" dirty="0" smtClean="0"/>
              <a:t>.</a:t>
            </a:r>
            <a:endParaRPr lang="id-ID" dirty="0"/>
          </a:p>
        </p:txBody>
      </p:sp>
      <p:sp>
        <p:nvSpPr>
          <p:cNvPr id="4" name="TextBox 3"/>
          <p:cNvSpPr txBox="1"/>
          <p:nvPr/>
        </p:nvSpPr>
        <p:spPr>
          <a:xfrm>
            <a:off x="1127866" y="3552279"/>
            <a:ext cx="10291600" cy="1508105"/>
          </a:xfrm>
          <a:prstGeom prst="rect">
            <a:avLst/>
          </a:prstGeom>
          <a:noFill/>
        </p:spPr>
        <p:txBody>
          <a:bodyPr wrap="none" rtlCol="0">
            <a:spAutoFit/>
          </a:bodyPr>
          <a:lstStyle/>
          <a:p>
            <a:r>
              <a:rPr lang="en-US" sz="4400" dirty="0" smtClean="0"/>
              <a:t>Last-In, First Out</a:t>
            </a:r>
          </a:p>
          <a:p>
            <a:r>
              <a:rPr lang="en-US" dirty="0" err="1" smtClean="0"/>
              <a:t>Asumsi</a:t>
            </a:r>
            <a:r>
              <a:rPr lang="en-US" dirty="0" smtClean="0"/>
              <a:t> </a:t>
            </a:r>
            <a:r>
              <a:rPr lang="en-US" dirty="0" err="1" smtClean="0"/>
              <a:t>metode</a:t>
            </a:r>
            <a:r>
              <a:rPr lang="en-US" dirty="0" smtClean="0"/>
              <a:t> </a:t>
            </a:r>
            <a:r>
              <a:rPr lang="en-US" dirty="0" err="1" smtClean="0"/>
              <a:t>ini</a:t>
            </a:r>
            <a:r>
              <a:rPr lang="en-US" dirty="0" smtClean="0"/>
              <a:t> </a:t>
            </a:r>
            <a:r>
              <a:rPr lang="en-US" dirty="0" err="1" smtClean="0"/>
              <a:t>adalah</a:t>
            </a:r>
            <a:r>
              <a:rPr lang="en-US" dirty="0" smtClean="0"/>
              <a:t> </a:t>
            </a:r>
            <a:r>
              <a:rPr lang="en-US" dirty="0" err="1" smtClean="0"/>
              <a:t>barang</a:t>
            </a:r>
            <a:r>
              <a:rPr lang="en-US" dirty="0" smtClean="0"/>
              <a:t> yang </a:t>
            </a:r>
            <a:r>
              <a:rPr lang="en-US" dirty="0" err="1" smtClean="0"/>
              <a:t>terakhir</a:t>
            </a:r>
            <a:r>
              <a:rPr lang="en-US" dirty="0" smtClean="0"/>
              <a:t> kali </a:t>
            </a:r>
            <a:r>
              <a:rPr lang="en-US" dirty="0" err="1" smtClean="0"/>
              <a:t>masuk</a:t>
            </a:r>
            <a:r>
              <a:rPr lang="en-US" dirty="0" smtClean="0"/>
              <a:t> </a:t>
            </a:r>
            <a:r>
              <a:rPr lang="en-US" dirty="0" err="1" smtClean="0"/>
              <a:t>gudang</a:t>
            </a:r>
            <a:r>
              <a:rPr lang="en-US" dirty="0" smtClean="0"/>
              <a:t> </a:t>
            </a:r>
          </a:p>
          <a:p>
            <a:r>
              <a:rPr lang="en-US" dirty="0" err="1" smtClean="0"/>
              <a:t>Penjual</a:t>
            </a:r>
            <a:r>
              <a:rPr lang="en-US" dirty="0" smtClean="0"/>
              <a:t>, </a:t>
            </a:r>
            <a:r>
              <a:rPr lang="en-US" dirty="0" err="1" smtClean="0"/>
              <a:t>maka</a:t>
            </a:r>
            <a:r>
              <a:rPr lang="en-US" dirty="0" smtClean="0"/>
              <a:t> </a:t>
            </a:r>
            <a:r>
              <a:rPr lang="en-US" dirty="0" err="1" smtClean="0"/>
              <a:t>barang</a:t>
            </a:r>
            <a:r>
              <a:rPr lang="en-US" dirty="0" smtClean="0"/>
              <a:t> </a:t>
            </a:r>
            <a:r>
              <a:rPr lang="en-US" dirty="0" err="1" smtClean="0"/>
              <a:t>tersebut</a:t>
            </a:r>
            <a:r>
              <a:rPr lang="en-US" dirty="0" smtClean="0"/>
              <a:t> </a:t>
            </a:r>
            <a:r>
              <a:rPr lang="en-US" dirty="0" err="1" smtClean="0"/>
              <a:t>pertama</a:t>
            </a:r>
            <a:r>
              <a:rPr lang="en-US" dirty="0" smtClean="0"/>
              <a:t> kali </a:t>
            </a:r>
            <a:r>
              <a:rPr lang="en-US" dirty="0" err="1" smtClean="0"/>
              <a:t>dijual</a:t>
            </a:r>
            <a:r>
              <a:rPr lang="en-US" dirty="0" smtClean="0"/>
              <a:t>.</a:t>
            </a:r>
            <a:endParaRPr lang="id-ID" dirty="0"/>
          </a:p>
        </p:txBody>
      </p:sp>
    </p:spTree>
    <p:extLst>
      <p:ext uri="{BB962C8B-B14F-4D97-AF65-F5344CB8AC3E}">
        <p14:creationId xmlns:p14="http://schemas.microsoft.com/office/powerpoint/2010/main" val="2381525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8622" y="0"/>
            <a:ext cx="10157354" cy="1397000"/>
          </a:xfrm>
        </p:spPr>
        <p:txBody>
          <a:bodyPr/>
          <a:lstStyle/>
          <a:p>
            <a:r>
              <a:rPr lang="en-US" dirty="0" err="1" smtClean="0"/>
              <a:t>Sistem</a:t>
            </a:r>
            <a:r>
              <a:rPr lang="en-US" dirty="0" smtClean="0"/>
              <a:t> Perpetual</a:t>
            </a:r>
            <a:endParaRPr lang="id-ID" dirty="0"/>
          </a:p>
        </p:txBody>
      </p:sp>
      <p:sp>
        <p:nvSpPr>
          <p:cNvPr id="3" name="Content Placeholder 2"/>
          <p:cNvSpPr>
            <a:spLocks noGrp="1"/>
          </p:cNvSpPr>
          <p:nvPr>
            <p:ph idx="1"/>
          </p:nvPr>
        </p:nvSpPr>
        <p:spPr>
          <a:xfrm>
            <a:off x="1117309" y="1463961"/>
            <a:ext cx="10157354" cy="5903664"/>
          </a:xfrm>
        </p:spPr>
        <p:txBody>
          <a:bodyPr>
            <a:normAutofit fontScale="92500" lnSpcReduction="10000"/>
          </a:bodyPr>
          <a:lstStyle/>
          <a:p>
            <a:pPr marL="0" indent="0">
              <a:buNone/>
            </a:pPr>
            <a:r>
              <a:rPr lang="en-US" dirty="0" err="1" smtClean="0"/>
              <a:t>Dalam</a:t>
            </a:r>
            <a:r>
              <a:rPr lang="en-US" dirty="0" smtClean="0"/>
              <a:t> system perpetual, </a:t>
            </a:r>
            <a:r>
              <a:rPr lang="en-US" dirty="0" err="1" smtClean="0"/>
              <a:t>pembelian</a:t>
            </a:r>
            <a:r>
              <a:rPr lang="en-US" dirty="0" smtClean="0"/>
              <a:t> </a:t>
            </a:r>
            <a:r>
              <a:rPr lang="en-US" dirty="0" err="1" smtClean="0"/>
              <a:t>bahan</a:t>
            </a:r>
            <a:r>
              <a:rPr lang="en-US" dirty="0" smtClean="0"/>
              <a:t> </a:t>
            </a:r>
            <a:r>
              <a:rPr lang="en-US" dirty="0" err="1" smtClean="0"/>
              <a:t>baku</a:t>
            </a:r>
            <a:r>
              <a:rPr lang="en-US" dirty="0" smtClean="0"/>
              <a:t> </a:t>
            </a:r>
            <a:r>
              <a:rPr lang="en-US" dirty="0" err="1" smtClean="0"/>
              <a:t>dicatat</a:t>
            </a:r>
            <a:r>
              <a:rPr lang="en-US" dirty="0" smtClean="0"/>
              <a:t> </a:t>
            </a:r>
            <a:r>
              <a:rPr lang="en-US" dirty="0" err="1" smtClean="0"/>
              <a:t>dalam</a:t>
            </a:r>
            <a:r>
              <a:rPr lang="en-US" dirty="0" smtClean="0"/>
              <a:t> </a:t>
            </a:r>
            <a:r>
              <a:rPr lang="en-US" dirty="0" err="1" smtClean="0"/>
              <a:t>akun</a:t>
            </a:r>
            <a:r>
              <a:rPr lang="en-US" dirty="0"/>
              <a:t> </a:t>
            </a:r>
            <a:r>
              <a:rPr lang="en-US" dirty="0" smtClean="0"/>
              <a:t>“</a:t>
            </a:r>
            <a:r>
              <a:rPr lang="en-US" dirty="0" err="1" smtClean="0"/>
              <a:t>Persediaan</a:t>
            </a:r>
            <a:r>
              <a:rPr lang="en-US" dirty="0" smtClean="0"/>
              <a:t> </a:t>
            </a:r>
            <a:r>
              <a:rPr lang="en-US" dirty="0" err="1" smtClean="0"/>
              <a:t>Bahan</a:t>
            </a:r>
            <a:r>
              <a:rPr lang="en-US" dirty="0" smtClean="0"/>
              <a:t> Baku”, </a:t>
            </a:r>
            <a:r>
              <a:rPr lang="en-US" dirty="0" err="1" smtClean="0"/>
              <a:t>bukan</a:t>
            </a:r>
            <a:r>
              <a:rPr lang="en-US" dirty="0" smtClean="0"/>
              <a:t> </a:t>
            </a:r>
            <a:r>
              <a:rPr lang="en-US" dirty="0" err="1" smtClean="0"/>
              <a:t>akun</a:t>
            </a:r>
            <a:r>
              <a:rPr lang="en-US" dirty="0" smtClean="0"/>
              <a:t> </a:t>
            </a:r>
            <a:r>
              <a:rPr lang="en-US" dirty="0" err="1" smtClean="0"/>
              <a:t>pembelian</a:t>
            </a:r>
            <a:r>
              <a:rPr lang="en-US" dirty="0" smtClean="0"/>
              <a:t>.</a:t>
            </a:r>
          </a:p>
          <a:p>
            <a:pPr marL="0" indent="0">
              <a:buNone/>
            </a:pPr>
            <a:r>
              <a:rPr lang="id-ID" dirty="0" smtClean="0"/>
              <a:t>Bila </a:t>
            </a:r>
            <a:r>
              <a:rPr lang="id-ID" dirty="0"/>
              <a:t>terdapat persediaan awal maka persediaan awal tersebut termasuk pula pada rekening “persediaan bahan baku tersebut”. Pada saat pemakaian bahan baku rekening persediaan bahan baku di kredit dan rekening yang di debet adalah rekening “barang dalam proses”. </a:t>
            </a:r>
            <a:endParaRPr lang="en-US" dirty="0" smtClean="0"/>
          </a:p>
          <a:p>
            <a:pPr marL="0" indent="0">
              <a:buNone/>
            </a:pPr>
            <a:r>
              <a:rPr lang="en-US" dirty="0"/>
              <a:t>	</a:t>
            </a:r>
            <a:r>
              <a:rPr lang="id-ID" dirty="0" smtClean="0"/>
              <a:t>Pada </a:t>
            </a:r>
            <a:r>
              <a:rPr lang="id-ID" dirty="0"/>
              <a:t>sistem ini harga pokok bahan yang digunakan untuk berproduksi ditentukan pada saat pemakaian bahan baku tersebut. Saldo dari rekening persediaan bahan baku menunjukkan harga pokok bahan baku yang siap digunakan. </a:t>
            </a:r>
            <a:endParaRPr lang="en-US" dirty="0" smtClean="0"/>
          </a:p>
          <a:p>
            <a:pPr marL="0" indent="0">
              <a:buNone/>
            </a:pPr>
            <a:r>
              <a:rPr lang="en-US" dirty="0"/>
              <a:t>	</a:t>
            </a:r>
            <a:r>
              <a:rPr lang="id-ID" dirty="0" smtClean="0"/>
              <a:t>Jadi </a:t>
            </a:r>
            <a:r>
              <a:rPr lang="id-ID" dirty="0"/>
              <a:t>dalam sistem ini baik harga pokok bahan yang digunakan maupun nilai persediaan langsung ditentukan pada saat pemakaian ataupun juga saat pembelian. Selain itu pada sistem ini dikelola apa yang disebut dengan “kartu persediaan bahan baku”. Pada kartu ini akan dicatat harga pokok pembelian dan harga pokok pemakaian serta saldo persediaan bahan baku yang dimiliki.</a:t>
            </a:r>
          </a:p>
        </p:txBody>
      </p:sp>
    </p:spTree>
    <p:extLst>
      <p:ext uri="{BB962C8B-B14F-4D97-AF65-F5344CB8AC3E}">
        <p14:creationId xmlns:p14="http://schemas.microsoft.com/office/powerpoint/2010/main" val="947614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Tree>
    <p:extLst>
      <p:ext uri="{BB962C8B-B14F-4D97-AF65-F5344CB8AC3E}">
        <p14:creationId xmlns:p14="http://schemas.microsoft.com/office/powerpoint/2010/main" val="2104472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xmlns="" name="TF02787940.potx" id="{F769AD3B-90E4-4F81-9CF2-8BD9F607FEC3}" vid="{18F656D2-BE2F-4155-8430-D393897A45F9}"/>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BBB5C329-08A6-4E5E-AEF1-A97828C874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1B558C7-619B-49BE-9097-7FCBDADD4E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Blue bookstack presentation (widescreen)</Template>
  <TotalTime>193</TotalTime>
  <Words>692</Words>
  <Application>Microsoft Office PowerPoint</Application>
  <PresentationFormat>Custom</PresentationFormat>
  <Paragraphs>80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Books 16x9</vt:lpstr>
      <vt:lpstr>Pembiayaan dan Pengendalian Bahan Baku</vt:lpstr>
      <vt:lpstr>Definisi dan Klasifikasi</vt:lpstr>
      <vt:lpstr>Akuntansi Bahan Baku</vt:lpstr>
      <vt:lpstr>Permintaan Pembelian</vt:lpstr>
      <vt:lpstr>Pemesanan Pembelian </vt:lpstr>
      <vt:lpstr>Laporan Penerimaan Bahan Baku</vt:lpstr>
      <vt:lpstr>Pengeluaran bahan baku</vt:lpstr>
      <vt:lpstr>Metode Penentuan Harga Pokok Produksi dan Persediaan barang dagang akhir</vt:lpstr>
      <vt:lpstr>Metode Identifikasi Khusus</vt:lpstr>
      <vt:lpstr>Metode Rata-rata Harga Pokok Bahan Baku</vt:lpstr>
      <vt:lpstr>Rata-rata Sederhana</vt:lpstr>
      <vt:lpstr>Rata-rata Tertimbang </vt:lpstr>
      <vt:lpstr>First-In, First Out</vt:lpstr>
      <vt:lpstr>Sistem Perpetual</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adad</dc:title>
  <dc:creator>Yamamo Satrio</dc:creator>
  <cp:lastModifiedBy>ASUS</cp:lastModifiedBy>
  <cp:revision>21</cp:revision>
  <dcterms:created xsi:type="dcterms:W3CDTF">2016-10-02T08:56:05Z</dcterms:created>
  <dcterms:modified xsi:type="dcterms:W3CDTF">2022-02-26T05:41:41Z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