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309" r:id="rId6"/>
    <p:sldId id="288" r:id="rId7"/>
    <p:sldId id="289" r:id="rId8"/>
    <p:sldId id="290" r:id="rId9"/>
    <p:sldId id="294" r:id="rId10"/>
    <p:sldId id="291" r:id="rId11"/>
    <p:sldId id="292" r:id="rId12"/>
    <p:sldId id="330" r:id="rId13"/>
    <p:sldId id="331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25" r:id="rId24"/>
    <p:sldId id="327" r:id="rId25"/>
    <p:sldId id="328" r:id="rId26"/>
    <p:sldId id="31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65201" autoAdjust="0"/>
  </p:normalViewPr>
  <p:slideViewPr>
    <p:cSldViewPr snapToGrid="0">
      <p:cViewPr varScale="1">
        <p:scale>
          <a:sx n="44" d="100"/>
          <a:sy n="44" d="100"/>
        </p:scale>
        <p:origin x="15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C289D-6AF6-4020-B3B7-EAEA9EE657A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821BBD-718E-4157-BA26-10279AD2E151}">
      <dgm:prSet phldrT="[Text]" custT="1"/>
      <dgm:spPr/>
      <dgm:t>
        <a:bodyPr/>
        <a:lstStyle/>
        <a:p>
          <a:r>
            <a:rPr lang="en-US" sz="5400" dirty="0" err="1" smtClean="0"/>
            <a:t>Konsep</a:t>
          </a:r>
          <a:endParaRPr lang="en-US" sz="5400" dirty="0"/>
        </a:p>
      </dgm:t>
    </dgm:pt>
    <dgm:pt modelId="{A3DC064F-F31D-40E2-A3DC-A6F6AE131F42}" type="parTrans" cxnId="{F4C5DBA8-A9D9-47AD-9FA0-3D3B69DE0273}">
      <dgm:prSet/>
      <dgm:spPr/>
      <dgm:t>
        <a:bodyPr/>
        <a:lstStyle/>
        <a:p>
          <a:endParaRPr lang="en-US" sz="1800"/>
        </a:p>
      </dgm:t>
    </dgm:pt>
    <dgm:pt modelId="{CED00348-237A-49FA-B5FB-FF71B0EA4D96}" type="sibTrans" cxnId="{F4C5DBA8-A9D9-47AD-9FA0-3D3B69DE0273}">
      <dgm:prSet/>
      <dgm:spPr/>
      <dgm:t>
        <a:bodyPr/>
        <a:lstStyle/>
        <a:p>
          <a:endParaRPr lang="en-US" sz="1800"/>
        </a:p>
      </dgm:t>
    </dgm:pt>
    <dgm:pt modelId="{EFF34207-E243-4E89-ABA2-825867C42B43}">
      <dgm:prSet phldrT="[Text]" custT="1"/>
      <dgm:spPr/>
      <dgm:t>
        <a:bodyPr/>
        <a:lstStyle/>
        <a:p>
          <a:r>
            <a:rPr lang="en-US" sz="1800" dirty="0" smtClean="0"/>
            <a:t>Sustainable Tourism</a:t>
          </a:r>
          <a:endParaRPr lang="en-US" sz="1800" dirty="0"/>
        </a:p>
      </dgm:t>
    </dgm:pt>
    <dgm:pt modelId="{E72F47FB-FB80-41CB-AFCE-D60E8AA57416}" type="parTrans" cxnId="{56F4BE9B-433F-45F4-9A41-E09EBDB89D82}">
      <dgm:prSet/>
      <dgm:spPr/>
      <dgm:t>
        <a:bodyPr/>
        <a:lstStyle/>
        <a:p>
          <a:endParaRPr lang="en-US" sz="1800"/>
        </a:p>
      </dgm:t>
    </dgm:pt>
    <dgm:pt modelId="{CE843E2D-AA3D-45B1-B2FD-7D5DD75651C3}" type="sibTrans" cxnId="{56F4BE9B-433F-45F4-9A41-E09EBDB89D82}">
      <dgm:prSet/>
      <dgm:spPr/>
      <dgm:t>
        <a:bodyPr/>
        <a:lstStyle/>
        <a:p>
          <a:endParaRPr lang="en-US" sz="1800"/>
        </a:p>
      </dgm:t>
    </dgm:pt>
    <dgm:pt modelId="{87D7F258-D9CB-49A0-828E-E923B24C2FE7}">
      <dgm:prSet phldrT="[Text]" custT="1"/>
      <dgm:spPr/>
      <dgm:t>
        <a:bodyPr/>
        <a:lstStyle/>
        <a:p>
          <a:r>
            <a:rPr lang="en-US" sz="1800" dirty="0" smtClean="0"/>
            <a:t>Community Based Tourism</a:t>
          </a:r>
          <a:endParaRPr lang="en-US" sz="1800" dirty="0"/>
        </a:p>
      </dgm:t>
    </dgm:pt>
    <dgm:pt modelId="{0F518C26-28B0-420F-AD61-70AB693224E3}" type="parTrans" cxnId="{E7CE4033-B92C-4DF2-BBAF-5488D7A64476}">
      <dgm:prSet/>
      <dgm:spPr/>
      <dgm:t>
        <a:bodyPr/>
        <a:lstStyle/>
        <a:p>
          <a:endParaRPr lang="en-US" sz="1800"/>
        </a:p>
      </dgm:t>
    </dgm:pt>
    <dgm:pt modelId="{807D3FDA-9069-422D-A91C-7B8FCD7CB187}" type="sibTrans" cxnId="{E7CE4033-B92C-4DF2-BBAF-5488D7A64476}">
      <dgm:prSet/>
      <dgm:spPr/>
      <dgm:t>
        <a:bodyPr/>
        <a:lstStyle/>
        <a:p>
          <a:endParaRPr lang="en-US" sz="1800"/>
        </a:p>
      </dgm:t>
    </dgm:pt>
    <dgm:pt modelId="{F14C1E5C-1913-486C-B52A-58667C6CE13E}">
      <dgm:prSet phldrT="[Text]" custT="1"/>
      <dgm:spPr/>
      <dgm:t>
        <a:bodyPr/>
        <a:lstStyle/>
        <a:p>
          <a:r>
            <a:rPr lang="en-US" sz="1800" dirty="0" smtClean="0"/>
            <a:t>Education Tourism</a:t>
          </a:r>
          <a:endParaRPr lang="en-US" sz="1800" dirty="0"/>
        </a:p>
      </dgm:t>
    </dgm:pt>
    <dgm:pt modelId="{BB5A230D-4225-474C-97F8-71879EA2F279}" type="parTrans" cxnId="{2CB033DD-FD76-4B8D-A727-383F1E871F7D}">
      <dgm:prSet/>
      <dgm:spPr/>
      <dgm:t>
        <a:bodyPr/>
        <a:lstStyle/>
        <a:p>
          <a:endParaRPr lang="en-US" sz="1800"/>
        </a:p>
      </dgm:t>
    </dgm:pt>
    <dgm:pt modelId="{4239037A-3727-472C-9B05-7B2A971CE0F8}" type="sibTrans" cxnId="{2CB033DD-FD76-4B8D-A727-383F1E871F7D}">
      <dgm:prSet/>
      <dgm:spPr/>
      <dgm:t>
        <a:bodyPr/>
        <a:lstStyle/>
        <a:p>
          <a:endParaRPr lang="en-US" sz="1800"/>
        </a:p>
      </dgm:t>
    </dgm:pt>
    <dgm:pt modelId="{2FBEBA32-165C-42B6-BC62-5CA051CCE1D0}">
      <dgm:prSet phldrT="[Text]" custT="1"/>
      <dgm:spPr/>
      <dgm:t>
        <a:bodyPr/>
        <a:lstStyle/>
        <a:p>
          <a:r>
            <a:rPr lang="en-US" sz="1800" dirty="0" smtClean="0"/>
            <a:t>Ecotourism</a:t>
          </a:r>
          <a:endParaRPr lang="en-US" sz="1800" dirty="0"/>
        </a:p>
      </dgm:t>
    </dgm:pt>
    <dgm:pt modelId="{F846F8C8-FC87-4E04-B39D-48898D01F987}" type="parTrans" cxnId="{3F697AD9-C034-4184-BDC6-1913E60403C6}">
      <dgm:prSet/>
      <dgm:spPr/>
      <dgm:t>
        <a:bodyPr/>
        <a:lstStyle/>
        <a:p>
          <a:endParaRPr lang="en-US" sz="1800"/>
        </a:p>
      </dgm:t>
    </dgm:pt>
    <dgm:pt modelId="{F7964EEB-5D56-4EAF-9CBE-8810105A454D}" type="sibTrans" cxnId="{3F697AD9-C034-4184-BDC6-1913E60403C6}">
      <dgm:prSet/>
      <dgm:spPr/>
      <dgm:t>
        <a:bodyPr/>
        <a:lstStyle/>
        <a:p>
          <a:endParaRPr lang="en-US" sz="1800"/>
        </a:p>
      </dgm:t>
    </dgm:pt>
    <dgm:pt modelId="{B85CFAB0-CDA0-47EF-83DF-EC91FB913AF5}" type="pres">
      <dgm:prSet presAssocID="{35EC289D-6AF6-4020-B3B7-EAEA9EE657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FC09F-AF35-415C-A8A4-2A83E2E8CE8D}" type="pres">
      <dgm:prSet presAssocID="{35EC289D-6AF6-4020-B3B7-EAEA9EE657A9}" presName="radial" presStyleCnt="0">
        <dgm:presLayoutVars>
          <dgm:animLvl val="ctr"/>
        </dgm:presLayoutVars>
      </dgm:prSet>
      <dgm:spPr/>
    </dgm:pt>
    <dgm:pt modelId="{C95D8895-6237-45F0-9269-4A65227C754D}" type="pres">
      <dgm:prSet presAssocID="{C3821BBD-718E-4157-BA26-10279AD2E151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5211022-AA62-4E0E-AA63-4C3FD974BB4A}" type="pres">
      <dgm:prSet presAssocID="{EFF34207-E243-4E89-ABA2-825867C42B4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5635-1F7C-4F7E-8C74-ED13A5F2CFB1}" type="pres">
      <dgm:prSet presAssocID="{87D7F258-D9CB-49A0-828E-E923B24C2FE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03AB5-1AFF-4F52-8A38-AB0F98FF9708}" type="pres">
      <dgm:prSet presAssocID="{F14C1E5C-1913-486C-B52A-58667C6CE13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E5499-D293-484D-8E41-D6B9552E9111}" type="pres">
      <dgm:prSet presAssocID="{2FBEBA32-165C-42B6-BC62-5CA051CCE1D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1B2CF-2CFE-41D9-8439-98620632731E}" type="presOf" srcId="{2FBEBA32-165C-42B6-BC62-5CA051CCE1D0}" destId="{044E5499-D293-484D-8E41-D6B9552E9111}" srcOrd="0" destOrd="0" presId="urn:microsoft.com/office/officeart/2005/8/layout/radial3"/>
    <dgm:cxn modelId="{E7CE4033-B92C-4DF2-BBAF-5488D7A64476}" srcId="{C3821BBD-718E-4157-BA26-10279AD2E151}" destId="{87D7F258-D9CB-49A0-828E-E923B24C2FE7}" srcOrd="1" destOrd="0" parTransId="{0F518C26-28B0-420F-AD61-70AB693224E3}" sibTransId="{807D3FDA-9069-422D-A91C-7B8FCD7CB187}"/>
    <dgm:cxn modelId="{3F697AD9-C034-4184-BDC6-1913E60403C6}" srcId="{C3821BBD-718E-4157-BA26-10279AD2E151}" destId="{2FBEBA32-165C-42B6-BC62-5CA051CCE1D0}" srcOrd="3" destOrd="0" parTransId="{F846F8C8-FC87-4E04-B39D-48898D01F987}" sibTransId="{F7964EEB-5D56-4EAF-9CBE-8810105A454D}"/>
    <dgm:cxn modelId="{0989A354-28BA-4DF8-84FB-F7EED58D6197}" type="presOf" srcId="{F14C1E5C-1913-486C-B52A-58667C6CE13E}" destId="{8AB03AB5-1AFF-4F52-8A38-AB0F98FF9708}" srcOrd="0" destOrd="0" presId="urn:microsoft.com/office/officeart/2005/8/layout/radial3"/>
    <dgm:cxn modelId="{56F4BE9B-433F-45F4-9A41-E09EBDB89D82}" srcId="{C3821BBD-718E-4157-BA26-10279AD2E151}" destId="{EFF34207-E243-4E89-ABA2-825867C42B43}" srcOrd="0" destOrd="0" parTransId="{E72F47FB-FB80-41CB-AFCE-D60E8AA57416}" sibTransId="{CE843E2D-AA3D-45B1-B2FD-7D5DD75651C3}"/>
    <dgm:cxn modelId="{AC3000D7-D240-48F5-821C-1685A4E4F806}" type="presOf" srcId="{C3821BBD-718E-4157-BA26-10279AD2E151}" destId="{C95D8895-6237-45F0-9269-4A65227C754D}" srcOrd="0" destOrd="0" presId="urn:microsoft.com/office/officeart/2005/8/layout/radial3"/>
    <dgm:cxn modelId="{B6D0A7FC-425C-4B47-82D9-DCBFC56E147A}" type="presOf" srcId="{35EC289D-6AF6-4020-B3B7-EAEA9EE657A9}" destId="{B85CFAB0-CDA0-47EF-83DF-EC91FB913AF5}" srcOrd="0" destOrd="0" presId="urn:microsoft.com/office/officeart/2005/8/layout/radial3"/>
    <dgm:cxn modelId="{F4C5DBA8-A9D9-47AD-9FA0-3D3B69DE0273}" srcId="{35EC289D-6AF6-4020-B3B7-EAEA9EE657A9}" destId="{C3821BBD-718E-4157-BA26-10279AD2E151}" srcOrd="0" destOrd="0" parTransId="{A3DC064F-F31D-40E2-A3DC-A6F6AE131F42}" sibTransId="{CED00348-237A-49FA-B5FB-FF71B0EA4D96}"/>
    <dgm:cxn modelId="{B09F465D-065E-4066-B0CE-74C2DB5107ED}" type="presOf" srcId="{87D7F258-D9CB-49A0-828E-E923B24C2FE7}" destId="{3D165635-1F7C-4F7E-8C74-ED13A5F2CFB1}" srcOrd="0" destOrd="0" presId="urn:microsoft.com/office/officeart/2005/8/layout/radial3"/>
    <dgm:cxn modelId="{2CB033DD-FD76-4B8D-A727-383F1E871F7D}" srcId="{C3821BBD-718E-4157-BA26-10279AD2E151}" destId="{F14C1E5C-1913-486C-B52A-58667C6CE13E}" srcOrd="2" destOrd="0" parTransId="{BB5A230D-4225-474C-97F8-71879EA2F279}" sibTransId="{4239037A-3727-472C-9B05-7B2A971CE0F8}"/>
    <dgm:cxn modelId="{56401AB6-62A9-478D-B582-B7766D51BA77}" type="presOf" srcId="{EFF34207-E243-4E89-ABA2-825867C42B43}" destId="{15211022-AA62-4E0E-AA63-4C3FD974BB4A}" srcOrd="0" destOrd="0" presId="urn:microsoft.com/office/officeart/2005/8/layout/radial3"/>
    <dgm:cxn modelId="{0DEBE82F-A21A-47B5-ACA4-703F3E60085C}" type="presParOf" srcId="{B85CFAB0-CDA0-47EF-83DF-EC91FB913AF5}" destId="{B1CFC09F-AF35-415C-A8A4-2A83E2E8CE8D}" srcOrd="0" destOrd="0" presId="urn:microsoft.com/office/officeart/2005/8/layout/radial3"/>
    <dgm:cxn modelId="{C9E1B9F5-09D1-4CE3-8960-6EE1A7A490FF}" type="presParOf" srcId="{B1CFC09F-AF35-415C-A8A4-2A83E2E8CE8D}" destId="{C95D8895-6237-45F0-9269-4A65227C754D}" srcOrd="0" destOrd="0" presId="urn:microsoft.com/office/officeart/2005/8/layout/radial3"/>
    <dgm:cxn modelId="{C92B5855-DBB5-43A7-A21D-CE0489FD7622}" type="presParOf" srcId="{B1CFC09F-AF35-415C-A8A4-2A83E2E8CE8D}" destId="{15211022-AA62-4E0E-AA63-4C3FD974BB4A}" srcOrd="1" destOrd="0" presId="urn:microsoft.com/office/officeart/2005/8/layout/radial3"/>
    <dgm:cxn modelId="{60BE7C4A-65AA-44F0-A293-AD1111FE2FB3}" type="presParOf" srcId="{B1CFC09F-AF35-415C-A8A4-2A83E2E8CE8D}" destId="{3D165635-1F7C-4F7E-8C74-ED13A5F2CFB1}" srcOrd="2" destOrd="0" presId="urn:microsoft.com/office/officeart/2005/8/layout/radial3"/>
    <dgm:cxn modelId="{3AA714A6-95E1-4A92-B40E-F52E4BEDBAD5}" type="presParOf" srcId="{B1CFC09F-AF35-415C-A8A4-2A83E2E8CE8D}" destId="{8AB03AB5-1AFF-4F52-8A38-AB0F98FF9708}" srcOrd="3" destOrd="0" presId="urn:microsoft.com/office/officeart/2005/8/layout/radial3"/>
    <dgm:cxn modelId="{C9841D59-2447-4ACD-92C7-7CD561CB630C}" type="presParOf" srcId="{B1CFC09F-AF35-415C-A8A4-2A83E2E8CE8D}" destId="{044E5499-D293-484D-8E41-D6B9552E911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5494B-603B-4C39-86EB-97EF8F60474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38797BA-3137-4D8E-910A-9C082F0F3B9B}">
      <dgm:prSet phldrT="[Text]" custT="1"/>
      <dgm:spPr/>
      <dgm:t>
        <a:bodyPr/>
        <a:lstStyle/>
        <a:p>
          <a:r>
            <a:rPr lang="en-US" sz="2400" dirty="0" err="1" smtClean="0"/>
            <a:t>Mandiri</a:t>
          </a:r>
          <a:endParaRPr lang="en-US" sz="2400" dirty="0"/>
        </a:p>
      </dgm:t>
    </dgm:pt>
    <dgm:pt modelId="{4D3B7967-890E-4F59-8978-3A9009B2DF5E}" type="parTrans" cxnId="{EC722FAD-84CF-4D2B-8C3C-51ECE135AFBD}">
      <dgm:prSet/>
      <dgm:spPr/>
      <dgm:t>
        <a:bodyPr/>
        <a:lstStyle/>
        <a:p>
          <a:endParaRPr lang="en-US" sz="2000"/>
        </a:p>
      </dgm:t>
    </dgm:pt>
    <dgm:pt modelId="{460BEAC3-4D4C-40F6-AD00-4032A0C44846}" type="sibTrans" cxnId="{EC722FAD-84CF-4D2B-8C3C-51ECE135AFBD}">
      <dgm:prSet/>
      <dgm:spPr/>
      <dgm:t>
        <a:bodyPr/>
        <a:lstStyle/>
        <a:p>
          <a:endParaRPr lang="en-US" sz="2000"/>
        </a:p>
      </dgm:t>
    </dgm:pt>
    <dgm:pt modelId="{D76FA84D-E107-4D72-ADA0-E496E58D6269}">
      <dgm:prSet phldrT="[Text]" custT="1"/>
      <dgm:spPr/>
      <dgm:t>
        <a:bodyPr/>
        <a:lstStyle/>
        <a:p>
          <a:r>
            <a:rPr lang="en-US" sz="2400" dirty="0" err="1" smtClean="0"/>
            <a:t>Kemitraan</a:t>
          </a:r>
          <a:endParaRPr lang="en-US" sz="2400" dirty="0"/>
        </a:p>
      </dgm:t>
    </dgm:pt>
    <dgm:pt modelId="{C1509789-CE15-4321-A93D-2118B524DCC9}" type="parTrans" cxnId="{B5348067-6090-49BE-91DC-3E11B2D67769}">
      <dgm:prSet/>
      <dgm:spPr/>
      <dgm:t>
        <a:bodyPr/>
        <a:lstStyle/>
        <a:p>
          <a:endParaRPr lang="en-US" sz="2000"/>
        </a:p>
      </dgm:t>
    </dgm:pt>
    <dgm:pt modelId="{0CC9A755-899C-44D0-B1C9-7621F06F6E3E}" type="sibTrans" cxnId="{B5348067-6090-49BE-91DC-3E11B2D67769}">
      <dgm:prSet/>
      <dgm:spPr/>
      <dgm:t>
        <a:bodyPr/>
        <a:lstStyle/>
        <a:p>
          <a:endParaRPr lang="en-US" sz="2000"/>
        </a:p>
      </dgm:t>
    </dgm:pt>
    <dgm:pt modelId="{BC804762-23DC-48CF-A754-D2ED089BB23E}">
      <dgm:prSet phldrT="[Text]" custT="1"/>
      <dgm:spPr/>
      <dgm:t>
        <a:bodyPr/>
        <a:lstStyle/>
        <a:p>
          <a:r>
            <a:rPr lang="en-US" sz="2400" dirty="0" smtClean="0"/>
            <a:t>Developer</a:t>
          </a:r>
          <a:endParaRPr lang="en-US" sz="2400" dirty="0"/>
        </a:p>
      </dgm:t>
    </dgm:pt>
    <dgm:pt modelId="{FA03138C-B739-4D26-BA28-C594E559F9C8}" type="parTrans" cxnId="{760EE2E8-2F1C-43A9-9812-C270A973F32C}">
      <dgm:prSet/>
      <dgm:spPr/>
      <dgm:t>
        <a:bodyPr/>
        <a:lstStyle/>
        <a:p>
          <a:endParaRPr lang="en-US" sz="2000"/>
        </a:p>
      </dgm:t>
    </dgm:pt>
    <dgm:pt modelId="{BD1A28C5-0995-49F4-B86D-277F2A68EE75}" type="sibTrans" cxnId="{760EE2E8-2F1C-43A9-9812-C270A973F32C}">
      <dgm:prSet/>
      <dgm:spPr/>
      <dgm:t>
        <a:bodyPr/>
        <a:lstStyle/>
        <a:p>
          <a:endParaRPr lang="en-US" sz="2000"/>
        </a:p>
      </dgm:t>
    </dgm:pt>
    <dgm:pt modelId="{E659B931-86B4-4B18-8FFC-8292A671F9D5}" type="pres">
      <dgm:prSet presAssocID="{88E5494B-603B-4C39-86EB-97EF8F60474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2A4704-52D1-4522-BA5E-352569AF1D19}" type="pres">
      <dgm:prSet presAssocID="{138797BA-3137-4D8E-910A-9C082F0F3B9B}" presName="Accent1" presStyleCnt="0"/>
      <dgm:spPr/>
    </dgm:pt>
    <dgm:pt modelId="{6B408F6E-9780-4782-A5B9-A857E19474A9}" type="pres">
      <dgm:prSet presAssocID="{138797BA-3137-4D8E-910A-9C082F0F3B9B}" presName="Accent" presStyleLbl="node1" presStyleIdx="0" presStyleCnt="3"/>
      <dgm:spPr/>
    </dgm:pt>
    <dgm:pt modelId="{F54E60CB-1C7A-42E0-A5C4-798781DDF6CF}" type="pres">
      <dgm:prSet presAssocID="{138797BA-3137-4D8E-910A-9C082F0F3B9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EEE4F-6C85-4FDB-8221-FF8371A32667}" type="pres">
      <dgm:prSet presAssocID="{D76FA84D-E107-4D72-ADA0-E496E58D6269}" presName="Accent2" presStyleCnt="0"/>
      <dgm:spPr/>
    </dgm:pt>
    <dgm:pt modelId="{95A8A445-2D14-46BE-A572-BC5F6F756308}" type="pres">
      <dgm:prSet presAssocID="{D76FA84D-E107-4D72-ADA0-E496E58D6269}" presName="Accent" presStyleLbl="node1" presStyleIdx="1" presStyleCnt="3"/>
      <dgm:spPr/>
    </dgm:pt>
    <dgm:pt modelId="{6BE8FB48-B1AE-46D3-96E6-19596F406A37}" type="pres">
      <dgm:prSet presAssocID="{D76FA84D-E107-4D72-ADA0-E496E58D626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04D81-7B89-4569-9637-BEDF02E77689}" type="pres">
      <dgm:prSet presAssocID="{BC804762-23DC-48CF-A754-D2ED089BB23E}" presName="Accent3" presStyleCnt="0"/>
      <dgm:spPr/>
    </dgm:pt>
    <dgm:pt modelId="{020A673C-2A1B-4C9F-905E-3A69E4EFC9E9}" type="pres">
      <dgm:prSet presAssocID="{BC804762-23DC-48CF-A754-D2ED089BB23E}" presName="Accent" presStyleLbl="node1" presStyleIdx="2" presStyleCnt="3"/>
      <dgm:spPr/>
    </dgm:pt>
    <dgm:pt modelId="{0B307106-D75B-4E0F-BBAF-D9C7DAE69F84}" type="pres">
      <dgm:prSet presAssocID="{BC804762-23DC-48CF-A754-D2ED089BB23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A3D0C-438A-4F25-AD83-50E6937A4CBF}" type="presOf" srcId="{138797BA-3137-4D8E-910A-9C082F0F3B9B}" destId="{F54E60CB-1C7A-42E0-A5C4-798781DDF6CF}" srcOrd="0" destOrd="0" presId="urn:microsoft.com/office/officeart/2009/layout/CircleArrowProcess"/>
    <dgm:cxn modelId="{760EE2E8-2F1C-43A9-9812-C270A973F32C}" srcId="{88E5494B-603B-4C39-86EB-97EF8F60474F}" destId="{BC804762-23DC-48CF-A754-D2ED089BB23E}" srcOrd="2" destOrd="0" parTransId="{FA03138C-B739-4D26-BA28-C594E559F9C8}" sibTransId="{BD1A28C5-0995-49F4-B86D-277F2A68EE75}"/>
    <dgm:cxn modelId="{A1FBBA19-3796-496B-A602-35CE0FD0CE5D}" type="presOf" srcId="{88E5494B-603B-4C39-86EB-97EF8F60474F}" destId="{E659B931-86B4-4B18-8FFC-8292A671F9D5}" srcOrd="0" destOrd="0" presId="urn:microsoft.com/office/officeart/2009/layout/CircleArrowProcess"/>
    <dgm:cxn modelId="{EC722FAD-84CF-4D2B-8C3C-51ECE135AFBD}" srcId="{88E5494B-603B-4C39-86EB-97EF8F60474F}" destId="{138797BA-3137-4D8E-910A-9C082F0F3B9B}" srcOrd="0" destOrd="0" parTransId="{4D3B7967-890E-4F59-8978-3A9009B2DF5E}" sibTransId="{460BEAC3-4D4C-40F6-AD00-4032A0C44846}"/>
    <dgm:cxn modelId="{B5348067-6090-49BE-91DC-3E11B2D67769}" srcId="{88E5494B-603B-4C39-86EB-97EF8F60474F}" destId="{D76FA84D-E107-4D72-ADA0-E496E58D6269}" srcOrd="1" destOrd="0" parTransId="{C1509789-CE15-4321-A93D-2118B524DCC9}" sibTransId="{0CC9A755-899C-44D0-B1C9-7621F06F6E3E}"/>
    <dgm:cxn modelId="{A63B2C87-7E6A-494F-BA75-C8933EC42C20}" type="presOf" srcId="{D76FA84D-E107-4D72-ADA0-E496E58D6269}" destId="{6BE8FB48-B1AE-46D3-96E6-19596F406A37}" srcOrd="0" destOrd="0" presId="urn:microsoft.com/office/officeart/2009/layout/CircleArrowProcess"/>
    <dgm:cxn modelId="{8BCBD4F9-802F-4E08-BFE2-66902156A5E6}" type="presOf" srcId="{BC804762-23DC-48CF-A754-D2ED089BB23E}" destId="{0B307106-D75B-4E0F-BBAF-D9C7DAE69F84}" srcOrd="0" destOrd="0" presId="urn:microsoft.com/office/officeart/2009/layout/CircleArrowProcess"/>
    <dgm:cxn modelId="{7D6BF67D-4996-4103-9C5D-E2D798E64FE7}" type="presParOf" srcId="{E659B931-86B4-4B18-8FFC-8292A671F9D5}" destId="{FB2A4704-52D1-4522-BA5E-352569AF1D19}" srcOrd="0" destOrd="0" presId="urn:microsoft.com/office/officeart/2009/layout/CircleArrowProcess"/>
    <dgm:cxn modelId="{489F515A-DCEE-4E1E-B333-68AA94D9EAFF}" type="presParOf" srcId="{FB2A4704-52D1-4522-BA5E-352569AF1D19}" destId="{6B408F6E-9780-4782-A5B9-A857E19474A9}" srcOrd="0" destOrd="0" presId="urn:microsoft.com/office/officeart/2009/layout/CircleArrowProcess"/>
    <dgm:cxn modelId="{896C0959-F5F0-4D04-B2A2-BA2B71FD56C8}" type="presParOf" srcId="{E659B931-86B4-4B18-8FFC-8292A671F9D5}" destId="{F54E60CB-1C7A-42E0-A5C4-798781DDF6CF}" srcOrd="1" destOrd="0" presId="urn:microsoft.com/office/officeart/2009/layout/CircleArrowProcess"/>
    <dgm:cxn modelId="{452D97D2-816A-46F6-A1A1-04978A12DC76}" type="presParOf" srcId="{E659B931-86B4-4B18-8FFC-8292A671F9D5}" destId="{18EEEE4F-6C85-4FDB-8221-FF8371A32667}" srcOrd="2" destOrd="0" presId="urn:microsoft.com/office/officeart/2009/layout/CircleArrowProcess"/>
    <dgm:cxn modelId="{F729C2F1-DED1-4426-8B21-CC08519D8462}" type="presParOf" srcId="{18EEEE4F-6C85-4FDB-8221-FF8371A32667}" destId="{95A8A445-2D14-46BE-A572-BC5F6F756308}" srcOrd="0" destOrd="0" presId="urn:microsoft.com/office/officeart/2009/layout/CircleArrowProcess"/>
    <dgm:cxn modelId="{465F49AE-5087-4C75-81A7-DB35F15300DD}" type="presParOf" srcId="{E659B931-86B4-4B18-8FFC-8292A671F9D5}" destId="{6BE8FB48-B1AE-46D3-96E6-19596F406A37}" srcOrd="3" destOrd="0" presId="urn:microsoft.com/office/officeart/2009/layout/CircleArrowProcess"/>
    <dgm:cxn modelId="{41FCDEF6-3B81-41CD-AFF0-683FF948753C}" type="presParOf" srcId="{E659B931-86B4-4B18-8FFC-8292A671F9D5}" destId="{E5304D81-7B89-4569-9637-BEDF02E77689}" srcOrd="4" destOrd="0" presId="urn:microsoft.com/office/officeart/2009/layout/CircleArrowProcess"/>
    <dgm:cxn modelId="{92760E1A-C381-4206-88A3-20D3A7FE578C}" type="presParOf" srcId="{E5304D81-7B89-4569-9637-BEDF02E77689}" destId="{020A673C-2A1B-4C9F-905E-3A69E4EFC9E9}" srcOrd="0" destOrd="0" presId="urn:microsoft.com/office/officeart/2009/layout/CircleArrowProcess"/>
    <dgm:cxn modelId="{121945A1-5A88-42C8-B183-FD020BD97FA6}" type="presParOf" srcId="{E659B931-86B4-4B18-8FFC-8292A671F9D5}" destId="{0B307106-D75B-4E0F-BBAF-D9C7DAE69F8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497BF-05DD-4235-ACCF-BD5C91BC6B09}" type="doc">
      <dgm:prSet loTypeId="urn:microsoft.com/office/officeart/2008/layout/Accented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E2C5DC4-8D1B-4B0B-83D0-F251722320A0}">
      <dgm:prSet phldrT="[Text]" custT="1"/>
      <dgm:spPr/>
      <dgm:t>
        <a:bodyPr/>
        <a:lstStyle/>
        <a:p>
          <a:r>
            <a:rPr lang="en-US" sz="4000" b="1" dirty="0" err="1" smtClean="0">
              <a:solidFill>
                <a:schemeClr val="bg1"/>
              </a:solidFill>
            </a:rPr>
            <a:t>Wisata</a:t>
          </a:r>
          <a:r>
            <a:rPr lang="en-US" sz="4000" b="1" dirty="0" smtClean="0">
              <a:solidFill>
                <a:schemeClr val="bg1"/>
              </a:solidFill>
            </a:rPr>
            <a:t> </a:t>
          </a:r>
          <a:r>
            <a:rPr lang="en-US" sz="4000" b="1" dirty="0" err="1" smtClean="0">
              <a:solidFill>
                <a:schemeClr val="bg1"/>
              </a:solidFill>
            </a:rPr>
            <a:t>Danau</a:t>
          </a:r>
          <a:r>
            <a:rPr lang="en-US" sz="4000" b="1" dirty="0" smtClean="0">
              <a:solidFill>
                <a:schemeClr val="bg1"/>
              </a:solidFill>
            </a:rPr>
            <a:t>/Sungai</a:t>
          </a:r>
          <a:endParaRPr lang="en-US" sz="4000" b="1" dirty="0">
            <a:solidFill>
              <a:schemeClr val="bg1"/>
            </a:solidFill>
          </a:endParaRPr>
        </a:p>
      </dgm:t>
    </dgm:pt>
    <dgm:pt modelId="{BF480D36-E483-4D6F-93D1-0C8D45280BBF}" type="parTrans" cxnId="{CA0650B2-947F-4C67-838D-FC40AB7D7EB8}">
      <dgm:prSet/>
      <dgm:spPr/>
      <dgm:t>
        <a:bodyPr/>
        <a:lstStyle/>
        <a:p>
          <a:endParaRPr lang="en-US"/>
        </a:p>
      </dgm:t>
    </dgm:pt>
    <dgm:pt modelId="{9C1044E8-25B5-425A-B6D4-C1411B1E0E7D}" type="sibTrans" cxnId="{CA0650B2-947F-4C67-838D-FC40AB7D7EB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en-US"/>
        </a:p>
      </dgm:t>
    </dgm:pt>
    <dgm:pt modelId="{DA8A2741-9AF4-44BD-8941-BDA6056A0CDE}">
      <dgm:prSet phldrT="[Text]" custT="1"/>
      <dgm:spPr/>
      <dgm:t>
        <a:bodyPr/>
        <a:lstStyle/>
        <a:p>
          <a:r>
            <a:rPr lang="en-US" sz="1800" dirty="0" err="1" smtClean="0"/>
            <a:t>Memancing</a:t>
          </a:r>
          <a:endParaRPr lang="en-US" sz="1800" dirty="0"/>
        </a:p>
      </dgm:t>
    </dgm:pt>
    <dgm:pt modelId="{7E270FC6-A66B-4156-8EFF-F0A50C7A23D5}" type="parTrans" cxnId="{0171C397-146E-42FF-B98C-26994AE94723}">
      <dgm:prSet/>
      <dgm:spPr/>
      <dgm:t>
        <a:bodyPr/>
        <a:lstStyle/>
        <a:p>
          <a:endParaRPr lang="en-US"/>
        </a:p>
      </dgm:t>
    </dgm:pt>
    <dgm:pt modelId="{11567BC5-96A2-4429-9A70-5D02C84BDC60}" type="sibTrans" cxnId="{0171C397-146E-42FF-B98C-26994AE94723}">
      <dgm:prSet/>
      <dgm:spPr/>
      <dgm:t>
        <a:bodyPr/>
        <a:lstStyle/>
        <a:p>
          <a:endParaRPr lang="en-US"/>
        </a:p>
      </dgm:t>
    </dgm:pt>
    <dgm:pt modelId="{FB421472-0E73-4515-A47D-BBBAB26FAEA2}">
      <dgm:prSet phldrT="[Text]" custT="1"/>
      <dgm:spPr/>
      <dgm:t>
        <a:bodyPr/>
        <a:lstStyle/>
        <a:p>
          <a:r>
            <a:rPr lang="en-US" sz="1600" dirty="0" err="1" smtClean="0"/>
            <a:t>Wisata</a:t>
          </a:r>
          <a:r>
            <a:rPr lang="en-US" sz="1600" dirty="0" smtClean="0"/>
            <a:t> </a:t>
          </a:r>
          <a:r>
            <a:rPr lang="en-US" sz="1600" dirty="0" err="1" smtClean="0"/>
            <a:t>olahraga</a:t>
          </a:r>
          <a:r>
            <a:rPr lang="en-US" sz="1600" dirty="0" smtClean="0"/>
            <a:t> air </a:t>
          </a:r>
          <a:r>
            <a:rPr lang="en-US" sz="1600" dirty="0" err="1" smtClean="0"/>
            <a:t>lainnya</a:t>
          </a:r>
          <a:endParaRPr lang="en-US" sz="1600" dirty="0"/>
        </a:p>
      </dgm:t>
    </dgm:pt>
    <dgm:pt modelId="{4E7F02D5-6ECF-4BC6-A9EA-B179FE60709C}" type="parTrans" cxnId="{F11F5C7C-D530-4F88-89A6-54AA499BFBE2}">
      <dgm:prSet/>
      <dgm:spPr/>
      <dgm:t>
        <a:bodyPr/>
        <a:lstStyle/>
        <a:p>
          <a:endParaRPr lang="en-US"/>
        </a:p>
      </dgm:t>
    </dgm:pt>
    <dgm:pt modelId="{2D7E7C89-9599-4C45-A457-0BD6049A2D57}" type="sibTrans" cxnId="{F11F5C7C-D530-4F88-89A6-54AA499BFBE2}">
      <dgm:prSet/>
      <dgm:spPr/>
      <dgm:t>
        <a:bodyPr/>
        <a:lstStyle/>
        <a:p>
          <a:endParaRPr lang="en-US"/>
        </a:p>
      </dgm:t>
    </dgm:pt>
    <dgm:pt modelId="{8B7F38A1-E28F-48AF-BA43-E6C4DD650535}">
      <dgm:prSet phldrT="[Text]" custT="1"/>
      <dgm:spPr/>
      <dgm:t>
        <a:bodyPr/>
        <a:lstStyle/>
        <a:p>
          <a:r>
            <a:rPr lang="en-US" sz="1600" dirty="0" smtClean="0"/>
            <a:t>Arum </a:t>
          </a:r>
          <a:r>
            <a:rPr lang="en-US" sz="1600" dirty="0" err="1" smtClean="0"/>
            <a:t>Jeram</a:t>
          </a:r>
          <a:endParaRPr lang="en-US" sz="1600" dirty="0"/>
        </a:p>
      </dgm:t>
    </dgm:pt>
    <dgm:pt modelId="{5B902666-B45C-4FBC-92BB-458C7AB2057E}" type="sibTrans" cxnId="{8D9A4B5A-EA16-4509-97BD-5D0B5EF45750}">
      <dgm:prSet/>
      <dgm:spPr/>
      <dgm:t>
        <a:bodyPr/>
        <a:lstStyle/>
        <a:p>
          <a:endParaRPr lang="en-US"/>
        </a:p>
      </dgm:t>
    </dgm:pt>
    <dgm:pt modelId="{90A241E6-6F3A-4F40-83AB-6238E9CA55C0}" type="parTrans" cxnId="{8D9A4B5A-EA16-4509-97BD-5D0B5EF45750}">
      <dgm:prSet/>
      <dgm:spPr/>
      <dgm:t>
        <a:bodyPr/>
        <a:lstStyle/>
        <a:p>
          <a:endParaRPr lang="en-US"/>
        </a:p>
      </dgm:t>
    </dgm:pt>
    <dgm:pt modelId="{2189E82A-7B03-44C1-800B-F96072CA464A}" type="pres">
      <dgm:prSet presAssocID="{DCF497BF-05DD-4235-ACCF-BD5C91BC6B0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E40B20A-7771-4E7A-B1BD-CBBE3815D684}" type="pres">
      <dgm:prSet presAssocID="{9C1044E8-25B5-425A-B6D4-C1411B1E0E7D}" presName="picture_1" presStyleLbl="bgImgPlace1" presStyleIdx="0" presStyleCnt="1" custLinFactNeighborX="-16576" custLinFactNeighborY="1856"/>
      <dgm:spPr/>
      <dgm:t>
        <a:bodyPr/>
        <a:lstStyle/>
        <a:p>
          <a:endParaRPr lang="en-US"/>
        </a:p>
      </dgm:t>
    </dgm:pt>
    <dgm:pt modelId="{B3D8055E-6293-4A2B-9DB0-0F45F9593F6C}" type="pres">
      <dgm:prSet presAssocID="{3E2C5DC4-8D1B-4B0B-83D0-F251722320A0}" presName="text_1" presStyleLbl="node1" presStyleIdx="0" presStyleCnt="0" custScaleX="115972" custScaleY="38461" custLinFactNeighborX="-14608" custLinFactNeighborY="24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A5BE7-4003-4E4F-A5FB-E67B1399C592}" type="pres">
      <dgm:prSet presAssocID="{DCF497BF-05DD-4235-ACCF-BD5C91BC6B09}" presName="linV" presStyleCnt="0"/>
      <dgm:spPr/>
    </dgm:pt>
    <dgm:pt modelId="{83CFD3CB-4D4C-4C3A-A06D-011DEA4E02C7}" type="pres">
      <dgm:prSet presAssocID="{8B7F38A1-E28F-48AF-BA43-E6C4DD650535}" presName="pair" presStyleCnt="0"/>
      <dgm:spPr/>
    </dgm:pt>
    <dgm:pt modelId="{93129BFB-28B0-4B84-A7BC-7EC3CAFB191D}" type="pres">
      <dgm:prSet presAssocID="{8B7F38A1-E28F-48AF-BA43-E6C4DD650535}" presName="spaceH" presStyleLbl="node1" presStyleIdx="0" presStyleCnt="0"/>
      <dgm:spPr/>
    </dgm:pt>
    <dgm:pt modelId="{1934E245-7A5E-4B23-BB6C-E1DA71ED8C4D}" type="pres">
      <dgm:prSet presAssocID="{8B7F38A1-E28F-48AF-BA43-E6C4DD650535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19CCC28-8357-4AC2-A1E2-981FD79CA5F1}" type="pres">
      <dgm:prSet presAssocID="{8B7F38A1-E28F-48AF-BA43-E6C4DD650535}" presName="desTextWrapper" presStyleCnt="0"/>
      <dgm:spPr/>
    </dgm:pt>
    <dgm:pt modelId="{76B80E07-FFB1-48A2-B9A4-4A80FA2CD3FC}" type="pres">
      <dgm:prSet presAssocID="{8B7F38A1-E28F-48AF-BA43-E6C4DD650535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CF7DA-1B9D-4420-949A-37305BC3325F}" type="pres">
      <dgm:prSet presAssocID="{5B902666-B45C-4FBC-92BB-458C7AB2057E}" presName="spaceV" presStyleCnt="0"/>
      <dgm:spPr/>
    </dgm:pt>
    <dgm:pt modelId="{B4415908-67BD-458A-AA28-67201FE1F276}" type="pres">
      <dgm:prSet presAssocID="{DA8A2741-9AF4-44BD-8941-BDA6056A0CDE}" presName="pair" presStyleCnt="0"/>
      <dgm:spPr/>
    </dgm:pt>
    <dgm:pt modelId="{E3CE3FE8-174A-45C0-8A98-18AFDAA68E1B}" type="pres">
      <dgm:prSet presAssocID="{DA8A2741-9AF4-44BD-8941-BDA6056A0CDE}" presName="spaceH" presStyleLbl="node1" presStyleIdx="0" presStyleCnt="0"/>
      <dgm:spPr/>
    </dgm:pt>
    <dgm:pt modelId="{2F3E1219-5A92-4D58-A8E6-20F8D5400638}" type="pres">
      <dgm:prSet presAssocID="{DA8A2741-9AF4-44BD-8941-BDA6056A0CDE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68E45F6-CF1B-499F-8442-A7AA64BB81E8}" type="pres">
      <dgm:prSet presAssocID="{DA8A2741-9AF4-44BD-8941-BDA6056A0CDE}" presName="desTextWrapper" presStyleCnt="0"/>
      <dgm:spPr/>
    </dgm:pt>
    <dgm:pt modelId="{58995C14-ED13-4633-B799-37BDDDB30700}" type="pres">
      <dgm:prSet presAssocID="{DA8A2741-9AF4-44BD-8941-BDA6056A0CDE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D7457-637E-4E79-8626-5F8EF2CFE70E}" type="pres">
      <dgm:prSet presAssocID="{11567BC5-96A2-4429-9A70-5D02C84BDC60}" presName="spaceV" presStyleCnt="0"/>
      <dgm:spPr/>
    </dgm:pt>
    <dgm:pt modelId="{B1D79EC9-9819-402A-831D-FB3274146FB6}" type="pres">
      <dgm:prSet presAssocID="{FB421472-0E73-4515-A47D-BBBAB26FAEA2}" presName="pair" presStyleCnt="0"/>
      <dgm:spPr/>
    </dgm:pt>
    <dgm:pt modelId="{F38418E3-7643-45EC-9BA3-711BFC7F0798}" type="pres">
      <dgm:prSet presAssocID="{FB421472-0E73-4515-A47D-BBBAB26FAEA2}" presName="spaceH" presStyleLbl="node1" presStyleIdx="0" presStyleCnt="0"/>
      <dgm:spPr/>
    </dgm:pt>
    <dgm:pt modelId="{C0D7A589-412F-4CBE-8EFA-A4EAF51FDFA2}" type="pres">
      <dgm:prSet presAssocID="{FB421472-0E73-4515-A47D-BBBAB26FAEA2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768CA31-2986-4460-9F39-FECBE0EA8FFB}" type="pres">
      <dgm:prSet presAssocID="{FB421472-0E73-4515-A47D-BBBAB26FAEA2}" presName="desTextWrapper" presStyleCnt="0"/>
      <dgm:spPr/>
    </dgm:pt>
    <dgm:pt modelId="{11501596-9AD9-49E7-A26E-74862FD9FB1F}" type="pres">
      <dgm:prSet presAssocID="{FB421472-0E73-4515-A47D-BBBAB26FAEA2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F040F-1140-4BE7-9B0C-243F37FCA5BB}" type="pres">
      <dgm:prSet presAssocID="{DCF497BF-05DD-4235-ACCF-BD5C91BC6B09}" presName="maxNode" presStyleCnt="0"/>
      <dgm:spPr/>
    </dgm:pt>
    <dgm:pt modelId="{C8683134-4C70-42A2-A3FC-906531E8A31A}" type="pres">
      <dgm:prSet presAssocID="{DCF497BF-05DD-4235-ACCF-BD5C91BC6B09}" presName="Name33" presStyleCnt="0"/>
      <dgm:spPr/>
    </dgm:pt>
  </dgm:ptLst>
  <dgm:cxnLst>
    <dgm:cxn modelId="{73C8437D-CB95-4576-BAB8-8326558A5A1C}" type="presOf" srcId="{3E2C5DC4-8D1B-4B0B-83D0-F251722320A0}" destId="{B3D8055E-6293-4A2B-9DB0-0F45F9593F6C}" srcOrd="0" destOrd="0" presId="urn:microsoft.com/office/officeart/2008/layout/AccentedPicture"/>
    <dgm:cxn modelId="{31046214-BA9D-4594-BE71-F560A12D217F}" type="presOf" srcId="{8B7F38A1-E28F-48AF-BA43-E6C4DD650535}" destId="{76B80E07-FFB1-48A2-B9A4-4A80FA2CD3FC}" srcOrd="0" destOrd="0" presId="urn:microsoft.com/office/officeart/2008/layout/AccentedPicture"/>
    <dgm:cxn modelId="{A31959C2-A79E-44BD-90BE-1E711DC33447}" type="presOf" srcId="{FB421472-0E73-4515-A47D-BBBAB26FAEA2}" destId="{11501596-9AD9-49E7-A26E-74862FD9FB1F}" srcOrd="0" destOrd="0" presId="urn:microsoft.com/office/officeart/2008/layout/AccentedPicture"/>
    <dgm:cxn modelId="{CA0650B2-947F-4C67-838D-FC40AB7D7EB8}" srcId="{DCF497BF-05DD-4235-ACCF-BD5C91BC6B09}" destId="{3E2C5DC4-8D1B-4B0B-83D0-F251722320A0}" srcOrd="0" destOrd="0" parTransId="{BF480D36-E483-4D6F-93D1-0C8D45280BBF}" sibTransId="{9C1044E8-25B5-425A-B6D4-C1411B1E0E7D}"/>
    <dgm:cxn modelId="{F11F5C7C-D530-4F88-89A6-54AA499BFBE2}" srcId="{DCF497BF-05DD-4235-ACCF-BD5C91BC6B09}" destId="{FB421472-0E73-4515-A47D-BBBAB26FAEA2}" srcOrd="3" destOrd="0" parTransId="{4E7F02D5-6ECF-4BC6-A9EA-B179FE60709C}" sibTransId="{2D7E7C89-9599-4C45-A457-0BD6049A2D57}"/>
    <dgm:cxn modelId="{8D9A4B5A-EA16-4509-97BD-5D0B5EF45750}" srcId="{DCF497BF-05DD-4235-ACCF-BD5C91BC6B09}" destId="{8B7F38A1-E28F-48AF-BA43-E6C4DD650535}" srcOrd="1" destOrd="0" parTransId="{90A241E6-6F3A-4F40-83AB-6238E9CA55C0}" sibTransId="{5B902666-B45C-4FBC-92BB-458C7AB2057E}"/>
    <dgm:cxn modelId="{0171C397-146E-42FF-B98C-26994AE94723}" srcId="{DCF497BF-05DD-4235-ACCF-BD5C91BC6B09}" destId="{DA8A2741-9AF4-44BD-8941-BDA6056A0CDE}" srcOrd="2" destOrd="0" parTransId="{7E270FC6-A66B-4156-8EFF-F0A50C7A23D5}" sibTransId="{11567BC5-96A2-4429-9A70-5D02C84BDC60}"/>
    <dgm:cxn modelId="{B761F810-9429-49A5-8A4F-C8908A9AC936}" type="presOf" srcId="{DCF497BF-05DD-4235-ACCF-BD5C91BC6B09}" destId="{2189E82A-7B03-44C1-800B-F96072CA464A}" srcOrd="0" destOrd="0" presId="urn:microsoft.com/office/officeart/2008/layout/AccentedPicture"/>
    <dgm:cxn modelId="{81A70CD5-0482-465E-9D79-E8EBBF34234A}" type="presOf" srcId="{DA8A2741-9AF4-44BD-8941-BDA6056A0CDE}" destId="{58995C14-ED13-4633-B799-37BDDDB30700}" srcOrd="0" destOrd="0" presId="urn:microsoft.com/office/officeart/2008/layout/AccentedPicture"/>
    <dgm:cxn modelId="{8FCABB94-63BE-4180-A7C4-AB07E62AE961}" type="presOf" srcId="{9C1044E8-25B5-425A-B6D4-C1411B1E0E7D}" destId="{DE40B20A-7771-4E7A-B1BD-CBBE3815D684}" srcOrd="0" destOrd="0" presId="urn:microsoft.com/office/officeart/2008/layout/AccentedPicture"/>
    <dgm:cxn modelId="{CB84C1CF-B1F7-4ECB-9F66-967EA653508C}" type="presParOf" srcId="{2189E82A-7B03-44C1-800B-F96072CA464A}" destId="{DE40B20A-7771-4E7A-B1BD-CBBE3815D684}" srcOrd="0" destOrd="0" presId="urn:microsoft.com/office/officeart/2008/layout/AccentedPicture"/>
    <dgm:cxn modelId="{5C4C375A-A1F7-4992-8C11-B4A7E3FE9B2D}" type="presParOf" srcId="{2189E82A-7B03-44C1-800B-F96072CA464A}" destId="{B3D8055E-6293-4A2B-9DB0-0F45F9593F6C}" srcOrd="1" destOrd="0" presId="urn:microsoft.com/office/officeart/2008/layout/AccentedPicture"/>
    <dgm:cxn modelId="{DF092E2B-0F54-445A-AD4F-95EC48EFC6C3}" type="presParOf" srcId="{2189E82A-7B03-44C1-800B-F96072CA464A}" destId="{888A5BE7-4003-4E4F-A5FB-E67B1399C592}" srcOrd="2" destOrd="0" presId="urn:microsoft.com/office/officeart/2008/layout/AccentedPicture"/>
    <dgm:cxn modelId="{923F4066-422C-4310-BE93-05C34B8F391C}" type="presParOf" srcId="{888A5BE7-4003-4E4F-A5FB-E67B1399C592}" destId="{83CFD3CB-4D4C-4C3A-A06D-011DEA4E02C7}" srcOrd="0" destOrd="0" presId="urn:microsoft.com/office/officeart/2008/layout/AccentedPicture"/>
    <dgm:cxn modelId="{B1357E08-2A11-4F89-B718-77E49E0458C9}" type="presParOf" srcId="{83CFD3CB-4D4C-4C3A-A06D-011DEA4E02C7}" destId="{93129BFB-28B0-4B84-A7BC-7EC3CAFB191D}" srcOrd="0" destOrd="0" presId="urn:microsoft.com/office/officeart/2008/layout/AccentedPicture"/>
    <dgm:cxn modelId="{1E0BE949-0C75-424F-BFF8-859D97FC2A27}" type="presParOf" srcId="{83CFD3CB-4D4C-4C3A-A06D-011DEA4E02C7}" destId="{1934E245-7A5E-4B23-BB6C-E1DA71ED8C4D}" srcOrd="1" destOrd="0" presId="urn:microsoft.com/office/officeart/2008/layout/AccentedPicture"/>
    <dgm:cxn modelId="{E55D1420-9580-49CB-BB1A-B1548E078A67}" type="presParOf" srcId="{83CFD3CB-4D4C-4C3A-A06D-011DEA4E02C7}" destId="{619CCC28-8357-4AC2-A1E2-981FD79CA5F1}" srcOrd="2" destOrd="0" presId="urn:microsoft.com/office/officeart/2008/layout/AccentedPicture"/>
    <dgm:cxn modelId="{43F98A8E-197E-4C38-A30A-A8ECB68EA00C}" type="presParOf" srcId="{619CCC28-8357-4AC2-A1E2-981FD79CA5F1}" destId="{76B80E07-FFB1-48A2-B9A4-4A80FA2CD3FC}" srcOrd="0" destOrd="0" presId="urn:microsoft.com/office/officeart/2008/layout/AccentedPicture"/>
    <dgm:cxn modelId="{8699D4CA-4BE1-4915-9763-87212C9D840B}" type="presParOf" srcId="{888A5BE7-4003-4E4F-A5FB-E67B1399C592}" destId="{011CF7DA-1B9D-4420-949A-37305BC3325F}" srcOrd="1" destOrd="0" presId="urn:microsoft.com/office/officeart/2008/layout/AccentedPicture"/>
    <dgm:cxn modelId="{0A13D17E-C838-4571-9F06-66D4BF355445}" type="presParOf" srcId="{888A5BE7-4003-4E4F-A5FB-E67B1399C592}" destId="{B4415908-67BD-458A-AA28-67201FE1F276}" srcOrd="2" destOrd="0" presId="urn:microsoft.com/office/officeart/2008/layout/AccentedPicture"/>
    <dgm:cxn modelId="{C16F4AED-5A68-407F-8665-12437E1365CF}" type="presParOf" srcId="{B4415908-67BD-458A-AA28-67201FE1F276}" destId="{E3CE3FE8-174A-45C0-8A98-18AFDAA68E1B}" srcOrd="0" destOrd="0" presId="urn:microsoft.com/office/officeart/2008/layout/AccentedPicture"/>
    <dgm:cxn modelId="{9678C51C-F6E5-405D-8EF2-644D7E66892F}" type="presParOf" srcId="{B4415908-67BD-458A-AA28-67201FE1F276}" destId="{2F3E1219-5A92-4D58-A8E6-20F8D5400638}" srcOrd="1" destOrd="0" presId="urn:microsoft.com/office/officeart/2008/layout/AccentedPicture"/>
    <dgm:cxn modelId="{718A5F0B-43A5-4018-A186-7A1DB00079A3}" type="presParOf" srcId="{B4415908-67BD-458A-AA28-67201FE1F276}" destId="{A68E45F6-CF1B-499F-8442-A7AA64BB81E8}" srcOrd="2" destOrd="0" presId="urn:microsoft.com/office/officeart/2008/layout/AccentedPicture"/>
    <dgm:cxn modelId="{B717DF65-9EEF-4482-B570-E6E26EE2CFA2}" type="presParOf" srcId="{A68E45F6-CF1B-499F-8442-A7AA64BB81E8}" destId="{58995C14-ED13-4633-B799-37BDDDB30700}" srcOrd="0" destOrd="0" presId="urn:microsoft.com/office/officeart/2008/layout/AccentedPicture"/>
    <dgm:cxn modelId="{8C026196-B330-4278-8172-7B9521A73F8F}" type="presParOf" srcId="{888A5BE7-4003-4E4F-A5FB-E67B1399C592}" destId="{8EDD7457-637E-4E79-8626-5F8EF2CFE70E}" srcOrd="3" destOrd="0" presId="urn:microsoft.com/office/officeart/2008/layout/AccentedPicture"/>
    <dgm:cxn modelId="{FE48E2F3-65A9-4E5B-B54C-BBFFF20DAD5C}" type="presParOf" srcId="{888A5BE7-4003-4E4F-A5FB-E67B1399C592}" destId="{B1D79EC9-9819-402A-831D-FB3274146FB6}" srcOrd="4" destOrd="0" presId="urn:microsoft.com/office/officeart/2008/layout/AccentedPicture"/>
    <dgm:cxn modelId="{CA87C0E9-B6C0-4870-A427-5375FEAB313B}" type="presParOf" srcId="{B1D79EC9-9819-402A-831D-FB3274146FB6}" destId="{F38418E3-7643-45EC-9BA3-711BFC7F0798}" srcOrd="0" destOrd="0" presId="urn:microsoft.com/office/officeart/2008/layout/AccentedPicture"/>
    <dgm:cxn modelId="{6F5A234C-C322-4FCB-9947-0EE5A3655B5A}" type="presParOf" srcId="{B1D79EC9-9819-402A-831D-FB3274146FB6}" destId="{C0D7A589-412F-4CBE-8EFA-A4EAF51FDFA2}" srcOrd="1" destOrd="0" presId="urn:microsoft.com/office/officeart/2008/layout/AccentedPicture"/>
    <dgm:cxn modelId="{278EB714-B474-4AE5-8471-0D5E01D17649}" type="presParOf" srcId="{B1D79EC9-9819-402A-831D-FB3274146FB6}" destId="{7768CA31-2986-4460-9F39-FECBE0EA8FFB}" srcOrd="2" destOrd="0" presId="urn:microsoft.com/office/officeart/2008/layout/AccentedPicture"/>
    <dgm:cxn modelId="{3A4D51B1-7482-4632-B477-55D8599328D1}" type="presParOf" srcId="{7768CA31-2986-4460-9F39-FECBE0EA8FFB}" destId="{11501596-9AD9-49E7-A26E-74862FD9FB1F}" srcOrd="0" destOrd="0" presId="urn:microsoft.com/office/officeart/2008/layout/AccentedPicture"/>
    <dgm:cxn modelId="{A17122A6-60DD-4A58-8573-A04ECBEF61F1}" type="presParOf" srcId="{2189E82A-7B03-44C1-800B-F96072CA464A}" destId="{908F040F-1140-4BE7-9B0C-243F37FCA5BB}" srcOrd="3" destOrd="0" presId="urn:microsoft.com/office/officeart/2008/layout/AccentedPicture"/>
    <dgm:cxn modelId="{693E1603-53DB-4B35-9DD2-105766DC4C03}" type="presParOf" srcId="{908F040F-1140-4BE7-9B0C-243F37FCA5BB}" destId="{C8683134-4C70-42A2-A3FC-906531E8A31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FDCD3-5F29-4344-8F2B-5E951665ABC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AADF8B-2AED-4528-86FC-43127298E2E6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Masyarakat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membentuk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panitia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atau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lembaga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untuk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pengelolaan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kegiatan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ekowisata</a:t>
          </a:r>
          <a:r>
            <a:rPr lang="en-US" sz="2000" dirty="0" smtClean="0">
              <a:solidFill>
                <a:schemeClr val="tx1"/>
              </a:solidFill>
            </a:rPr>
            <a:t> di </a:t>
          </a:r>
          <a:r>
            <a:rPr lang="en-US" sz="2000" dirty="0" err="1" smtClean="0">
              <a:solidFill>
                <a:schemeClr val="tx1"/>
              </a:solidFill>
            </a:rPr>
            <a:t>daerahnya</a:t>
          </a:r>
          <a:r>
            <a:rPr lang="en-US" sz="2000" dirty="0" smtClean="0">
              <a:solidFill>
                <a:schemeClr val="tx1"/>
              </a:solidFill>
            </a:rPr>
            <a:t>, </a:t>
          </a:r>
          <a:r>
            <a:rPr lang="en-US" sz="2000" dirty="0" err="1" smtClean="0">
              <a:solidFill>
                <a:schemeClr val="tx1"/>
              </a:solidFill>
            </a:rPr>
            <a:t>dengan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dukungan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dari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pemerintah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organisasi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fi-FI" sz="2000" dirty="0" smtClean="0">
              <a:solidFill>
                <a:schemeClr val="tx1"/>
              </a:solidFill>
            </a:rPr>
            <a:t>masyarakat (nilai partisipasi masyarakat dan edukasi) </a:t>
          </a:r>
          <a:endParaRPr lang="en-US" sz="2000" dirty="0"/>
        </a:p>
      </dgm:t>
    </dgm:pt>
    <dgm:pt modelId="{965C85F3-1108-4830-82BA-4E2AFA570074}" type="parTrans" cxnId="{3B3FFF10-6B64-4920-BC6F-EEE9D31418AF}">
      <dgm:prSet/>
      <dgm:spPr/>
      <dgm:t>
        <a:bodyPr/>
        <a:lstStyle/>
        <a:p>
          <a:endParaRPr lang="en-US" sz="4800"/>
        </a:p>
      </dgm:t>
    </dgm:pt>
    <dgm:pt modelId="{C0CBBA19-D67E-40EA-9359-107A97B7CBBB}" type="sibTrans" cxnId="{3B3FFF10-6B64-4920-BC6F-EEE9D31418AF}">
      <dgm:prSet/>
      <dgm:spPr/>
      <dgm:t>
        <a:bodyPr/>
        <a:lstStyle/>
        <a:p>
          <a:endParaRPr lang="en-US" sz="4800"/>
        </a:p>
      </dgm:t>
    </dgm:pt>
    <dgm:pt modelId="{36E9AC81-BD47-495B-9B2E-FFC8A957071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Prinsip</a:t>
          </a:r>
          <a:r>
            <a:rPr lang="en-US" sz="2000" dirty="0" smtClean="0">
              <a:solidFill>
                <a:schemeClr val="tx1"/>
              </a:solidFill>
            </a:rPr>
            <a:t> local ownership (</a:t>
          </a:r>
          <a:r>
            <a:rPr lang="en-US" sz="2000" dirty="0" err="1" smtClean="0">
              <a:solidFill>
                <a:schemeClr val="tx1"/>
              </a:solidFill>
            </a:rPr>
            <a:t>pengelolaan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dan</a:t>
          </a:r>
          <a:r>
            <a:rPr lang="id-ID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kepemilikan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oleh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masyarakat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setempat</a:t>
          </a:r>
          <a:r>
            <a:rPr lang="en-US" sz="2000" dirty="0" smtClean="0">
              <a:solidFill>
                <a:schemeClr val="tx1"/>
              </a:solidFill>
            </a:rPr>
            <a:t>) </a:t>
          </a:r>
          <a:r>
            <a:rPr lang="en-US" sz="2000" dirty="0" err="1" smtClean="0">
              <a:solidFill>
                <a:schemeClr val="tx1"/>
              </a:solidFill>
            </a:rPr>
            <a:t>diterapkan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mungkin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terhadap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sarana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pra-sarana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fi-FI" sz="2000" dirty="0" smtClean="0">
              <a:solidFill>
                <a:schemeClr val="tx1"/>
              </a:solidFill>
            </a:rPr>
            <a:t>ekowisata, kawasan ekowisata, dll (nilai partisipasi masyarakat) </a:t>
          </a:r>
          <a:endParaRPr lang="en-US" sz="2000" dirty="0"/>
        </a:p>
      </dgm:t>
    </dgm:pt>
    <dgm:pt modelId="{1C3473FC-5FA8-472C-817B-28D0533FDA64}" type="parTrans" cxnId="{3948FC9B-0308-4A16-86F1-68A1C924980E}">
      <dgm:prSet/>
      <dgm:spPr/>
      <dgm:t>
        <a:bodyPr/>
        <a:lstStyle/>
        <a:p>
          <a:endParaRPr lang="en-US" sz="4800"/>
        </a:p>
      </dgm:t>
    </dgm:pt>
    <dgm:pt modelId="{1231633C-4723-4C41-A1D7-0BBF0FB5FAEA}" type="sibTrans" cxnId="{3948FC9B-0308-4A16-86F1-68A1C924980E}">
      <dgm:prSet/>
      <dgm:spPr/>
      <dgm:t>
        <a:bodyPr/>
        <a:lstStyle/>
        <a:p>
          <a:endParaRPr lang="en-US" sz="4800"/>
        </a:p>
      </dgm:t>
    </dgm:pt>
    <dgm:pt modelId="{F67D7E48-7F60-4A13-83CC-A36BC575E479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Pemandu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adalah</a:t>
          </a:r>
          <a:r>
            <a:rPr lang="en-US" sz="2000" dirty="0" smtClean="0">
              <a:solidFill>
                <a:schemeClr val="tx1"/>
              </a:solidFill>
            </a:rPr>
            <a:t> orang </a:t>
          </a:r>
          <a:r>
            <a:rPr lang="en-US" sz="2000" dirty="0" err="1" smtClean="0">
              <a:solidFill>
                <a:schemeClr val="tx1"/>
              </a:solidFill>
            </a:rPr>
            <a:t>setempat</a:t>
          </a:r>
          <a:r>
            <a:rPr lang="en-US" sz="2000" dirty="0" smtClean="0">
              <a:solidFill>
                <a:schemeClr val="tx1"/>
              </a:solidFill>
            </a:rPr>
            <a:t> (</a:t>
          </a:r>
          <a:r>
            <a:rPr lang="en-US" sz="2000" dirty="0" err="1" smtClean="0">
              <a:solidFill>
                <a:schemeClr val="tx1"/>
              </a:solidFill>
            </a:rPr>
            <a:t>nilai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partisipasi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masyarakat</a:t>
          </a:r>
          <a:r>
            <a:rPr lang="en-US" sz="2000" dirty="0" smtClean="0">
              <a:solidFill>
                <a:schemeClr val="tx1"/>
              </a:solidFill>
            </a:rPr>
            <a:t>) </a:t>
          </a:r>
          <a:endParaRPr lang="en-US" sz="2000" dirty="0"/>
        </a:p>
      </dgm:t>
    </dgm:pt>
    <dgm:pt modelId="{FB1CF770-8CA7-4F79-BC62-733DBAEF34F0}" type="parTrans" cxnId="{6982215E-BB3D-4891-8840-DE37267D54FB}">
      <dgm:prSet/>
      <dgm:spPr/>
      <dgm:t>
        <a:bodyPr/>
        <a:lstStyle/>
        <a:p>
          <a:endParaRPr lang="en-US" sz="4800"/>
        </a:p>
      </dgm:t>
    </dgm:pt>
    <dgm:pt modelId="{7B77F6E2-A24A-4F50-B444-EA474CD1837D}" type="sibTrans" cxnId="{6982215E-BB3D-4891-8840-DE37267D54FB}">
      <dgm:prSet/>
      <dgm:spPr/>
      <dgm:t>
        <a:bodyPr/>
        <a:lstStyle/>
        <a:p>
          <a:endParaRPr lang="en-US" sz="4800"/>
        </a:p>
      </dgm:t>
    </dgm:pt>
    <dgm:pt modelId="{9E35686B-DD2B-4CE8-A502-4CD8910F17CA}" type="pres">
      <dgm:prSet presAssocID="{E0DFDCD3-5F29-4344-8F2B-5E951665AB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E3250-4767-4AA2-AC2E-2FCCEF3FF719}" type="pres">
      <dgm:prSet presAssocID="{10AADF8B-2AED-4528-86FC-43127298E2E6}" presName="parentLin" presStyleCnt="0"/>
      <dgm:spPr/>
    </dgm:pt>
    <dgm:pt modelId="{190F6BED-70A5-4CB1-9C7F-0A0542220269}" type="pres">
      <dgm:prSet presAssocID="{10AADF8B-2AED-4528-86FC-43127298E2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A886EB-58A0-41F3-99CB-577E6ECA419D}" type="pres">
      <dgm:prSet presAssocID="{10AADF8B-2AED-4528-86FC-43127298E2E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43E5F-AA52-4AB4-8732-343DAED2533A}" type="pres">
      <dgm:prSet presAssocID="{10AADF8B-2AED-4528-86FC-43127298E2E6}" presName="negativeSpace" presStyleCnt="0"/>
      <dgm:spPr/>
    </dgm:pt>
    <dgm:pt modelId="{D01E7F31-A4C6-4051-B197-2602309A8640}" type="pres">
      <dgm:prSet presAssocID="{10AADF8B-2AED-4528-86FC-43127298E2E6}" presName="childText" presStyleLbl="conFgAcc1" presStyleIdx="0" presStyleCnt="3">
        <dgm:presLayoutVars>
          <dgm:bulletEnabled val="1"/>
        </dgm:presLayoutVars>
      </dgm:prSet>
      <dgm:spPr/>
    </dgm:pt>
    <dgm:pt modelId="{5CA7A512-400B-4763-B8B8-10832D454100}" type="pres">
      <dgm:prSet presAssocID="{C0CBBA19-D67E-40EA-9359-107A97B7CBBB}" presName="spaceBetweenRectangles" presStyleCnt="0"/>
      <dgm:spPr/>
    </dgm:pt>
    <dgm:pt modelId="{71B1DC74-B1D0-4207-AE34-7713607EE09F}" type="pres">
      <dgm:prSet presAssocID="{36E9AC81-BD47-495B-9B2E-FFC8A9570715}" presName="parentLin" presStyleCnt="0"/>
      <dgm:spPr/>
    </dgm:pt>
    <dgm:pt modelId="{D23E0BD4-B463-4CE3-8182-E786BAB87833}" type="pres">
      <dgm:prSet presAssocID="{36E9AC81-BD47-495B-9B2E-FFC8A957071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F12406-56E9-46C0-B34E-0DB30FDDE05E}" type="pres">
      <dgm:prSet presAssocID="{36E9AC81-BD47-495B-9B2E-FFC8A95707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7EEEB-173A-49A5-A0B6-FDEFDCABFABB}" type="pres">
      <dgm:prSet presAssocID="{36E9AC81-BD47-495B-9B2E-FFC8A9570715}" presName="negativeSpace" presStyleCnt="0"/>
      <dgm:spPr/>
    </dgm:pt>
    <dgm:pt modelId="{697936E6-C3D8-40B6-AA5C-7E16668E93A3}" type="pres">
      <dgm:prSet presAssocID="{36E9AC81-BD47-495B-9B2E-FFC8A9570715}" presName="childText" presStyleLbl="conFgAcc1" presStyleIdx="1" presStyleCnt="3">
        <dgm:presLayoutVars>
          <dgm:bulletEnabled val="1"/>
        </dgm:presLayoutVars>
      </dgm:prSet>
      <dgm:spPr/>
    </dgm:pt>
    <dgm:pt modelId="{A6D4E1CB-A407-4C02-B525-148CDA9854F1}" type="pres">
      <dgm:prSet presAssocID="{1231633C-4723-4C41-A1D7-0BBF0FB5FAEA}" presName="spaceBetweenRectangles" presStyleCnt="0"/>
      <dgm:spPr/>
    </dgm:pt>
    <dgm:pt modelId="{6AE08F06-1E8E-4B8A-9048-00B3F82215BA}" type="pres">
      <dgm:prSet presAssocID="{F67D7E48-7F60-4A13-83CC-A36BC575E479}" presName="parentLin" presStyleCnt="0"/>
      <dgm:spPr/>
    </dgm:pt>
    <dgm:pt modelId="{B59C606B-48A8-4D9C-8664-797390325322}" type="pres">
      <dgm:prSet presAssocID="{F67D7E48-7F60-4A13-83CC-A36BC575E47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6E86266-86E2-49AC-9CF6-0F420D1C4EEB}" type="pres">
      <dgm:prSet presAssocID="{F67D7E48-7F60-4A13-83CC-A36BC575E4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212FA-5D5B-49A9-85E8-8766798E02C0}" type="pres">
      <dgm:prSet presAssocID="{F67D7E48-7F60-4A13-83CC-A36BC575E479}" presName="negativeSpace" presStyleCnt="0"/>
      <dgm:spPr/>
    </dgm:pt>
    <dgm:pt modelId="{B2BD7B87-327F-45B2-A078-FFEB33C3F2D8}" type="pres">
      <dgm:prSet presAssocID="{F67D7E48-7F60-4A13-83CC-A36BC575E4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31F25E-3609-420E-813A-21470A72C383}" type="presOf" srcId="{36E9AC81-BD47-495B-9B2E-FFC8A9570715}" destId="{D23E0BD4-B463-4CE3-8182-E786BAB87833}" srcOrd="0" destOrd="0" presId="urn:microsoft.com/office/officeart/2005/8/layout/list1"/>
    <dgm:cxn modelId="{1828FF22-4425-4DDA-ACCE-EA0DBBF99BA8}" type="presOf" srcId="{36E9AC81-BD47-495B-9B2E-FFC8A9570715}" destId="{66F12406-56E9-46C0-B34E-0DB30FDDE05E}" srcOrd="1" destOrd="0" presId="urn:microsoft.com/office/officeart/2005/8/layout/list1"/>
    <dgm:cxn modelId="{6982215E-BB3D-4891-8840-DE37267D54FB}" srcId="{E0DFDCD3-5F29-4344-8F2B-5E951665ABC3}" destId="{F67D7E48-7F60-4A13-83CC-A36BC575E479}" srcOrd="2" destOrd="0" parTransId="{FB1CF770-8CA7-4F79-BC62-733DBAEF34F0}" sibTransId="{7B77F6E2-A24A-4F50-B444-EA474CD1837D}"/>
    <dgm:cxn modelId="{99CCF90C-0660-4095-856A-90AC068F5062}" type="presOf" srcId="{F67D7E48-7F60-4A13-83CC-A36BC575E479}" destId="{B59C606B-48A8-4D9C-8664-797390325322}" srcOrd="0" destOrd="0" presId="urn:microsoft.com/office/officeart/2005/8/layout/list1"/>
    <dgm:cxn modelId="{F2D635CF-70DB-4060-8CE3-46020F190E71}" type="presOf" srcId="{E0DFDCD3-5F29-4344-8F2B-5E951665ABC3}" destId="{9E35686B-DD2B-4CE8-A502-4CD8910F17CA}" srcOrd="0" destOrd="0" presId="urn:microsoft.com/office/officeart/2005/8/layout/list1"/>
    <dgm:cxn modelId="{9E38C61D-66BD-4C30-B140-EF13E4A1373F}" type="presOf" srcId="{F67D7E48-7F60-4A13-83CC-A36BC575E479}" destId="{D6E86266-86E2-49AC-9CF6-0F420D1C4EEB}" srcOrd="1" destOrd="0" presId="urn:microsoft.com/office/officeart/2005/8/layout/list1"/>
    <dgm:cxn modelId="{3B3FFF10-6B64-4920-BC6F-EEE9D31418AF}" srcId="{E0DFDCD3-5F29-4344-8F2B-5E951665ABC3}" destId="{10AADF8B-2AED-4528-86FC-43127298E2E6}" srcOrd="0" destOrd="0" parTransId="{965C85F3-1108-4830-82BA-4E2AFA570074}" sibTransId="{C0CBBA19-D67E-40EA-9359-107A97B7CBBB}"/>
    <dgm:cxn modelId="{67B7CC13-7178-4CF2-B8B1-B1B9EA9FC4FF}" type="presOf" srcId="{10AADF8B-2AED-4528-86FC-43127298E2E6}" destId="{8CA886EB-58A0-41F3-99CB-577E6ECA419D}" srcOrd="1" destOrd="0" presId="urn:microsoft.com/office/officeart/2005/8/layout/list1"/>
    <dgm:cxn modelId="{75480D97-41CD-4E68-AB90-6CB50E270F73}" type="presOf" srcId="{10AADF8B-2AED-4528-86FC-43127298E2E6}" destId="{190F6BED-70A5-4CB1-9C7F-0A0542220269}" srcOrd="0" destOrd="0" presId="urn:microsoft.com/office/officeart/2005/8/layout/list1"/>
    <dgm:cxn modelId="{3948FC9B-0308-4A16-86F1-68A1C924980E}" srcId="{E0DFDCD3-5F29-4344-8F2B-5E951665ABC3}" destId="{36E9AC81-BD47-495B-9B2E-FFC8A9570715}" srcOrd="1" destOrd="0" parTransId="{1C3473FC-5FA8-472C-817B-28D0533FDA64}" sibTransId="{1231633C-4723-4C41-A1D7-0BBF0FB5FAEA}"/>
    <dgm:cxn modelId="{3BAC3E3B-71F2-47CE-ADD8-F52BC99B1261}" type="presParOf" srcId="{9E35686B-DD2B-4CE8-A502-4CD8910F17CA}" destId="{2E2E3250-4767-4AA2-AC2E-2FCCEF3FF719}" srcOrd="0" destOrd="0" presId="urn:microsoft.com/office/officeart/2005/8/layout/list1"/>
    <dgm:cxn modelId="{2B91C74D-1362-4766-A922-772E8D76B79C}" type="presParOf" srcId="{2E2E3250-4767-4AA2-AC2E-2FCCEF3FF719}" destId="{190F6BED-70A5-4CB1-9C7F-0A0542220269}" srcOrd="0" destOrd="0" presId="urn:microsoft.com/office/officeart/2005/8/layout/list1"/>
    <dgm:cxn modelId="{E775E390-9F0C-42CF-AC3E-EABD25D1E4CE}" type="presParOf" srcId="{2E2E3250-4767-4AA2-AC2E-2FCCEF3FF719}" destId="{8CA886EB-58A0-41F3-99CB-577E6ECA419D}" srcOrd="1" destOrd="0" presId="urn:microsoft.com/office/officeart/2005/8/layout/list1"/>
    <dgm:cxn modelId="{5BA73B64-5E1A-401D-BF64-45501DA3E1A5}" type="presParOf" srcId="{9E35686B-DD2B-4CE8-A502-4CD8910F17CA}" destId="{96143E5F-AA52-4AB4-8732-343DAED2533A}" srcOrd="1" destOrd="0" presId="urn:microsoft.com/office/officeart/2005/8/layout/list1"/>
    <dgm:cxn modelId="{D7B36094-2A77-4A66-A5BE-5A0FC62EADA3}" type="presParOf" srcId="{9E35686B-DD2B-4CE8-A502-4CD8910F17CA}" destId="{D01E7F31-A4C6-4051-B197-2602309A8640}" srcOrd="2" destOrd="0" presId="urn:microsoft.com/office/officeart/2005/8/layout/list1"/>
    <dgm:cxn modelId="{E55CE498-981C-458F-AE46-5EF481FE3145}" type="presParOf" srcId="{9E35686B-DD2B-4CE8-A502-4CD8910F17CA}" destId="{5CA7A512-400B-4763-B8B8-10832D454100}" srcOrd="3" destOrd="0" presId="urn:microsoft.com/office/officeart/2005/8/layout/list1"/>
    <dgm:cxn modelId="{33FC2CDC-0A2A-496E-BEA4-2C2A0F1FCAA2}" type="presParOf" srcId="{9E35686B-DD2B-4CE8-A502-4CD8910F17CA}" destId="{71B1DC74-B1D0-4207-AE34-7713607EE09F}" srcOrd="4" destOrd="0" presId="urn:microsoft.com/office/officeart/2005/8/layout/list1"/>
    <dgm:cxn modelId="{1A065334-F357-4CB6-B087-C41D8C8C13A0}" type="presParOf" srcId="{71B1DC74-B1D0-4207-AE34-7713607EE09F}" destId="{D23E0BD4-B463-4CE3-8182-E786BAB87833}" srcOrd="0" destOrd="0" presId="urn:microsoft.com/office/officeart/2005/8/layout/list1"/>
    <dgm:cxn modelId="{74B37DC4-A8CD-4889-BBBF-E0A13BAD5791}" type="presParOf" srcId="{71B1DC74-B1D0-4207-AE34-7713607EE09F}" destId="{66F12406-56E9-46C0-B34E-0DB30FDDE05E}" srcOrd="1" destOrd="0" presId="urn:microsoft.com/office/officeart/2005/8/layout/list1"/>
    <dgm:cxn modelId="{E8FB84DF-89C8-47F7-B43F-EA86BB2C67EE}" type="presParOf" srcId="{9E35686B-DD2B-4CE8-A502-4CD8910F17CA}" destId="{52D7EEEB-173A-49A5-A0B6-FDEFDCABFABB}" srcOrd="5" destOrd="0" presId="urn:microsoft.com/office/officeart/2005/8/layout/list1"/>
    <dgm:cxn modelId="{226A7CC1-77D8-489C-9D24-AAAF87FDBC01}" type="presParOf" srcId="{9E35686B-DD2B-4CE8-A502-4CD8910F17CA}" destId="{697936E6-C3D8-40B6-AA5C-7E16668E93A3}" srcOrd="6" destOrd="0" presId="urn:microsoft.com/office/officeart/2005/8/layout/list1"/>
    <dgm:cxn modelId="{05975598-1572-49A1-BD8F-AE319C7904AC}" type="presParOf" srcId="{9E35686B-DD2B-4CE8-A502-4CD8910F17CA}" destId="{A6D4E1CB-A407-4C02-B525-148CDA9854F1}" srcOrd="7" destOrd="0" presId="urn:microsoft.com/office/officeart/2005/8/layout/list1"/>
    <dgm:cxn modelId="{DB383C47-A362-420C-B4DE-BA02A447953C}" type="presParOf" srcId="{9E35686B-DD2B-4CE8-A502-4CD8910F17CA}" destId="{6AE08F06-1E8E-4B8A-9048-00B3F82215BA}" srcOrd="8" destOrd="0" presId="urn:microsoft.com/office/officeart/2005/8/layout/list1"/>
    <dgm:cxn modelId="{6DE6E49A-E076-412D-9010-C15348CEF344}" type="presParOf" srcId="{6AE08F06-1E8E-4B8A-9048-00B3F82215BA}" destId="{B59C606B-48A8-4D9C-8664-797390325322}" srcOrd="0" destOrd="0" presId="urn:microsoft.com/office/officeart/2005/8/layout/list1"/>
    <dgm:cxn modelId="{A7D69FC2-A024-4B5D-AF17-D94650214768}" type="presParOf" srcId="{6AE08F06-1E8E-4B8A-9048-00B3F82215BA}" destId="{D6E86266-86E2-49AC-9CF6-0F420D1C4EEB}" srcOrd="1" destOrd="0" presId="urn:microsoft.com/office/officeart/2005/8/layout/list1"/>
    <dgm:cxn modelId="{246778F7-EBB0-4CCE-A656-E0E26A98CFA9}" type="presParOf" srcId="{9E35686B-DD2B-4CE8-A502-4CD8910F17CA}" destId="{AAD212FA-5D5B-49A9-85E8-8766798E02C0}" srcOrd="9" destOrd="0" presId="urn:microsoft.com/office/officeart/2005/8/layout/list1"/>
    <dgm:cxn modelId="{6E7FDE7C-9602-4B8B-A982-F264C6DADB5E}" type="presParOf" srcId="{9E35686B-DD2B-4CE8-A502-4CD8910F17CA}" destId="{B2BD7B87-327F-45B2-A078-FFEB33C3F2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D8895-6237-45F0-9269-4A65227C754D}">
      <dsp:nvSpPr>
        <dsp:cNvPr id="0" name=""/>
        <dsp:cNvSpPr/>
      </dsp:nvSpPr>
      <dsp:spPr>
        <a:xfrm>
          <a:off x="3044697" y="1366738"/>
          <a:ext cx="3404857" cy="34048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Konsep</a:t>
          </a:r>
          <a:endParaRPr lang="en-US" sz="5400" kern="1200" dirty="0"/>
        </a:p>
      </dsp:txBody>
      <dsp:txXfrm>
        <a:off x="3543327" y="1865368"/>
        <a:ext cx="2407597" cy="2407597"/>
      </dsp:txXfrm>
    </dsp:sp>
    <dsp:sp modelId="{15211022-AA62-4E0E-AA63-4C3FD974BB4A}">
      <dsp:nvSpPr>
        <dsp:cNvPr id="0" name=""/>
        <dsp:cNvSpPr/>
      </dsp:nvSpPr>
      <dsp:spPr>
        <a:xfrm>
          <a:off x="3895912" y="607"/>
          <a:ext cx="1702428" cy="17024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Sustainable Tourism</a:t>
          </a:r>
          <a:endParaRPr lang="en-US" sz="1800" kern="1200" dirty="0"/>
        </a:p>
      </dsp:txBody>
      <dsp:txXfrm>
        <a:off x="4145227" y="249922"/>
        <a:ext cx="1203798" cy="1203798"/>
      </dsp:txXfrm>
    </dsp:sp>
    <dsp:sp modelId="{3D165635-1F7C-4F7E-8C74-ED13A5F2CFB1}">
      <dsp:nvSpPr>
        <dsp:cNvPr id="0" name=""/>
        <dsp:cNvSpPr/>
      </dsp:nvSpPr>
      <dsp:spPr>
        <a:xfrm>
          <a:off x="6113257" y="2217952"/>
          <a:ext cx="1702428" cy="17024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Based Tourism</a:t>
          </a:r>
          <a:endParaRPr lang="en-US" sz="1800" kern="1200" dirty="0"/>
        </a:p>
      </dsp:txBody>
      <dsp:txXfrm>
        <a:off x="6362572" y="2467267"/>
        <a:ext cx="1203798" cy="1203798"/>
      </dsp:txXfrm>
    </dsp:sp>
    <dsp:sp modelId="{8AB03AB5-1AFF-4F52-8A38-AB0F98FF9708}">
      <dsp:nvSpPr>
        <dsp:cNvPr id="0" name=""/>
        <dsp:cNvSpPr/>
      </dsp:nvSpPr>
      <dsp:spPr>
        <a:xfrm>
          <a:off x="3895912" y="4435297"/>
          <a:ext cx="1702428" cy="17024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Education Tourism</a:t>
          </a:r>
          <a:endParaRPr lang="en-US" sz="1800" kern="1200" dirty="0"/>
        </a:p>
      </dsp:txBody>
      <dsp:txXfrm>
        <a:off x="4145227" y="4684612"/>
        <a:ext cx="1203798" cy="1203798"/>
      </dsp:txXfrm>
    </dsp:sp>
    <dsp:sp modelId="{044E5499-D293-484D-8E41-D6B9552E9111}">
      <dsp:nvSpPr>
        <dsp:cNvPr id="0" name=""/>
        <dsp:cNvSpPr/>
      </dsp:nvSpPr>
      <dsp:spPr>
        <a:xfrm>
          <a:off x="1678567" y="2217952"/>
          <a:ext cx="1702428" cy="170242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Ecotourism</a:t>
          </a:r>
          <a:endParaRPr lang="en-US" sz="1800" kern="1200" dirty="0"/>
        </a:p>
      </dsp:txBody>
      <dsp:txXfrm>
        <a:off x="1927882" y="2467267"/>
        <a:ext cx="1203798" cy="1203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08F6E-9780-4782-A5B9-A857E19474A9}">
      <dsp:nvSpPr>
        <dsp:cNvPr id="0" name=""/>
        <dsp:cNvSpPr/>
      </dsp:nvSpPr>
      <dsp:spPr>
        <a:xfrm>
          <a:off x="2950246" y="0"/>
          <a:ext cx="2475703" cy="24760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E60CB-1C7A-42E0-A5C4-798781DDF6CF}">
      <dsp:nvSpPr>
        <dsp:cNvPr id="0" name=""/>
        <dsp:cNvSpPr/>
      </dsp:nvSpPr>
      <dsp:spPr>
        <a:xfrm>
          <a:off x="3497458" y="893940"/>
          <a:ext cx="1375700" cy="6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Mandiri</a:t>
          </a:r>
          <a:endParaRPr lang="en-US" sz="2400" kern="1200" dirty="0"/>
        </a:p>
      </dsp:txBody>
      <dsp:txXfrm>
        <a:off x="3497458" y="893940"/>
        <a:ext cx="1375700" cy="687685"/>
      </dsp:txXfrm>
    </dsp:sp>
    <dsp:sp modelId="{95A8A445-2D14-46BE-A572-BC5F6F756308}">
      <dsp:nvSpPr>
        <dsp:cNvPr id="0" name=""/>
        <dsp:cNvSpPr/>
      </dsp:nvSpPr>
      <dsp:spPr>
        <a:xfrm>
          <a:off x="2262628" y="1422691"/>
          <a:ext cx="2475703" cy="24760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8FB48-B1AE-46D3-96E6-19596F406A37}">
      <dsp:nvSpPr>
        <dsp:cNvPr id="0" name=""/>
        <dsp:cNvSpPr/>
      </dsp:nvSpPr>
      <dsp:spPr>
        <a:xfrm>
          <a:off x="2812630" y="2324861"/>
          <a:ext cx="1375700" cy="6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Kemitraan</a:t>
          </a:r>
          <a:endParaRPr lang="en-US" sz="2400" kern="1200" dirty="0"/>
        </a:p>
      </dsp:txBody>
      <dsp:txXfrm>
        <a:off x="2812630" y="2324861"/>
        <a:ext cx="1375700" cy="687685"/>
      </dsp:txXfrm>
    </dsp:sp>
    <dsp:sp modelId="{020A673C-2A1B-4C9F-905E-3A69E4EFC9E9}">
      <dsp:nvSpPr>
        <dsp:cNvPr id="0" name=""/>
        <dsp:cNvSpPr/>
      </dsp:nvSpPr>
      <dsp:spPr>
        <a:xfrm>
          <a:off x="3126451" y="3015633"/>
          <a:ext cx="2127013" cy="21278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07106-D75B-4E0F-BBAF-D9C7DAE69F84}">
      <dsp:nvSpPr>
        <dsp:cNvPr id="0" name=""/>
        <dsp:cNvSpPr/>
      </dsp:nvSpPr>
      <dsp:spPr>
        <a:xfrm>
          <a:off x="3500712" y="3757840"/>
          <a:ext cx="1375700" cy="6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Developer</a:t>
          </a:r>
          <a:endParaRPr lang="en-US" sz="2400" kern="1200" dirty="0"/>
        </a:p>
      </dsp:txBody>
      <dsp:txXfrm>
        <a:off x="3500712" y="3757840"/>
        <a:ext cx="1375700" cy="687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0B20A-7771-4E7A-B1BD-CBBE3815D684}">
      <dsp:nvSpPr>
        <dsp:cNvPr id="0" name=""/>
        <dsp:cNvSpPr/>
      </dsp:nvSpPr>
      <dsp:spPr>
        <a:xfrm>
          <a:off x="548810" y="461107"/>
          <a:ext cx="3861645" cy="492556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8055E-6293-4A2B-9DB0-0F45F9593F6C}">
      <dsp:nvSpPr>
        <dsp:cNvPr id="0" name=""/>
        <dsp:cNvSpPr/>
      </dsp:nvSpPr>
      <dsp:spPr>
        <a:xfrm>
          <a:off x="671557" y="2766955"/>
          <a:ext cx="3448389" cy="437168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bg1"/>
              </a:solidFill>
            </a:rPr>
            <a:t>Wisata</a:t>
          </a:r>
          <a:r>
            <a:rPr lang="en-US" sz="4000" b="1" kern="1200" dirty="0" smtClean="0">
              <a:solidFill>
                <a:schemeClr val="bg1"/>
              </a:solidFill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</a:rPr>
            <a:t>Danau</a:t>
          </a:r>
          <a:r>
            <a:rPr lang="en-US" sz="4000" b="1" kern="1200" dirty="0" smtClean="0">
              <a:solidFill>
                <a:schemeClr val="bg1"/>
              </a:solidFill>
            </a:rPr>
            <a:t>/Sungai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671557" y="2766955"/>
        <a:ext cx="3448389" cy="437168"/>
      </dsp:txXfrm>
    </dsp:sp>
    <dsp:sp modelId="{1934E245-7A5E-4B23-BB6C-E1DA71ED8C4D}">
      <dsp:nvSpPr>
        <dsp:cNvPr id="0" name=""/>
        <dsp:cNvSpPr/>
      </dsp:nvSpPr>
      <dsp:spPr>
        <a:xfrm>
          <a:off x="4385611" y="123410"/>
          <a:ext cx="1329903" cy="13299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80E07-FFB1-48A2-B9A4-4A80FA2CD3FC}">
      <dsp:nvSpPr>
        <dsp:cNvPr id="0" name=""/>
        <dsp:cNvSpPr/>
      </dsp:nvSpPr>
      <dsp:spPr>
        <a:xfrm>
          <a:off x="5715514" y="123410"/>
          <a:ext cx="1306563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Arum </a:t>
          </a:r>
          <a:r>
            <a:rPr lang="en-US" sz="1600" kern="1200" dirty="0" err="1" smtClean="0"/>
            <a:t>Jeram</a:t>
          </a:r>
          <a:endParaRPr lang="en-US" sz="1600" kern="1200" dirty="0"/>
        </a:p>
      </dsp:txBody>
      <dsp:txXfrm>
        <a:off x="5715514" y="123410"/>
        <a:ext cx="1306563" cy="1329903"/>
      </dsp:txXfrm>
    </dsp:sp>
    <dsp:sp modelId="{2F3E1219-5A92-4D58-A8E6-20F8D5400638}">
      <dsp:nvSpPr>
        <dsp:cNvPr id="0" name=""/>
        <dsp:cNvSpPr/>
      </dsp:nvSpPr>
      <dsp:spPr>
        <a:xfrm>
          <a:off x="4385611" y="1692696"/>
          <a:ext cx="1329903" cy="13299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95C14-ED13-4633-B799-37BDDDB30700}">
      <dsp:nvSpPr>
        <dsp:cNvPr id="0" name=""/>
        <dsp:cNvSpPr/>
      </dsp:nvSpPr>
      <dsp:spPr>
        <a:xfrm>
          <a:off x="5715514" y="1692696"/>
          <a:ext cx="1306563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Memancing</a:t>
          </a:r>
          <a:endParaRPr lang="en-US" sz="1800" kern="1200" dirty="0"/>
        </a:p>
      </dsp:txBody>
      <dsp:txXfrm>
        <a:off x="5715514" y="1692696"/>
        <a:ext cx="1306563" cy="1329903"/>
      </dsp:txXfrm>
    </dsp:sp>
    <dsp:sp modelId="{C0D7A589-412F-4CBE-8EFA-A4EAF51FDFA2}">
      <dsp:nvSpPr>
        <dsp:cNvPr id="0" name=""/>
        <dsp:cNvSpPr/>
      </dsp:nvSpPr>
      <dsp:spPr>
        <a:xfrm>
          <a:off x="4385611" y="3261982"/>
          <a:ext cx="1329903" cy="13299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01596-9AD9-49E7-A26E-74862FD9FB1F}">
      <dsp:nvSpPr>
        <dsp:cNvPr id="0" name=""/>
        <dsp:cNvSpPr/>
      </dsp:nvSpPr>
      <dsp:spPr>
        <a:xfrm>
          <a:off x="5715514" y="3261982"/>
          <a:ext cx="1306563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Wisata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olahraga</a:t>
          </a:r>
          <a:r>
            <a:rPr lang="en-US" sz="1600" kern="1200" dirty="0" smtClean="0"/>
            <a:t> air </a:t>
          </a:r>
          <a:r>
            <a:rPr lang="en-US" sz="1600" kern="1200" dirty="0" err="1" smtClean="0"/>
            <a:t>lainnya</a:t>
          </a:r>
          <a:endParaRPr lang="en-US" sz="1600" kern="1200" dirty="0"/>
        </a:p>
      </dsp:txBody>
      <dsp:txXfrm>
        <a:off x="5715514" y="3261982"/>
        <a:ext cx="1306563" cy="1329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E7F31-A4C6-4051-B197-2602309A8640}">
      <dsp:nvSpPr>
        <dsp:cNvPr id="0" name=""/>
        <dsp:cNvSpPr/>
      </dsp:nvSpPr>
      <dsp:spPr>
        <a:xfrm>
          <a:off x="0" y="713056"/>
          <a:ext cx="878078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886EB-58A0-41F3-99CB-577E6ECA419D}">
      <dsp:nvSpPr>
        <dsp:cNvPr id="0" name=""/>
        <dsp:cNvSpPr/>
      </dsp:nvSpPr>
      <dsp:spPr>
        <a:xfrm>
          <a:off x="439039" y="48856"/>
          <a:ext cx="6146546" cy="1328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325" tIns="0" rIns="2323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Masyarakat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membentuk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panitia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atau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lembaga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untuk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pengelolaan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kegiatan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ekowisata</a:t>
          </a:r>
          <a:r>
            <a:rPr lang="en-US" sz="2000" kern="1200" dirty="0" smtClean="0">
              <a:solidFill>
                <a:schemeClr val="tx1"/>
              </a:solidFill>
            </a:rPr>
            <a:t> di </a:t>
          </a:r>
          <a:r>
            <a:rPr lang="en-US" sz="2000" kern="1200" dirty="0" err="1" smtClean="0">
              <a:solidFill>
                <a:schemeClr val="tx1"/>
              </a:solidFill>
            </a:rPr>
            <a:t>daerahnya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dengan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dukungan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dari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pemerintah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organisasi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fi-FI" sz="2000" kern="1200" dirty="0" smtClean="0">
              <a:solidFill>
                <a:schemeClr val="tx1"/>
              </a:solidFill>
            </a:rPr>
            <a:t>masyarakat (nilai partisipasi masyarakat dan edukasi) </a:t>
          </a:r>
          <a:endParaRPr lang="en-US" sz="2000" kern="1200" dirty="0"/>
        </a:p>
      </dsp:txBody>
      <dsp:txXfrm>
        <a:off x="503886" y="113703"/>
        <a:ext cx="6016852" cy="1198706"/>
      </dsp:txXfrm>
    </dsp:sp>
    <dsp:sp modelId="{697936E6-C3D8-40B6-AA5C-7E16668E93A3}">
      <dsp:nvSpPr>
        <dsp:cNvPr id="0" name=""/>
        <dsp:cNvSpPr/>
      </dsp:nvSpPr>
      <dsp:spPr>
        <a:xfrm>
          <a:off x="0" y="2754257"/>
          <a:ext cx="878078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12406-56E9-46C0-B34E-0DB30FDDE05E}">
      <dsp:nvSpPr>
        <dsp:cNvPr id="0" name=""/>
        <dsp:cNvSpPr/>
      </dsp:nvSpPr>
      <dsp:spPr>
        <a:xfrm>
          <a:off x="439039" y="2090057"/>
          <a:ext cx="6146546" cy="1328400"/>
        </a:xfrm>
        <a:prstGeom prst="round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325" tIns="0" rIns="2323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Prinsip</a:t>
          </a:r>
          <a:r>
            <a:rPr lang="en-US" sz="2000" kern="1200" dirty="0" smtClean="0">
              <a:solidFill>
                <a:schemeClr val="tx1"/>
              </a:solidFill>
            </a:rPr>
            <a:t> local ownership (</a:t>
          </a:r>
          <a:r>
            <a:rPr lang="en-US" sz="2000" kern="1200" dirty="0" err="1" smtClean="0">
              <a:solidFill>
                <a:schemeClr val="tx1"/>
              </a:solidFill>
            </a:rPr>
            <a:t>pengelolaan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id-ID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kepemilikan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oleh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masyarakat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setempat</a:t>
          </a:r>
          <a:r>
            <a:rPr lang="en-US" sz="2000" kern="1200" dirty="0" smtClean="0">
              <a:solidFill>
                <a:schemeClr val="tx1"/>
              </a:solidFill>
            </a:rPr>
            <a:t>) </a:t>
          </a:r>
          <a:r>
            <a:rPr lang="en-US" sz="2000" kern="1200" dirty="0" err="1" smtClean="0">
              <a:solidFill>
                <a:schemeClr val="tx1"/>
              </a:solidFill>
            </a:rPr>
            <a:t>diterapkan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sedapat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mungkin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terhadap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sarana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pra-sarana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fi-FI" sz="2000" kern="1200" dirty="0" smtClean="0">
              <a:solidFill>
                <a:schemeClr val="tx1"/>
              </a:solidFill>
            </a:rPr>
            <a:t>ekowisata, kawasan ekowisata, dll (nilai partisipasi masyarakat) </a:t>
          </a:r>
          <a:endParaRPr lang="en-US" sz="2000" kern="1200" dirty="0"/>
        </a:p>
      </dsp:txBody>
      <dsp:txXfrm>
        <a:off x="503886" y="2154904"/>
        <a:ext cx="6016852" cy="1198706"/>
      </dsp:txXfrm>
    </dsp:sp>
    <dsp:sp modelId="{B2BD7B87-327F-45B2-A078-FFEB33C3F2D8}">
      <dsp:nvSpPr>
        <dsp:cNvPr id="0" name=""/>
        <dsp:cNvSpPr/>
      </dsp:nvSpPr>
      <dsp:spPr>
        <a:xfrm>
          <a:off x="0" y="4795457"/>
          <a:ext cx="878078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86266-86E2-49AC-9CF6-0F420D1C4EEB}">
      <dsp:nvSpPr>
        <dsp:cNvPr id="0" name=""/>
        <dsp:cNvSpPr/>
      </dsp:nvSpPr>
      <dsp:spPr>
        <a:xfrm>
          <a:off x="439039" y="4131257"/>
          <a:ext cx="6146546" cy="1328400"/>
        </a:xfrm>
        <a:prstGeom prst="round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325" tIns="0" rIns="2323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Pemandu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adalah</a:t>
          </a:r>
          <a:r>
            <a:rPr lang="en-US" sz="2000" kern="1200" dirty="0" smtClean="0">
              <a:solidFill>
                <a:schemeClr val="tx1"/>
              </a:solidFill>
            </a:rPr>
            <a:t> orang </a:t>
          </a:r>
          <a:r>
            <a:rPr lang="en-US" sz="2000" kern="1200" dirty="0" err="1" smtClean="0">
              <a:solidFill>
                <a:schemeClr val="tx1"/>
              </a:solidFill>
            </a:rPr>
            <a:t>setempat</a:t>
          </a:r>
          <a:r>
            <a:rPr lang="en-US" sz="2000" kern="1200" dirty="0" smtClean="0">
              <a:solidFill>
                <a:schemeClr val="tx1"/>
              </a:solidFill>
            </a:rPr>
            <a:t> (</a:t>
          </a:r>
          <a:r>
            <a:rPr lang="en-US" sz="2000" kern="1200" dirty="0" err="1" smtClean="0">
              <a:solidFill>
                <a:schemeClr val="tx1"/>
              </a:solidFill>
            </a:rPr>
            <a:t>nilai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partisipasi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masyarakat</a:t>
          </a:r>
          <a:r>
            <a:rPr lang="en-US" sz="2000" kern="1200" dirty="0" smtClean="0">
              <a:solidFill>
                <a:schemeClr val="tx1"/>
              </a:solidFill>
            </a:rPr>
            <a:t>) </a:t>
          </a:r>
          <a:endParaRPr lang="en-US" sz="2000" kern="1200" dirty="0"/>
        </a:p>
      </dsp:txBody>
      <dsp:txXfrm>
        <a:off x="503886" y="4196104"/>
        <a:ext cx="6016852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5C51-0FAA-45D4-B538-12E3458589B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98B8-7F9A-485F-B1D6-95328E50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>
                <a:solidFill>
                  <a:schemeClr val="tx1"/>
                </a:solidFill>
              </a:rPr>
              <a:t>Organisasi konservasi mulai melihat ekowisata sebagai alternatif ekonomi yang berbasis konservasi karena tidak merusak alam ataupun tidak “ekstraktif” dengan berdampak negatif terhadap lingkungan seperti penebangan dan pertambangan. </a:t>
            </a:r>
          </a:p>
          <a:p>
            <a:endParaRPr lang="id-ID" sz="1100" dirty="0" smtClean="0">
              <a:solidFill>
                <a:schemeClr val="tx1"/>
              </a:solidFill>
            </a:endParaRPr>
          </a:p>
          <a:p>
            <a:r>
              <a:rPr lang="id-ID" sz="1200" dirty="0" smtClean="0">
                <a:solidFill>
                  <a:schemeClr val="tx1"/>
                </a:solidFill>
              </a:rPr>
              <a:t>Ekowisata juga dianggap sejenis usaha yang berkelanjutan secara ekonomi dan lingkungan bagi masyarakat yang tinggal di dalam dan di sekitar kawasan konservasi.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Salah satu ciri dalam pengembangan ekowisata adalah pembatasan jumlah pengunjung atau wisatawan sesuai dengan daya dukung (</a:t>
            </a:r>
            <a:r>
              <a:rPr lang="id-ID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carrying capacity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kawasan. Pembatasan jumlah pengunjung dilakukan karena terjadinya kerusakan lingkungan dan sumberdaya, salah satunya disebabkan oleh banyaknya jumlah wisatawan yang melebihi daya dukung kawasan.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DDK </a:t>
            </a:r>
            <a:r>
              <a:rPr lang="en-US" dirty="0" err="1" smtClean="0"/>
              <a:t>dihitung</a:t>
            </a:r>
            <a:r>
              <a:rPr lang="en-US" dirty="0" smtClean="0"/>
              <a:t> per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wistaa</a:t>
            </a:r>
            <a:r>
              <a:rPr lang="en-US" dirty="0" smtClean="0"/>
              <a:t> per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Pola pengembangan ekowisata yang mendukung dan memungkinkan </a:t>
            </a:r>
            <a:r>
              <a:rPr lang="id-ID" sz="1200" b="1" dirty="0" smtClean="0"/>
              <a:t>keterlibatan penuh </a:t>
            </a:r>
            <a:r>
              <a:rPr lang="id-ID" sz="1200" dirty="0" smtClean="0"/>
              <a:t>oleh masyarakat setempat dalam perencanaan, pelaksanaan, dan pengelolaan usaha ekowisata dan segala keuntungan yang diperoleh.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8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kegiatan-kegiatan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. Hal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memobilisasi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pemeran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,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terh</a:t>
            </a:r>
            <a:r>
              <a:rPr lang="en-US" dirty="0" smtClean="0"/>
              <a:t> dap </a:t>
            </a:r>
            <a:r>
              <a:rPr lang="en-US" dirty="0" err="1" smtClean="0"/>
              <a:t>kegiatan-kegiatan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kehidupannya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kemungkinannya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praktek-praktek</a:t>
            </a:r>
            <a:r>
              <a:rPr lang="en-US" dirty="0" smtClean="0"/>
              <a:t> yang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perubahan-perubahan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d-ID" sz="1200" dirty="0" smtClean="0"/>
              <a:t>Dalam ekowisata, pemandu adalah orang lokal yang pengetahuan dan pengalamannya tentang lingkungan dan alam setempat merupakan aset terpenting dalam jasa yang diberikan kepada turis. </a:t>
            </a:r>
          </a:p>
          <a:p>
            <a:pPr algn="just"/>
            <a:endParaRPr lang="id-ID" sz="1200" dirty="0" smtClean="0"/>
          </a:p>
          <a:p>
            <a:pPr algn="just"/>
            <a:r>
              <a:rPr lang="id-ID" sz="1200" dirty="0" smtClean="0"/>
              <a:t>Demikian juga seorang pemandu lokal akan merasakan langsung manfaat ekonomi dari ekowisata, dan sebagai pengelola juga akan menjaga kelestarian alam dan obyek wisata.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Sustainable Tourism :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didasarkan</a:t>
            </a:r>
            <a:r>
              <a:rPr lang="en-US" baseline="0" dirty="0" smtClean="0"/>
              <a:t> Carrying capacity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mencapai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pemanfaatan</a:t>
            </a:r>
            <a:r>
              <a:rPr lang="en-US" baseline="0" dirty="0" smtClean="0"/>
              <a:t> optimal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Community Based Tourism : </a:t>
            </a:r>
            <a:r>
              <a:rPr lang="en-US" dirty="0" err="1" smtClean="0"/>
              <a:t>Melibatkan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partisipasi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masyarakat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sekaligus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manajemen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pariwisata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Education Tourism: </a:t>
            </a:r>
            <a:r>
              <a:rPr lang="en-US" dirty="0" err="1" smtClean="0"/>
              <a:t>Memilki</a:t>
            </a:r>
            <a:r>
              <a:rPr lang="en-US" dirty="0" smtClean="0"/>
              <a:t> </a:t>
            </a:r>
            <a:r>
              <a:rPr lang="en-US" dirty="0" err="1" smtClean="0"/>
              <a:t>nilainilai</a:t>
            </a:r>
            <a:r>
              <a:rPr lang="en-US" dirty="0" smtClean="0"/>
              <a:t> </a:t>
            </a:r>
            <a:r>
              <a:rPr lang="en-US" dirty="0" err="1" smtClean="0"/>
              <a:t>edukasi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Ecotourism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wisata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mendukung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upaya-upaya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pelestarian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lingkungan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konservasi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-176213" algn="just">
              <a:spcAft>
                <a:spcPts val="600"/>
              </a:spcAft>
            </a:pPr>
            <a:r>
              <a:rPr lang="en-US" sz="1200" dirty="0" smtClean="0"/>
              <a:t>a. </a:t>
            </a:r>
            <a:r>
              <a:rPr lang="id-ID" sz="1200" dirty="0" smtClean="0">
                <a:solidFill>
                  <a:srgbClr val="7030A0"/>
                </a:solidFill>
              </a:rPr>
              <a:t>Mandiri</a:t>
            </a:r>
            <a:r>
              <a:rPr lang="id-ID" sz="1200" dirty="0" smtClean="0"/>
              <a:t>, dilakukan sendiri oleh pengelola kawasan konservasi melalui sebuah unit kerja yang dibentuk khusus untuk menangani pengelolaan pariwisata alam perairan di dalam kawasan konservasi. </a:t>
            </a:r>
          </a:p>
          <a:p>
            <a:pPr marL="176213" indent="-176213" algn="just">
              <a:spcAft>
                <a:spcPts val="600"/>
              </a:spcAft>
            </a:pPr>
            <a:r>
              <a:rPr lang="id-ID" sz="1200" dirty="0" smtClean="0"/>
              <a:t>b. </a:t>
            </a:r>
            <a:r>
              <a:rPr lang="id-ID" sz="1200" dirty="0" smtClean="0">
                <a:solidFill>
                  <a:srgbClr val="7030A0"/>
                </a:solidFill>
              </a:rPr>
              <a:t>Kemitraan</a:t>
            </a:r>
            <a:r>
              <a:rPr lang="id-ID" sz="1200" dirty="0" smtClean="0"/>
              <a:t>, dilakukan oleh pengelola kawasan konservasi yang bekerja sama dengan mitra berdasarkan kesepakatan bersama yang difasilitasi oleh pemerintah atau pemerintah daerah sesuai kewenangannya;</a:t>
            </a:r>
          </a:p>
          <a:p>
            <a:pPr marL="176213" indent="-176213" algn="just">
              <a:spcAft>
                <a:spcPts val="600"/>
              </a:spcAft>
            </a:pPr>
            <a:r>
              <a:rPr lang="id-ID" sz="1200" dirty="0" smtClean="0"/>
              <a:t>c. </a:t>
            </a:r>
            <a:r>
              <a:rPr lang="id-ID" sz="1200" dirty="0" smtClean="0">
                <a:solidFill>
                  <a:srgbClr val="7030A0"/>
                </a:solidFill>
              </a:rPr>
              <a:t>Developer,</a:t>
            </a:r>
            <a:r>
              <a:rPr lang="id-ID" sz="1200" dirty="0" smtClean="0"/>
              <a:t> dilakukan oleh pihak ketiga (individu/badan usaha) yang melibatkan peran serta masyarakat sekitar kawasan konservasi dalam bentuk usaha mikro, kecil, menengah dan koperasi sesuai dengan kesepakatan kerja sama dengan pengelola kawasan konservasi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perairan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transparansi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perairan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ditentukan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secchi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mencirikan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cahaya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matahari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perairan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perairan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syarat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perairan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dinikmati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pengunjung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tutupan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form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kecepatan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dipertimbangkan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snorkeling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0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6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9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60864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Pengelolaan</a:t>
            </a:r>
            <a:r>
              <a:rPr lang="en-US" sz="2400" dirty="0" smtClean="0"/>
              <a:t> </a:t>
            </a:r>
            <a:r>
              <a:rPr lang="en-US" sz="2400" dirty="0" err="1" smtClean="0"/>
              <a:t>Pariwisata</a:t>
            </a:r>
            <a:r>
              <a:rPr lang="en-US" sz="2400" dirty="0" smtClean="0"/>
              <a:t> di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Konservasi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448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627" y="0"/>
            <a:ext cx="799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WISATA SELAM INDONESIA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7832047" cy="3653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2047" y="1608916"/>
            <a:ext cx="4345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Franklin Gothic Medium" panose="020B0603020102020204" pitchFamily="34" charset="0"/>
              </a:rPr>
              <a:t>PERATURAN WISATA SELAM DI INDONESIA</a:t>
            </a:r>
          </a:p>
          <a:p>
            <a:pPr algn="just"/>
            <a:r>
              <a:rPr lang="en-US" sz="1600" dirty="0" smtClean="0">
                <a:latin typeface="Arial" panose="020B0604020202020204" pitchFamily="34" charset="0"/>
              </a:rPr>
              <a:t>• </a:t>
            </a:r>
            <a:r>
              <a:rPr lang="en-US" sz="16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Peraturan</a:t>
            </a:r>
            <a:r>
              <a:rPr lang="en-US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Menteri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Pariwisata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Ekonomi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Kreatif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Republik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Indonesia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Nomor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15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Tahun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2014 </a:t>
            </a:r>
            <a:r>
              <a:rPr lang="en-US" sz="16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Tentang</a:t>
            </a:r>
            <a:r>
              <a:rPr lang="en-US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Standar</a:t>
            </a:r>
            <a:r>
              <a:rPr lang="en-US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Usaha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Wisata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Selam</a:t>
            </a:r>
            <a:endParaRPr lang="en-US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r>
              <a:rPr lang="en-US" sz="1600" dirty="0" err="1">
                <a:latin typeface="Franklin Gothic Book" panose="020B0503020102020204" pitchFamily="34" charset="0"/>
              </a:rPr>
              <a:t>Peraturan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ini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mengatur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bisnis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wisata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selam</a:t>
            </a:r>
            <a:r>
              <a:rPr lang="en-US" sz="1600" dirty="0">
                <a:latin typeface="Franklin Gothic Book" panose="020B0503020102020204" pitchFamily="34" charset="0"/>
              </a:rPr>
              <a:t>, </a:t>
            </a:r>
            <a:r>
              <a:rPr lang="en-US" sz="1600" dirty="0" err="1">
                <a:latin typeface="Franklin Gothic Book" panose="020B0503020102020204" pitchFamily="34" charset="0"/>
              </a:rPr>
              <a:t>sertifikasi</a:t>
            </a:r>
            <a:r>
              <a:rPr lang="en-US" sz="1600" dirty="0">
                <a:latin typeface="Franklin Gothic Book" panose="020B0503020102020204" pitchFamily="34" charset="0"/>
              </a:rPr>
              <a:t>, </a:t>
            </a:r>
            <a:r>
              <a:rPr lang="en-US" sz="1600" dirty="0" err="1">
                <a:latin typeface="Franklin Gothic Book" panose="020B0503020102020204" pitchFamily="34" charset="0"/>
              </a:rPr>
              <a:t>serta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supervisi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dan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sanksi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administratif</a:t>
            </a:r>
            <a:r>
              <a:rPr lang="en-US" sz="1600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tertentu</a:t>
            </a:r>
            <a:r>
              <a:rPr lang="en-US" sz="1600" dirty="0">
                <a:latin typeface="Franklin Gothic Book" panose="020B0503020102020204" pitchFamily="34" charset="0"/>
              </a:rPr>
              <a:t>.</a:t>
            </a:r>
          </a:p>
          <a:p>
            <a:pPr algn="just"/>
            <a:r>
              <a:rPr lang="en-US" sz="1600" dirty="0" smtClean="0">
                <a:latin typeface="Arial" panose="020B0604020202020204" pitchFamily="34" charset="0"/>
              </a:rPr>
              <a:t>• </a:t>
            </a:r>
            <a:r>
              <a:rPr lang="it-IT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Peraturan </a:t>
            </a:r>
            <a:r>
              <a:rPr lang="it-IT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Menteri Pariwisata Republik Indonesia Nomor 7 Tahun 2016 Tentang </a:t>
            </a:r>
            <a:r>
              <a:rPr lang="it-IT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Pedoman </a:t>
            </a:r>
            <a:r>
              <a:rPr lang="en-US" sz="16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Penyelenggaraan</a:t>
            </a:r>
            <a:r>
              <a:rPr lang="en-US" sz="16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Wisata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Selam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Rekreasi</a:t>
            </a:r>
            <a:endParaRPr lang="en-US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r>
              <a:rPr lang="en-US" sz="1600" dirty="0" err="1">
                <a:latin typeface="Franklin Gothic Book" panose="020B0503020102020204" pitchFamily="34" charset="0"/>
              </a:rPr>
              <a:t>Peraturan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ini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menetapkan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bahwa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setiap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kegiatan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menyelam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rekreasi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dilakukan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sesuai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dengan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Pedoman</a:t>
            </a:r>
            <a:r>
              <a:rPr lang="en-US" sz="1600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untuk</a:t>
            </a:r>
            <a:r>
              <a:rPr lang="en-US" sz="1600" dirty="0" smtClean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Kegiatan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Selam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Rekreasi</a:t>
            </a:r>
            <a:r>
              <a:rPr lang="en-US" sz="1600" dirty="0">
                <a:latin typeface="Franklin Gothic Book" panose="020B0503020102020204" pitchFamily="34" charset="0"/>
              </a:rPr>
              <a:t> yang </a:t>
            </a:r>
            <a:r>
              <a:rPr lang="en-US" sz="1600" dirty="0" err="1">
                <a:latin typeface="Franklin Gothic Book" panose="020B0503020102020204" pitchFamily="34" charset="0"/>
              </a:rPr>
              <a:t>disajikan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sebagai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Lampiran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dalam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peraturan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ini</a:t>
            </a:r>
            <a:r>
              <a:rPr lang="en-US" sz="1600" dirty="0">
                <a:latin typeface="Franklin Gothic Book" panose="020B0503020102020204" pitchFamily="34" charset="0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8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424" y="669576"/>
            <a:ext cx="4058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DDB760"/>
                </a:solidFill>
                <a:latin typeface="Franklin Gothic Medium" panose="020B0603020102020204" pitchFamily="34" charset="0"/>
              </a:rPr>
              <a:t>WISATA KAPAL YACHT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9424" y="1685563"/>
            <a:ext cx="4711671" cy="193899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Dalam beberapa tahun terakhir,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Tenggara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telah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berkembang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pesat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menjadi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fi-FI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pusat </a:t>
            </a:r>
            <a:r>
              <a:rPr lang="fi-FI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utama yacht. Pertumbuhan </a:t>
            </a:r>
            <a:r>
              <a:rPr lang="fi-FI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ini </a:t>
            </a:r>
            <a:r>
              <a:rPr lang="sv-SE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dikaitkan </a:t>
            </a:r>
            <a:r>
              <a:rPr lang="sv-SE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dengan ekonominya yang </a:t>
            </a:r>
            <a:r>
              <a:rPr lang="sv-SE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sedang </a:t>
            </a:r>
            <a:r>
              <a:rPr lang="en-US" sz="20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meningkat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serta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destinasi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atraksi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yang 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begitu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banyak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ditawarkan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593" y="961963"/>
            <a:ext cx="6174679" cy="351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1155" y="4477750"/>
            <a:ext cx="4643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Visit https://www.indonesia.travel/yachts/en/home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9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507" y="56971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kecerahan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perairan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6507" y="9390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Kecerahan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perairan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cahaya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menembus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lapisan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kedalaman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Nuriya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 al.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2010).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5388" y="1723877"/>
            <a:ext cx="30444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tutupan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1811" y="23240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Tutupan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syarat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pariwisata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bahari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8867" y="3197945"/>
            <a:ext cx="18389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 form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8867" y="3657601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life form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1811" y="4026933"/>
            <a:ext cx="21082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1811" y="45732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Keberadaan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tersendiri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pengunjung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menikmati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ekowisata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perairan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menarik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perairan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pengunjung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35" y="386165"/>
            <a:ext cx="20120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735" y="8939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gerakan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mengalir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air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tiupan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densitas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pula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gerakan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bergelombang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gerakan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surut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96848" y="2094325"/>
            <a:ext cx="30444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kedalaman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terumbu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6848" y="2602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Kedalaman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perairan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dangkal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dijadikan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objek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rekreasi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renang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berbahaya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dibandingkan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perairan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35" y="3525486"/>
            <a:ext cx="32816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hamparan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35" y="40794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hamparan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terumbu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dipertimbangkan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snorkeling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</a:t>
            </a:r>
            <a:r>
              <a:rPr lang="en-US" sz="1600" dirty="0">
                <a:solidFill>
                  <a:srgbClr val="231F20"/>
                </a:solidFill>
                <a:latin typeface="Lucida Fax" panose="02060602050505020204" pitchFamily="18" charset="0"/>
                <a:ea typeface="Calibri" panose="020F0502020204030204" pitchFamily="34" charset="0"/>
                <a:cs typeface="Lucida Fax" panose="020606020505050202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hamparan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dilihat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visual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snorkeling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terumbu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6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13257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Dukung</a:t>
            </a:r>
            <a:r>
              <a:rPr lang="en-US" sz="2400" dirty="0" smtClean="0"/>
              <a:t> </a:t>
            </a:r>
            <a:r>
              <a:rPr lang="en-US" sz="2400" dirty="0" err="1" smtClean="0"/>
              <a:t>Wisata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170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1387378"/>
            <a:chOff x="6102442" y="1483456"/>
            <a:chExt cx="5478651" cy="138737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daya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dukung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ekowisata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perairan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3853011"/>
            <a:ext cx="5419664" cy="1533524"/>
            <a:chOff x="6102442" y="1483456"/>
            <a:chExt cx="5419664" cy="153352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model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berbasis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daya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dukung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78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7876" y="561020"/>
            <a:ext cx="795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DAYA DUKUNG EKOWISATA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827" y="1866309"/>
            <a:ext cx="86457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mentolerir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wisata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infrastrukturnya</a:t>
            </a:r>
            <a:r>
              <a:rPr lang="en-US" sz="2400" dirty="0" smtClean="0"/>
              <a:t>, 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menampung</a:t>
            </a:r>
            <a:r>
              <a:rPr lang="en-US" sz="2400" dirty="0" smtClean="0"/>
              <a:t> </a:t>
            </a:r>
            <a:r>
              <a:rPr lang="en-US" sz="2400" dirty="0" err="1" smtClean="0"/>
              <a:t>pengunjung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menggangu</a:t>
            </a:r>
            <a:r>
              <a:rPr lang="en-US" sz="2400" dirty="0" smtClean="0"/>
              <a:t> </a:t>
            </a:r>
            <a:r>
              <a:rPr lang="en-US" sz="2400" dirty="0" err="1" smtClean="0"/>
              <a:t>keseimbangan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85827" y="3448597"/>
            <a:ext cx="8678081" cy="115416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300" dirty="0" smtClean="0"/>
              <a:t>DDK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jumlah</a:t>
            </a:r>
            <a:r>
              <a:rPr lang="en-US" sz="2300" dirty="0" smtClean="0"/>
              <a:t> </a:t>
            </a:r>
            <a:r>
              <a:rPr lang="en-US" sz="2300" dirty="0" err="1" smtClean="0"/>
              <a:t>maksimum</a:t>
            </a:r>
            <a:r>
              <a:rPr lang="en-US" sz="2300" dirty="0" smtClean="0"/>
              <a:t> </a:t>
            </a:r>
            <a:r>
              <a:rPr lang="en-US" sz="2300" dirty="0" err="1" smtClean="0"/>
              <a:t>pengunjung</a:t>
            </a:r>
            <a:r>
              <a:rPr lang="en-US" sz="2300" dirty="0" smtClean="0"/>
              <a:t> yang </a:t>
            </a:r>
            <a:r>
              <a:rPr lang="en-US" sz="2300" dirty="0" err="1" smtClean="0"/>
              <a:t>secara</a:t>
            </a:r>
            <a:r>
              <a:rPr lang="en-US" sz="2300" dirty="0" smtClean="0"/>
              <a:t> </a:t>
            </a:r>
            <a:r>
              <a:rPr lang="en-US" sz="2300" dirty="0" err="1" smtClean="0"/>
              <a:t>fisik</a:t>
            </a:r>
            <a:r>
              <a:rPr lang="en-US" sz="2300" dirty="0" smtClean="0"/>
              <a:t> </a:t>
            </a:r>
            <a:r>
              <a:rPr lang="en-US" sz="2300" dirty="0" err="1" smtClean="0"/>
              <a:t>dapat</a:t>
            </a:r>
            <a:endParaRPr lang="en-US" sz="2300" dirty="0" smtClean="0"/>
          </a:p>
          <a:p>
            <a:r>
              <a:rPr lang="en-US" sz="2300" dirty="0" smtClean="0"/>
              <a:t> </a:t>
            </a:r>
            <a:r>
              <a:rPr lang="en-US" sz="2300" dirty="0" err="1" smtClean="0"/>
              <a:t>ditampung</a:t>
            </a:r>
            <a:r>
              <a:rPr lang="en-US" sz="2300" dirty="0" smtClean="0"/>
              <a:t> di </a:t>
            </a:r>
            <a:r>
              <a:rPr lang="en-US" sz="2300" dirty="0" err="1" smtClean="0"/>
              <a:t>kawasan</a:t>
            </a:r>
            <a:r>
              <a:rPr lang="en-US" sz="2300" dirty="0" smtClean="0"/>
              <a:t> yang  </a:t>
            </a:r>
            <a:r>
              <a:rPr lang="en-US" sz="2300" dirty="0" err="1" smtClean="0"/>
              <a:t>disediakan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waktu</a:t>
            </a:r>
            <a:r>
              <a:rPr lang="en-US" sz="2300" dirty="0" smtClean="0"/>
              <a:t> </a:t>
            </a:r>
            <a:r>
              <a:rPr lang="en-US" sz="2300" dirty="0" err="1" smtClean="0"/>
              <a:t>tertentu</a:t>
            </a:r>
            <a:r>
              <a:rPr lang="en-US" sz="2300" dirty="0" smtClean="0"/>
              <a:t> </a:t>
            </a:r>
            <a:r>
              <a:rPr lang="en-US" sz="2300" dirty="0" err="1" smtClean="0"/>
              <a:t>tanpa</a:t>
            </a:r>
            <a:r>
              <a:rPr lang="en-US" sz="2300" dirty="0" smtClean="0"/>
              <a:t> </a:t>
            </a:r>
          </a:p>
          <a:p>
            <a:r>
              <a:rPr lang="en-US" sz="2300" dirty="0" err="1" smtClean="0"/>
              <a:t>menimbulkan</a:t>
            </a:r>
            <a:r>
              <a:rPr lang="en-US" sz="2300" dirty="0" smtClean="0"/>
              <a:t> </a:t>
            </a:r>
            <a:r>
              <a:rPr lang="en-US" sz="2300" dirty="0" err="1" smtClean="0"/>
              <a:t>gangguan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alam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manusia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80" y="4896926"/>
            <a:ext cx="3493008" cy="196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7" y="4892416"/>
            <a:ext cx="3418405" cy="196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524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13257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Pengelolaan</a:t>
            </a:r>
            <a:r>
              <a:rPr lang="en-US" sz="2400" dirty="0" smtClean="0"/>
              <a:t> </a:t>
            </a:r>
            <a:r>
              <a:rPr lang="en-US" sz="2400" dirty="0" err="1" smtClean="0"/>
              <a:t>Wisata</a:t>
            </a:r>
            <a:r>
              <a:rPr lang="en-US" sz="2400" dirty="0" smtClean="0"/>
              <a:t> Sungai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Danau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64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971880"/>
            <a:chOff x="6102442" y="1483456"/>
            <a:chExt cx="5478651" cy="97188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xxxxxx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3853011"/>
            <a:ext cx="5419664" cy="777510"/>
            <a:chOff x="6102442" y="1483456"/>
            <a:chExt cx="5419664" cy="77751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xxxxxx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2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2868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7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1802876"/>
            <a:chOff x="6102442" y="1483456"/>
            <a:chExt cx="5478651" cy="180287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175432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pembangunan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Pariwisata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di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Kawasan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Konservasi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3853011"/>
            <a:ext cx="5419664" cy="777510"/>
            <a:chOff x="6102442" y="1483456"/>
            <a:chExt cx="5419664" cy="77751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xxxxx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8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156972"/>
            <a:ext cx="6184392" cy="1766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Pengelolaan</a:t>
            </a:r>
            <a:r>
              <a:rPr lang="en-US" sz="2400" dirty="0" smtClean="0"/>
              <a:t> </a:t>
            </a:r>
            <a:r>
              <a:rPr lang="en-US" sz="2400" dirty="0" err="1" smtClean="0"/>
              <a:t>Ekowisata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64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971880"/>
            <a:chOff x="6102442" y="1483456"/>
            <a:chExt cx="5478651" cy="97188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xxxxxx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3853011"/>
            <a:ext cx="5419664" cy="777510"/>
            <a:chOff x="6102442" y="1483456"/>
            <a:chExt cx="5419664" cy="77751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xxxxxx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07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956" y="759772"/>
            <a:ext cx="989616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800" dirty="0"/>
              <a:t>Ekowisata berbasis masyarakat dapat menciptakan kesempatan kerja bagi masyarakat </a:t>
            </a:r>
            <a:r>
              <a:rPr lang="id-ID" sz="2800" dirty="0" smtClean="0"/>
              <a:t> setempat</a:t>
            </a:r>
            <a:r>
              <a:rPr lang="id-ID" sz="2800" dirty="0"/>
              <a:t>, dan mengurangi kemiskinan, di mana penghasilan ekowisata adalah dari </a:t>
            </a:r>
            <a:r>
              <a:rPr lang="id-ID" sz="2800" dirty="0" smtClean="0"/>
              <a:t>jasa-jasa </a:t>
            </a:r>
            <a:r>
              <a:rPr lang="id-ID" sz="2800" dirty="0"/>
              <a:t>wisata untuk </a:t>
            </a:r>
            <a:r>
              <a:rPr lang="id-ID" sz="2800" dirty="0" smtClean="0"/>
              <a:t>turis.</a:t>
            </a:r>
            <a:endParaRPr lang="id-ID" sz="2800" dirty="0"/>
          </a:p>
        </p:txBody>
      </p:sp>
      <p:sp>
        <p:nvSpPr>
          <p:cNvPr id="3" name="Rectangle 2"/>
          <p:cNvSpPr/>
          <p:nvPr/>
        </p:nvSpPr>
        <p:spPr>
          <a:xfrm>
            <a:off x="3373695" y="3206198"/>
            <a:ext cx="7609429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400" i="1" dirty="0"/>
              <a:t>fee</a:t>
            </a:r>
            <a:r>
              <a:rPr lang="id-ID" sz="2400" dirty="0"/>
              <a:t> pemandu; ongkos transportasi; homestay; menjual </a:t>
            </a:r>
            <a:r>
              <a:rPr lang="id-ID" sz="2400" dirty="0" smtClean="0"/>
              <a:t>kerajinan</a:t>
            </a:r>
            <a:r>
              <a:rPr lang="id-ID" sz="2400" dirty="0"/>
              <a:t>, </a:t>
            </a:r>
            <a:r>
              <a:rPr lang="id-ID" sz="2400" dirty="0" smtClean="0"/>
              <a:t>menjual cinderamata, dll</a:t>
            </a:r>
            <a:r>
              <a:rPr lang="id-ID" sz="2400" dirty="0"/>
              <a:t>. </a:t>
            </a:r>
            <a:endParaRPr lang="id-ID" sz="2400" dirty="0" smtClean="0"/>
          </a:p>
          <a:p>
            <a:pPr algn="just"/>
            <a:endParaRPr lang="id-ID" sz="2400" dirty="0"/>
          </a:p>
          <a:p>
            <a:pPr algn="just"/>
            <a:r>
              <a:rPr lang="id-ID" sz="2400" dirty="0" smtClean="0"/>
              <a:t>Ekowisata </a:t>
            </a:r>
            <a:r>
              <a:rPr lang="id-ID" sz="2400" dirty="0"/>
              <a:t>membawa dampak positif terhadap pelestarian lingkungan dan </a:t>
            </a:r>
            <a:r>
              <a:rPr lang="id-ID" sz="2400" dirty="0" smtClean="0"/>
              <a:t>budaya </a:t>
            </a:r>
            <a:r>
              <a:rPr lang="id-ID" sz="2400" dirty="0"/>
              <a:t>asli setempat yang pada akhirnya diharapkan akan mampu menumbuhkan jati </a:t>
            </a:r>
            <a:r>
              <a:rPr lang="id-ID" sz="2400" dirty="0" smtClean="0"/>
              <a:t>diri </a:t>
            </a:r>
            <a:r>
              <a:rPr lang="id-ID" sz="2400" dirty="0"/>
              <a:t>dan rasa bangga antar penduduk setempat yang tumbuh </a:t>
            </a:r>
            <a:r>
              <a:rPr lang="id-ID" sz="2400" dirty="0" smtClean="0"/>
              <a:t>akibat peningkatan kegiatan </a:t>
            </a:r>
            <a:r>
              <a:rPr lang="id-ID" sz="2400" dirty="0"/>
              <a:t>ekowisata. </a:t>
            </a:r>
          </a:p>
        </p:txBody>
      </p:sp>
    </p:spTree>
    <p:extLst>
      <p:ext uri="{BB962C8B-B14F-4D97-AF65-F5344CB8AC3E}">
        <p14:creationId xmlns:p14="http://schemas.microsoft.com/office/powerpoint/2010/main" val="288889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300" y="659815"/>
            <a:ext cx="6835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Mengapa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ekowisata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melibatkan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orang-orang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lokal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8660" y="3677335"/>
            <a:ext cx="7170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Pendekatan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partisipatif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melibatkan</a:t>
            </a:r>
            <a:r>
              <a:rPr lang="en-US" sz="2800" dirty="0">
                <a:solidFill>
                  <a:srgbClr val="00B050"/>
                </a:solidFill>
              </a:rPr>
              <a:t> orang </a:t>
            </a:r>
            <a:r>
              <a:rPr lang="en-US" sz="2800" dirty="0" err="1">
                <a:solidFill>
                  <a:srgbClr val="00B050"/>
                </a:solidFill>
              </a:rPr>
              <a:t>didalam</a:t>
            </a:r>
            <a:r>
              <a:rPr lang="en-US" sz="2800" dirty="0">
                <a:solidFill>
                  <a:srgbClr val="00B050"/>
                </a:solidFill>
              </a:rPr>
              <a:t> proses </a:t>
            </a:r>
            <a:r>
              <a:rPr lang="en-US" sz="2800" dirty="0" err="1">
                <a:solidFill>
                  <a:srgbClr val="00B050"/>
                </a:solidFill>
              </a:rPr>
              <a:t>pengembangan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dirinya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543800" y="2214414"/>
            <a:ext cx="1120140" cy="904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940" y="751255"/>
            <a:ext cx="10233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pengertian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tiga</a:t>
            </a:r>
            <a:r>
              <a:rPr lang="en-US" sz="3200" dirty="0"/>
              <a:t> </a:t>
            </a:r>
            <a:r>
              <a:rPr lang="en-US" sz="3200" dirty="0" err="1"/>
              <a:t>unsur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/</a:t>
            </a:r>
            <a:r>
              <a:rPr lang="en-US" sz="3200" dirty="0" err="1"/>
              <a:t>partisipasi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7520" y="2047578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Peran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serta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masyarakat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merupakan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suatu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keterlibatan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mental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perasaaan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bukan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hanya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semata-mata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keterlibatan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secara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jasmaniah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00B050"/>
                </a:solidFill>
              </a:rPr>
              <a:t>Kesediaan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memberikan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sumbangan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kepada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usaha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mencapai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tujuan</a:t>
            </a:r>
            <a:r>
              <a:rPr lang="en-US" sz="2800" dirty="0">
                <a:solidFill>
                  <a:srgbClr val="00B050"/>
                </a:solidFill>
              </a:rPr>
              <a:t>. Hal </a:t>
            </a:r>
            <a:r>
              <a:rPr lang="en-US" sz="2800" dirty="0" err="1">
                <a:solidFill>
                  <a:srgbClr val="00B050"/>
                </a:solidFill>
              </a:rPr>
              <a:t>ini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berarti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terdapat</a:t>
            </a:r>
            <a:r>
              <a:rPr lang="en-US" sz="2800" dirty="0">
                <a:solidFill>
                  <a:srgbClr val="00B050"/>
                </a:solidFill>
              </a:rPr>
              <a:t> rasa </a:t>
            </a:r>
            <a:r>
              <a:rPr lang="en-US" sz="2800" dirty="0" err="1">
                <a:solidFill>
                  <a:srgbClr val="00B050"/>
                </a:solidFill>
              </a:rPr>
              <a:t>senang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kesukarelaan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untuk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membantu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kelompok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rgbClr val="7030A0"/>
                </a:solidFill>
              </a:rPr>
              <a:t>Unsur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tanggung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jawab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unsur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ini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merupakan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segi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menonjol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dari</a:t>
            </a:r>
            <a:r>
              <a:rPr lang="en-US" sz="2800" dirty="0">
                <a:solidFill>
                  <a:srgbClr val="7030A0"/>
                </a:solidFill>
              </a:rPr>
              <a:t> rasa </a:t>
            </a:r>
            <a:r>
              <a:rPr lang="en-US" sz="2800" dirty="0" err="1">
                <a:solidFill>
                  <a:srgbClr val="7030A0"/>
                </a:solidFill>
              </a:rPr>
              <a:t>menjadi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angggota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92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280" y="175736"/>
            <a:ext cx="8679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Syarat</a:t>
            </a:r>
            <a:r>
              <a:rPr lang="en-US" sz="3600" dirty="0"/>
              <a:t> </a:t>
            </a:r>
            <a:r>
              <a:rPr lang="en-US" sz="3600" dirty="0" err="1"/>
              <a:t>tumbuhnya</a:t>
            </a:r>
            <a:r>
              <a:rPr lang="en-US" sz="3600" dirty="0"/>
              <a:t> </a:t>
            </a:r>
            <a:r>
              <a:rPr lang="en-US" sz="3600" dirty="0" err="1"/>
              <a:t>peran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menurut</a:t>
            </a:r>
            <a:r>
              <a:rPr lang="en-US" sz="3600" dirty="0"/>
              <a:t> </a:t>
            </a:r>
            <a:r>
              <a:rPr lang="en-US" sz="3600" dirty="0" err="1"/>
              <a:t>Surnarto</a:t>
            </a:r>
            <a:r>
              <a:rPr lang="en-US" sz="3600" dirty="0"/>
              <a:t> (1994: 23)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dikelompokkan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tiga</a:t>
            </a:r>
            <a:r>
              <a:rPr lang="en-US" sz="3600" dirty="0"/>
              <a:t> </a:t>
            </a:r>
            <a:r>
              <a:rPr lang="en-US" sz="3600" dirty="0" err="1"/>
              <a:t>golongan</a:t>
            </a:r>
            <a:r>
              <a:rPr lang="en-US" sz="3600" dirty="0"/>
              <a:t> </a:t>
            </a:r>
            <a:r>
              <a:rPr lang="en-US" sz="3600" dirty="0" err="1"/>
              <a:t>yaitu</a:t>
            </a:r>
            <a:r>
              <a:rPr lang="en-US" sz="3600" dirty="0"/>
              <a:t>: </a:t>
            </a:r>
            <a:endParaRPr lang="en-US" sz="3600" dirty="0" smtClean="0"/>
          </a:p>
          <a:p>
            <a:endParaRPr lang="en-US" sz="36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3600" dirty="0" smtClean="0"/>
              <a:t> Ada </a:t>
            </a:r>
            <a:r>
              <a:rPr lang="en-US" sz="3600" dirty="0" err="1"/>
              <a:t>kesempatan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ikut</a:t>
            </a:r>
            <a:r>
              <a:rPr lang="en-US" sz="3600" dirty="0"/>
              <a:t> </a:t>
            </a:r>
            <a:r>
              <a:rPr lang="en-US" sz="3600" dirty="0" err="1"/>
              <a:t>dalarn</a:t>
            </a:r>
            <a:r>
              <a:rPr lang="en-US" sz="3600" dirty="0"/>
              <a:t> </a:t>
            </a:r>
            <a:r>
              <a:rPr lang="en-US" sz="3600" dirty="0" err="1"/>
              <a:t>pembangunan</a:t>
            </a:r>
            <a:r>
              <a:rPr lang="en-US" sz="3600" dirty="0"/>
              <a:t>. </a:t>
            </a:r>
            <a:endParaRPr lang="en-US" sz="36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3600" dirty="0" smtClean="0"/>
              <a:t> Ada </a:t>
            </a:r>
            <a:r>
              <a:rPr lang="en-US" sz="3600" dirty="0" err="1"/>
              <a:t>kemampuan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memanfaatkan</a:t>
            </a:r>
            <a:r>
              <a:rPr lang="en-US" sz="3600" dirty="0"/>
              <a:t> </a:t>
            </a:r>
            <a:r>
              <a:rPr lang="en-US" sz="3600" dirty="0" err="1"/>
              <a:t>kesempatan</a:t>
            </a:r>
            <a:r>
              <a:rPr lang="en-US" sz="3600" dirty="0"/>
              <a:t> </a:t>
            </a:r>
            <a:endParaRPr lang="en-US" sz="36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3600" dirty="0" smtClean="0"/>
              <a:t> Ada </a:t>
            </a:r>
            <a:r>
              <a:rPr lang="en-US" sz="3600" dirty="0" err="1"/>
              <a:t>kemauan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berperan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0888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7691326"/>
              </p:ext>
            </p:extLst>
          </p:nvPr>
        </p:nvGraphicFramePr>
        <p:xfrm>
          <a:off x="317500" y="879686"/>
          <a:ext cx="8780780" cy="59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02741" y="0"/>
            <a:ext cx="8998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/>
              <a:t>ASPEK KUNCI DALAM EKOWISATA BERBASIS MASYARAKAT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770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3620" t="12505" r="57224" b="13511"/>
          <a:stretch/>
        </p:blipFill>
        <p:spPr>
          <a:xfrm>
            <a:off x="2891117" y="282387"/>
            <a:ext cx="3307977" cy="379207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45175" t="29475" r="1206" b="12976"/>
          <a:stretch/>
        </p:blipFill>
        <p:spPr>
          <a:xfrm>
            <a:off x="6481482" y="1707778"/>
            <a:ext cx="5351930" cy="42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8501603"/>
              </p:ext>
            </p:extLst>
          </p:nvPr>
        </p:nvGraphicFramePr>
        <p:xfrm>
          <a:off x="2697747" y="334655"/>
          <a:ext cx="9494253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49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170" y="518514"/>
            <a:ext cx="1100229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d-ID" sz="3200" dirty="0"/>
              <a:t>Pengusahaan pariwisata alam perairan di dalam kawasan konservasi perairan dapat </a:t>
            </a:r>
            <a:r>
              <a:rPr lang="id-ID" sz="3200" dirty="0" smtClean="0"/>
              <a:t>dilakukan </a:t>
            </a:r>
            <a:r>
              <a:rPr lang="id-ID" sz="3200" dirty="0"/>
              <a:t>melalui tiga pola, yaitu:</a:t>
            </a:r>
          </a:p>
          <a:p>
            <a:pPr marL="176213" indent="-176213" algn="just">
              <a:spcAft>
                <a:spcPts val="600"/>
              </a:spcAft>
            </a:pPr>
            <a:endParaRPr lang="id-ID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4258468"/>
              </p:ext>
            </p:extLst>
          </p:nvPr>
        </p:nvGraphicFramePr>
        <p:xfrm>
          <a:off x="4503420" y="1485900"/>
          <a:ext cx="768857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7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13257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Wisata</a:t>
            </a:r>
            <a:r>
              <a:rPr lang="en-US" sz="2400" dirty="0" smtClean="0"/>
              <a:t> </a:t>
            </a:r>
            <a:r>
              <a:rPr lang="en-US" sz="2400" dirty="0" err="1" smtClean="0"/>
              <a:t>Bahari</a:t>
            </a:r>
            <a:r>
              <a:rPr lang="en-US" sz="2400" dirty="0" smtClean="0"/>
              <a:t>: </a:t>
            </a:r>
            <a:r>
              <a:rPr lang="en-US" sz="2400" dirty="0" err="1" smtClean="0"/>
              <a:t>Wisata</a:t>
            </a:r>
            <a:r>
              <a:rPr lang="en-US" sz="2400" dirty="0" smtClean="0"/>
              <a:t> </a:t>
            </a:r>
            <a:r>
              <a:rPr lang="en-US" sz="2400" dirty="0" err="1" smtClean="0"/>
              <a:t>Selam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738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1387378"/>
            <a:chOff x="6102442" y="1483456"/>
            <a:chExt cx="5478651" cy="138737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parameter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kesesuaian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wisata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Selam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3853011"/>
            <a:ext cx="5419664" cy="1533524"/>
            <a:chOff x="6102442" y="1483456"/>
            <a:chExt cx="5419664" cy="153352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menganalisis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indeks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kesesuaian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wisata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selam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14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4206" y="1173267"/>
            <a:ext cx="3160293" cy="26776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INDONESIA NEGARA</a:t>
            </a:r>
          </a:p>
          <a:p>
            <a:r>
              <a:rPr lang="en-US" sz="2000" dirty="0">
                <a:latin typeface="Franklin Gothic Medium" panose="020B0603020102020204" pitchFamily="34" charset="0"/>
              </a:rPr>
              <a:t>BAHARI DAN </a:t>
            </a:r>
            <a:r>
              <a:rPr lang="en-US" sz="2000" dirty="0" smtClean="0">
                <a:latin typeface="Franklin Gothic Medium" panose="020B0603020102020204" pitchFamily="34" charset="0"/>
              </a:rPr>
              <a:t> KEPULAUAN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r>
              <a:rPr lang="en-US" sz="2000" dirty="0">
                <a:latin typeface="Franklin Gothic Medium" panose="020B0603020102020204" pitchFamily="34" charset="0"/>
              </a:rPr>
              <a:t>TERBESAR DI DUNIA</a:t>
            </a:r>
          </a:p>
          <a:p>
            <a:pPr algn="just"/>
            <a:r>
              <a:rPr lang="en-US" dirty="0">
                <a:latin typeface="Franklin Gothic Medium" panose="020B0603020102020204" pitchFamily="34" charset="0"/>
              </a:rPr>
              <a:t>• </a:t>
            </a:r>
            <a:r>
              <a:rPr lang="en-US" dirty="0" err="1">
                <a:latin typeface="Franklin Gothic Medium" panose="020B0603020102020204" pitchFamily="34" charset="0"/>
              </a:rPr>
              <a:t>Jumlah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pulau</a:t>
            </a:r>
            <a:r>
              <a:rPr lang="en-US" dirty="0">
                <a:latin typeface="Franklin Gothic Medium" panose="020B0603020102020204" pitchFamily="34" charset="0"/>
              </a:rPr>
              <a:t>  17.504</a:t>
            </a:r>
            <a:r>
              <a:rPr lang="en-US" dirty="0" smtClean="0">
                <a:latin typeface="Franklin Gothic Medium" panose="020B0603020102020204" pitchFamily="34" charset="0"/>
              </a:rPr>
              <a:t>, </a:t>
            </a:r>
            <a:r>
              <a:rPr lang="en-US" dirty="0" err="1" smtClean="0">
                <a:latin typeface="Franklin Gothic Medium" panose="020B0603020102020204" pitchFamily="34" charset="0"/>
              </a:rPr>
              <a:t>terdaftar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di  </a:t>
            </a:r>
            <a:r>
              <a:rPr lang="en-US" dirty="0" smtClean="0">
                <a:latin typeface="Franklin Gothic Medium" panose="020B0603020102020204" pitchFamily="34" charset="0"/>
              </a:rPr>
              <a:t>PBB 13.466 </a:t>
            </a:r>
            <a:r>
              <a:rPr lang="en-US" dirty="0" err="1">
                <a:latin typeface="Franklin Gothic Medium" panose="020B0603020102020204" pitchFamily="34" charset="0"/>
              </a:rPr>
              <a:t>pulau</a:t>
            </a:r>
            <a:r>
              <a:rPr lang="en-US" dirty="0">
                <a:latin typeface="Franklin Gothic Medium" panose="020B0603020102020204" pitchFamily="34" charset="0"/>
              </a:rPr>
              <a:t>;</a:t>
            </a:r>
          </a:p>
          <a:p>
            <a:pPr algn="just"/>
            <a:r>
              <a:rPr lang="en-US" dirty="0">
                <a:latin typeface="Franklin Gothic Medium" panose="020B0603020102020204" pitchFamily="34" charset="0"/>
              </a:rPr>
              <a:t>• </a:t>
            </a:r>
            <a:r>
              <a:rPr lang="en-US" dirty="0" err="1">
                <a:latin typeface="Franklin Gothic Medium" panose="020B0603020102020204" pitchFamily="34" charset="0"/>
              </a:rPr>
              <a:t>Garis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pantai</a:t>
            </a:r>
            <a:r>
              <a:rPr lang="en-US" dirty="0">
                <a:latin typeface="Franklin Gothic Medium" panose="020B0603020102020204" pitchFamily="34" charset="0"/>
              </a:rPr>
              <a:t>  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 err="1" smtClean="0">
                <a:latin typeface="Franklin Gothic Medium" panose="020B0603020102020204" pitchFamily="34" charset="0"/>
              </a:rPr>
              <a:t>terpanjang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kedua</a:t>
            </a:r>
            <a:r>
              <a:rPr lang="en-US" dirty="0">
                <a:latin typeface="Franklin Gothic Medium" panose="020B0603020102020204" pitchFamily="34" charset="0"/>
              </a:rPr>
              <a:t> di 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 err="1" smtClean="0">
                <a:latin typeface="Franklin Gothic Medium" panose="020B0603020102020204" pitchFamily="34" charset="0"/>
              </a:rPr>
              <a:t>dunia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(95.181 km) 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 err="1" smtClean="0">
                <a:latin typeface="Franklin Gothic Medium" panose="020B0603020102020204" pitchFamily="34" charset="0"/>
              </a:rPr>
              <a:t>setelah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Kanada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253" y="0"/>
            <a:ext cx="4682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WISATA BAHARI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557" y="4100860"/>
            <a:ext cx="469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Franklin Gothic Medium" panose="020B0603020102020204" pitchFamily="34" charset="0"/>
              </a:rPr>
              <a:t>Sumber</a:t>
            </a:r>
            <a:r>
              <a:rPr lang="en-US" i="1" dirty="0">
                <a:latin typeface="Franklin Gothic Medium" panose="020B0603020102020204" pitchFamily="34" charset="0"/>
              </a:rPr>
              <a:t>: data </a:t>
            </a:r>
            <a:r>
              <a:rPr lang="en-US" i="1" dirty="0" err="1">
                <a:latin typeface="Franklin Gothic Medium" panose="020B0603020102020204" pitchFamily="34" charset="0"/>
              </a:rPr>
              <a:t>dan</a:t>
            </a:r>
            <a:r>
              <a:rPr lang="en-US" i="1" dirty="0">
                <a:latin typeface="Franklin Gothic Medium" panose="020B0603020102020204" pitchFamily="34" charset="0"/>
              </a:rPr>
              <a:t> </a:t>
            </a:r>
            <a:r>
              <a:rPr lang="en-US" i="1" dirty="0" err="1">
                <a:latin typeface="Franklin Gothic Medium" panose="020B0603020102020204" pitchFamily="34" charset="0"/>
              </a:rPr>
              <a:t>informasi</a:t>
            </a:r>
            <a:r>
              <a:rPr lang="en-US" i="1" dirty="0">
                <a:latin typeface="Franklin Gothic Medium" panose="020B0603020102020204" pitchFamily="34" charset="0"/>
              </a:rPr>
              <a:t> </a:t>
            </a:r>
            <a:r>
              <a:rPr lang="en-US" i="1" dirty="0" err="1">
                <a:latin typeface="Franklin Gothic Medium" panose="020B0603020102020204" pitchFamily="34" charset="0"/>
              </a:rPr>
              <a:t>geospasial</a:t>
            </a:r>
            <a:r>
              <a:rPr lang="en-US" i="1" dirty="0">
                <a:latin typeface="Franklin Gothic Medium" panose="020B0603020102020204" pitchFamily="34" charset="0"/>
              </a:rPr>
              <a:t>,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1150" y="896268"/>
            <a:ext cx="1654387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Luas </a:t>
            </a:r>
            <a:r>
              <a:rPr lang="en-US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Laut</a:t>
            </a:r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5,8 </a:t>
            </a:r>
            <a:r>
              <a:rPr lang="en-US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juta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km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(75%)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1149" y="3435424"/>
            <a:ext cx="1654387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Luas </a:t>
            </a:r>
            <a:r>
              <a:rPr lang="en-US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Darat</a:t>
            </a:r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1,9 </a:t>
            </a:r>
            <a:r>
              <a:rPr lang="en-US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juta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km2</a:t>
            </a:r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= 190  </a:t>
            </a:r>
            <a:r>
              <a:rPr lang="en-US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juta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ha (25</a:t>
            </a:r>
            <a:r>
              <a:rPr lang="en-US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%)</a:t>
            </a:r>
            <a:r>
              <a:rPr lang="en-US" sz="105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72186" y="1404099"/>
            <a:ext cx="2837400" cy="20313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Franklin Gothic Medium" panose="020B0603020102020204" pitchFamily="34" charset="0"/>
              </a:rPr>
              <a:t>Indonesia </a:t>
            </a:r>
            <a:r>
              <a:rPr lang="en-US" dirty="0" smtClean="0">
                <a:latin typeface="Franklin Gothic Medium" panose="020B0603020102020204" pitchFamily="34" charset="0"/>
              </a:rPr>
              <a:t>2013 </a:t>
            </a:r>
            <a:r>
              <a:rPr lang="en-US" dirty="0" smtClean="0">
                <a:latin typeface="Wingdings" panose="05000000000000000000" pitchFamily="2" charset="2"/>
              </a:rPr>
              <a:t>à </a:t>
            </a:r>
            <a:r>
              <a:rPr lang="en-US" dirty="0" err="1" smtClean="0">
                <a:latin typeface="Franklin Gothic Medium" panose="020B0603020102020204" pitchFamily="34" charset="0"/>
              </a:rPr>
              <a:t>Devisa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pariwisata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sebesar</a:t>
            </a:r>
            <a:r>
              <a:rPr lang="en-US" dirty="0">
                <a:latin typeface="Franklin Gothic Medium" panose="020B0603020102020204" pitchFamily="34" charset="0"/>
              </a:rPr>
              <a:t> 10 </a:t>
            </a:r>
            <a:r>
              <a:rPr lang="en-US" dirty="0" err="1">
                <a:latin typeface="Franklin Gothic Medium" panose="020B0603020102020204" pitchFamily="34" charset="0"/>
              </a:rPr>
              <a:t>miliar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 smtClean="0">
                <a:latin typeface="Franklin Gothic Medium" panose="020B0603020102020204" pitchFamily="34" charset="0"/>
              </a:rPr>
              <a:t>dolar</a:t>
            </a:r>
            <a:r>
              <a:rPr lang="en-US" dirty="0" smtClean="0">
                <a:latin typeface="Franklin Gothic Medium" panose="020B0603020102020204" pitchFamily="34" charset="0"/>
              </a:rPr>
              <a:t> AS</a:t>
            </a:r>
            <a:r>
              <a:rPr lang="en-US" dirty="0">
                <a:latin typeface="Franklin Gothic Medium" panose="020B0603020102020204" pitchFamily="34" charset="0"/>
              </a:rPr>
              <a:t>. </a:t>
            </a:r>
            <a:r>
              <a:rPr lang="en-US" dirty="0" err="1">
                <a:latin typeface="Franklin Gothic Medium" panose="020B0603020102020204" pitchFamily="34" charset="0"/>
              </a:rPr>
              <a:t>Pariwisata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bahari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>
                <a:latin typeface="Franklin Gothic Medium" panose="020B0603020102020204" pitchFamily="34" charset="0"/>
              </a:rPr>
              <a:t>menyumbang</a:t>
            </a:r>
            <a:r>
              <a:rPr lang="en-US" dirty="0">
                <a:latin typeface="Franklin Gothic Medium" panose="020B0603020102020204" pitchFamily="34" charset="0"/>
              </a:rPr>
              <a:t> 10% yang </a:t>
            </a:r>
            <a:r>
              <a:rPr lang="en-US" dirty="0" err="1">
                <a:latin typeface="Franklin Gothic Medium" panose="020B0603020102020204" pitchFamily="34" charset="0"/>
              </a:rPr>
              <a:t>setara</a:t>
            </a:r>
            <a:r>
              <a:rPr lang="en-US" dirty="0">
                <a:latin typeface="Franklin Gothic Medium" panose="020B0603020102020204" pitchFamily="34" charset="0"/>
              </a:rPr>
              <a:t> </a:t>
            </a:r>
            <a:r>
              <a:rPr lang="en-US" dirty="0" err="1" smtClean="0">
                <a:latin typeface="Franklin Gothic Medium" panose="020B0603020102020204" pitchFamily="34" charset="0"/>
              </a:rPr>
              <a:t>dengan</a:t>
            </a:r>
            <a:r>
              <a:rPr lang="en-US" dirty="0" smtClean="0">
                <a:latin typeface="Franklin Gothic Medium" panose="020B0603020102020204" pitchFamily="34" charset="0"/>
              </a:rPr>
              <a:t> 1 </a:t>
            </a:r>
            <a:r>
              <a:rPr lang="en-US" dirty="0" err="1">
                <a:latin typeface="Franklin Gothic Medium" panose="020B0603020102020204" pitchFamily="34" charset="0"/>
              </a:rPr>
              <a:t>miliar</a:t>
            </a:r>
            <a:r>
              <a:rPr lang="en-US" dirty="0">
                <a:latin typeface="Franklin Gothic Medium" panose="020B0603020102020204" pitchFamily="34" charset="0"/>
              </a:rPr>
              <a:t> dollar;</a:t>
            </a:r>
            <a:endParaRPr lang="en-US" dirty="0"/>
          </a:p>
        </p:txBody>
      </p:sp>
      <p:cxnSp>
        <p:nvCxnSpPr>
          <p:cNvPr id="10" name="Elbow Connector 9"/>
          <p:cNvCxnSpPr>
            <a:stCxn id="3" idx="3"/>
            <a:endCxn id="6" idx="1"/>
          </p:cNvCxnSpPr>
          <p:nvPr/>
        </p:nvCxnSpPr>
        <p:spPr>
          <a:xfrm flipV="1">
            <a:off x="5784499" y="1357933"/>
            <a:ext cx="766651" cy="1154162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" idx="3"/>
            <a:endCxn id="7" idx="1"/>
          </p:cNvCxnSpPr>
          <p:nvPr/>
        </p:nvCxnSpPr>
        <p:spPr>
          <a:xfrm>
            <a:off x="5784499" y="2512095"/>
            <a:ext cx="766650" cy="15234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5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376" y="765829"/>
            <a:ext cx="889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PENDEKATAN EKOWISATA DALAM WISATA BAHARI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99874" y="1629377"/>
            <a:ext cx="89595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perjalanan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memanfaatkan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alammerupakan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ekowisata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karena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prinsip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ekowisata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Prinsip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Konservasi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artinya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kepedulian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jawab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komitmen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pelestarian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alamdan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budaya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pembangunan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yang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mengikuti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kaidah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ekologis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serta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kepekaan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penghormatan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kepada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nilai-nilai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sosial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budaya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tradisi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masyarakat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lokal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Prinsip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Partisipasi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perencanaan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pengembangan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ekowisata 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harus melibatkan masyarakat setempat secara optimal. 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Prinsip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Ekonomi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ekowisata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efisien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sehingga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pemanfaatannya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berkelanjutan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lintas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generasi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Riadi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2012)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9981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4462</TotalTime>
  <Words>1522</Words>
  <Application>Microsoft Office PowerPoint</Application>
  <PresentationFormat>Widescreen</PresentationFormat>
  <Paragraphs>191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돋움</vt:lpstr>
      <vt:lpstr>Franklin Gothic Book</vt:lpstr>
      <vt:lpstr>Franklin Gothic Medium</vt:lpstr>
      <vt:lpstr>Lucida Fax</vt:lpstr>
      <vt:lpstr>Times New Roman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87</cp:revision>
  <dcterms:created xsi:type="dcterms:W3CDTF">2020-10-08T02:26:18Z</dcterms:created>
  <dcterms:modified xsi:type="dcterms:W3CDTF">2024-05-16T02:23:30Z</dcterms:modified>
</cp:coreProperties>
</file>