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81619-37B0-42AA-82C4-86E051400522}" type="datetimeFigureOut">
              <a:rPr lang="en-US" smtClean="0"/>
              <a:pPr/>
              <a:t>10/4/2012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48A9-76AE-4250-80A5-595B2C622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81619-37B0-42AA-82C4-86E051400522}" type="datetimeFigureOut">
              <a:rPr lang="en-US" smtClean="0"/>
              <a:pPr/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48A9-76AE-4250-80A5-595B2C622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81619-37B0-42AA-82C4-86E051400522}" type="datetimeFigureOut">
              <a:rPr lang="en-US" smtClean="0"/>
              <a:pPr/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48A9-76AE-4250-80A5-595B2C622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81619-37B0-42AA-82C4-86E051400522}" type="datetimeFigureOut">
              <a:rPr lang="en-US" smtClean="0"/>
              <a:pPr/>
              <a:t>10/4/2012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48A9-76AE-4250-80A5-595B2C622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81619-37B0-42AA-82C4-86E051400522}" type="datetimeFigureOut">
              <a:rPr lang="en-US" smtClean="0"/>
              <a:pPr/>
              <a:t>10/4/2012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48A9-76AE-4250-80A5-595B2C622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81619-37B0-42AA-82C4-86E051400522}" type="datetimeFigureOut">
              <a:rPr lang="en-US" smtClean="0"/>
              <a:pPr/>
              <a:t>10/4/2012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6448A9-76AE-4250-80A5-595B2C62218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81619-37B0-42AA-82C4-86E051400522}" type="datetimeFigureOut">
              <a:rPr lang="en-US" smtClean="0"/>
              <a:pPr/>
              <a:t>10/4/2012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48A9-76AE-4250-80A5-595B2C622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81619-37B0-42AA-82C4-86E051400522}" type="datetimeFigureOut">
              <a:rPr lang="en-US" smtClean="0"/>
              <a:pPr/>
              <a:t>10/4/2012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2F6448A9-76AE-4250-80A5-595B2C622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ABE81619-37B0-42AA-82C4-86E051400522}" type="datetimeFigureOut">
              <a:rPr lang="en-US" smtClean="0"/>
              <a:pPr/>
              <a:t>10/4/2012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48A9-76AE-4250-80A5-595B2C622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81619-37B0-42AA-82C4-86E051400522}" type="datetimeFigureOut">
              <a:rPr lang="en-US" smtClean="0"/>
              <a:pPr/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48A9-76AE-4250-80A5-595B2C622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81619-37B0-42AA-82C4-86E051400522}" type="datetimeFigureOut">
              <a:rPr lang="en-US" smtClean="0"/>
              <a:pPr/>
              <a:t>10/4/2012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448A9-76AE-4250-80A5-595B2C622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ABE81619-37B0-42AA-82C4-86E051400522}" type="datetimeFigureOut">
              <a:rPr lang="en-US" smtClean="0"/>
              <a:pPr/>
              <a:t>10/4/2012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2F6448A9-76AE-4250-80A5-595B2C62218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5.bin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685800"/>
            <a:ext cx="7086600" cy="2301240"/>
          </a:xfrm>
        </p:spPr>
        <p:txBody>
          <a:bodyPr/>
          <a:lstStyle/>
          <a:p>
            <a:r>
              <a:rPr lang="en-US" dirty="0" smtClean="0"/>
              <a:t>B</a:t>
            </a:r>
            <a:r>
              <a:rPr smtClean="0"/>
              <a:t>atuan beku dan pembentukan sda alam </a:t>
            </a:r>
            <a:endParaRPr lang="en-US" dirty="0"/>
          </a:p>
        </p:txBody>
      </p:sp>
      <p:pic>
        <p:nvPicPr>
          <p:cNvPr id="4" name="Picture 11" descr="volc ar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81000" y="2895600"/>
            <a:ext cx="3886200" cy="2928938"/>
          </a:xfrm>
          <a:prstGeom prst="rect">
            <a:avLst/>
          </a:prstGeom>
          <a:noFill/>
        </p:spPr>
      </p:pic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5181600" y="2895600"/>
          <a:ext cx="3673418" cy="2895600"/>
        </p:xfrm>
        <a:graphic>
          <a:graphicData uri="http://schemas.openxmlformats.org/presentationml/2006/ole">
            <p:oleObj spid="_x0000_s1026" name="Bitmap Image" r:id="rId4" imgW="5087060" imgH="4009524" progId="PBrush">
              <p:embed/>
            </p:oleObj>
          </a:graphicData>
        </a:graphic>
      </p:graphicFrame>
      <p:sp>
        <p:nvSpPr>
          <p:cNvPr id="6" name="Right Arrow 5"/>
          <p:cNvSpPr/>
          <p:nvPr/>
        </p:nvSpPr>
        <p:spPr>
          <a:xfrm>
            <a:off x="4419600" y="4114800"/>
            <a:ext cx="685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Grp="1" noChangeAspect="1"/>
          </p:cNvGraphicFramePr>
          <p:nvPr/>
        </p:nvGraphicFramePr>
        <p:xfrm>
          <a:off x="1066800" y="990600"/>
          <a:ext cx="6781800" cy="4613275"/>
        </p:xfrm>
        <a:graphic>
          <a:graphicData uri="http://schemas.openxmlformats.org/presentationml/2006/ole">
            <p:oleObj spid="_x0000_s3074" name="Bitmap Image" r:id="rId3" imgW="2666667" imgH="2419048" progId="PBrush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MAGMATISM DAN PRODUK SDA</a:t>
            </a:r>
            <a:endParaRPr lang="en-US" dirty="0"/>
          </a:p>
        </p:txBody>
      </p:sp>
      <p:pic>
        <p:nvPicPr>
          <p:cNvPr id="5" name="Picture 6" descr="Rock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>
          <a:xfrm>
            <a:off x="2819400" y="1524000"/>
            <a:ext cx="1768238" cy="1219200"/>
          </a:xfrm>
          <a:prstGeom prst="rect">
            <a:avLst/>
          </a:prstGeom>
          <a:noFill/>
        </p:spPr>
      </p:pic>
      <p:pic>
        <p:nvPicPr>
          <p:cNvPr id="6" name="Picture 2" descr="D:\KULIAH 2012\Mineral\IMG_02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2362200"/>
            <a:ext cx="1803400" cy="1352550"/>
          </a:xfrm>
          <a:prstGeom prst="rect">
            <a:avLst/>
          </a:prstGeom>
          <a:noFill/>
        </p:spPr>
      </p:pic>
      <p:pic>
        <p:nvPicPr>
          <p:cNvPr id="7" name="Picture 4" descr="Poto outcro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4876800"/>
            <a:ext cx="2057400" cy="1464716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38400" y="4038600"/>
            <a:ext cx="2283667" cy="1507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48400" y="3048000"/>
            <a:ext cx="24003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5800" y="2362200"/>
            <a:ext cx="2209800" cy="1617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800600" y="4953000"/>
            <a:ext cx="2553110" cy="168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1143000" y="1447800"/>
          <a:ext cx="6850147" cy="4495800"/>
        </p:xfrm>
        <a:graphic>
          <a:graphicData uri="http://schemas.openxmlformats.org/presentationml/2006/ole">
            <p:oleObj spid="_x0000_s4098" name="Bitmap Image" r:id="rId3" imgW="5210902" imgH="3419952" progId="PBrush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VARIABEL PENTING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28800"/>
            <a:ext cx="7467600" cy="4525963"/>
          </a:xfrm>
        </p:spPr>
        <p:txBody>
          <a:bodyPr/>
          <a:lstStyle/>
          <a:p>
            <a:r>
              <a:rPr lang="en-US" dirty="0" smtClean="0"/>
              <a:t>BAGAIAMANA MEREKA TERBENTUK?</a:t>
            </a:r>
          </a:p>
          <a:p>
            <a:r>
              <a:rPr lang="en-US" dirty="0" smtClean="0"/>
              <a:t>DIMANA AKAN TERENDAPKAN?</a:t>
            </a:r>
          </a:p>
          <a:p>
            <a:r>
              <a:rPr lang="en-US" dirty="0" smtClean="0"/>
              <a:t>APAKAH SEMUA DAPAT MENGHASILKAN?</a:t>
            </a:r>
          </a:p>
          <a:p>
            <a:r>
              <a:rPr lang="en-US" dirty="0" smtClean="0"/>
              <a:t>BAGAIMANA CARA MENCARINYA?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4"/>
          <p:cNvGraphicFramePr>
            <a:graphicFrameLocks noChangeAspect="1"/>
          </p:cNvGraphicFramePr>
          <p:nvPr>
            <p:ph idx="1"/>
          </p:nvPr>
        </p:nvGraphicFramePr>
        <p:xfrm>
          <a:off x="228600" y="1905000"/>
          <a:ext cx="4735984" cy="3733800"/>
        </p:xfrm>
        <a:graphic>
          <a:graphicData uri="http://schemas.openxmlformats.org/presentationml/2006/ole">
            <p:oleObj spid="_x0000_s17410" name="Bitmap Image" r:id="rId3" imgW="5087060" imgH="4009524" progId="Paint.Picture">
              <p:embed/>
            </p:oleObj>
          </a:graphicData>
        </a:graphic>
      </p:graphicFrame>
      <p:pic>
        <p:nvPicPr>
          <p:cNvPr id="5" name="Picture 6" descr="dike"/>
          <p:cNvPicPr>
            <a:picLocks noChangeAspect="1" noChangeArrowheads="1"/>
          </p:cNvPicPr>
          <p:nvPr/>
        </p:nvPicPr>
        <p:blipFill>
          <a:blip r:embed="rId4">
            <a:lum bright="20000"/>
          </a:blip>
          <a:srcRect/>
          <a:stretch>
            <a:fillRect/>
          </a:stretch>
        </p:blipFill>
        <p:spPr>
          <a:xfrm>
            <a:off x="5943600" y="1828800"/>
            <a:ext cx="2743200" cy="2141538"/>
          </a:xfrm>
          <a:prstGeom prst="rect">
            <a:avLst/>
          </a:prstGeom>
          <a:noFill/>
        </p:spPr>
      </p:pic>
      <p:graphicFrame>
        <p:nvGraphicFramePr>
          <p:cNvPr id="17411" name="Object 11"/>
          <p:cNvGraphicFramePr>
            <a:graphicFrameLocks noChangeAspect="1"/>
          </p:cNvGraphicFramePr>
          <p:nvPr/>
        </p:nvGraphicFramePr>
        <p:xfrm>
          <a:off x="6019800" y="4114800"/>
          <a:ext cx="2667000" cy="2189162"/>
        </p:xfrm>
        <a:graphic>
          <a:graphicData uri="http://schemas.openxmlformats.org/presentationml/2006/ole">
            <p:oleObj spid="_x0000_s17411" name="Bitmap Image" r:id="rId5" imgW="2142857" imgH="2933333" progId="Paint.Picture">
              <p:embed/>
            </p:oleObj>
          </a:graphicData>
        </a:graphic>
      </p:graphicFrame>
      <p:sp>
        <p:nvSpPr>
          <p:cNvPr id="7" name="AutoShape 10"/>
          <p:cNvSpPr>
            <a:spLocks noChangeArrowheads="1"/>
          </p:cNvSpPr>
          <p:nvPr/>
        </p:nvSpPr>
        <p:spPr bwMode="auto">
          <a:xfrm>
            <a:off x="5105400" y="3200400"/>
            <a:ext cx="762000" cy="533400"/>
          </a:xfrm>
          <a:prstGeom prst="rightArrow">
            <a:avLst>
              <a:gd name="adj1" fmla="val 50000"/>
              <a:gd name="adj2" fmla="val 39286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24</TotalTime>
  <Words>30</Words>
  <Application>Microsoft Office PowerPoint</Application>
  <PresentationFormat>On-screen Show (4:3)</PresentationFormat>
  <Paragraphs>7</Paragraphs>
  <Slides>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Technic</vt:lpstr>
      <vt:lpstr>Bitmap Image</vt:lpstr>
      <vt:lpstr>Batuan beku dan pembentukan sda alam </vt:lpstr>
      <vt:lpstr>Slide 2</vt:lpstr>
      <vt:lpstr>MAGMATISM DAN PRODUK SDA</vt:lpstr>
      <vt:lpstr>Slide 4</vt:lpstr>
      <vt:lpstr>VARIABEL PENTING</vt:lpstr>
      <vt:lpstr>Slide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Batuan beku dan pembentukan sda alam </dc:title>
  <dc:creator>user</dc:creator>
  <cp:lastModifiedBy>user</cp:lastModifiedBy>
  <cp:revision>5</cp:revision>
  <dcterms:created xsi:type="dcterms:W3CDTF">2012-10-05T05:11:20Z</dcterms:created>
  <dcterms:modified xsi:type="dcterms:W3CDTF">2012-10-05T05:39:07Z</dcterms:modified>
</cp:coreProperties>
</file>