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media/image10.svg" ContentType="image/svg+xml"/>
  <Override PartName="/ppt/media/image103.svg" ContentType="image/svg+xml"/>
  <Override PartName="/ppt/media/image105.svg" ContentType="image/svg+xml"/>
  <Override PartName="/ppt/media/image107.svg" ContentType="image/svg+xml"/>
  <Override PartName="/ppt/media/image114.svg" ContentType="image/svg+xml"/>
  <Override PartName="/ppt/media/image117.svg" ContentType="image/svg+xml"/>
  <Override PartName="/ppt/media/image119.svg" ContentType="image/svg+xml"/>
  <Override PartName="/ppt/media/image12.svg" ContentType="image/svg+xml"/>
  <Override PartName="/ppt/media/image14.svg" ContentType="image/svg+xml"/>
  <Override PartName="/ppt/media/image19.svg" ContentType="image/svg+xml"/>
  <Override PartName="/ppt/media/image2.svg" ContentType="image/svg+xml"/>
  <Override PartName="/ppt/media/image23.svg" ContentType="image/svg+xml"/>
  <Override PartName="/ppt/media/image26.svg" ContentType="image/svg+xml"/>
  <Override PartName="/ppt/media/image34.svg" ContentType="image/svg+xml"/>
  <Override PartName="/ppt/media/image4.svg" ContentType="image/svg+xml"/>
  <Override PartName="/ppt/media/image41.svg" ContentType="image/svg+xml"/>
  <Override PartName="/ppt/media/image47.svg" ContentType="image/svg+xml"/>
  <Override PartName="/ppt/media/image49.svg" ContentType="image/svg+xml"/>
  <Override PartName="/ppt/media/image55.svg" ContentType="image/svg+xml"/>
  <Override PartName="/ppt/media/image6.svg" ContentType="image/svg+xml"/>
  <Override PartName="/ppt/media/image71.svg" ContentType="image/svg+xml"/>
  <Override PartName="/ppt/media/image73.svg" ContentType="image/svg+xml"/>
  <Override PartName="/ppt/media/image75.svg" ContentType="image/svg+xml"/>
  <Override PartName="/ppt/media/image8.svg" ContentType="image/svg+xml"/>
  <Override PartName="/ppt/media/image98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18288000" cy="10287000"/>
  <p:notesSz cx="6858000" cy="9144000"/>
  <p:embeddedFontLst>
    <p:embeddedFont>
      <p:font typeface="Open Sans" panose="020B0606030504020204"/>
      <p:regular r:id="rId27"/>
      <p:bold r:id="rId28"/>
      <p:italic r:id="rId29"/>
      <p:boldItalic r:id="rId30"/>
    </p:embeddedFont>
    <p:embeddedFont>
      <p:font typeface="Open Sans Bold" panose="020B0806030504020204"/>
      <p:bold r:id="rId31"/>
    </p:embeddedFont>
    <p:embeddedFont>
      <p:font typeface="Calibri" panose="020F0502020204030204" charset="0"/>
      <p:regular r:id="rId32"/>
      <p:bold r:id="rId33"/>
      <p:italic r:id="rId34"/>
      <p:boldItalic r:id="rId35"/>
    </p:embeddedFont>
    <p:embeddedFont>
      <p:font typeface="KG Primary Penmanship" panose="02000506000000020003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2" userDrawn="1">
          <p15:clr>
            <a:srgbClr val="A4A3A4"/>
          </p15:clr>
        </p15:guide>
        <p15:guide id="2" pos="286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72"/>
        <p:guide pos="286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6" Type="http://schemas.openxmlformats.org/officeDocument/2006/relationships/font" Target="fonts/font10.fntdata"/><Relationship Id="rId35" Type="http://schemas.openxmlformats.org/officeDocument/2006/relationships/font" Target="fonts/font9.fntdata"/><Relationship Id="rId34" Type="http://schemas.openxmlformats.org/officeDocument/2006/relationships/font" Target="fonts/font8.fntdata"/><Relationship Id="rId33" Type="http://schemas.openxmlformats.org/officeDocument/2006/relationships/font" Target="fonts/font7.fntdata"/><Relationship Id="rId32" Type="http://schemas.openxmlformats.org/officeDocument/2006/relationships/font" Target="fonts/font6.fntdata"/><Relationship Id="rId31" Type="http://schemas.openxmlformats.org/officeDocument/2006/relationships/font" Target="fonts/font5.fntdata"/><Relationship Id="rId30" Type="http://schemas.openxmlformats.org/officeDocument/2006/relationships/font" Target="fonts/font4.fntdata"/><Relationship Id="rId3" Type="http://schemas.openxmlformats.org/officeDocument/2006/relationships/slide" Target="slides/slide1.xml"/><Relationship Id="rId29" Type="http://schemas.openxmlformats.org/officeDocument/2006/relationships/font" Target="fonts/font3.fntdata"/><Relationship Id="rId28" Type="http://schemas.openxmlformats.org/officeDocument/2006/relationships/font" Target="fonts/font2.fntdata"/><Relationship Id="rId27" Type="http://schemas.openxmlformats.org/officeDocument/2006/relationships/font" Target="fonts/font1.fntdata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svg"/><Relationship Id="rId7" Type="http://schemas.openxmlformats.org/officeDocument/2006/relationships/image" Target="../media/image7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12.svg"/><Relationship Id="rId11" Type="http://schemas.openxmlformats.org/officeDocument/2006/relationships/image" Target="../media/image11.png"/><Relationship Id="rId10" Type="http://schemas.openxmlformats.org/officeDocument/2006/relationships/image" Target="../media/image10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image" Target="../media/image16.png"/><Relationship Id="rId7" Type="http://schemas.openxmlformats.org/officeDocument/2006/relationships/image" Target="../media/image15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10.sv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10.svg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svg"/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27.png"/><Relationship Id="rId1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34.svg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34.svg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39.png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3" Type="http://schemas.openxmlformats.org/officeDocument/2006/relationships/image" Target="../media/image35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image" Target="../media/image47.svg"/><Relationship Id="rId7" Type="http://schemas.openxmlformats.org/officeDocument/2006/relationships/image" Target="../media/image46.png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3" Type="http://schemas.openxmlformats.org/officeDocument/2006/relationships/image" Target="../media/image42.png"/><Relationship Id="rId2" Type="http://schemas.openxmlformats.org/officeDocument/2006/relationships/image" Target="../media/image41.svg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49.svg"/><Relationship Id="rId11" Type="http://schemas.openxmlformats.org/officeDocument/2006/relationships/image" Target="../media/image48.png"/><Relationship Id="rId10" Type="http://schemas.openxmlformats.org/officeDocument/2006/relationships/image" Target="../media/image4.svg"/><Relationship Id="rId1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openxmlformats.org/officeDocument/2006/relationships/image" Target="../media/image55.svg"/><Relationship Id="rId7" Type="http://schemas.openxmlformats.org/officeDocument/2006/relationships/image" Target="../media/image54.png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3" Type="http://schemas.openxmlformats.org/officeDocument/2006/relationships/image" Target="../media/image50.png"/><Relationship Id="rId2" Type="http://schemas.openxmlformats.org/officeDocument/2006/relationships/image" Target="../media/image41.sv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26.svg"/><Relationship Id="rId1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62.png"/><Relationship Id="rId7" Type="http://schemas.openxmlformats.org/officeDocument/2006/relationships/image" Target="../media/image61.png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3" Type="http://schemas.openxmlformats.org/officeDocument/2006/relationships/image" Target="../media/image57.png"/><Relationship Id="rId2" Type="http://schemas.openxmlformats.org/officeDocument/2006/relationships/image" Target="../media/image26.svg"/><Relationship Id="rId1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56.png"/><Relationship Id="rId4" Type="http://schemas.openxmlformats.org/officeDocument/2006/relationships/image" Target="../media/image65.png"/><Relationship Id="rId3" Type="http://schemas.openxmlformats.org/officeDocument/2006/relationships/image" Target="../media/image64.png"/><Relationship Id="rId2" Type="http://schemas.openxmlformats.org/officeDocument/2006/relationships/image" Target="../media/image19.svg"/><Relationship Id="rId1" Type="http://schemas.openxmlformats.org/officeDocument/2006/relationships/image" Target="../media/image63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72.png"/><Relationship Id="rId8" Type="http://schemas.openxmlformats.org/officeDocument/2006/relationships/image" Target="../media/image71.svg"/><Relationship Id="rId7" Type="http://schemas.openxmlformats.org/officeDocument/2006/relationships/image" Target="../media/image70.png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3" Type="http://schemas.openxmlformats.org/officeDocument/2006/relationships/image" Target="../media/image66.png"/><Relationship Id="rId2" Type="http://schemas.openxmlformats.org/officeDocument/2006/relationships/image" Target="../media/image19.svg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26.svg"/><Relationship Id="rId13" Type="http://schemas.openxmlformats.org/officeDocument/2006/relationships/image" Target="../media/image56.png"/><Relationship Id="rId12" Type="http://schemas.openxmlformats.org/officeDocument/2006/relationships/image" Target="../media/image75.svg"/><Relationship Id="rId11" Type="http://schemas.openxmlformats.org/officeDocument/2006/relationships/image" Target="../media/image74.png"/><Relationship Id="rId10" Type="http://schemas.openxmlformats.org/officeDocument/2006/relationships/image" Target="../media/image73.svg"/><Relationship Id="rId1" Type="http://schemas.openxmlformats.org/officeDocument/2006/relationships/image" Target="../media/image63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2.png"/><Relationship Id="rId8" Type="http://schemas.openxmlformats.org/officeDocument/2006/relationships/image" Target="../media/image81.png"/><Relationship Id="rId7" Type="http://schemas.openxmlformats.org/officeDocument/2006/relationships/image" Target="../media/image80.png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Relationship Id="rId3" Type="http://schemas.openxmlformats.org/officeDocument/2006/relationships/image" Target="../media/image76.png"/><Relationship Id="rId2" Type="http://schemas.openxmlformats.org/officeDocument/2006/relationships/image" Target="../media/image26.svg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84.png"/><Relationship Id="rId10" Type="http://schemas.openxmlformats.org/officeDocument/2006/relationships/image" Target="../media/image83.png"/><Relationship Id="rId1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Relationship Id="rId3" Type="http://schemas.openxmlformats.org/officeDocument/2006/relationships/image" Target="../media/image85.png"/><Relationship Id="rId2" Type="http://schemas.openxmlformats.org/officeDocument/2006/relationships/image" Target="../media/image26.svg"/><Relationship Id="rId1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Relationship Id="rId3" Type="http://schemas.openxmlformats.org/officeDocument/2006/relationships/image" Target="../media/image89.png"/><Relationship Id="rId2" Type="http://schemas.openxmlformats.org/officeDocument/2006/relationships/image" Target="../media/image26.svg"/><Relationship Id="rId1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99.png"/><Relationship Id="rId8" Type="http://schemas.openxmlformats.org/officeDocument/2006/relationships/image" Target="../media/image98.svg"/><Relationship Id="rId7" Type="http://schemas.openxmlformats.org/officeDocument/2006/relationships/image" Target="../media/image97.png"/><Relationship Id="rId6" Type="http://schemas.openxmlformats.org/officeDocument/2006/relationships/image" Target="../media/image49.svg"/><Relationship Id="rId5" Type="http://schemas.openxmlformats.org/officeDocument/2006/relationships/image" Target="../media/image96.png"/><Relationship Id="rId4" Type="http://schemas.openxmlformats.org/officeDocument/2006/relationships/image" Target="../media/image4.svg"/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103.svg"/><Relationship Id="rId12" Type="http://schemas.openxmlformats.org/officeDocument/2006/relationships/image" Target="../media/image102.png"/><Relationship Id="rId11" Type="http://schemas.openxmlformats.org/officeDocument/2006/relationships/image" Target="../media/image101.png"/><Relationship Id="rId10" Type="http://schemas.openxmlformats.org/officeDocument/2006/relationships/image" Target="../media/image100.png"/><Relationship Id="rId1" Type="http://schemas.openxmlformats.org/officeDocument/2006/relationships/image" Target="../media/image93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96.png"/><Relationship Id="rId8" Type="http://schemas.openxmlformats.org/officeDocument/2006/relationships/image" Target="../media/image4.svg"/><Relationship Id="rId7" Type="http://schemas.openxmlformats.org/officeDocument/2006/relationships/image" Target="../media/image95.png"/><Relationship Id="rId6" Type="http://schemas.openxmlformats.org/officeDocument/2006/relationships/image" Target="../media/image107.svg"/><Relationship Id="rId5" Type="http://schemas.openxmlformats.org/officeDocument/2006/relationships/image" Target="../media/image106.png"/><Relationship Id="rId4" Type="http://schemas.openxmlformats.org/officeDocument/2006/relationships/image" Target="../media/image105.svg"/><Relationship Id="rId3" Type="http://schemas.openxmlformats.org/officeDocument/2006/relationships/image" Target="../media/image104.png"/><Relationship Id="rId2" Type="http://schemas.openxmlformats.org/officeDocument/2006/relationships/image" Target="../media/image19.svg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98.svg"/><Relationship Id="rId11" Type="http://schemas.openxmlformats.org/officeDocument/2006/relationships/image" Target="../media/image97.png"/><Relationship Id="rId10" Type="http://schemas.openxmlformats.org/officeDocument/2006/relationships/image" Target="../media/image49.svg"/><Relationship Id="rId1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56.png"/><Relationship Id="rId8" Type="http://schemas.openxmlformats.org/officeDocument/2006/relationships/image" Target="../media/image114.svg"/><Relationship Id="rId7" Type="http://schemas.openxmlformats.org/officeDocument/2006/relationships/image" Target="../media/image113.png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Relationship Id="rId3" Type="http://schemas.openxmlformats.org/officeDocument/2006/relationships/image" Target="../media/image109.png"/><Relationship Id="rId2" Type="http://schemas.openxmlformats.org/officeDocument/2006/relationships/image" Target="../media/image41.sv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26.svg"/><Relationship Id="rId1" Type="http://schemas.openxmlformats.org/officeDocument/2006/relationships/image" Target="../media/image108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6.svg"/><Relationship Id="rId7" Type="http://schemas.openxmlformats.org/officeDocument/2006/relationships/image" Target="../media/image56.png"/><Relationship Id="rId6" Type="http://schemas.openxmlformats.org/officeDocument/2006/relationships/image" Target="../media/image119.svg"/><Relationship Id="rId5" Type="http://schemas.openxmlformats.org/officeDocument/2006/relationships/image" Target="../media/image118.png"/><Relationship Id="rId4" Type="http://schemas.openxmlformats.org/officeDocument/2006/relationships/image" Target="../media/image117.svg"/><Relationship Id="rId3" Type="http://schemas.openxmlformats.org/officeDocument/2006/relationships/image" Target="../media/image116.png"/><Relationship Id="rId2" Type="http://schemas.openxmlformats.org/officeDocument/2006/relationships/image" Target="../media/image2.svg"/><Relationship Id="rId1" Type="http://schemas.openxmlformats.org/officeDocument/2006/relationships/image" Target="../media/image115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5.png"/><Relationship Id="rId8" Type="http://schemas.openxmlformats.org/officeDocument/2006/relationships/image" Target="../media/image12.svg"/><Relationship Id="rId7" Type="http://schemas.openxmlformats.org/officeDocument/2006/relationships/image" Target="../media/image122.png"/><Relationship Id="rId6" Type="http://schemas.openxmlformats.org/officeDocument/2006/relationships/image" Target="../media/image10.svg"/><Relationship Id="rId5" Type="http://schemas.openxmlformats.org/officeDocument/2006/relationships/image" Target="../media/image121.png"/><Relationship Id="rId4" Type="http://schemas.openxmlformats.org/officeDocument/2006/relationships/image" Target="../media/image6.svg"/><Relationship Id="rId3" Type="http://schemas.openxmlformats.org/officeDocument/2006/relationships/image" Target="../media/image120.png"/><Relationship Id="rId2" Type="http://schemas.openxmlformats.org/officeDocument/2006/relationships/image" Target="../media/image4.svg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8.svg"/><Relationship Id="rId11" Type="http://schemas.openxmlformats.org/officeDocument/2006/relationships/image" Target="../media/image123.png"/><Relationship Id="rId10" Type="http://schemas.openxmlformats.org/officeDocument/2006/relationships/image" Target="../media/image2.svg"/><Relationship Id="rId1" Type="http://schemas.openxmlformats.org/officeDocument/2006/relationships/image" Target="../media/image9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CE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4549236" y="3019226"/>
            <a:ext cx="9370466" cy="4429485"/>
            <a:chOff x="0" y="0"/>
            <a:chExt cx="2078699" cy="98261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78699" cy="982616"/>
            </a:xfrm>
            <a:custGeom>
              <a:avLst/>
              <a:gdLst/>
              <a:ahLst/>
              <a:cxnLst/>
              <a:rect l="l" t="t" r="r" b="b"/>
              <a:pathLst>
                <a:path w="2078699" h="982616">
                  <a:moveTo>
                    <a:pt x="42136" y="0"/>
                  </a:moveTo>
                  <a:lnTo>
                    <a:pt x="2036563" y="0"/>
                  </a:lnTo>
                  <a:cubicBezTo>
                    <a:pt x="2059834" y="0"/>
                    <a:pt x="2078699" y="18865"/>
                    <a:pt x="2078699" y="42136"/>
                  </a:cubicBezTo>
                  <a:lnTo>
                    <a:pt x="2078699" y="940479"/>
                  </a:lnTo>
                  <a:cubicBezTo>
                    <a:pt x="2078699" y="951655"/>
                    <a:pt x="2074260" y="962372"/>
                    <a:pt x="2066358" y="970274"/>
                  </a:cubicBezTo>
                  <a:cubicBezTo>
                    <a:pt x="2058456" y="978176"/>
                    <a:pt x="2047738" y="982616"/>
                    <a:pt x="2036563" y="982616"/>
                  </a:cubicBezTo>
                  <a:lnTo>
                    <a:pt x="42136" y="982616"/>
                  </a:lnTo>
                  <a:cubicBezTo>
                    <a:pt x="30961" y="982616"/>
                    <a:pt x="20244" y="978176"/>
                    <a:pt x="12341" y="970274"/>
                  </a:cubicBezTo>
                  <a:cubicBezTo>
                    <a:pt x="4439" y="962372"/>
                    <a:pt x="0" y="951655"/>
                    <a:pt x="0" y="940479"/>
                  </a:cubicBezTo>
                  <a:lnTo>
                    <a:pt x="0" y="42136"/>
                  </a:lnTo>
                  <a:cubicBezTo>
                    <a:pt x="0" y="30961"/>
                    <a:pt x="4439" y="20244"/>
                    <a:pt x="12341" y="12341"/>
                  </a:cubicBezTo>
                  <a:cubicBezTo>
                    <a:pt x="20244" y="4439"/>
                    <a:pt x="30961" y="0"/>
                    <a:pt x="42136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078699" cy="10397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4368299" y="2838289"/>
            <a:ext cx="9370466" cy="4429485"/>
            <a:chOff x="0" y="0"/>
            <a:chExt cx="2078699" cy="98261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78699" cy="982616"/>
            </a:xfrm>
            <a:custGeom>
              <a:avLst/>
              <a:gdLst/>
              <a:ahLst/>
              <a:cxnLst/>
              <a:rect l="l" t="t" r="r" b="b"/>
              <a:pathLst>
                <a:path w="2078699" h="982616">
                  <a:moveTo>
                    <a:pt x="42136" y="0"/>
                  </a:moveTo>
                  <a:lnTo>
                    <a:pt x="2036563" y="0"/>
                  </a:lnTo>
                  <a:cubicBezTo>
                    <a:pt x="2059834" y="0"/>
                    <a:pt x="2078699" y="18865"/>
                    <a:pt x="2078699" y="42136"/>
                  </a:cubicBezTo>
                  <a:lnTo>
                    <a:pt x="2078699" y="940479"/>
                  </a:lnTo>
                  <a:cubicBezTo>
                    <a:pt x="2078699" y="951655"/>
                    <a:pt x="2074260" y="962372"/>
                    <a:pt x="2066358" y="970274"/>
                  </a:cubicBezTo>
                  <a:cubicBezTo>
                    <a:pt x="2058456" y="978176"/>
                    <a:pt x="2047738" y="982616"/>
                    <a:pt x="2036563" y="982616"/>
                  </a:cubicBezTo>
                  <a:lnTo>
                    <a:pt x="42136" y="982616"/>
                  </a:lnTo>
                  <a:cubicBezTo>
                    <a:pt x="30961" y="982616"/>
                    <a:pt x="20244" y="978176"/>
                    <a:pt x="12341" y="970274"/>
                  </a:cubicBezTo>
                  <a:cubicBezTo>
                    <a:pt x="4439" y="962372"/>
                    <a:pt x="0" y="951655"/>
                    <a:pt x="0" y="940479"/>
                  </a:cubicBezTo>
                  <a:lnTo>
                    <a:pt x="0" y="42136"/>
                  </a:lnTo>
                  <a:cubicBezTo>
                    <a:pt x="0" y="30961"/>
                    <a:pt x="4439" y="20244"/>
                    <a:pt x="12341" y="12341"/>
                  </a:cubicBezTo>
                  <a:cubicBezTo>
                    <a:pt x="20244" y="4439"/>
                    <a:pt x="30961" y="0"/>
                    <a:pt x="42136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078699" cy="10397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8" name="Freeform 8"/>
          <p:cNvSpPr/>
          <p:nvPr/>
        </p:nvSpPr>
        <p:spPr>
          <a:xfrm>
            <a:off x="-2215601" y="7001273"/>
            <a:ext cx="7271121" cy="3754542"/>
          </a:xfrm>
          <a:custGeom>
            <a:avLst/>
            <a:gdLst/>
            <a:ahLst/>
            <a:cxnLst/>
            <a:rect l="l" t="t" r="r" b="b"/>
            <a:pathLst>
              <a:path w="7271121" h="3754542">
                <a:moveTo>
                  <a:pt x="0" y="0"/>
                </a:moveTo>
                <a:lnTo>
                  <a:pt x="7271121" y="0"/>
                </a:lnTo>
                <a:lnTo>
                  <a:pt x="7271121" y="3754543"/>
                </a:lnTo>
                <a:lnTo>
                  <a:pt x="0" y="3754543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-350202">
            <a:off x="-1171398" y="-1273997"/>
            <a:ext cx="5182716" cy="4470093"/>
          </a:xfrm>
          <a:custGeom>
            <a:avLst/>
            <a:gdLst/>
            <a:ahLst/>
            <a:cxnLst/>
            <a:rect l="l" t="t" r="r" b="b"/>
            <a:pathLst>
              <a:path w="5182716" h="4470093">
                <a:moveTo>
                  <a:pt x="0" y="0"/>
                </a:moveTo>
                <a:lnTo>
                  <a:pt x="5182716" y="0"/>
                </a:lnTo>
                <a:lnTo>
                  <a:pt x="5182716" y="4470093"/>
                </a:lnTo>
                <a:lnTo>
                  <a:pt x="0" y="44700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3173528" y="-2860831"/>
            <a:ext cx="6303918" cy="5437130"/>
          </a:xfrm>
          <a:custGeom>
            <a:avLst/>
            <a:gdLst/>
            <a:ahLst/>
            <a:cxnLst/>
            <a:rect l="l" t="t" r="r" b="b"/>
            <a:pathLst>
              <a:path w="6303918" h="5437130">
                <a:moveTo>
                  <a:pt x="0" y="0"/>
                </a:moveTo>
                <a:lnTo>
                  <a:pt x="6303918" y="0"/>
                </a:lnTo>
                <a:lnTo>
                  <a:pt x="6303918" y="5437130"/>
                </a:lnTo>
                <a:lnTo>
                  <a:pt x="0" y="54371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496026" y="0"/>
            <a:ext cx="8174218" cy="3448034"/>
          </a:xfrm>
          <a:custGeom>
            <a:avLst/>
            <a:gdLst/>
            <a:ahLst/>
            <a:cxnLst/>
            <a:rect l="l" t="t" r="r" b="b"/>
            <a:pathLst>
              <a:path w="8174218" h="3448034">
                <a:moveTo>
                  <a:pt x="0" y="0"/>
                </a:moveTo>
                <a:lnTo>
                  <a:pt x="8174217" y="0"/>
                </a:lnTo>
                <a:lnTo>
                  <a:pt x="8174217" y="3448034"/>
                </a:lnTo>
                <a:lnTo>
                  <a:pt x="0" y="344803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 rot="10449797">
            <a:off x="14267500" y="6773872"/>
            <a:ext cx="4966240" cy="4283382"/>
          </a:xfrm>
          <a:custGeom>
            <a:avLst/>
            <a:gdLst/>
            <a:ahLst/>
            <a:cxnLst/>
            <a:rect l="l" t="t" r="r" b="b"/>
            <a:pathLst>
              <a:path w="4966240" h="4283382">
                <a:moveTo>
                  <a:pt x="0" y="0"/>
                </a:moveTo>
                <a:lnTo>
                  <a:pt x="4966240" y="0"/>
                </a:lnTo>
                <a:lnTo>
                  <a:pt x="4966240" y="4283382"/>
                </a:lnTo>
                <a:lnTo>
                  <a:pt x="0" y="42833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10800000">
            <a:off x="15111632" y="7367781"/>
            <a:ext cx="6040611" cy="5210027"/>
          </a:xfrm>
          <a:custGeom>
            <a:avLst/>
            <a:gdLst/>
            <a:ahLst/>
            <a:cxnLst/>
            <a:rect l="l" t="t" r="r" b="b"/>
            <a:pathLst>
              <a:path w="6040611" h="5210027">
                <a:moveTo>
                  <a:pt x="0" y="0"/>
                </a:moveTo>
                <a:lnTo>
                  <a:pt x="6040611" y="0"/>
                </a:lnTo>
                <a:lnTo>
                  <a:pt x="6040611" y="5210027"/>
                </a:lnTo>
                <a:lnTo>
                  <a:pt x="0" y="52100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5131929" y="7367781"/>
            <a:ext cx="4434085" cy="4328775"/>
          </a:xfrm>
          <a:custGeom>
            <a:avLst/>
            <a:gdLst/>
            <a:ahLst/>
            <a:cxnLst/>
            <a:rect l="l" t="t" r="r" b="b"/>
            <a:pathLst>
              <a:path w="4434085" h="4328775">
                <a:moveTo>
                  <a:pt x="0" y="0"/>
                </a:moveTo>
                <a:lnTo>
                  <a:pt x="4434085" y="0"/>
                </a:lnTo>
                <a:lnTo>
                  <a:pt x="4434085" y="4328776"/>
                </a:lnTo>
                <a:lnTo>
                  <a:pt x="0" y="432877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-854073" y="-69215"/>
            <a:ext cx="3723849" cy="2060530"/>
          </a:xfrm>
          <a:custGeom>
            <a:avLst/>
            <a:gdLst/>
            <a:ahLst/>
            <a:cxnLst/>
            <a:rect l="l" t="t" r="r" b="b"/>
            <a:pathLst>
              <a:path w="3723849" h="2060530">
                <a:moveTo>
                  <a:pt x="0" y="0"/>
                </a:moveTo>
                <a:lnTo>
                  <a:pt x="3723849" y="0"/>
                </a:lnTo>
                <a:lnTo>
                  <a:pt x="3723849" y="2060529"/>
                </a:lnTo>
                <a:lnTo>
                  <a:pt x="0" y="206052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5270200" y="4048176"/>
            <a:ext cx="7928538" cy="2953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60"/>
              </a:lnSpc>
            </a:pPr>
            <a:r>
              <a:rPr lang="en-US" sz="8255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VEKTOR &amp; OPERASI VEKTOR</a:t>
            </a:r>
            <a:endParaRPr lang="en-US" sz="8255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  <p:grpSp>
        <p:nvGrpSpPr>
          <p:cNvPr id="17" name="Group 17"/>
          <p:cNvGrpSpPr/>
          <p:nvPr/>
        </p:nvGrpSpPr>
        <p:grpSpPr>
          <a:xfrm rot="0">
            <a:off x="4690812" y="3210062"/>
            <a:ext cx="8906376" cy="787362"/>
            <a:chOff x="0" y="0"/>
            <a:chExt cx="1975748" cy="17466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975748" cy="174665"/>
            </a:xfrm>
            <a:custGeom>
              <a:avLst/>
              <a:gdLst/>
              <a:ahLst/>
              <a:cxnLst/>
              <a:rect l="l" t="t" r="r" b="b"/>
              <a:pathLst>
                <a:path w="1975748" h="174665">
                  <a:moveTo>
                    <a:pt x="44332" y="0"/>
                  </a:moveTo>
                  <a:lnTo>
                    <a:pt x="1931416" y="0"/>
                  </a:lnTo>
                  <a:cubicBezTo>
                    <a:pt x="1943173" y="0"/>
                    <a:pt x="1954449" y="4671"/>
                    <a:pt x="1962763" y="12985"/>
                  </a:cubicBezTo>
                  <a:cubicBezTo>
                    <a:pt x="1971077" y="21298"/>
                    <a:pt x="1975748" y="32574"/>
                    <a:pt x="1975748" y="44332"/>
                  </a:cubicBezTo>
                  <a:lnTo>
                    <a:pt x="1975748" y="130333"/>
                  </a:lnTo>
                  <a:cubicBezTo>
                    <a:pt x="1975748" y="142090"/>
                    <a:pt x="1971077" y="153366"/>
                    <a:pt x="1962763" y="161680"/>
                  </a:cubicBezTo>
                  <a:cubicBezTo>
                    <a:pt x="1954449" y="169994"/>
                    <a:pt x="1943173" y="174665"/>
                    <a:pt x="1931416" y="174665"/>
                  </a:cubicBezTo>
                  <a:lnTo>
                    <a:pt x="44332" y="174665"/>
                  </a:lnTo>
                  <a:cubicBezTo>
                    <a:pt x="32574" y="174665"/>
                    <a:pt x="21298" y="169994"/>
                    <a:pt x="12985" y="161680"/>
                  </a:cubicBezTo>
                  <a:cubicBezTo>
                    <a:pt x="4671" y="153366"/>
                    <a:pt x="0" y="142090"/>
                    <a:pt x="0" y="130333"/>
                  </a:cubicBezTo>
                  <a:lnTo>
                    <a:pt x="0" y="44332"/>
                  </a:lnTo>
                  <a:cubicBezTo>
                    <a:pt x="0" y="32574"/>
                    <a:pt x="4671" y="21298"/>
                    <a:pt x="12985" y="12985"/>
                  </a:cubicBezTo>
                  <a:cubicBezTo>
                    <a:pt x="21298" y="4671"/>
                    <a:pt x="32574" y="0"/>
                    <a:pt x="44332" y="0"/>
                  </a:cubicBezTo>
                  <a:close/>
                </a:path>
              </a:pathLst>
            </a:custGeom>
            <a:solidFill>
              <a:srgbClr val="FFAD60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1975748" cy="2318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3904415" y="3057662"/>
            <a:ext cx="10660108" cy="897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Fisika Dasar ( Pertemuan 2 ) </a:t>
            </a:r>
            <a:endParaRPr lang="en-US" sz="500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CE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094058">
            <a:off x="2126610" y="331595"/>
            <a:ext cx="2730059" cy="2665220"/>
          </a:xfrm>
          <a:custGeom>
            <a:avLst/>
            <a:gdLst/>
            <a:ahLst/>
            <a:cxnLst/>
            <a:rect l="l" t="t" r="r" b="b"/>
            <a:pathLst>
              <a:path w="2730059" h="2665220">
                <a:moveTo>
                  <a:pt x="0" y="0"/>
                </a:moveTo>
                <a:lnTo>
                  <a:pt x="2730059" y="0"/>
                </a:lnTo>
                <a:lnTo>
                  <a:pt x="2730059" y="2665220"/>
                </a:lnTo>
                <a:lnTo>
                  <a:pt x="0" y="266522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15312527" y="6587456"/>
            <a:ext cx="6604606" cy="5696472"/>
          </a:xfrm>
          <a:custGeom>
            <a:avLst/>
            <a:gdLst/>
            <a:ahLst/>
            <a:cxnLst/>
            <a:rect l="l" t="t" r="r" b="b"/>
            <a:pathLst>
              <a:path w="6604606" h="5696472">
                <a:moveTo>
                  <a:pt x="0" y="0"/>
                </a:moveTo>
                <a:lnTo>
                  <a:pt x="6604605" y="0"/>
                </a:lnTo>
                <a:lnTo>
                  <a:pt x="6604605" y="5696473"/>
                </a:lnTo>
                <a:lnTo>
                  <a:pt x="0" y="569647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3095777" flipH="1">
            <a:off x="14328269" y="210588"/>
            <a:ext cx="2914679" cy="2845455"/>
          </a:xfrm>
          <a:custGeom>
            <a:avLst/>
            <a:gdLst/>
            <a:ahLst/>
            <a:cxnLst/>
            <a:rect l="l" t="t" r="r" b="b"/>
            <a:pathLst>
              <a:path w="2914679" h="2845455">
                <a:moveTo>
                  <a:pt x="2914679" y="0"/>
                </a:moveTo>
                <a:lnTo>
                  <a:pt x="0" y="0"/>
                </a:lnTo>
                <a:lnTo>
                  <a:pt x="0" y="2845456"/>
                </a:lnTo>
                <a:lnTo>
                  <a:pt x="2914679" y="2845456"/>
                </a:lnTo>
                <a:lnTo>
                  <a:pt x="2914679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 rot="0">
            <a:off x="3211893" y="700860"/>
            <a:ext cx="11864214" cy="1327638"/>
            <a:chOff x="0" y="0"/>
            <a:chExt cx="3124731" cy="34966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24731" cy="349666"/>
            </a:xfrm>
            <a:custGeom>
              <a:avLst/>
              <a:gdLst/>
              <a:ahLst/>
              <a:cxnLst/>
              <a:rect l="l" t="t" r="r" b="b"/>
              <a:pathLst>
                <a:path w="3124731" h="349666">
                  <a:moveTo>
                    <a:pt x="33280" y="0"/>
                  </a:moveTo>
                  <a:lnTo>
                    <a:pt x="3091452" y="0"/>
                  </a:lnTo>
                  <a:cubicBezTo>
                    <a:pt x="3100278" y="0"/>
                    <a:pt x="3108743" y="3506"/>
                    <a:pt x="3114984" y="9747"/>
                  </a:cubicBezTo>
                  <a:cubicBezTo>
                    <a:pt x="3121225" y="15989"/>
                    <a:pt x="3124731" y="24453"/>
                    <a:pt x="3124731" y="33280"/>
                  </a:cubicBezTo>
                  <a:lnTo>
                    <a:pt x="3124731" y="316386"/>
                  </a:lnTo>
                  <a:cubicBezTo>
                    <a:pt x="3124731" y="334766"/>
                    <a:pt x="3109831" y="349666"/>
                    <a:pt x="3091452" y="349666"/>
                  </a:cubicBezTo>
                  <a:lnTo>
                    <a:pt x="33280" y="349666"/>
                  </a:lnTo>
                  <a:cubicBezTo>
                    <a:pt x="24453" y="349666"/>
                    <a:pt x="15989" y="346160"/>
                    <a:pt x="9747" y="339919"/>
                  </a:cubicBezTo>
                  <a:cubicBezTo>
                    <a:pt x="3506" y="333678"/>
                    <a:pt x="0" y="325213"/>
                    <a:pt x="0" y="316386"/>
                  </a:cubicBezTo>
                  <a:lnTo>
                    <a:pt x="0" y="33280"/>
                  </a:lnTo>
                  <a:cubicBezTo>
                    <a:pt x="0" y="24453"/>
                    <a:pt x="3506" y="15989"/>
                    <a:pt x="9747" y="9747"/>
                  </a:cubicBezTo>
                  <a:cubicBezTo>
                    <a:pt x="15989" y="3506"/>
                    <a:pt x="24453" y="0"/>
                    <a:pt x="33280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3124731" cy="406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 rot="0">
            <a:off x="3211893" y="563930"/>
            <a:ext cx="11864214" cy="1327638"/>
            <a:chOff x="0" y="0"/>
            <a:chExt cx="3124731" cy="34966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24731" cy="349666"/>
            </a:xfrm>
            <a:custGeom>
              <a:avLst/>
              <a:gdLst/>
              <a:ahLst/>
              <a:cxnLst/>
              <a:rect l="l" t="t" r="r" b="b"/>
              <a:pathLst>
                <a:path w="3124731" h="349666">
                  <a:moveTo>
                    <a:pt x="33280" y="0"/>
                  </a:moveTo>
                  <a:lnTo>
                    <a:pt x="3091452" y="0"/>
                  </a:lnTo>
                  <a:cubicBezTo>
                    <a:pt x="3100278" y="0"/>
                    <a:pt x="3108743" y="3506"/>
                    <a:pt x="3114984" y="9747"/>
                  </a:cubicBezTo>
                  <a:cubicBezTo>
                    <a:pt x="3121225" y="15989"/>
                    <a:pt x="3124731" y="24453"/>
                    <a:pt x="3124731" y="33280"/>
                  </a:cubicBezTo>
                  <a:lnTo>
                    <a:pt x="3124731" y="316386"/>
                  </a:lnTo>
                  <a:cubicBezTo>
                    <a:pt x="3124731" y="334766"/>
                    <a:pt x="3109831" y="349666"/>
                    <a:pt x="3091452" y="349666"/>
                  </a:cubicBezTo>
                  <a:lnTo>
                    <a:pt x="33280" y="349666"/>
                  </a:lnTo>
                  <a:cubicBezTo>
                    <a:pt x="24453" y="349666"/>
                    <a:pt x="15989" y="346160"/>
                    <a:pt x="9747" y="339919"/>
                  </a:cubicBezTo>
                  <a:cubicBezTo>
                    <a:pt x="3506" y="333678"/>
                    <a:pt x="0" y="325213"/>
                    <a:pt x="0" y="316386"/>
                  </a:cubicBezTo>
                  <a:lnTo>
                    <a:pt x="0" y="33280"/>
                  </a:lnTo>
                  <a:cubicBezTo>
                    <a:pt x="0" y="24453"/>
                    <a:pt x="3506" y="15989"/>
                    <a:pt x="9747" y="9747"/>
                  </a:cubicBezTo>
                  <a:cubicBezTo>
                    <a:pt x="15989" y="3506"/>
                    <a:pt x="24453" y="0"/>
                    <a:pt x="33280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3124731" cy="406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11" name="Freeform 11"/>
          <p:cNvSpPr/>
          <p:nvPr/>
        </p:nvSpPr>
        <p:spPr>
          <a:xfrm flipH="1">
            <a:off x="15941089" y="6864021"/>
            <a:ext cx="7121460" cy="2835636"/>
          </a:xfrm>
          <a:custGeom>
            <a:avLst/>
            <a:gdLst/>
            <a:ahLst/>
            <a:cxnLst/>
            <a:rect l="l" t="t" r="r" b="b"/>
            <a:pathLst>
              <a:path w="7121460" h="2835636">
                <a:moveTo>
                  <a:pt x="7121460" y="0"/>
                </a:moveTo>
                <a:lnTo>
                  <a:pt x="0" y="0"/>
                </a:lnTo>
                <a:lnTo>
                  <a:pt x="0" y="2835636"/>
                </a:lnTo>
                <a:lnTo>
                  <a:pt x="7121460" y="2835636"/>
                </a:lnTo>
                <a:lnTo>
                  <a:pt x="71214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>
            <a:off x="1325746" y="2774347"/>
            <a:ext cx="4331789" cy="4331789"/>
          </a:xfrm>
          <a:custGeom>
            <a:avLst/>
            <a:gdLst/>
            <a:ahLst/>
            <a:cxnLst/>
            <a:rect l="l" t="t" r="r" b="b"/>
            <a:pathLst>
              <a:path w="4331789" h="4331789">
                <a:moveTo>
                  <a:pt x="0" y="0"/>
                </a:moveTo>
                <a:lnTo>
                  <a:pt x="4331788" y="0"/>
                </a:lnTo>
                <a:lnTo>
                  <a:pt x="4331788" y="4331788"/>
                </a:lnTo>
                <a:lnTo>
                  <a:pt x="0" y="43317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754191" y="2774347"/>
            <a:ext cx="4779618" cy="4331789"/>
          </a:xfrm>
          <a:custGeom>
            <a:avLst/>
            <a:gdLst/>
            <a:ahLst/>
            <a:cxnLst/>
            <a:rect l="l" t="t" r="r" b="b"/>
            <a:pathLst>
              <a:path w="4779618" h="4331789">
                <a:moveTo>
                  <a:pt x="0" y="0"/>
                </a:moveTo>
                <a:lnTo>
                  <a:pt x="4779618" y="0"/>
                </a:lnTo>
                <a:lnTo>
                  <a:pt x="4779618" y="4331788"/>
                </a:lnTo>
                <a:lnTo>
                  <a:pt x="0" y="433178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9515" r="-35986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2233184" y="2774347"/>
            <a:ext cx="5026116" cy="4227459"/>
          </a:xfrm>
          <a:custGeom>
            <a:avLst/>
            <a:gdLst/>
            <a:ahLst/>
            <a:cxnLst/>
            <a:rect l="l" t="t" r="r" b="b"/>
            <a:pathLst>
              <a:path w="5026116" h="4227459">
                <a:moveTo>
                  <a:pt x="0" y="0"/>
                </a:moveTo>
                <a:lnTo>
                  <a:pt x="5026116" y="0"/>
                </a:lnTo>
                <a:lnTo>
                  <a:pt x="5026116" y="4227458"/>
                </a:lnTo>
                <a:lnTo>
                  <a:pt x="0" y="42274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r="-5356"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2661627" y="7039460"/>
            <a:ext cx="4597673" cy="580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Navigasi pada pesawat</a:t>
            </a:r>
            <a:endParaRPr lang="en-US" sz="34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046216" y="7039460"/>
            <a:ext cx="2973586" cy="580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Aplikasi design</a:t>
            </a:r>
            <a:endParaRPr lang="en-US" sz="34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728152" y="7039460"/>
            <a:ext cx="1526977" cy="580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GMaps </a:t>
            </a:r>
            <a:endParaRPr lang="en-US" sz="34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5989154" y="746171"/>
            <a:ext cx="6309692" cy="887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 b="1">
                <a:solidFill>
                  <a:srgbClr val="000000"/>
                </a:solidFill>
                <a:latin typeface="Open Sans Bold" panose="020B0806030504020204"/>
                <a:ea typeface="Open Sans Bold" panose="020B0806030504020204"/>
                <a:cs typeface="Open Sans Bold" panose="020B0806030504020204"/>
                <a:sym typeface="Open Sans Bold" panose="020B0806030504020204"/>
              </a:rPr>
              <a:t>Pentingnya Vektor </a:t>
            </a:r>
            <a:endParaRPr lang="en-US" sz="5200" b="1">
              <a:solidFill>
                <a:srgbClr val="000000"/>
              </a:solidFill>
              <a:latin typeface="Open Sans Bold" panose="020B0806030504020204"/>
              <a:ea typeface="Open Sans Bold" panose="020B0806030504020204"/>
              <a:cs typeface="Open Sans Bold" panose="020B0806030504020204"/>
              <a:sym typeface="Open Sans Bold" panose="020B0806030504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CE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094058">
            <a:off x="2126610" y="331595"/>
            <a:ext cx="2730059" cy="2665220"/>
          </a:xfrm>
          <a:custGeom>
            <a:avLst/>
            <a:gdLst/>
            <a:ahLst/>
            <a:cxnLst/>
            <a:rect l="l" t="t" r="r" b="b"/>
            <a:pathLst>
              <a:path w="2730059" h="2665220">
                <a:moveTo>
                  <a:pt x="0" y="0"/>
                </a:moveTo>
                <a:lnTo>
                  <a:pt x="2730059" y="0"/>
                </a:lnTo>
                <a:lnTo>
                  <a:pt x="2730059" y="2665220"/>
                </a:lnTo>
                <a:lnTo>
                  <a:pt x="0" y="266522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16697496" y="1891569"/>
            <a:ext cx="6604606" cy="5696472"/>
          </a:xfrm>
          <a:custGeom>
            <a:avLst/>
            <a:gdLst/>
            <a:ahLst/>
            <a:cxnLst/>
            <a:rect l="l" t="t" r="r" b="b"/>
            <a:pathLst>
              <a:path w="6604606" h="5696472">
                <a:moveTo>
                  <a:pt x="0" y="0"/>
                </a:moveTo>
                <a:lnTo>
                  <a:pt x="6604606" y="0"/>
                </a:lnTo>
                <a:lnTo>
                  <a:pt x="6604606" y="5696472"/>
                </a:lnTo>
                <a:lnTo>
                  <a:pt x="0" y="56964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3095777" flipH="1">
            <a:off x="14328269" y="210588"/>
            <a:ext cx="2914679" cy="2845455"/>
          </a:xfrm>
          <a:custGeom>
            <a:avLst/>
            <a:gdLst/>
            <a:ahLst/>
            <a:cxnLst/>
            <a:rect l="l" t="t" r="r" b="b"/>
            <a:pathLst>
              <a:path w="2914679" h="2845455">
                <a:moveTo>
                  <a:pt x="2914679" y="0"/>
                </a:moveTo>
                <a:lnTo>
                  <a:pt x="0" y="0"/>
                </a:lnTo>
                <a:lnTo>
                  <a:pt x="0" y="2845456"/>
                </a:lnTo>
                <a:lnTo>
                  <a:pt x="2914679" y="2845456"/>
                </a:lnTo>
                <a:lnTo>
                  <a:pt x="2914679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 rot="0">
            <a:off x="3211893" y="700860"/>
            <a:ext cx="11864214" cy="1327638"/>
            <a:chOff x="0" y="0"/>
            <a:chExt cx="3124731" cy="34966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24731" cy="349666"/>
            </a:xfrm>
            <a:custGeom>
              <a:avLst/>
              <a:gdLst/>
              <a:ahLst/>
              <a:cxnLst/>
              <a:rect l="l" t="t" r="r" b="b"/>
              <a:pathLst>
                <a:path w="3124731" h="349666">
                  <a:moveTo>
                    <a:pt x="33280" y="0"/>
                  </a:moveTo>
                  <a:lnTo>
                    <a:pt x="3091452" y="0"/>
                  </a:lnTo>
                  <a:cubicBezTo>
                    <a:pt x="3100278" y="0"/>
                    <a:pt x="3108743" y="3506"/>
                    <a:pt x="3114984" y="9747"/>
                  </a:cubicBezTo>
                  <a:cubicBezTo>
                    <a:pt x="3121225" y="15989"/>
                    <a:pt x="3124731" y="24453"/>
                    <a:pt x="3124731" y="33280"/>
                  </a:cubicBezTo>
                  <a:lnTo>
                    <a:pt x="3124731" y="316386"/>
                  </a:lnTo>
                  <a:cubicBezTo>
                    <a:pt x="3124731" y="334766"/>
                    <a:pt x="3109831" y="349666"/>
                    <a:pt x="3091452" y="349666"/>
                  </a:cubicBezTo>
                  <a:lnTo>
                    <a:pt x="33280" y="349666"/>
                  </a:lnTo>
                  <a:cubicBezTo>
                    <a:pt x="24453" y="349666"/>
                    <a:pt x="15989" y="346160"/>
                    <a:pt x="9747" y="339919"/>
                  </a:cubicBezTo>
                  <a:cubicBezTo>
                    <a:pt x="3506" y="333678"/>
                    <a:pt x="0" y="325213"/>
                    <a:pt x="0" y="316386"/>
                  </a:cubicBezTo>
                  <a:lnTo>
                    <a:pt x="0" y="33280"/>
                  </a:lnTo>
                  <a:cubicBezTo>
                    <a:pt x="0" y="24453"/>
                    <a:pt x="3506" y="15989"/>
                    <a:pt x="9747" y="9747"/>
                  </a:cubicBezTo>
                  <a:cubicBezTo>
                    <a:pt x="15989" y="3506"/>
                    <a:pt x="24453" y="0"/>
                    <a:pt x="33280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3124731" cy="406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 rot="0">
            <a:off x="3211893" y="563930"/>
            <a:ext cx="11864214" cy="1327638"/>
            <a:chOff x="0" y="0"/>
            <a:chExt cx="3124731" cy="34966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24731" cy="349666"/>
            </a:xfrm>
            <a:custGeom>
              <a:avLst/>
              <a:gdLst/>
              <a:ahLst/>
              <a:cxnLst/>
              <a:rect l="l" t="t" r="r" b="b"/>
              <a:pathLst>
                <a:path w="3124731" h="349666">
                  <a:moveTo>
                    <a:pt x="33280" y="0"/>
                  </a:moveTo>
                  <a:lnTo>
                    <a:pt x="3091452" y="0"/>
                  </a:lnTo>
                  <a:cubicBezTo>
                    <a:pt x="3100278" y="0"/>
                    <a:pt x="3108743" y="3506"/>
                    <a:pt x="3114984" y="9747"/>
                  </a:cubicBezTo>
                  <a:cubicBezTo>
                    <a:pt x="3121225" y="15989"/>
                    <a:pt x="3124731" y="24453"/>
                    <a:pt x="3124731" y="33280"/>
                  </a:cubicBezTo>
                  <a:lnTo>
                    <a:pt x="3124731" y="316386"/>
                  </a:lnTo>
                  <a:cubicBezTo>
                    <a:pt x="3124731" y="334766"/>
                    <a:pt x="3109831" y="349666"/>
                    <a:pt x="3091452" y="349666"/>
                  </a:cubicBezTo>
                  <a:lnTo>
                    <a:pt x="33280" y="349666"/>
                  </a:lnTo>
                  <a:cubicBezTo>
                    <a:pt x="24453" y="349666"/>
                    <a:pt x="15989" y="346160"/>
                    <a:pt x="9747" y="339919"/>
                  </a:cubicBezTo>
                  <a:cubicBezTo>
                    <a:pt x="3506" y="333678"/>
                    <a:pt x="0" y="325213"/>
                    <a:pt x="0" y="316386"/>
                  </a:cubicBezTo>
                  <a:lnTo>
                    <a:pt x="0" y="33280"/>
                  </a:lnTo>
                  <a:cubicBezTo>
                    <a:pt x="0" y="24453"/>
                    <a:pt x="3506" y="15989"/>
                    <a:pt x="9747" y="9747"/>
                  </a:cubicBezTo>
                  <a:cubicBezTo>
                    <a:pt x="15989" y="3506"/>
                    <a:pt x="24453" y="0"/>
                    <a:pt x="33280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3124731" cy="406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11" name="Freeform 11"/>
          <p:cNvSpPr/>
          <p:nvPr/>
        </p:nvSpPr>
        <p:spPr>
          <a:xfrm flipH="1">
            <a:off x="16697496" y="3263428"/>
            <a:ext cx="7121460" cy="2835636"/>
          </a:xfrm>
          <a:custGeom>
            <a:avLst/>
            <a:gdLst/>
            <a:ahLst/>
            <a:cxnLst/>
            <a:rect l="l" t="t" r="r" b="b"/>
            <a:pathLst>
              <a:path w="7121460" h="2835636">
                <a:moveTo>
                  <a:pt x="7121460" y="0"/>
                </a:moveTo>
                <a:lnTo>
                  <a:pt x="0" y="0"/>
                </a:lnTo>
                <a:lnTo>
                  <a:pt x="0" y="2835636"/>
                </a:lnTo>
                <a:lnTo>
                  <a:pt x="7121460" y="2835636"/>
                </a:lnTo>
                <a:lnTo>
                  <a:pt x="712146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CE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369880" y="1685637"/>
            <a:ext cx="13768538" cy="6300433"/>
            <a:chOff x="0" y="0"/>
            <a:chExt cx="3626281" cy="16593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26281" cy="1659373"/>
            </a:xfrm>
            <a:custGeom>
              <a:avLst/>
              <a:gdLst/>
              <a:ahLst/>
              <a:cxnLst/>
              <a:rect l="l" t="t" r="r" b="b"/>
              <a:pathLst>
                <a:path w="3626281" h="1659373">
                  <a:moveTo>
                    <a:pt x="28677" y="0"/>
                  </a:moveTo>
                  <a:lnTo>
                    <a:pt x="3597604" y="0"/>
                  </a:lnTo>
                  <a:cubicBezTo>
                    <a:pt x="3613442" y="0"/>
                    <a:pt x="3626281" y="12839"/>
                    <a:pt x="3626281" y="28677"/>
                  </a:cubicBezTo>
                  <a:lnTo>
                    <a:pt x="3626281" y="1630697"/>
                  </a:lnTo>
                  <a:cubicBezTo>
                    <a:pt x="3626281" y="1646534"/>
                    <a:pt x="3613442" y="1659373"/>
                    <a:pt x="3597604" y="1659373"/>
                  </a:cubicBezTo>
                  <a:lnTo>
                    <a:pt x="28677" y="1659373"/>
                  </a:lnTo>
                  <a:cubicBezTo>
                    <a:pt x="12839" y="1659373"/>
                    <a:pt x="0" y="1646534"/>
                    <a:pt x="0" y="1630697"/>
                  </a:cubicBezTo>
                  <a:lnTo>
                    <a:pt x="0" y="28677"/>
                  </a:lnTo>
                  <a:cubicBezTo>
                    <a:pt x="0" y="12839"/>
                    <a:pt x="12839" y="0"/>
                    <a:pt x="28677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626281" cy="17165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526429" y="1598103"/>
            <a:ext cx="13479453" cy="6387967"/>
            <a:chOff x="0" y="0"/>
            <a:chExt cx="3550144" cy="16824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50144" cy="1682428"/>
            </a:xfrm>
            <a:custGeom>
              <a:avLst/>
              <a:gdLst/>
              <a:ahLst/>
              <a:cxnLst/>
              <a:rect l="l" t="t" r="r" b="b"/>
              <a:pathLst>
                <a:path w="3550144" h="1682428">
                  <a:moveTo>
                    <a:pt x="29292" y="0"/>
                  </a:moveTo>
                  <a:lnTo>
                    <a:pt x="3520852" y="0"/>
                  </a:lnTo>
                  <a:cubicBezTo>
                    <a:pt x="3537030" y="0"/>
                    <a:pt x="3550144" y="13114"/>
                    <a:pt x="3550144" y="29292"/>
                  </a:cubicBezTo>
                  <a:lnTo>
                    <a:pt x="3550144" y="1653136"/>
                  </a:lnTo>
                  <a:cubicBezTo>
                    <a:pt x="3550144" y="1660904"/>
                    <a:pt x="3547058" y="1668355"/>
                    <a:pt x="3541565" y="1673848"/>
                  </a:cubicBezTo>
                  <a:cubicBezTo>
                    <a:pt x="3536071" y="1679341"/>
                    <a:pt x="3528621" y="1682428"/>
                    <a:pt x="3520852" y="1682428"/>
                  </a:cubicBezTo>
                  <a:lnTo>
                    <a:pt x="29292" y="1682428"/>
                  </a:lnTo>
                  <a:cubicBezTo>
                    <a:pt x="13114" y="1682428"/>
                    <a:pt x="0" y="1669313"/>
                    <a:pt x="0" y="1653136"/>
                  </a:cubicBezTo>
                  <a:lnTo>
                    <a:pt x="0" y="29292"/>
                  </a:lnTo>
                  <a:cubicBezTo>
                    <a:pt x="0" y="13114"/>
                    <a:pt x="13114" y="0"/>
                    <a:pt x="29292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3550144" cy="17395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8" name="Freeform 8"/>
          <p:cNvSpPr/>
          <p:nvPr/>
        </p:nvSpPr>
        <p:spPr>
          <a:xfrm>
            <a:off x="8185679" y="4792087"/>
            <a:ext cx="4081381" cy="2377547"/>
          </a:xfrm>
          <a:custGeom>
            <a:avLst/>
            <a:gdLst/>
            <a:ahLst/>
            <a:cxnLst/>
            <a:rect l="l" t="t" r="r" b="b"/>
            <a:pathLst>
              <a:path w="4081381" h="2377547">
                <a:moveTo>
                  <a:pt x="0" y="0"/>
                </a:moveTo>
                <a:lnTo>
                  <a:pt x="4081382" y="0"/>
                </a:lnTo>
                <a:lnTo>
                  <a:pt x="4081382" y="2377546"/>
                </a:lnTo>
                <a:lnTo>
                  <a:pt x="0" y="2377546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1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5052" t="-45659" r="-12416" b="-55991"/>
            </a:stretch>
          </a:blipFill>
        </p:spPr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1379" y="4177742"/>
            <a:ext cx="799845" cy="85462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8550" y="5113992"/>
            <a:ext cx="1085502" cy="1003267"/>
          </a:xfrm>
          <a:prstGeom prst="rect">
            <a:avLst/>
          </a:prstGeom>
        </p:spPr>
      </p:pic>
      <p:sp>
        <p:nvSpPr>
          <p:cNvPr id="11" name="Freeform 11"/>
          <p:cNvSpPr/>
          <p:nvPr/>
        </p:nvSpPr>
        <p:spPr>
          <a:xfrm rot="-3073751">
            <a:off x="7276141" y="7069596"/>
            <a:ext cx="1091289" cy="890889"/>
          </a:xfrm>
          <a:custGeom>
            <a:avLst/>
            <a:gdLst/>
            <a:ahLst/>
            <a:cxnLst/>
            <a:rect l="l" t="t" r="r" b="b"/>
            <a:pathLst>
              <a:path w="1091289" h="890889">
                <a:moveTo>
                  <a:pt x="0" y="0"/>
                </a:moveTo>
                <a:lnTo>
                  <a:pt x="1091289" y="0"/>
                </a:lnTo>
                <a:lnTo>
                  <a:pt x="1091289" y="890889"/>
                </a:lnTo>
                <a:lnTo>
                  <a:pt x="0" y="89088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12" name="Group 12"/>
          <p:cNvGrpSpPr/>
          <p:nvPr/>
        </p:nvGrpSpPr>
        <p:grpSpPr>
          <a:xfrm rot="0">
            <a:off x="5535259" y="121358"/>
            <a:ext cx="7028445" cy="1327638"/>
            <a:chOff x="0" y="0"/>
            <a:chExt cx="1851113" cy="34966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51113" cy="349666"/>
            </a:xfrm>
            <a:custGeom>
              <a:avLst/>
              <a:gdLst/>
              <a:ahLst/>
              <a:cxnLst/>
              <a:rect l="l" t="t" r="r" b="b"/>
              <a:pathLst>
                <a:path w="1851113" h="349666">
                  <a:moveTo>
                    <a:pt x="56177" y="0"/>
                  </a:moveTo>
                  <a:lnTo>
                    <a:pt x="1794936" y="0"/>
                  </a:lnTo>
                  <a:cubicBezTo>
                    <a:pt x="1825962" y="0"/>
                    <a:pt x="1851113" y="25151"/>
                    <a:pt x="1851113" y="56177"/>
                  </a:cubicBezTo>
                  <a:lnTo>
                    <a:pt x="1851113" y="293489"/>
                  </a:lnTo>
                  <a:cubicBezTo>
                    <a:pt x="1851113" y="324515"/>
                    <a:pt x="1825962" y="349666"/>
                    <a:pt x="1794936" y="349666"/>
                  </a:cubicBezTo>
                  <a:lnTo>
                    <a:pt x="56177" y="349666"/>
                  </a:lnTo>
                  <a:cubicBezTo>
                    <a:pt x="25151" y="349666"/>
                    <a:pt x="0" y="324515"/>
                    <a:pt x="0" y="293489"/>
                  </a:cubicBezTo>
                  <a:lnTo>
                    <a:pt x="0" y="56177"/>
                  </a:lnTo>
                  <a:cubicBezTo>
                    <a:pt x="0" y="25151"/>
                    <a:pt x="25151" y="0"/>
                    <a:pt x="56177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1851113" cy="406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15" name="Group 15"/>
          <p:cNvGrpSpPr/>
          <p:nvPr/>
        </p:nvGrpSpPr>
        <p:grpSpPr>
          <a:xfrm rot="0">
            <a:off x="5442124" y="57150"/>
            <a:ext cx="7028445" cy="1327638"/>
            <a:chOff x="0" y="0"/>
            <a:chExt cx="1851113" cy="34966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51113" cy="349666"/>
            </a:xfrm>
            <a:custGeom>
              <a:avLst/>
              <a:gdLst/>
              <a:ahLst/>
              <a:cxnLst/>
              <a:rect l="l" t="t" r="r" b="b"/>
              <a:pathLst>
                <a:path w="1851113" h="349666">
                  <a:moveTo>
                    <a:pt x="56177" y="0"/>
                  </a:moveTo>
                  <a:lnTo>
                    <a:pt x="1794936" y="0"/>
                  </a:lnTo>
                  <a:cubicBezTo>
                    <a:pt x="1825962" y="0"/>
                    <a:pt x="1851113" y="25151"/>
                    <a:pt x="1851113" y="56177"/>
                  </a:cubicBezTo>
                  <a:lnTo>
                    <a:pt x="1851113" y="293489"/>
                  </a:lnTo>
                  <a:cubicBezTo>
                    <a:pt x="1851113" y="324515"/>
                    <a:pt x="1825962" y="349666"/>
                    <a:pt x="1794936" y="349666"/>
                  </a:cubicBezTo>
                  <a:lnTo>
                    <a:pt x="56177" y="349666"/>
                  </a:lnTo>
                  <a:cubicBezTo>
                    <a:pt x="25151" y="349666"/>
                    <a:pt x="0" y="324515"/>
                    <a:pt x="0" y="293489"/>
                  </a:cubicBezTo>
                  <a:lnTo>
                    <a:pt x="0" y="56177"/>
                  </a:lnTo>
                  <a:cubicBezTo>
                    <a:pt x="0" y="25151"/>
                    <a:pt x="25151" y="0"/>
                    <a:pt x="56177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1851113" cy="406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5661114" y="236855"/>
            <a:ext cx="6063762" cy="944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DEFINISI VEKTOR</a:t>
            </a:r>
            <a:endParaRPr lang="en-US" sz="5200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526429" y="1664014"/>
            <a:ext cx="13957775" cy="2589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0" lvl="1" indent="-345440" algn="l">
              <a:lnSpc>
                <a:spcPts val="5120"/>
              </a:lnSpc>
              <a:buAutoNum type="arabicPeriod"/>
            </a:pPr>
            <a:r>
              <a:rPr lang="en-US" sz="32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Vektor: suatu besaran yang memiliki </a:t>
            </a:r>
            <a:r>
              <a:rPr lang="en-US" sz="3200">
                <a:solidFill>
                  <a:srgbClr val="CE2224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nilai dan juga arah. </a:t>
            </a:r>
            <a:endParaRPr lang="en-US" sz="3200">
              <a:solidFill>
                <a:srgbClr val="CE2224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  <a:p>
            <a:pPr marL="690880" lvl="1" indent="-345440" algn="l">
              <a:lnSpc>
                <a:spcPts val="5120"/>
              </a:lnSpc>
              <a:buAutoNum type="arabicPeriod"/>
            </a:pPr>
            <a:r>
              <a:rPr lang="en-US" sz="32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Contoh : perpindahan, kecepatan, gaya dan momentum.</a:t>
            </a:r>
            <a:endParaRPr lang="en-US" sz="320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  <a:p>
            <a:pPr marL="690880" lvl="1" indent="-345440" algn="l">
              <a:lnSpc>
                <a:spcPts val="5120"/>
              </a:lnSpc>
              <a:buAutoNum type="arabicPeriod"/>
            </a:pPr>
            <a:r>
              <a:rPr lang="en-US" sz="32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Vektor disimbolkan dalam anak panah seperti pada gambar di samping.</a:t>
            </a:r>
            <a:endParaRPr lang="en-US" sz="320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  <a:p>
            <a:pPr marL="690880" lvl="1" indent="-345440" algn="l">
              <a:lnSpc>
                <a:spcPts val="5120"/>
              </a:lnSpc>
              <a:buAutoNum type="arabicPeriod"/>
            </a:pPr>
            <a:r>
              <a:rPr lang="en-US" sz="32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Notasi Vektor : menggunakan huruf tebal, dengan panah kecil di atas simbol.</a:t>
            </a:r>
            <a:endParaRPr lang="en-US" sz="320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20" name="Freeform 20"/>
          <p:cNvSpPr/>
          <p:nvPr/>
        </p:nvSpPr>
        <p:spPr>
          <a:xfrm rot="-641987">
            <a:off x="7151304" y="4614853"/>
            <a:ext cx="6150132" cy="2732014"/>
          </a:xfrm>
          <a:custGeom>
            <a:avLst/>
            <a:gdLst/>
            <a:ahLst/>
            <a:cxnLst/>
            <a:rect l="l" t="t" r="r" b="b"/>
            <a:pathLst>
              <a:path w="6150132" h="2732014">
                <a:moveTo>
                  <a:pt x="0" y="0"/>
                </a:moveTo>
                <a:lnTo>
                  <a:pt x="6150132" y="0"/>
                </a:lnTo>
                <a:lnTo>
                  <a:pt x="6150132" y="2732014"/>
                </a:lnTo>
                <a:lnTo>
                  <a:pt x="0" y="273201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5150" r="-5150" b="-31091"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1325952" y="4385207"/>
            <a:ext cx="2526874" cy="575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Notasi Vektor:</a:t>
            </a:r>
            <a:endParaRPr lang="en-US" sz="320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229760" y="5450855"/>
            <a:ext cx="2719258" cy="575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Panjang Vektor:</a:t>
            </a:r>
            <a:endParaRPr lang="en-US" sz="320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23" name="Freeform 23"/>
          <p:cNvSpPr/>
          <p:nvPr/>
        </p:nvSpPr>
        <p:spPr>
          <a:xfrm rot="-10800000">
            <a:off x="15379806" y="-936881"/>
            <a:ext cx="4054948" cy="4114800"/>
          </a:xfrm>
          <a:custGeom>
            <a:avLst/>
            <a:gdLst/>
            <a:ahLst/>
            <a:cxnLst/>
            <a:rect l="l" t="t" r="r" b="b"/>
            <a:pathLst>
              <a:path w="4054948" h="4114800">
                <a:moveTo>
                  <a:pt x="0" y="0"/>
                </a:moveTo>
                <a:lnTo>
                  <a:pt x="4054949" y="0"/>
                </a:lnTo>
                <a:lnTo>
                  <a:pt x="40549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4" name="Freeform 24"/>
          <p:cNvSpPr/>
          <p:nvPr/>
        </p:nvSpPr>
        <p:spPr>
          <a:xfrm rot="-10800000" flipH="1">
            <a:off x="-2494027" y="-1668145"/>
            <a:ext cx="4054948" cy="4114800"/>
          </a:xfrm>
          <a:custGeom>
            <a:avLst/>
            <a:gdLst/>
            <a:ahLst/>
            <a:cxnLst/>
            <a:rect l="l" t="t" r="r" b="b"/>
            <a:pathLst>
              <a:path w="4054948" h="4114800">
                <a:moveTo>
                  <a:pt x="4054948" y="0"/>
                </a:moveTo>
                <a:lnTo>
                  <a:pt x="0" y="0"/>
                </a:lnTo>
                <a:lnTo>
                  <a:pt x="0" y="4114800"/>
                </a:lnTo>
                <a:lnTo>
                  <a:pt x="4054948" y="4114800"/>
                </a:lnTo>
                <a:lnTo>
                  <a:pt x="4054948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5" name="Freeform 25"/>
          <p:cNvSpPr/>
          <p:nvPr/>
        </p:nvSpPr>
        <p:spPr>
          <a:xfrm>
            <a:off x="13673039" y="1181100"/>
            <a:ext cx="4307991" cy="7498496"/>
          </a:xfrm>
          <a:custGeom>
            <a:avLst/>
            <a:gdLst/>
            <a:ahLst/>
            <a:cxnLst/>
            <a:rect l="l" t="t" r="r" b="b"/>
            <a:pathLst>
              <a:path w="4307991" h="7498496">
                <a:moveTo>
                  <a:pt x="0" y="0"/>
                </a:moveTo>
                <a:lnTo>
                  <a:pt x="4307990" y="0"/>
                </a:lnTo>
                <a:lnTo>
                  <a:pt x="4307990" y="7498496"/>
                </a:lnTo>
                <a:lnTo>
                  <a:pt x="0" y="749849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CE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330446" y="2623947"/>
            <a:ext cx="5729010" cy="5977346"/>
            <a:chOff x="0" y="0"/>
            <a:chExt cx="1508875" cy="15742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08875" cy="1574280"/>
            </a:xfrm>
            <a:custGeom>
              <a:avLst/>
              <a:gdLst/>
              <a:ahLst/>
              <a:cxnLst/>
              <a:rect l="l" t="t" r="r" b="b"/>
              <a:pathLst>
                <a:path w="1508875" h="1574280">
                  <a:moveTo>
                    <a:pt x="68919" y="0"/>
                  </a:moveTo>
                  <a:lnTo>
                    <a:pt x="1439956" y="0"/>
                  </a:lnTo>
                  <a:cubicBezTo>
                    <a:pt x="1478019" y="0"/>
                    <a:pt x="1508875" y="30856"/>
                    <a:pt x="1508875" y="68919"/>
                  </a:cubicBezTo>
                  <a:lnTo>
                    <a:pt x="1508875" y="1505361"/>
                  </a:lnTo>
                  <a:cubicBezTo>
                    <a:pt x="1508875" y="1523640"/>
                    <a:pt x="1501614" y="1541170"/>
                    <a:pt x="1488689" y="1554095"/>
                  </a:cubicBezTo>
                  <a:cubicBezTo>
                    <a:pt x="1475764" y="1567019"/>
                    <a:pt x="1458235" y="1574280"/>
                    <a:pt x="1439956" y="1574280"/>
                  </a:cubicBezTo>
                  <a:lnTo>
                    <a:pt x="68919" y="1574280"/>
                  </a:lnTo>
                  <a:cubicBezTo>
                    <a:pt x="30856" y="1574280"/>
                    <a:pt x="0" y="1543424"/>
                    <a:pt x="0" y="1505361"/>
                  </a:cubicBezTo>
                  <a:lnTo>
                    <a:pt x="0" y="68919"/>
                  </a:lnTo>
                  <a:cubicBezTo>
                    <a:pt x="0" y="30856"/>
                    <a:pt x="30856" y="0"/>
                    <a:pt x="68919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508875" cy="1631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6500119" y="2624461"/>
            <a:ext cx="11301756" cy="3527581"/>
            <a:chOff x="0" y="0"/>
            <a:chExt cx="2976594" cy="9290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76594" cy="929075"/>
            </a:xfrm>
            <a:custGeom>
              <a:avLst/>
              <a:gdLst/>
              <a:ahLst/>
              <a:cxnLst/>
              <a:rect l="l" t="t" r="r" b="b"/>
              <a:pathLst>
                <a:path w="2976594" h="929075">
                  <a:moveTo>
                    <a:pt x="34936" y="0"/>
                  </a:moveTo>
                  <a:lnTo>
                    <a:pt x="2941658" y="0"/>
                  </a:lnTo>
                  <a:cubicBezTo>
                    <a:pt x="2960953" y="0"/>
                    <a:pt x="2976594" y="15641"/>
                    <a:pt x="2976594" y="34936"/>
                  </a:cubicBezTo>
                  <a:lnTo>
                    <a:pt x="2976594" y="894139"/>
                  </a:lnTo>
                  <a:cubicBezTo>
                    <a:pt x="2976594" y="903405"/>
                    <a:pt x="2972913" y="912291"/>
                    <a:pt x="2966362" y="918842"/>
                  </a:cubicBezTo>
                  <a:cubicBezTo>
                    <a:pt x="2959810" y="925394"/>
                    <a:pt x="2950924" y="929075"/>
                    <a:pt x="2941658" y="929075"/>
                  </a:cubicBezTo>
                  <a:lnTo>
                    <a:pt x="34936" y="929075"/>
                  </a:lnTo>
                  <a:cubicBezTo>
                    <a:pt x="15641" y="929075"/>
                    <a:pt x="0" y="913434"/>
                    <a:pt x="0" y="894139"/>
                  </a:cubicBezTo>
                  <a:lnTo>
                    <a:pt x="0" y="34936"/>
                  </a:lnTo>
                  <a:cubicBezTo>
                    <a:pt x="0" y="15641"/>
                    <a:pt x="15641" y="0"/>
                    <a:pt x="34936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976594" cy="986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 rot="0">
            <a:off x="2365423" y="0"/>
            <a:ext cx="10769345" cy="1327638"/>
            <a:chOff x="0" y="0"/>
            <a:chExt cx="2836371" cy="34966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836371" cy="349666"/>
            </a:xfrm>
            <a:custGeom>
              <a:avLst/>
              <a:gdLst/>
              <a:ahLst/>
              <a:cxnLst/>
              <a:rect l="l" t="t" r="r" b="b"/>
              <a:pathLst>
                <a:path w="2836371" h="349666">
                  <a:moveTo>
                    <a:pt x="36663" y="0"/>
                  </a:moveTo>
                  <a:lnTo>
                    <a:pt x="2799708" y="0"/>
                  </a:lnTo>
                  <a:cubicBezTo>
                    <a:pt x="2819956" y="0"/>
                    <a:pt x="2836371" y="16415"/>
                    <a:pt x="2836371" y="36663"/>
                  </a:cubicBezTo>
                  <a:lnTo>
                    <a:pt x="2836371" y="313003"/>
                  </a:lnTo>
                  <a:cubicBezTo>
                    <a:pt x="2836371" y="322727"/>
                    <a:pt x="2832508" y="332052"/>
                    <a:pt x="2825632" y="338928"/>
                  </a:cubicBezTo>
                  <a:cubicBezTo>
                    <a:pt x="2818757" y="345803"/>
                    <a:pt x="2809431" y="349666"/>
                    <a:pt x="2799708" y="349666"/>
                  </a:cubicBezTo>
                  <a:lnTo>
                    <a:pt x="36663" y="349666"/>
                  </a:lnTo>
                  <a:cubicBezTo>
                    <a:pt x="26939" y="349666"/>
                    <a:pt x="17614" y="345803"/>
                    <a:pt x="10738" y="338928"/>
                  </a:cubicBezTo>
                  <a:cubicBezTo>
                    <a:pt x="3863" y="332052"/>
                    <a:pt x="0" y="322727"/>
                    <a:pt x="0" y="313003"/>
                  </a:cubicBezTo>
                  <a:lnTo>
                    <a:pt x="0" y="36663"/>
                  </a:lnTo>
                  <a:cubicBezTo>
                    <a:pt x="0" y="26939"/>
                    <a:pt x="3863" y="17614"/>
                    <a:pt x="10738" y="10738"/>
                  </a:cubicBezTo>
                  <a:cubicBezTo>
                    <a:pt x="17614" y="3863"/>
                    <a:pt x="26939" y="0"/>
                    <a:pt x="36663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836371" cy="406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11" name="Group 11"/>
          <p:cNvGrpSpPr/>
          <p:nvPr/>
        </p:nvGrpSpPr>
        <p:grpSpPr>
          <a:xfrm rot="0">
            <a:off x="2410733" y="80127"/>
            <a:ext cx="10724034" cy="1154745"/>
            <a:chOff x="0" y="0"/>
            <a:chExt cx="2824437" cy="30413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824437" cy="304130"/>
            </a:xfrm>
            <a:custGeom>
              <a:avLst/>
              <a:gdLst/>
              <a:ahLst/>
              <a:cxnLst/>
              <a:rect l="l" t="t" r="r" b="b"/>
              <a:pathLst>
                <a:path w="2824437" h="304130">
                  <a:moveTo>
                    <a:pt x="36818" y="0"/>
                  </a:moveTo>
                  <a:lnTo>
                    <a:pt x="2787619" y="0"/>
                  </a:lnTo>
                  <a:cubicBezTo>
                    <a:pt x="2807953" y="0"/>
                    <a:pt x="2824437" y="16484"/>
                    <a:pt x="2824437" y="36818"/>
                  </a:cubicBezTo>
                  <a:lnTo>
                    <a:pt x="2824437" y="267312"/>
                  </a:lnTo>
                  <a:cubicBezTo>
                    <a:pt x="2824437" y="287646"/>
                    <a:pt x="2807953" y="304130"/>
                    <a:pt x="2787619" y="304130"/>
                  </a:cubicBezTo>
                  <a:lnTo>
                    <a:pt x="36818" y="304130"/>
                  </a:lnTo>
                  <a:cubicBezTo>
                    <a:pt x="16484" y="304130"/>
                    <a:pt x="0" y="287646"/>
                    <a:pt x="0" y="267312"/>
                  </a:cubicBezTo>
                  <a:lnTo>
                    <a:pt x="0" y="36818"/>
                  </a:lnTo>
                  <a:cubicBezTo>
                    <a:pt x="0" y="16484"/>
                    <a:pt x="16484" y="0"/>
                    <a:pt x="36818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2824437" cy="3612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14" name="Freeform 14"/>
          <p:cNvSpPr/>
          <p:nvPr/>
        </p:nvSpPr>
        <p:spPr>
          <a:xfrm rot="-10800000">
            <a:off x="15379806" y="-936881"/>
            <a:ext cx="4054948" cy="4114800"/>
          </a:xfrm>
          <a:custGeom>
            <a:avLst/>
            <a:gdLst/>
            <a:ahLst/>
            <a:cxnLst/>
            <a:rect l="l" t="t" r="r" b="b"/>
            <a:pathLst>
              <a:path w="4054948" h="4114800">
                <a:moveTo>
                  <a:pt x="0" y="0"/>
                </a:moveTo>
                <a:lnTo>
                  <a:pt x="4054949" y="0"/>
                </a:lnTo>
                <a:lnTo>
                  <a:pt x="40549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5" name="Freeform 15"/>
          <p:cNvSpPr/>
          <p:nvPr/>
        </p:nvSpPr>
        <p:spPr>
          <a:xfrm rot="-10800000" flipH="1">
            <a:off x="-2494027" y="-1668145"/>
            <a:ext cx="4054948" cy="4114800"/>
          </a:xfrm>
          <a:custGeom>
            <a:avLst/>
            <a:gdLst/>
            <a:ahLst/>
            <a:cxnLst/>
            <a:rect l="l" t="t" r="r" b="b"/>
            <a:pathLst>
              <a:path w="4054948" h="4114800">
                <a:moveTo>
                  <a:pt x="4054948" y="0"/>
                </a:moveTo>
                <a:lnTo>
                  <a:pt x="0" y="0"/>
                </a:lnTo>
                <a:lnTo>
                  <a:pt x="0" y="4114800"/>
                </a:lnTo>
                <a:lnTo>
                  <a:pt x="4054948" y="4114800"/>
                </a:lnTo>
                <a:lnTo>
                  <a:pt x="4054948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16" name="Group 16"/>
          <p:cNvGrpSpPr/>
          <p:nvPr/>
        </p:nvGrpSpPr>
        <p:grpSpPr>
          <a:xfrm rot="0">
            <a:off x="465653" y="2685090"/>
            <a:ext cx="5436986" cy="5761230"/>
            <a:chOff x="0" y="0"/>
            <a:chExt cx="1431963" cy="151736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31963" cy="1517361"/>
            </a:xfrm>
            <a:custGeom>
              <a:avLst/>
              <a:gdLst/>
              <a:ahLst/>
              <a:cxnLst/>
              <a:rect l="l" t="t" r="r" b="b"/>
              <a:pathLst>
                <a:path w="1431963" h="1517361">
                  <a:moveTo>
                    <a:pt x="72621" y="0"/>
                  </a:moveTo>
                  <a:lnTo>
                    <a:pt x="1359343" y="0"/>
                  </a:lnTo>
                  <a:cubicBezTo>
                    <a:pt x="1399450" y="0"/>
                    <a:pt x="1431963" y="32513"/>
                    <a:pt x="1431963" y="72621"/>
                  </a:cubicBezTo>
                  <a:lnTo>
                    <a:pt x="1431963" y="1444740"/>
                  </a:lnTo>
                  <a:cubicBezTo>
                    <a:pt x="1431963" y="1484847"/>
                    <a:pt x="1399450" y="1517361"/>
                    <a:pt x="1359343" y="1517361"/>
                  </a:cubicBezTo>
                  <a:lnTo>
                    <a:pt x="72621" y="1517361"/>
                  </a:lnTo>
                  <a:cubicBezTo>
                    <a:pt x="32513" y="1517361"/>
                    <a:pt x="0" y="1484847"/>
                    <a:pt x="0" y="1444740"/>
                  </a:cubicBezTo>
                  <a:lnTo>
                    <a:pt x="0" y="72621"/>
                  </a:lnTo>
                  <a:cubicBezTo>
                    <a:pt x="0" y="32513"/>
                    <a:pt x="32513" y="0"/>
                    <a:pt x="72621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1431963" cy="15745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19" name="Freeform 19"/>
          <p:cNvSpPr/>
          <p:nvPr/>
        </p:nvSpPr>
        <p:spPr>
          <a:xfrm>
            <a:off x="722178" y="2976710"/>
            <a:ext cx="4896577" cy="5177990"/>
          </a:xfrm>
          <a:custGeom>
            <a:avLst/>
            <a:gdLst/>
            <a:ahLst/>
            <a:cxnLst/>
            <a:rect l="l" t="t" r="r" b="b"/>
            <a:pathLst>
              <a:path w="4896577" h="5177990">
                <a:moveTo>
                  <a:pt x="0" y="0"/>
                </a:moveTo>
                <a:lnTo>
                  <a:pt x="4896578" y="0"/>
                </a:lnTo>
                <a:lnTo>
                  <a:pt x="4896578" y="5177989"/>
                </a:lnTo>
                <a:lnTo>
                  <a:pt x="0" y="51779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2563857" y="274955"/>
            <a:ext cx="10429311" cy="750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RESULTAN VEKTOR DENGAN METODE GRAFIS</a:t>
            </a:r>
            <a:endParaRPr lang="en-US" sz="4200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6917235" y="2011225"/>
            <a:ext cx="10467524" cy="3499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</a:p>
          <a:p>
            <a:pPr algn="l">
              <a:lnSpc>
                <a:spcPts val="3500"/>
              </a:lnSpc>
            </a:pPr>
          </a:p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Atur</a:t>
            </a:r>
            <a:r>
              <a:rPr lang="en-US" sz="25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an umum untuk menggabungkan dua vektor secara grafis : </a:t>
            </a:r>
            <a:endParaRPr lang="en-US" sz="25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marL="539750" lvl="1" indent="-269875" algn="l">
              <a:lnSpc>
                <a:spcPts val="3500"/>
              </a:lnSpc>
              <a:buAutoNum type="arabicPeriod"/>
            </a:pPr>
            <a:r>
              <a:rPr lang="en-US" sz="25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Pada diagram, gambarkan salah satu vektor,</a:t>
            </a:r>
            <a:endParaRPr lang="en-US" sz="25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marL="539750" lvl="1" indent="-269875" algn="l">
              <a:lnSpc>
                <a:spcPts val="3500"/>
              </a:lnSpc>
              <a:buAutoNum type="arabicPeriod"/>
            </a:pPr>
            <a:r>
              <a:rPr lang="en-US" sz="25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Gambarkan vektor kedua sesuai skala, letakkan ekornya di ujung vektor pertama dan pastikan arahnya benar, </a:t>
            </a:r>
            <a:endParaRPr lang="en-US" sz="25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marL="539750" lvl="1" indent="-269875" algn="l">
              <a:lnSpc>
                <a:spcPts val="3500"/>
              </a:lnSpc>
              <a:buAutoNum type="arabicPeriod"/>
            </a:pPr>
            <a:r>
              <a:rPr lang="en-US" sz="25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 Gambar panah  </a:t>
            </a:r>
            <a:r>
              <a:rPr lang="en-US" sz="2500" b="1">
                <a:solidFill>
                  <a:srgbClr val="000000"/>
                </a:solidFill>
                <a:latin typeface="Open Sans Bold" panose="020B0806030504020204"/>
                <a:ea typeface="Open Sans Bold" panose="020B0806030504020204"/>
                <a:cs typeface="Open Sans Bold" panose="020B0806030504020204"/>
                <a:sym typeface="Open Sans Bold" panose="020B0806030504020204"/>
              </a:rPr>
              <a:t>dari ekor vektor pertama ke ujung vektor kedua</a:t>
            </a:r>
            <a:r>
              <a:rPr lang="en-US" sz="25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 mewakili </a:t>
            </a:r>
            <a:r>
              <a:rPr lang="en-US" sz="2500" b="1">
                <a:solidFill>
                  <a:srgbClr val="CE2224"/>
                </a:solidFill>
                <a:latin typeface="Open Sans Bold" panose="020B0806030504020204"/>
                <a:ea typeface="Open Sans Bold" panose="020B0806030504020204"/>
                <a:cs typeface="Open Sans Bold" panose="020B0806030504020204"/>
                <a:sym typeface="Open Sans Bold" panose="020B0806030504020204"/>
              </a:rPr>
              <a:t>jumlah/ resultan,</a:t>
            </a:r>
            <a:r>
              <a:rPr lang="en-US" sz="25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 dari kedua vektor tersebut</a:t>
            </a:r>
            <a:endParaRPr lang="en-US" sz="25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  <p:grpSp>
        <p:nvGrpSpPr>
          <p:cNvPr id="22" name="Group 22"/>
          <p:cNvGrpSpPr/>
          <p:nvPr/>
        </p:nvGrpSpPr>
        <p:grpSpPr>
          <a:xfrm rot="0">
            <a:off x="6324170" y="6251009"/>
            <a:ext cx="11477704" cy="2195310"/>
            <a:chOff x="0" y="0"/>
            <a:chExt cx="3022935" cy="57818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022934" cy="578189"/>
            </a:xfrm>
            <a:custGeom>
              <a:avLst/>
              <a:gdLst/>
              <a:ahLst/>
              <a:cxnLst/>
              <a:rect l="l" t="t" r="r" b="b"/>
              <a:pathLst>
                <a:path w="3022934" h="578189">
                  <a:moveTo>
                    <a:pt x="34400" y="0"/>
                  </a:moveTo>
                  <a:lnTo>
                    <a:pt x="2988534" y="0"/>
                  </a:lnTo>
                  <a:cubicBezTo>
                    <a:pt x="2997658" y="0"/>
                    <a:pt x="3006408" y="3624"/>
                    <a:pt x="3012859" y="10076"/>
                  </a:cubicBezTo>
                  <a:cubicBezTo>
                    <a:pt x="3019310" y="16527"/>
                    <a:pt x="3022934" y="25277"/>
                    <a:pt x="3022934" y="34400"/>
                  </a:cubicBezTo>
                  <a:lnTo>
                    <a:pt x="3022934" y="543788"/>
                  </a:lnTo>
                  <a:cubicBezTo>
                    <a:pt x="3022934" y="552912"/>
                    <a:pt x="3019310" y="561662"/>
                    <a:pt x="3012859" y="568113"/>
                  </a:cubicBezTo>
                  <a:cubicBezTo>
                    <a:pt x="3006408" y="574564"/>
                    <a:pt x="2997658" y="578189"/>
                    <a:pt x="2988534" y="578189"/>
                  </a:cubicBezTo>
                  <a:lnTo>
                    <a:pt x="34400" y="578189"/>
                  </a:lnTo>
                  <a:cubicBezTo>
                    <a:pt x="15402" y="578189"/>
                    <a:pt x="0" y="562787"/>
                    <a:pt x="0" y="543788"/>
                  </a:cubicBezTo>
                  <a:lnTo>
                    <a:pt x="0" y="34400"/>
                  </a:lnTo>
                  <a:cubicBezTo>
                    <a:pt x="0" y="25277"/>
                    <a:pt x="3624" y="16527"/>
                    <a:pt x="10076" y="10076"/>
                  </a:cubicBezTo>
                  <a:cubicBezTo>
                    <a:pt x="16527" y="3624"/>
                    <a:pt x="25277" y="0"/>
                    <a:pt x="34400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57150"/>
              <a:ext cx="3022935" cy="6353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25" name="Group 25"/>
          <p:cNvGrpSpPr/>
          <p:nvPr/>
        </p:nvGrpSpPr>
        <p:grpSpPr>
          <a:xfrm rot="0">
            <a:off x="6500119" y="6300542"/>
            <a:ext cx="11457435" cy="1953508"/>
            <a:chOff x="0" y="0"/>
            <a:chExt cx="3017596" cy="514504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017596" cy="514504"/>
            </a:xfrm>
            <a:custGeom>
              <a:avLst/>
              <a:gdLst/>
              <a:ahLst/>
              <a:cxnLst/>
              <a:rect l="l" t="t" r="r" b="b"/>
              <a:pathLst>
                <a:path w="3017596" h="514504">
                  <a:moveTo>
                    <a:pt x="34461" y="0"/>
                  </a:moveTo>
                  <a:lnTo>
                    <a:pt x="2983135" y="0"/>
                  </a:lnTo>
                  <a:cubicBezTo>
                    <a:pt x="3002167" y="0"/>
                    <a:pt x="3017596" y="15429"/>
                    <a:pt x="3017596" y="34461"/>
                  </a:cubicBezTo>
                  <a:lnTo>
                    <a:pt x="3017596" y="480043"/>
                  </a:lnTo>
                  <a:cubicBezTo>
                    <a:pt x="3017596" y="499075"/>
                    <a:pt x="3002167" y="514504"/>
                    <a:pt x="2983135" y="514504"/>
                  </a:cubicBezTo>
                  <a:lnTo>
                    <a:pt x="34461" y="514504"/>
                  </a:lnTo>
                  <a:cubicBezTo>
                    <a:pt x="15429" y="514504"/>
                    <a:pt x="0" y="499075"/>
                    <a:pt x="0" y="480043"/>
                  </a:cubicBezTo>
                  <a:lnTo>
                    <a:pt x="0" y="34461"/>
                  </a:lnTo>
                  <a:cubicBezTo>
                    <a:pt x="0" y="15429"/>
                    <a:pt x="15429" y="0"/>
                    <a:pt x="34461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57150"/>
              <a:ext cx="3017596" cy="5716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28" name="Freeform 28"/>
          <p:cNvSpPr/>
          <p:nvPr/>
        </p:nvSpPr>
        <p:spPr>
          <a:xfrm>
            <a:off x="6956981" y="6399892"/>
            <a:ext cx="10212084" cy="1754808"/>
          </a:xfrm>
          <a:custGeom>
            <a:avLst/>
            <a:gdLst/>
            <a:ahLst/>
            <a:cxnLst/>
            <a:rect l="l" t="t" r="r" b="b"/>
            <a:pathLst>
              <a:path w="10212084" h="1754808">
                <a:moveTo>
                  <a:pt x="0" y="0"/>
                </a:moveTo>
                <a:lnTo>
                  <a:pt x="10212083" y="0"/>
                </a:lnTo>
                <a:lnTo>
                  <a:pt x="10212083" y="1754807"/>
                </a:lnTo>
                <a:lnTo>
                  <a:pt x="0" y="17548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169"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246949" y="1592079"/>
            <a:ext cx="9437342" cy="651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 algn="ctr">
              <a:lnSpc>
                <a:spcPts val="5040"/>
              </a:lnSpc>
              <a:buAutoNum type="arabicPeriod"/>
            </a:pPr>
            <a:r>
              <a:rPr lang="en-US" sz="3600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METODE POLIGON (TAIL-TO-TIP METHOD)</a:t>
            </a:r>
            <a:endParaRPr lang="en-US" sz="3600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CE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330446" y="2623947"/>
            <a:ext cx="5729010" cy="3643290"/>
            <a:chOff x="0" y="0"/>
            <a:chExt cx="1508875" cy="9595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08875" cy="959550"/>
            </a:xfrm>
            <a:custGeom>
              <a:avLst/>
              <a:gdLst/>
              <a:ahLst/>
              <a:cxnLst/>
              <a:rect l="l" t="t" r="r" b="b"/>
              <a:pathLst>
                <a:path w="1508875" h="959550">
                  <a:moveTo>
                    <a:pt x="68919" y="0"/>
                  </a:moveTo>
                  <a:lnTo>
                    <a:pt x="1439956" y="0"/>
                  </a:lnTo>
                  <a:cubicBezTo>
                    <a:pt x="1478019" y="0"/>
                    <a:pt x="1508875" y="30856"/>
                    <a:pt x="1508875" y="68919"/>
                  </a:cubicBezTo>
                  <a:lnTo>
                    <a:pt x="1508875" y="890631"/>
                  </a:lnTo>
                  <a:cubicBezTo>
                    <a:pt x="1508875" y="908909"/>
                    <a:pt x="1501614" y="926439"/>
                    <a:pt x="1488689" y="939364"/>
                  </a:cubicBezTo>
                  <a:cubicBezTo>
                    <a:pt x="1475764" y="952288"/>
                    <a:pt x="1458235" y="959550"/>
                    <a:pt x="1439956" y="959550"/>
                  </a:cubicBezTo>
                  <a:lnTo>
                    <a:pt x="68919" y="959550"/>
                  </a:lnTo>
                  <a:cubicBezTo>
                    <a:pt x="30856" y="959550"/>
                    <a:pt x="0" y="928694"/>
                    <a:pt x="0" y="890631"/>
                  </a:cubicBezTo>
                  <a:lnTo>
                    <a:pt x="0" y="68919"/>
                  </a:lnTo>
                  <a:cubicBezTo>
                    <a:pt x="0" y="30856"/>
                    <a:pt x="30856" y="0"/>
                    <a:pt x="68919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508875" cy="1016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6500119" y="2624461"/>
            <a:ext cx="11523606" cy="2519039"/>
            <a:chOff x="0" y="0"/>
            <a:chExt cx="3035024" cy="6634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035024" cy="663451"/>
            </a:xfrm>
            <a:custGeom>
              <a:avLst/>
              <a:gdLst/>
              <a:ahLst/>
              <a:cxnLst/>
              <a:rect l="l" t="t" r="r" b="b"/>
              <a:pathLst>
                <a:path w="3035024" h="663451">
                  <a:moveTo>
                    <a:pt x="34263" y="0"/>
                  </a:moveTo>
                  <a:lnTo>
                    <a:pt x="3000760" y="0"/>
                  </a:lnTo>
                  <a:cubicBezTo>
                    <a:pt x="3009848" y="0"/>
                    <a:pt x="3018563" y="3610"/>
                    <a:pt x="3024988" y="10036"/>
                  </a:cubicBezTo>
                  <a:cubicBezTo>
                    <a:pt x="3031414" y="16461"/>
                    <a:pt x="3035024" y="25176"/>
                    <a:pt x="3035024" y="34263"/>
                  </a:cubicBezTo>
                  <a:lnTo>
                    <a:pt x="3035024" y="629187"/>
                  </a:lnTo>
                  <a:cubicBezTo>
                    <a:pt x="3035024" y="638275"/>
                    <a:pt x="3031414" y="646990"/>
                    <a:pt x="3024988" y="653415"/>
                  </a:cubicBezTo>
                  <a:cubicBezTo>
                    <a:pt x="3018563" y="659841"/>
                    <a:pt x="3009848" y="663451"/>
                    <a:pt x="3000760" y="663451"/>
                  </a:cubicBezTo>
                  <a:lnTo>
                    <a:pt x="34263" y="663451"/>
                  </a:lnTo>
                  <a:cubicBezTo>
                    <a:pt x="25176" y="663451"/>
                    <a:pt x="16461" y="659841"/>
                    <a:pt x="10036" y="653415"/>
                  </a:cubicBezTo>
                  <a:cubicBezTo>
                    <a:pt x="3610" y="646990"/>
                    <a:pt x="0" y="638275"/>
                    <a:pt x="0" y="629187"/>
                  </a:cubicBezTo>
                  <a:lnTo>
                    <a:pt x="0" y="34263"/>
                  </a:lnTo>
                  <a:cubicBezTo>
                    <a:pt x="0" y="25176"/>
                    <a:pt x="3610" y="16461"/>
                    <a:pt x="10036" y="10036"/>
                  </a:cubicBezTo>
                  <a:cubicBezTo>
                    <a:pt x="16461" y="3610"/>
                    <a:pt x="25176" y="0"/>
                    <a:pt x="34263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3035024" cy="7206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 rot="0">
            <a:off x="2365423" y="0"/>
            <a:ext cx="10769345" cy="1327638"/>
            <a:chOff x="0" y="0"/>
            <a:chExt cx="2836371" cy="34966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836371" cy="349666"/>
            </a:xfrm>
            <a:custGeom>
              <a:avLst/>
              <a:gdLst/>
              <a:ahLst/>
              <a:cxnLst/>
              <a:rect l="l" t="t" r="r" b="b"/>
              <a:pathLst>
                <a:path w="2836371" h="349666">
                  <a:moveTo>
                    <a:pt x="36663" y="0"/>
                  </a:moveTo>
                  <a:lnTo>
                    <a:pt x="2799708" y="0"/>
                  </a:lnTo>
                  <a:cubicBezTo>
                    <a:pt x="2819956" y="0"/>
                    <a:pt x="2836371" y="16415"/>
                    <a:pt x="2836371" y="36663"/>
                  </a:cubicBezTo>
                  <a:lnTo>
                    <a:pt x="2836371" y="313003"/>
                  </a:lnTo>
                  <a:cubicBezTo>
                    <a:pt x="2836371" y="322727"/>
                    <a:pt x="2832508" y="332052"/>
                    <a:pt x="2825632" y="338928"/>
                  </a:cubicBezTo>
                  <a:cubicBezTo>
                    <a:pt x="2818757" y="345803"/>
                    <a:pt x="2809431" y="349666"/>
                    <a:pt x="2799708" y="349666"/>
                  </a:cubicBezTo>
                  <a:lnTo>
                    <a:pt x="36663" y="349666"/>
                  </a:lnTo>
                  <a:cubicBezTo>
                    <a:pt x="26939" y="349666"/>
                    <a:pt x="17614" y="345803"/>
                    <a:pt x="10738" y="338928"/>
                  </a:cubicBezTo>
                  <a:cubicBezTo>
                    <a:pt x="3863" y="332052"/>
                    <a:pt x="0" y="322727"/>
                    <a:pt x="0" y="313003"/>
                  </a:cubicBezTo>
                  <a:lnTo>
                    <a:pt x="0" y="36663"/>
                  </a:lnTo>
                  <a:cubicBezTo>
                    <a:pt x="0" y="26939"/>
                    <a:pt x="3863" y="17614"/>
                    <a:pt x="10738" y="10738"/>
                  </a:cubicBezTo>
                  <a:cubicBezTo>
                    <a:pt x="17614" y="3863"/>
                    <a:pt x="26939" y="0"/>
                    <a:pt x="36663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836371" cy="406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11" name="Group 11"/>
          <p:cNvGrpSpPr/>
          <p:nvPr/>
        </p:nvGrpSpPr>
        <p:grpSpPr>
          <a:xfrm rot="0">
            <a:off x="2410733" y="80127"/>
            <a:ext cx="10724034" cy="1154745"/>
            <a:chOff x="0" y="0"/>
            <a:chExt cx="2824437" cy="30413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824437" cy="304130"/>
            </a:xfrm>
            <a:custGeom>
              <a:avLst/>
              <a:gdLst/>
              <a:ahLst/>
              <a:cxnLst/>
              <a:rect l="l" t="t" r="r" b="b"/>
              <a:pathLst>
                <a:path w="2824437" h="304130">
                  <a:moveTo>
                    <a:pt x="36818" y="0"/>
                  </a:moveTo>
                  <a:lnTo>
                    <a:pt x="2787619" y="0"/>
                  </a:lnTo>
                  <a:cubicBezTo>
                    <a:pt x="2807953" y="0"/>
                    <a:pt x="2824437" y="16484"/>
                    <a:pt x="2824437" y="36818"/>
                  </a:cubicBezTo>
                  <a:lnTo>
                    <a:pt x="2824437" y="267312"/>
                  </a:lnTo>
                  <a:cubicBezTo>
                    <a:pt x="2824437" y="287646"/>
                    <a:pt x="2807953" y="304130"/>
                    <a:pt x="2787619" y="304130"/>
                  </a:cubicBezTo>
                  <a:lnTo>
                    <a:pt x="36818" y="304130"/>
                  </a:lnTo>
                  <a:cubicBezTo>
                    <a:pt x="16484" y="304130"/>
                    <a:pt x="0" y="287646"/>
                    <a:pt x="0" y="267312"/>
                  </a:cubicBezTo>
                  <a:lnTo>
                    <a:pt x="0" y="36818"/>
                  </a:lnTo>
                  <a:cubicBezTo>
                    <a:pt x="0" y="16484"/>
                    <a:pt x="16484" y="0"/>
                    <a:pt x="36818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2824437" cy="3612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14" name="Freeform 14"/>
          <p:cNvSpPr/>
          <p:nvPr/>
        </p:nvSpPr>
        <p:spPr>
          <a:xfrm rot="-10800000">
            <a:off x="15379806" y="-936881"/>
            <a:ext cx="4054948" cy="4114800"/>
          </a:xfrm>
          <a:custGeom>
            <a:avLst/>
            <a:gdLst/>
            <a:ahLst/>
            <a:cxnLst/>
            <a:rect l="l" t="t" r="r" b="b"/>
            <a:pathLst>
              <a:path w="4054948" h="4114800">
                <a:moveTo>
                  <a:pt x="0" y="0"/>
                </a:moveTo>
                <a:lnTo>
                  <a:pt x="4054949" y="0"/>
                </a:lnTo>
                <a:lnTo>
                  <a:pt x="40549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5" name="Freeform 15"/>
          <p:cNvSpPr/>
          <p:nvPr/>
        </p:nvSpPr>
        <p:spPr>
          <a:xfrm rot="-10800000" flipH="1">
            <a:off x="-2494027" y="-1668145"/>
            <a:ext cx="4054948" cy="4114800"/>
          </a:xfrm>
          <a:custGeom>
            <a:avLst/>
            <a:gdLst/>
            <a:ahLst/>
            <a:cxnLst/>
            <a:rect l="l" t="t" r="r" b="b"/>
            <a:pathLst>
              <a:path w="4054948" h="4114800">
                <a:moveTo>
                  <a:pt x="4054948" y="0"/>
                </a:moveTo>
                <a:lnTo>
                  <a:pt x="0" y="0"/>
                </a:lnTo>
                <a:lnTo>
                  <a:pt x="0" y="4114800"/>
                </a:lnTo>
                <a:lnTo>
                  <a:pt x="4054948" y="4114800"/>
                </a:lnTo>
                <a:lnTo>
                  <a:pt x="4054948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16" name="Group 16"/>
          <p:cNvGrpSpPr/>
          <p:nvPr/>
        </p:nvGrpSpPr>
        <p:grpSpPr>
          <a:xfrm rot="0">
            <a:off x="465653" y="2685090"/>
            <a:ext cx="5436986" cy="3125160"/>
            <a:chOff x="0" y="0"/>
            <a:chExt cx="1431963" cy="82308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31963" cy="823087"/>
            </a:xfrm>
            <a:custGeom>
              <a:avLst/>
              <a:gdLst/>
              <a:ahLst/>
              <a:cxnLst/>
              <a:rect l="l" t="t" r="r" b="b"/>
              <a:pathLst>
                <a:path w="1431963" h="823087">
                  <a:moveTo>
                    <a:pt x="72621" y="0"/>
                  </a:moveTo>
                  <a:lnTo>
                    <a:pt x="1359343" y="0"/>
                  </a:lnTo>
                  <a:cubicBezTo>
                    <a:pt x="1399450" y="0"/>
                    <a:pt x="1431963" y="32513"/>
                    <a:pt x="1431963" y="72621"/>
                  </a:cubicBezTo>
                  <a:lnTo>
                    <a:pt x="1431963" y="750467"/>
                  </a:lnTo>
                  <a:cubicBezTo>
                    <a:pt x="1431963" y="790574"/>
                    <a:pt x="1399450" y="823087"/>
                    <a:pt x="1359343" y="823087"/>
                  </a:cubicBezTo>
                  <a:lnTo>
                    <a:pt x="72621" y="823087"/>
                  </a:lnTo>
                  <a:cubicBezTo>
                    <a:pt x="32513" y="823087"/>
                    <a:pt x="0" y="790574"/>
                    <a:pt x="0" y="750467"/>
                  </a:cubicBezTo>
                  <a:lnTo>
                    <a:pt x="0" y="72621"/>
                  </a:lnTo>
                  <a:cubicBezTo>
                    <a:pt x="0" y="32513"/>
                    <a:pt x="32513" y="0"/>
                    <a:pt x="72621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1431963" cy="8802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19" name="Group 19"/>
          <p:cNvGrpSpPr/>
          <p:nvPr/>
        </p:nvGrpSpPr>
        <p:grpSpPr>
          <a:xfrm rot="0">
            <a:off x="6485586" y="5810250"/>
            <a:ext cx="11477704" cy="2195310"/>
            <a:chOff x="0" y="0"/>
            <a:chExt cx="3022935" cy="57818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022934" cy="578189"/>
            </a:xfrm>
            <a:custGeom>
              <a:avLst/>
              <a:gdLst/>
              <a:ahLst/>
              <a:cxnLst/>
              <a:rect l="l" t="t" r="r" b="b"/>
              <a:pathLst>
                <a:path w="3022934" h="578189">
                  <a:moveTo>
                    <a:pt x="34400" y="0"/>
                  </a:moveTo>
                  <a:lnTo>
                    <a:pt x="2988534" y="0"/>
                  </a:lnTo>
                  <a:cubicBezTo>
                    <a:pt x="2997658" y="0"/>
                    <a:pt x="3006408" y="3624"/>
                    <a:pt x="3012859" y="10076"/>
                  </a:cubicBezTo>
                  <a:cubicBezTo>
                    <a:pt x="3019310" y="16527"/>
                    <a:pt x="3022934" y="25277"/>
                    <a:pt x="3022934" y="34400"/>
                  </a:cubicBezTo>
                  <a:lnTo>
                    <a:pt x="3022934" y="543788"/>
                  </a:lnTo>
                  <a:cubicBezTo>
                    <a:pt x="3022934" y="552912"/>
                    <a:pt x="3019310" y="561662"/>
                    <a:pt x="3012859" y="568113"/>
                  </a:cubicBezTo>
                  <a:cubicBezTo>
                    <a:pt x="3006408" y="574564"/>
                    <a:pt x="2997658" y="578189"/>
                    <a:pt x="2988534" y="578189"/>
                  </a:cubicBezTo>
                  <a:lnTo>
                    <a:pt x="34400" y="578189"/>
                  </a:lnTo>
                  <a:cubicBezTo>
                    <a:pt x="15402" y="578189"/>
                    <a:pt x="0" y="562787"/>
                    <a:pt x="0" y="543788"/>
                  </a:cubicBezTo>
                  <a:lnTo>
                    <a:pt x="0" y="34400"/>
                  </a:lnTo>
                  <a:cubicBezTo>
                    <a:pt x="0" y="25277"/>
                    <a:pt x="3624" y="16527"/>
                    <a:pt x="10076" y="10076"/>
                  </a:cubicBezTo>
                  <a:cubicBezTo>
                    <a:pt x="16527" y="3624"/>
                    <a:pt x="25277" y="0"/>
                    <a:pt x="34400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3022935" cy="6353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22" name="Group 22"/>
          <p:cNvGrpSpPr/>
          <p:nvPr/>
        </p:nvGrpSpPr>
        <p:grpSpPr>
          <a:xfrm rot="0">
            <a:off x="6647003" y="5865251"/>
            <a:ext cx="11154872" cy="1953508"/>
            <a:chOff x="0" y="0"/>
            <a:chExt cx="2937909" cy="51450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937909" cy="514504"/>
            </a:xfrm>
            <a:custGeom>
              <a:avLst/>
              <a:gdLst/>
              <a:ahLst/>
              <a:cxnLst/>
              <a:rect l="l" t="t" r="r" b="b"/>
              <a:pathLst>
                <a:path w="2937909" h="514504">
                  <a:moveTo>
                    <a:pt x="35396" y="0"/>
                  </a:moveTo>
                  <a:lnTo>
                    <a:pt x="2902513" y="0"/>
                  </a:lnTo>
                  <a:cubicBezTo>
                    <a:pt x="2911900" y="0"/>
                    <a:pt x="2920903" y="3729"/>
                    <a:pt x="2927541" y="10367"/>
                  </a:cubicBezTo>
                  <a:cubicBezTo>
                    <a:pt x="2934179" y="17005"/>
                    <a:pt x="2937909" y="26008"/>
                    <a:pt x="2937909" y="35396"/>
                  </a:cubicBezTo>
                  <a:lnTo>
                    <a:pt x="2937909" y="479108"/>
                  </a:lnTo>
                  <a:cubicBezTo>
                    <a:pt x="2937909" y="488496"/>
                    <a:pt x="2934179" y="497499"/>
                    <a:pt x="2927541" y="504137"/>
                  </a:cubicBezTo>
                  <a:cubicBezTo>
                    <a:pt x="2920903" y="510775"/>
                    <a:pt x="2911900" y="514504"/>
                    <a:pt x="2902513" y="514504"/>
                  </a:cubicBezTo>
                  <a:lnTo>
                    <a:pt x="35396" y="514504"/>
                  </a:lnTo>
                  <a:cubicBezTo>
                    <a:pt x="26008" y="514504"/>
                    <a:pt x="17005" y="510775"/>
                    <a:pt x="10367" y="504137"/>
                  </a:cubicBezTo>
                  <a:cubicBezTo>
                    <a:pt x="3729" y="497499"/>
                    <a:pt x="0" y="488496"/>
                    <a:pt x="0" y="479108"/>
                  </a:cubicBezTo>
                  <a:lnTo>
                    <a:pt x="0" y="35396"/>
                  </a:lnTo>
                  <a:cubicBezTo>
                    <a:pt x="0" y="26008"/>
                    <a:pt x="3729" y="17005"/>
                    <a:pt x="10367" y="10367"/>
                  </a:cubicBezTo>
                  <a:cubicBezTo>
                    <a:pt x="17005" y="3729"/>
                    <a:pt x="26008" y="0"/>
                    <a:pt x="35396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57150"/>
              <a:ext cx="2937909" cy="5716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25" name="Freeform 25"/>
          <p:cNvSpPr/>
          <p:nvPr/>
        </p:nvSpPr>
        <p:spPr>
          <a:xfrm>
            <a:off x="6952352" y="5991225"/>
            <a:ext cx="10619140" cy="1701560"/>
          </a:xfrm>
          <a:custGeom>
            <a:avLst/>
            <a:gdLst/>
            <a:ahLst/>
            <a:cxnLst/>
            <a:rect l="l" t="t" r="r" b="b"/>
            <a:pathLst>
              <a:path w="10619140" h="1701560">
                <a:moveTo>
                  <a:pt x="0" y="0"/>
                </a:moveTo>
                <a:lnTo>
                  <a:pt x="10619140" y="0"/>
                </a:lnTo>
                <a:lnTo>
                  <a:pt x="10619140" y="1701560"/>
                </a:lnTo>
                <a:lnTo>
                  <a:pt x="0" y="17015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3715"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730930" y="3351149"/>
            <a:ext cx="4906432" cy="2214555"/>
          </a:xfrm>
          <a:custGeom>
            <a:avLst/>
            <a:gdLst/>
            <a:ahLst/>
            <a:cxnLst/>
            <a:rect l="l" t="t" r="r" b="b"/>
            <a:pathLst>
              <a:path w="4906432" h="2214555">
                <a:moveTo>
                  <a:pt x="0" y="0"/>
                </a:moveTo>
                <a:lnTo>
                  <a:pt x="4906432" y="0"/>
                </a:lnTo>
                <a:lnTo>
                  <a:pt x="4906432" y="2214556"/>
                </a:lnTo>
                <a:lnTo>
                  <a:pt x="0" y="22145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100278"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028700" y="8093426"/>
            <a:ext cx="6220653" cy="1881669"/>
          </a:xfrm>
          <a:custGeom>
            <a:avLst/>
            <a:gdLst/>
            <a:ahLst/>
            <a:cxnLst/>
            <a:rect l="l" t="t" r="r" b="b"/>
            <a:pathLst>
              <a:path w="6220653" h="1881669">
                <a:moveTo>
                  <a:pt x="0" y="0"/>
                </a:moveTo>
                <a:lnTo>
                  <a:pt x="6220653" y="0"/>
                </a:lnTo>
                <a:lnTo>
                  <a:pt x="6220653" y="1881669"/>
                </a:lnTo>
                <a:lnTo>
                  <a:pt x="0" y="18816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852" t="-16230" r="-1808" b="-5979"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2563857" y="7692785"/>
            <a:ext cx="2057400" cy="2057400"/>
          </a:xfrm>
          <a:custGeom>
            <a:avLst/>
            <a:gdLst/>
            <a:ahLst/>
            <a:cxnLst/>
            <a:rect l="l" t="t" r="r" b="b"/>
            <a:pathLst>
              <a:path w="2057400" h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2563857" y="274955"/>
            <a:ext cx="10429311" cy="750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RESULTAN VEKTOR DENGAN METODE GRAFIS</a:t>
            </a:r>
            <a:endParaRPr lang="en-US" sz="4200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6566290" y="2132436"/>
            <a:ext cx="11457435" cy="2389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</a:p>
          <a:p>
            <a:pPr algn="l">
              <a:lnSpc>
                <a:spcPts val="3220"/>
              </a:lnSpc>
            </a:pPr>
          </a:p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Atur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an umum untuk menggabungkan dua vektor dengan metode jajaran genjang  : </a:t>
            </a:r>
            <a:endParaRPr lang="en-US" sz="23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marL="496570" lvl="1" indent="-248285" algn="l">
              <a:lnSpc>
                <a:spcPts val="3220"/>
              </a:lnSpc>
              <a:buAutoNum type="arabicPeriod"/>
            </a:pP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D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ua  vektor digambar mulai dari titik asal yang sama, dan</a:t>
            </a:r>
            <a:endParaRPr lang="en-US" sz="23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marL="496570" lvl="1" indent="-248285" algn="l">
              <a:lnSpc>
                <a:spcPts val="3220"/>
              </a:lnSpc>
              <a:buAutoNum type="arabicPeriod"/>
            </a:pP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Buatlah sebuah jajaran genjang dibangun menggunakan pencerminan d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u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a vektor 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t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er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s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e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b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ut 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s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e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bag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a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i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 sisi-sisi ya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ng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 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b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erdekatan.</a:t>
            </a:r>
            <a:endParaRPr lang="en-US" sz="23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-625754" y="1795096"/>
            <a:ext cx="7641411" cy="651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2. METODE JAJARAN GENJANG </a:t>
            </a:r>
            <a:endParaRPr lang="en-US" sz="3600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CE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330446" y="2623947"/>
            <a:ext cx="5729010" cy="5977346"/>
            <a:chOff x="0" y="0"/>
            <a:chExt cx="1508875" cy="15742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08875" cy="1574280"/>
            </a:xfrm>
            <a:custGeom>
              <a:avLst/>
              <a:gdLst/>
              <a:ahLst/>
              <a:cxnLst/>
              <a:rect l="l" t="t" r="r" b="b"/>
              <a:pathLst>
                <a:path w="1508875" h="1574280">
                  <a:moveTo>
                    <a:pt x="68919" y="0"/>
                  </a:moveTo>
                  <a:lnTo>
                    <a:pt x="1439956" y="0"/>
                  </a:lnTo>
                  <a:cubicBezTo>
                    <a:pt x="1478019" y="0"/>
                    <a:pt x="1508875" y="30856"/>
                    <a:pt x="1508875" y="68919"/>
                  </a:cubicBezTo>
                  <a:lnTo>
                    <a:pt x="1508875" y="1505361"/>
                  </a:lnTo>
                  <a:cubicBezTo>
                    <a:pt x="1508875" y="1523640"/>
                    <a:pt x="1501614" y="1541170"/>
                    <a:pt x="1488689" y="1554095"/>
                  </a:cubicBezTo>
                  <a:cubicBezTo>
                    <a:pt x="1475764" y="1567019"/>
                    <a:pt x="1458235" y="1574280"/>
                    <a:pt x="1439956" y="1574280"/>
                  </a:cubicBezTo>
                  <a:lnTo>
                    <a:pt x="68919" y="1574280"/>
                  </a:lnTo>
                  <a:cubicBezTo>
                    <a:pt x="30856" y="1574280"/>
                    <a:pt x="0" y="1543424"/>
                    <a:pt x="0" y="1505361"/>
                  </a:cubicBezTo>
                  <a:lnTo>
                    <a:pt x="0" y="68919"/>
                  </a:lnTo>
                  <a:cubicBezTo>
                    <a:pt x="0" y="30856"/>
                    <a:pt x="30856" y="0"/>
                    <a:pt x="68919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508875" cy="1631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6500119" y="2624461"/>
            <a:ext cx="11523606" cy="2519039"/>
            <a:chOff x="0" y="0"/>
            <a:chExt cx="3035024" cy="6634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035024" cy="663451"/>
            </a:xfrm>
            <a:custGeom>
              <a:avLst/>
              <a:gdLst/>
              <a:ahLst/>
              <a:cxnLst/>
              <a:rect l="l" t="t" r="r" b="b"/>
              <a:pathLst>
                <a:path w="3035024" h="663451">
                  <a:moveTo>
                    <a:pt x="34263" y="0"/>
                  </a:moveTo>
                  <a:lnTo>
                    <a:pt x="3000760" y="0"/>
                  </a:lnTo>
                  <a:cubicBezTo>
                    <a:pt x="3009848" y="0"/>
                    <a:pt x="3018563" y="3610"/>
                    <a:pt x="3024988" y="10036"/>
                  </a:cubicBezTo>
                  <a:cubicBezTo>
                    <a:pt x="3031414" y="16461"/>
                    <a:pt x="3035024" y="25176"/>
                    <a:pt x="3035024" y="34263"/>
                  </a:cubicBezTo>
                  <a:lnTo>
                    <a:pt x="3035024" y="629187"/>
                  </a:lnTo>
                  <a:cubicBezTo>
                    <a:pt x="3035024" y="638275"/>
                    <a:pt x="3031414" y="646990"/>
                    <a:pt x="3024988" y="653415"/>
                  </a:cubicBezTo>
                  <a:cubicBezTo>
                    <a:pt x="3018563" y="659841"/>
                    <a:pt x="3009848" y="663451"/>
                    <a:pt x="3000760" y="663451"/>
                  </a:cubicBezTo>
                  <a:lnTo>
                    <a:pt x="34263" y="663451"/>
                  </a:lnTo>
                  <a:cubicBezTo>
                    <a:pt x="25176" y="663451"/>
                    <a:pt x="16461" y="659841"/>
                    <a:pt x="10036" y="653415"/>
                  </a:cubicBezTo>
                  <a:cubicBezTo>
                    <a:pt x="3610" y="646990"/>
                    <a:pt x="0" y="638275"/>
                    <a:pt x="0" y="629187"/>
                  </a:cubicBezTo>
                  <a:lnTo>
                    <a:pt x="0" y="34263"/>
                  </a:lnTo>
                  <a:cubicBezTo>
                    <a:pt x="0" y="25176"/>
                    <a:pt x="3610" y="16461"/>
                    <a:pt x="10036" y="10036"/>
                  </a:cubicBezTo>
                  <a:cubicBezTo>
                    <a:pt x="16461" y="3610"/>
                    <a:pt x="25176" y="0"/>
                    <a:pt x="34263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3035024" cy="7206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 rot="0">
            <a:off x="2365423" y="0"/>
            <a:ext cx="10769345" cy="1327638"/>
            <a:chOff x="0" y="0"/>
            <a:chExt cx="2836371" cy="34966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836371" cy="349666"/>
            </a:xfrm>
            <a:custGeom>
              <a:avLst/>
              <a:gdLst/>
              <a:ahLst/>
              <a:cxnLst/>
              <a:rect l="l" t="t" r="r" b="b"/>
              <a:pathLst>
                <a:path w="2836371" h="349666">
                  <a:moveTo>
                    <a:pt x="36663" y="0"/>
                  </a:moveTo>
                  <a:lnTo>
                    <a:pt x="2799708" y="0"/>
                  </a:lnTo>
                  <a:cubicBezTo>
                    <a:pt x="2819956" y="0"/>
                    <a:pt x="2836371" y="16415"/>
                    <a:pt x="2836371" y="36663"/>
                  </a:cubicBezTo>
                  <a:lnTo>
                    <a:pt x="2836371" y="313003"/>
                  </a:lnTo>
                  <a:cubicBezTo>
                    <a:pt x="2836371" y="322727"/>
                    <a:pt x="2832508" y="332052"/>
                    <a:pt x="2825632" y="338928"/>
                  </a:cubicBezTo>
                  <a:cubicBezTo>
                    <a:pt x="2818757" y="345803"/>
                    <a:pt x="2809431" y="349666"/>
                    <a:pt x="2799708" y="349666"/>
                  </a:cubicBezTo>
                  <a:lnTo>
                    <a:pt x="36663" y="349666"/>
                  </a:lnTo>
                  <a:cubicBezTo>
                    <a:pt x="26939" y="349666"/>
                    <a:pt x="17614" y="345803"/>
                    <a:pt x="10738" y="338928"/>
                  </a:cubicBezTo>
                  <a:cubicBezTo>
                    <a:pt x="3863" y="332052"/>
                    <a:pt x="0" y="322727"/>
                    <a:pt x="0" y="313003"/>
                  </a:cubicBezTo>
                  <a:lnTo>
                    <a:pt x="0" y="36663"/>
                  </a:lnTo>
                  <a:cubicBezTo>
                    <a:pt x="0" y="26939"/>
                    <a:pt x="3863" y="17614"/>
                    <a:pt x="10738" y="10738"/>
                  </a:cubicBezTo>
                  <a:cubicBezTo>
                    <a:pt x="17614" y="3863"/>
                    <a:pt x="26939" y="0"/>
                    <a:pt x="36663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836371" cy="406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11" name="Group 11"/>
          <p:cNvGrpSpPr/>
          <p:nvPr/>
        </p:nvGrpSpPr>
        <p:grpSpPr>
          <a:xfrm rot="0">
            <a:off x="2410733" y="80127"/>
            <a:ext cx="10724034" cy="1154745"/>
            <a:chOff x="0" y="0"/>
            <a:chExt cx="2824437" cy="30413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824437" cy="304130"/>
            </a:xfrm>
            <a:custGeom>
              <a:avLst/>
              <a:gdLst/>
              <a:ahLst/>
              <a:cxnLst/>
              <a:rect l="l" t="t" r="r" b="b"/>
              <a:pathLst>
                <a:path w="2824437" h="304130">
                  <a:moveTo>
                    <a:pt x="36818" y="0"/>
                  </a:moveTo>
                  <a:lnTo>
                    <a:pt x="2787619" y="0"/>
                  </a:lnTo>
                  <a:cubicBezTo>
                    <a:pt x="2807953" y="0"/>
                    <a:pt x="2824437" y="16484"/>
                    <a:pt x="2824437" y="36818"/>
                  </a:cubicBezTo>
                  <a:lnTo>
                    <a:pt x="2824437" y="267312"/>
                  </a:lnTo>
                  <a:cubicBezTo>
                    <a:pt x="2824437" y="287646"/>
                    <a:pt x="2807953" y="304130"/>
                    <a:pt x="2787619" y="304130"/>
                  </a:cubicBezTo>
                  <a:lnTo>
                    <a:pt x="36818" y="304130"/>
                  </a:lnTo>
                  <a:cubicBezTo>
                    <a:pt x="16484" y="304130"/>
                    <a:pt x="0" y="287646"/>
                    <a:pt x="0" y="267312"/>
                  </a:cubicBezTo>
                  <a:lnTo>
                    <a:pt x="0" y="36818"/>
                  </a:lnTo>
                  <a:cubicBezTo>
                    <a:pt x="0" y="16484"/>
                    <a:pt x="16484" y="0"/>
                    <a:pt x="36818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2824437" cy="3612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14" name="Freeform 14"/>
          <p:cNvSpPr/>
          <p:nvPr/>
        </p:nvSpPr>
        <p:spPr>
          <a:xfrm rot="-10800000">
            <a:off x="15379806" y="-936881"/>
            <a:ext cx="4054948" cy="4114800"/>
          </a:xfrm>
          <a:custGeom>
            <a:avLst/>
            <a:gdLst/>
            <a:ahLst/>
            <a:cxnLst/>
            <a:rect l="l" t="t" r="r" b="b"/>
            <a:pathLst>
              <a:path w="4054948" h="4114800">
                <a:moveTo>
                  <a:pt x="0" y="0"/>
                </a:moveTo>
                <a:lnTo>
                  <a:pt x="4054949" y="0"/>
                </a:lnTo>
                <a:lnTo>
                  <a:pt x="40549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5" name="Freeform 15"/>
          <p:cNvSpPr/>
          <p:nvPr/>
        </p:nvSpPr>
        <p:spPr>
          <a:xfrm rot="-10800000" flipH="1">
            <a:off x="-2494027" y="-1668145"/>
            <a:ext cx="4054948" cy="4114800"/>
          </a:xfrm>
          <a:custGeom>
            <a:avLst/>
            <a:gdLst/>
            <a:ahLst/>
            <a:cxnLst/>
            <a:rect l="l" t="t" r="r" b="b"/>
            <a:pathLst>
              <a:path w="4054948" h="4114800">
                <a:moveTo>
                  <a:pt x="4054948" y="0"/>
                </a:moveTo>
                <a:lnTo>
                  <a:pt x="0" y="0"/>
                </a:lnTo>
                <a:lnTo>
                  <a:pt x="0" y="4114800"/>
                </a:lnTo>
                <a:lnTo>
                  <a:pt x="4054948" y="4114800"/>
                </a:lnTo>
                <a:lnTo>
                  <a:pt x="4054948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16" name="Group 16"/>
          <p:cNvGrpSpPr/>
          <p:nvPr/>
        </p:nvGrpSpPr>
        <p:grpSpPr>
          <a:xfrm rot="0">
            <a:off x="465653" y="2685090"/>
            <a:ext cx="5436986" cy="5761230"/>
            <a:chOff x="0" y="0"/>
            <a:chExt cx="1431963" cy="151736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31963" cy="1517361"/>
            </a:xfrm>
            <a:custGeom>
              <a:avLst/>
              <a:gdLst/>
              <a:ahLst/>
              <a:cxnLst/>
              <a:rect l="l" t="t" r="r" b="b"/>
              <a:pathLst>
                <a:path w="1431963" h="1517361">
                  <a:moveTo>
                    <a:pt x="72621" y="0"/>
                  </a:moveTo>
                  <a:lnTo>
                    <a:pt x="1359343" y="0"/>
                  </a:lnTo>
                  <a:cubicBezTo>
                    <a:pt x="1399450" y="0"/>
                    <a:pt x="1431963" y="32513"/>
                    <a:pt x="1431963" y="72621"/>
                  </a:cubicBezTo>
                  <a:lnTo>
                    <a:pt x="1431963" y="1444740"/>
                  </a:lnTo>
                  <a:cubicBezTo>
                    <a:pt x="1431963" y="1484847"/>
                    <a:pt x="1399450" y="1517361"/>
                    <a:pt x="1359343" y="1517361"/>
                  </a:cubicBezTo>
                  <a:lnTo>
                    <a:pt x="72621" y="1517361"/>
                  </a:lnTo>
                  <a:cubicBezTo>
                    <a:pt x="32513" y="1517361"/>
                    <a:pt x="0" y="1484847"/>
                    <a:pt x="0" y="1444740"/>
                  </a:cubicBezTo>
                  <a:lnTo>
                    <a:pt x="0" y="72621"/>
                  </a:lnTo>
                  <a:cubicBezTo>
                    <a:pt x="0" y="32513"/>
                    <a:pt x="32513" y="0"/>
                    <a:pt x="72621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1431963" cy="15745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19" name="Group 19"/>
          <p:cNvGrpSpPr/>
          <p:nvPr/>
        </p:nvGrpSpPr>
        <p:grpSpPr>
          <a:xfrm rot="0">
            <a:off x="6485586" y="5810250"/>
            <a:ext cx="11477704" cy="2195310"/>
            <a:chOff x="0" y="0"/>
            <a:chExt cx="3022935" cy="57818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022934" cy="578189"/>
            </a:xfrm>
            <a:custGeom>
              <a:avLst/>
              <a:gdLst/>
              <a:ahLst/>
              <a:cxnLst/>
              <a:rect l="l" t="t" r="r" b="b"/>
              <a:pathLst>
                <a:path w="3022934" h="578189">
                  <a:moveTo>
                    <a:pt x="34400" y="0"/>
                  </a:moveTo>
                  <a:lnTo>
                    <a:pt x="2988534" y="0"/>
                  </a:lnTo>
                  <a:cubicBezTo>
                    <a:pt x="2997658" y="0"/>
                    <a:pt x="3006408" y="3624"/>
                    <a:pt x="3012859" y="10076"/>
                  </a:cubicBezTo>
                  <a:cubicBezTo>
                    <a:pt x="3019310" y="16527"/>
                    <a:pt x="3022934" y="25277"/>
                    <a:pt x="3022934" y="34400"/>
                  </a:cubicBezTo>
                  <a:lnTo>
                    <a:pt x="3022934" y="543788"/>
                  </a:lnTo>
                  <a:cubicBezTo>
                    <a:pt x="3022934" y="552912"/>
                    <a:pt x="3019310" y="561662"/>
                    <a:pt x="3012859" y="568113"/>
                  </a:cubicBezTo>
                  <a:cubicBezTo>
                    <a:pt x="3006408" y="574564"/>
                    <a:pt x="2997658" y="578189"/>
                    <a:pt x="2988534" y="578189"/>
                  </a:cubicBezTo>
                  <a:lnTo>
                    <a:pt x="34400" y="578189"/>
                  </a:lnTo>
                  <a:cubicBezTo>
                    <a:pt x="15402" y="578189"/>
                    <a:pt x="0" y="562787"/>
                    <a:pt x="0" y="543788"/>
                  </a:cubicBezTo>
                  <a:lnTo>
                    <a:pt x="0" y="34400"/>
                  </a:lnTo>
                  <a:cubicBezTo>
                    <a:pt x="0" y="25277"/>
                    <a:pt x="3624" y="16527"/>
                    <a:pt x="10076" y="10076"/>
                  </a:cubicBezTo>
                  <a:cubicBezTo>
                    <a:pt x="16527" y="3624"/>
                    <a:pt x="25277" y="0"/>
                    <a:pt x="34400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3022935" cy="6353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22" name="Group 22"/>
          <p:cNvGrpSpPr/>
          <p:nvPr/>
        </p:nvGrpSpPr>
        <p:grpSpPr>
          <a:xfrm rot="0">
            <a:off x="6647003" y="5865251"/>
            <a:ext cx="11154872" cy="1953508"/>
            <a:chOff x="0" y="0"/>
            <a:chExt cx="2937909" cy="51450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937909" cy="514504"/>
            </a:xfrm>
            <a:custGeom>
              <a:avLst/>
              <a:gdLst/>
              <a:ahLst/>
              <a:cxnLst/>
              <a:rect l="l" t="t" r="r" b="b"/>
              <a:pathLst>
                <a:path w="2937909" h="514504">
                  <a:moveTo>
                    <a:pt x="35396" y="0"/>
                  </a:moveTo>
                  <a:lnTo>
                    <a:pt x="2902513" y="0"/>
                  </a:lnTo>
                  <a:cubicBezTo>
                    <a:pt x="2911900" y="0"/>
                    <a:pt x="2920903" y="3729"/>
                    <a:pt x="2927541" y="10367"/>
                  </a:cubicBezTo>
                  <a:cubicBezTo>
                    <a:pt x="2934179" y="17005"/>
                    <a:pt x="2937909" y="26008"/>
                    <a:pt x="2937909" y="35396"/>
                  </a:cubicBezTo>
                  <a:lnTo>
                    <a:pt x="2937909" y="479108"/>
                  </a:lnTo>
                  <a:cubicBezTo>
                    <a:pt x="2937909" y="488496"/>
                    <a:pt x="2934179" y="497499"/>
                    <a:pt x="2927541" y="504137"/>
                  </a:cubicBezTo>
                  <a:cubicBezTo>
                    <a:pt x="2920903" y="510775"/>
                    <a:pt x="2911900" y="514504"/>
                    <a:pt x="2902513" y="514504"/>
                  </a:cubicBezTo>
                  <a:lnTo>
                    <a:pt x="35396" y="514504"/>
                  </a:lnTo>
                  <a:cubicBezTo>
                    <a:pt x="26008" y="514504"/>
                    <a:pt x="17005" y="510775"/>
                    <a:pt x="10367" y="504137"/>
                  </a:cubicBezTo>
                  <a:cubicBezTo>
                    <a:pt x="3729" y="497499"/>
                    <a:pt x="0" y="488496"/>
                    <a:pt x="0" y="479108"/>
                  </a:cubicBezTo>
                  <a:lnTo>
                    <a:pt x="0" y="35396"/>
                  </a:lnTo>
                  <a:cubicBezTo>
                    <a:pt x="0" y="26008"/>
                    <a:pt x="3729" y="17005"/>
                    <a:pt x="10367" y="10367"/>
                  </a:cubicBezTo>
                  <a:cubicBezTo>
                    <a:pt x="17005" y="3729"/>
                    <a:pt x="26008" y="0"/>
                    <a:pt x="35396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57150"/>
              <a:ext cx="2937909" cy="5716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25" name="Freeform 25"/>
          <p:cNvSpPr/>
          <p:nvPr/>
        </p:nvSpPr>
        <p:spPr>
          <a:xfrm>
            <a:off x="6952352" y="5991225"/>
            <a:ext cx="10619140" cy="1701560"/>
          </a:xfrm>
          <a:custGeom>
            <a:avLst/>
            <a:gdLst/>
            <a:ahLst/>
            <a:cxnLst/>
            <a:rect l="l" t="t" r="r" b="b"/>
            <a:pathLst>
              <a:path w="10619140" h="1701560">
                <a:moveTo>
                  <a:pt x="0" y="0"/>
                </a:moveTo>
                <a:lnTo>
                  <a:pt x="10619140" y="0"/>
                </a:lnTo>
                <a:lnTo>
                  <a:pt x="10619140" y="1701560"/>
                </a:lnTo>
                <a:lnTo>
                  <a:pt x="0" y="17015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3715"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730930" y="3351149"/>
            <a:ext cx="4906432" cy="4435284"/>
          </a:xfrm>
          <a:custGeom>
            <a:avLst/>
            <a:gdLst/>
            <a:ahLst/>
            <a:cxnLst/>
            <a:rect l="l" t="t" r="r" b="b"/>
            <a:pathLst>
              <a:path w="4906432" h="4435284">
                <a:moveTo>
                  <a:pt x="0" y="0"/>
                </a:moveTo>
                <a:lnTo>
                  <a:pt x="4906432" y="0"/>
                </a:lnTo>
                <a:lnTo>
                  <a:pt x="4906432" y="4435284"/>
                </a:lnTo>
                <a:lnTo>
                  <a:pt x="0" y="44352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9114112" y="8167603"/>
            <a:ext cx="6220653" cy="1881669"/>
          </a:xfrm>
          <a:custGeom>
            <a:avLst/>
            <a:gdLst/>
            <a:ahLst/>
            <a:cxnLst/>
            <a:rect l="l" t="t" r="r" b="b"/>
            <a:pathLst>
              <a:path w="6220653" h="1881669">
                <a:moveTo>
                  <a:pt x="0" y="0"/>
                </a:moveTo>
                <a:lnTo>
                  <a:pt x="6220653" y="0"/>
                </a:lnTo>
                <a:lnTo>
                  <a:pt x="6220653" y="1881669"/>
                </a:lnTo>
                <a:lnTo>
                  <a:pt x="0" y="18816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852" t="-16230" r="-1808" b="-5979"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8322758" y="8005560"/>
            <a:ext cx="2057400" cy="2057400"/>
          </a:xfrm>
          <a:custGeom>
            <a:avLst/>
            <a:gdLst/>
            <a:ahLst/>
            <a:cxnLst/>
            <a:rect l="l" t="t" r="r" b="b"/>
            <a:pathLst>
              <a:path w="2057400" h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2563857" y="274955"/>
            <a:ext cx="10429311" cy="750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RESULTAN VEKTOR DENGAN METODE GRAFIS</a:t>
            </a:r>
            <a:endParaRPr lang="en-US" sz="4200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6566290" y="2132436"/>
            <a:ext cx="11457435" cy="2389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</a:p>
          <a:p>
            <a:pPr algn="l">
              <a:lnSpc>
                <a:spcPts val="3220"/>
              </a:lnSpc>
            </a:pPr>
          </a:p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Atur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an umum untuk menggabungkan dua vektor dengan metode jajaran genjang  : </a:t>
            </a:r>
            <a:endParaRPr lang="en-US" sz="23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marL="496570" lvl="1" indent="-248285" algn="l">
              <a:lnSpc>
                <a:spcPts val="3220"/>
              </a:lnSpc>
              <a:buAutoNum type="arabicPeriod"/>
            </a:pP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D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ua  vektor digambar mulai dari titik asal yang sama, dan</a:t>
            </a:r>
            <a:endParaRPr lang="en-US" sz="23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  <a:p>
            <a:pPr marL="496570" lvl="1" indent="-248285" algn="l">
              <a:lnSpc>
                <a:spcPts val="3220"/>
              </a:lnSpc>
              <a:buAutoNum type="arabicPeriod"/>
            </a:pP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Buatlah sebuah jajaran genjang dibangun menggunakan pencerminan d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u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a vektor 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t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er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s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e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b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ut 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s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e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bag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a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i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 sisi-sisi ya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ng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 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b</a:t>
            </a:r>
            <a:r>
              <a:rPr lang="en-US" sz="2300">
                <a:solidFill>
                  <a:srgbClr val="000000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erdekatan.</a:t>
            </a:r>
            <a:endParaRPr lang="en-US" sz="2300">
              <a:solidFill>
                <a:srgbClr val="000000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-625754" y="1795096"/>
            <a:ext cx="7641411" cy="651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2. METODE JAJARAN GENJANG </a:t>
            </a:r>
            <a:endParaRPr lang="en-US" sz="3600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CE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693550" y="2539573"/>
            <a:ext cx="4944288" cy="3186406"/>
            <a:chOff x="0" y="0"/>
            <a:chExt cx="1446264" cy="9320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6264" cy="932062"/>
            </a:xfrm>
            <a:custGeom>
              <a:avLst/>
              <a:gdLst/>
              <a:ahLst/>
              <a:cxnLst/>
              <a:rect l="l" t="t" r="r" b="b"/>
              <a:pathLst>
                <a:path w="1446264" h="932062">
                  <a:moveTo>
                    <a:pt x="79857" y="0"/>
                  </a:moveTo>
                  <a:lnTo>
                    <a:pt x="1366406" y="0"/>
                  </a:lnTo>
                  <a:cubicBezTo>
                    <a:pt x="1387586" y="0"/>
                    <a:pt x="1407898" y="8414"/>
                    <a:pt x="1422874" y="23390"/>
                  </a:cubicBezTo>
                  <a:cubicBezTo>
                    <a:pt x="1437850" y="38366"/>
                    <a:pt x="1446264" y="58678"/>
                    <a:pt x="1446264" y="79857"/>
                  </a:cubicBezTo>
                  <a:lnTo>
                    <a:pt x="1446264" y="852205"/>
                  </a:lnTo>
                  <a:cubicBezTo>
                    <a:pt x="1446264" y="896309"/>
                    <a:pt x="1410510" y="932062"/>
                    <a:pt x="1366406" y="932062"/>
                  </a:cubicBezTo>
                  <a:lnTo>
                    <a:pt x="79857" y="932062"/>
                  </a:lnTo>
                  <a:cubicBezTo>
                    <a:pt x="58678" y="932062"/>
                    <a:pt x="38366" y="923649"/>
                    <a:pt x="23390" y="908672"/>
                  </a:cubicBezTo>
                  <a:cubicBezTo>
                    <a:pt x="8414" y="893696"/>
                    <a:pt x="0" y="873384"/>
                    <a:pt x="0" y="852205"/>
                  </a:cubicBezTo>
                  <a:lnTo>
                    <a:pt x="0" y="79857"/>
                  </a:lnTo>
                  <a:cubicBezTo>
                    <a:pt x="0" y="58678"/>
                    <a:pt x="8414" y="38366"/>
                    <a:pt x="23390" y="23390"/>
                  </a:cubicBezTo>
                  <a:cubicBezTo>
                    <a:pt x="38366" y="8414"/>
                    <a:pt x="58678" y="0"/>
                    <a:pt x="79857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446264" cy="9892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5" name="Freeform 5"/>
          <p:cNvSpPr/>
          <p:nvPr/>
        </p:nvSpPr>
        <p:spPr>
          <a:xfrm rot="-10800000">
            <a:off x="15379806" y="-936881"/>
            <a:ext cx="4054948" cy="4114800"/>
          </a:xfrm>
          <a:custGeom>
            <a:avLst/>
            <a:gdLst/>
            <a:ahLst/>
            <a:cxnLst/>
            <a:rect l="l" t="t" r="r" b="b"/>
            <a:pathLst>
              <a:path w="4054948" h="4114800">
                <a:moveTo>
                  <a:pt x="0" y="0"/>
                </a:moveTo>
                <a:lnTo>
                  <a:pt x="4054949" y="0"/>
                </a:lnTo>
                <a:lnTo>
                  <a:pt x="40549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6" name="Group 6"/>
          <p:cNvGrpSpPr/>
          <p:nvPr/>
        </p:nvGrpSpPr>
        <p:grpSpPr>
          <a:xfrm rot="0">
            <a:off x="9828663" y="451327"/>
            <a:ext cx="8181702" cy="1154745"/>
            <a:chOff x="0" y="0"/>
            <a:chExt cx="2154851" cy="3041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54851" cy="304130"/>
            </a:xfrm>
            <a:custGeom>
              <a:avLst/>
              <a:gdLst/>
              <a:ahLst/>
              <a:cxnLst/>
              <a:rect l="l" t="t" r="r" b="b"/>
              <a:pathLst>
                <a:path w="2154851" h="304130">
                  <a:moveTo>
                    <a:pt x="48259" y="0"/>
                  </a:moveTo>
                  <a:lnTo>
                    <a:pt x="2106593" y="0"/>
                  </a:lnTo>
                  <a:cubicBezTo>
                    <a:pt x="2133245" y="0"/>
                    <a:pt x="2154851" y="21606"/>
                    <a:pt x="2154851" y="48259"/>
                  </a:cubicBezTo>
                  <a:lnTo>
                    <a:pt x="2154851" y="255872"/>
                  </a:lnTo>
                  <a:cubicBezTo>
                    <a:pt x="2154851" y="282524"/>
                    <a:pt x="2133245" y="304130"/>
                    <a:pt x="2106593" y="304130"/>
                  </a:cubicBezTo>
                  <a:lnTo>
                    <a:pt x="48259" y="304130"/>
                  </a:lnTo>
                  <a:cubicBezTo>
                    <a:pt x="35460" y="304130"/>
                    <a:pt x="23185" y="299046"/>
                    <a:pt x="14135" y="289996"/>
                  </a:cubicBezTo>
                  <a:cubicBezTo>
                    <a:pt x="5084" y="280946"/>
                    <a:pt x="0" y="268671"/>
                    <a:pt x="0" y="255872"/>
                  </a:cubicBezTo>
                  <a:lnTo>
                    <a:pt x="0" y="48259"/>
                  </a:lnTo>
                  <a:cubicBezTo>
                    <a:pt x="0" y="21606"/>
                    <a:pt x="21606" y="0"/>
                    <a:pt x="48259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2154851" cy="3612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9" name="Group 9"/>
          <p:cNvGrpSpPr/>
          <p:nvPr/>
        </p:nvGrpSpPr>
        <p:grpSpPr>
          <a:xfrm rot="0">
            <a:off x="10029432" y="524671"/>
            <a:ext cx="7907903" cy="1081402"/>
            <a:chOff x="0" y="0"/>
            <a:chExt cx="2082740" cy="28481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082740" cy="284814"/>
            </a:xfrm>
            <a:custGeom>
              <a:avLst/>
              <a:gdLst/>
              <a:ahLst/>
              <a:cxnLst/>
              <a:rect l="l" t="t" r="r" b="b"/>
              <a:pathLst>
                <a:path w="2082740" h="284814">
                  <a:moveTo>
                    <a:pt x="49930" y="0"/>
                  </a:moveTo>
                  <a:lnTo>
                    <a:pt x="2032810" y="0"/>
                  </a:lnTo>
                  <a:cubicBezTo>
                    <a:pt x="2046053" y="0"/>
                    <a:pt x="2058752" y="5260"/>
                    <a:pt x="2068116" y="14624"/>
                  </a:cubicBezTo>
                  <a:cubicBezTo>
                    <a:pt x="2077480" y="23988"/>
                    <a:pt x="2082740" y="36687"/>
                    <a:pt x="2082740" y="49930"/>
                  </a:cubicBezTo>
                  <a:lnTo>
                    <a:pt x="2082740" y="234884"/>
                  </a:lnTo>
                  <a:cubicBezTo>
                    <a:pt x="2082740" y="262459"/>
                    <a:pt x="2060386" y="284814"/>
                    <a:pt x="2032810" y="284814"/>
                  </a:cubicBezTo>
                  <a:lnTo>
                    <a:pt x="49930" y="284814"/>
                  </a:lnTo>
                  <a:cubicBezTo>
                    <a:pt x="22354" y="284814"/>
                    <a:pt x="0" y="262459"/>
                    <a:pt x="0" y="234884"/>
                  </a:cubicBezTo>
                  <a:lnTo>
                    <a:pt x="0" y="49930"/>
                  </a:lnTo>
                  <a:cubicBezTo>
                    <a:pt x="0" y="22354"/>
                    <a:pt x="22354" y="0"/>
                    <a:pt x="49930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2082740" cy="3419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12" name="Freeform 12"/>
          <p:cNvSpPr/>
          <p:nvPr/>
        </p:nvSpPr>
        <p:spPr>
          <a:xfrm rot="-10800000" flipH="1">
            <a:off x="-1949783" y="-714680"/>
            <a:ext cx="4054948" cy="4114800"/>
          </a:xfrm>
          <a:custGeom>
            <a:avLst/>
            <a:gdLst/>
            <a:ahLst/>
            <a:cxnLst/>
            <a:rect l="l" t="t" r="r" b="b"/>
            <a:pathLst>
              <a:path w="4054948" h="4114800">
                <a:moveTo>
                  <a:pt x="4054949" y="0"/>
                </a:moveTo>
                <a:lnTo>
                  <a:pt x="0" y="0"/>
                </a:lnTo>
                <a:lnTo>
                  <a:pt x="0" y="4114800"/>
                </a:lnTo>
                <a:lnTo>
                  <a:pt x="4054949" y="4114800"/>
                </a:lnTo>
                <a:lnTo>
                  <a:pt x="4054949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13" name="Group 13"/>
          <p:cNvGrpSpPr/>
          <p:nvPr/>
        </p:nvGrpSpPr>
        <p:grpSpPr>
          <a:xfrm rot="0">
            <a:off x="1825018" y="2679109"/>
            <a:ext cx="4642435" cy="2910658"/>
            <a:chOff x="0" y="0"/>
            <a:chExt cx="1357968" cy="8514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357968" cy="851402"/>
            </a:xfrm>
            <a:custGeom>
              <a:avLst/>
              <a:gdLst/>
              <a:ahLst/>
              <a:cxnLst/>
              <a:rect l="l" t="t" r="r" b="b"/>
              <a:pathLst>
                <a:path w="1357968" h="851402">
                  <a:moveTo>
                    <a:pt x="85050" y="0"/>
                  </a:moveTo>
                  <a:lnTo>
                    <a:pt x="1272918" y="0"/>
                  </a:lnTo>
                  <a:cubicBezTo>
                    <a:pt x="1319890" y="0"/>
                    <a:pt x="1357968" y="38078"/>
                    <a:pt x="1357968" y="85050"/>
                  </a:cubicBezTo>
                  <a:lnTo>
                    <a:pt x="1357968" y="766353"/>
                  </a:lnTo>
                  <a:cubicBezTo>
                    <a:pt x="1357968" y="788909"/>
                    <a:pt x="1349007" y="810542"/>
                    <a:pt x="1333057" y="826492"/>
                  </a:cubicBezTo>
                  <a:cubicBezTo>
                    <a:pt x="1317107" y="842442"/>
                    <a:pt x="1295475" y="851402"/>
                    <a:pt x="1272918" y="851402"/>
                  </a:cubicBezTo>
                  <a:lnTo>
                    <a:pt x="85050" y="851402"/>
                  </a:lnTo>
                  <a:cubicBezTo>
                    <a:pt x="62493" y="851402"/>
                    <a:pt x="40860" y="842442"/>
                    <a:pt x="24910" y="826492"/>
                  </a:cubicBezTo>
                  <a:cubicBezTo>
                    <a:pt x="8961" y="810542"/>
                    <a:pt x="0" y="788909"/>
                    <a:pt x="0" y="766353"/>
                  </a:cubicBezTo>
                  <a:lnTo>
                    <a:pt x="0" y="85050"/>
                  </a:lnTo>
                  <a:cubicBezTo>
                    <a:pt x="0" y="62493"/>
                    <a:pt x="8961" y="40860"/>
                    <a:pt x="24910" y="24910"/>
                  </a:cubicBezTo>
                  <a:cubicBezTo>
                    <a:pt x="40860" y="8961"/>
                    <a:pt x="62493" y="0"/>
                    <a:pt x="85050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357968" cy="9085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16" name="Group 16"/>
          <p:cNvGrpSpPr/>
          <p:nvPr/>
        </p:nvGrpSpPr>
        <p:grpSpPr>
          <a:xfrm rot="0">
            <a:off x="9552727" y="5822996"/>
            <a:ext cx="11672209" cy="1768448"/>
            <a:chOff x="0" y="0"/>
            <a:chExt cx="3074162" cy="46576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074162" cy="465764"/>
            </a:xfrm>
            <a:custGeom>
              <a:avLst/>
              <a:gdLst/>
              <a:ahLst/>
              <a:cxnLst/>
              <a:rect l="l" t="t" r="r" b="b"/>
              <a:pathLst>
                <a:path w="3074162" h="465764">
                  <a:moveTo>
                    <a:pt x="33827" y="0"/>
                  </a:moveTo>
                  <a:lnTo>
                    <a:pt x="3040335" y="0"/>
                  </a:lnTo>
                  <a:cubicBezTo>
                    <a:pt x="3049307" y="0"/>
                    <a:pt x="3057911" y="3564"/>
                    <a:pt x="3064254" y="9908"/>
                  </a:cubicBezTo>
                  <a:cubicBezTo>
                    <a:pt x="3070598" y="16252"/>
                    <a:pt x="3074162" y="24856"/>
                    <a:pt x="3074162" y="33827"/>
                  </a:cubicBezTo>
                  <a:lnTo>
                    <a:pt x="3074162" y="431937"/>
                  </a:lnTo>
                  <a:cubicBezTo>
                    <a:pt x="3074162" y="450619"/>
                    <a:pt x="3059017" y="465764"/>
                    <a:pt x="3040335" y="465764"/>
                  </a:cubicBezTo>
                  <a:lnTo>
                    <a:pt x="33827" y="465764"/>
                  </a:lnTo>
                  <a:cubicBezTo>
                    <a:pt x="24856" y="465764"/>
                    <a:pt x="16252" y="462200"/>
                    <a:pt x="9908" y="455856"/>
                  </a:cubicBezTo>
                  <a:cubicBezTo>
                    <a:pt x="3564" y="449512"/>
                    <a:pt x="0" y="440908"/>
                    <a:pt x="0" y="431937"/>
                  </a:cubicBezTo>
                  <a:lnTo>
                    <a:pt x="0" y="33827"/>
                  </a:lnTo>
                  <a:cubicBezTo>
                    <a:pt x="0" y="24856"/>
                    <a:pt x="3564" y="16252"/>
                    <a:pt x="9908" y="9908"/>
                  </a:cubicBezTo>
                  <a:cubicBezTo>
                    <a:pt x="16252" y="3564"/>
                    <a:pt x="24856" y="0"/>
                    <a:pt x="33827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3074162" cy="5229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19" name="Group 19"/>
          <p:cNvGrpSpPr/>
          <p:nvPr/>
        </p:nvGrpSpPr>
        <p:grpSpPr>
          <a:xfrm rot="0">
            <a:off x="9660114" y="5896076"/>
            <a:ext cx="11457435" cy="1632235"/>
            <a:chOff x="0" y="0"/>
            <a:chExt cx="3017596" cy="42988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017596" cy="429889"/>
            </a:xfrm>
            <a:custGeom>
              <a:avLst/>
              <a:gdLst/>
              <a:ahLst/>
              <a:cxnLst/>
              <a:rect l="l" t="t" r="r" b="b"/>
              <a:pathLst>
                <a:path w="3017596" h="429889">
                  <a:moveTo>
                    <a:pt x="34461" y="0"/>
                  </a:moveTo>
                  <a:lnTo>
                    <a:pt x="2983135" y="0"/>
                  </a:lnTo>
                  <a:cubicBezTo>
                    <a:pt x="3002167" y="0"/>
                    <a:pt x="3017596" y="15429"/>
                    <a:pt x="3017596" y="34461"/>
                  </a:cubicBezTo>
                  <a:lnTo>
                    <a:pt x="3017596" y="395428"/>
                  </a:lnTo>
                  <a:cubicBezTo>
                    <a:pt x="3017596" y="414460"/>
                    <a:pt x="3002167" y="429889"/>
                    <a:pt x="2983135" y="429889"/>
                  </a:cubicBezTo>
                  <a:lnTo>
                    <a:pt x="34461" y="429889"/>
                  </a:lnTo>
                  <a:cubicBezTo>
                    <a:pt x="15429" y="429889"/>
                    <a:pt x="0" y="414460"/>
                    <a:pt x="0" y="395428"/>
                  </a:cubicBezTo>
                  <a:lnTo>
                    <a:pt x="0" y="34461"/>
                  </a:lnTo>
                  <a:cubicBezTo>
                    <a:pt x="0" y="15429"/>
                    <a:pt x="15429" y="0"/>
                    <a:pt x="34461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3017596" cy="4870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22" name="Freeform 22"/>
          <p:cNvSpPr/>
          <p:nvPr/>
        </p:nvSpPr>
        <p:spPr>
          <a:xfrm>
            <a:off x="2050206" y="2918427"/>
            <a:ext cx="4182089" cy="2477594"/>
          </a:xfrm>
          <a:custGeom>
            <a:avLst/>
            <a:gdLst/>
            <a:ahLst/>
            <a:cxnLst/>
            <a:rect l="l" t="t" r="r" b="b"/>
            <a:pathLst>
              <a:path w="4182089" h="2477594">
                <a:moveTo>
                  <a:pt x="0" y="0"/>
                </a:moveTo>
                <a:lnTo>
                  <a:pt x="4182089" y="0"/>
                </a:lnTo>
                <a:lnTo>
                  <a:pt x="4182089" y="2477593"/>
                </a:lnTo>
                <a:lnTo>
                  <a:pt x="0" y="24775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5497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2107594" y="8737450"/>
            <a:ext cx="5345270" cy="903790"/>
          </a:xfrm>
          <a:custGeom>
            <a:avLst/>
            <a:gdLst/>
            <a:ahLst/>
            <a:cxnLst/>
            <a:rect l="l" t="t" r="r" b="b"/>
            <a:pathLst>
              <a:path w="5345270" h="903790">
                <a:moveTo>
                  <a:pt x="0" y="0"/>
                </a:moveTo>
                <a:lnTo>
                  <a:pt x="5345270" y="0"/>
                </a:lnTo>
                <a:lnTo>
                  <a:pt x="5345270" y="903790"/>
                </a:lnTo>
                <a:lnTo>
                  <a:pt x="0" y="90379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24" name="Group 24"/>
          <p:cNvGrpSpPr/>
          <p:nvPr/>
        </p:nvGrpSpPr>
        <p:grpSpPr>
          <a:xfrm rot="0">
            <a:off x="-2887062" y="6860419"/>
            <a:ext cx="11672209" cy="1437132"/>
            <a:chOff x="0" y="0"/>
            <a:chExt cx="3074162" cy="37850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074162" cy="378504"/>
            </a:xfrm>
            <a:custGeom>
              <a:avLst/>
              <a:gdLst/>
              <a:ahLst/>
              <a:cxnLst/>
              <a:rect l="l" t="t" r="r" b="b"/>
              <a:pathLst>
                <a:path w="3074162" h="378504">
                  <a:moveTo>
                    <a:pt x="33827" y="0"/>
                  </a:moveTo>
                  <a:lnTo>
                    <a:pt x="3040335" y="0"/>
                  </a:lnTo>
                  <a:cubicBezTo>
                    <a:pt x="3049307" y="0"/>
                    <a:pt x="3057911" y="3564"/>
                    <a:pt x="3064254" y="9908"/>
                  </a:cubicBezTo>
                  <a:cubicBezTo>
                    <a:pt x="3070598" y="16252"/>
                    <a:pt x="3074162" y="24856"/>
                    <a:pt x="3074162" y="33827"/>
                  </a:cubicBezTo>
                  <a:lnTo>
                    <a:pt x="3074162" y="344677"/>
                  </a:lnTo>
                  <a:cubicBezTo>
                    <a:pt x="3074162" y="363359"/>
                    <a:pt x="3059017" y="378504"/>
                    <a:pt x="3040335" y="378504"/>
                  </a:cubicBezTo>
                  <a:lnTo>
                    <a:pt x="33827" y="378504"/>
                  </a:lnTo>
                  <a:cubicBezTo>
                    <a:pt x="24856" y="378504"/>
                    <a:pt x="16252" y="374940"/>
                    <a:pt x="9908" y="368596"/>
                  </a:cubicBezTo>
                  <a:cubicBezTo>
                    <a:pt x="3564" y="362252"/>
                    <a:pt x="0" y="353648"/>
                    <a:pt x="0" y="344677"/>
                  </a:cubicBezTo>
                  <a:lnTo>
                    <a:pt x="0" y="33827"/>
                  </a:lnTo>
                  <a:cubicBezTo>
                    <a:pt x="0" y="24856"/>
                    <a:pt x="3564" y="16252"/>
                    <a:pt x="9908" y="9908"/>
                  </a:cubicBezTo>
                  <a:cubicBezTo>
                    <a:pt x="16252" y="3564"/>
                    <a:pt x="24856" y="0"/>
                    <a:pt x="33827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57150"/>
              <a:ext cx="3074162" cy="4356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27" name="Group 27"/>
          <p:cNvGrpSpPr/>
          <p:nvPr/>
        </p:nvGrpSpPr>
        <p:grpSpPr>
          <a:xfrm rot="0">
            <a:off x="-332294" y="6969073"/>
            <a:ext cx="9027770" cy="1429955"/>
            <a:chOff x="0" y="0"/>
            <a:chExt cx="2377684" cy="37661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377684" cy="376614"/>
            </a:xfrm>
            <a:custGeom>
              <a:avLst/>
              <a:gdLst/>
              <a:ahLst/>
              <a:cxnLst/>
              <a:rect l="l" t="t" r="r" b="b"/>
              <a:pathLst>
                <a:path w="2377684" h="376614">
                  <a:moveTo>
                    <a:pt x="43736" y="0"/>
                  </a:moveTo>
                  <a:lnTo>
                    <a:pt x="2333948" y="0"/>
                  </a:lnTo>
                  <a:cubicBezTo>
                    <a:pt x="2358103" y="0"/>
                    <a:pt x="2377684" y="19581"/>
                    <a:pt x="2377684" y="43736"/>
                  </a:cubicBezTo>
                  <a:lnTo>
                    <a:pt x="2377684" y="332878"/>
                  </a:lnTo>
                  <a:cubicBezTo>
                    <a:pt x="2377684" y="344477"/>
                    <a:pt x="2373076" y="355602"/>
                    <a:pt x="2364874" y="363804"/>
                  </a:cubicBezTo>
                  <a:cubicBezTo>
                    <a:pt x="2356672" y="372006"/>
                    <a:pt x="2345548" y="376614"/>
                    <a:pt x="2333948" y="376614"/>
                  </a:cubicBezTo>
                  <a:lnTo>
                    <a:pt x="43736" y="376614"/>
                  </a:lnTo>
                  <a:cubicBezTo>
                    <a:pt x="19581" y="376614"/>
                    <a:pt x="0" y="357032"/>
                    <a:pt x="0" y="332878"/>
                  </a:cubicBezTo>
                  <a:lnTo>
                    <a:pt x="0" y="43736"/>
                  </a:lnTo>
                  <a:cubicBezTo>
                    <a:pt x="0" y="32136"/>
                    <a:pt x="4608" y="21012"/>
                    <a:pt x="12810" y="12810"/>
                  </a:cubicBezTo>
                  <a:cubicBezTo>
                    <a:pt x="21012" y="4608"/>
                    <a:pt x="32136" y="0"/>
                    <a:pt x="43736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57150"/>
              <a:ext cx="2377684" cy="4337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30" name="Freeform 30"/>
          <p:cNvSpPr/>
          <p:nvPr/>
        </p:nvSpPr>
        <p:spPr>
          <a:xfrm>
            <a:off x="-14501" y="7154052"/>
            <a:ext cx="8392185" cy="1059996"/>
          </a:xfrm>
          <a:custGeom>
            <a:avLst/>
            <a:gdLst/>
            <a:ahLst/>
            <a:cxnLst/>
            <a:rect l="l" t="t" r="r" b="b"/>
            <a:pathLst>
              <a:path w="8392185" h="1059996">
                <a:moveTo>
                  <a:pt x="0" y="0"/>
                </a:moveTo>
                <a:lnTo>
                  <a:pt x="8392185" y="0"/>
                </a:lnTo>
                <a:lnTo>
                  <a:pt x="8392185" y="1059996"/>
                </a:lnTo>
                <a:lnTo>
                  <a:pt x="0" y="10599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9300"/>
            </a:stretch>
          </a:blipFill>
        </p:spPr>
      </p:sp>
      <p:grpSp>
        <p:nvGrpSpPr>
          <p:cNvPr id="31" name="Group 31"/>
          <p:cNvGrpSpPr/>
          <p:nvPr/>
        </p:nvGrpSpPr>
        <p:grpSpPr>
          <a:xfrm rot="0">
            <a:off x="11238458" y="2039920"/>
            <a:ext cx="5489850" cy="3335400"/>
            <a:chOff x="0" y="0"/>
            <a:chExt cx="1445886" cy="878459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445886" cy="878459"/>
            </a:xfrm>
            <a:custGeom>
              <a:avLst/>
              <a:gdLst/>
              <a:ahLst/>
              <a:cxnLst/>
              <a:rect l="l" t="t" r="r" b="b"/>
              <a:pathLst>
                <a:path w="1445886" h="878459">
                  <a:moveTo>
                    <a:pt x="71921" y="0"/>
                  </a:moveTo>
                  <a:lnTo>
                    <a:pt x="1373965" y="0"/>
                  </a:lnTo>
                  <a:cubicBezTo>
                    <a:pt x="1393040" y="0"/>
                    <a:pt x="1411333" y="7577"/>
                    <a:pt x="1424821" y="21065"/>
                  </a:cubicBezTo>
                  <a:cubicBezTo>
                    <a:pt x="1438309" y="34553"/>
                    <a:pt x="1445886" y="52847"/>
                    <a:pt x="1445886" y="71921"/>
                  </a:cubicBezTo>
                  <a:lnTo>
                    <a:pt x="1445886" y="806538"/>
                  </a:lnTo>
                  <a:cubicBezTo>
                    <a:pt x="1445886" y="846259"/>
                    <a:pt x="1413686" y="878459"/>
                    <a:pt x="1373965" y="878459"/>
                  </a:cubicBezTo>
                  <a:lnTo>
                    <a:pt x="71921" y="878459"/>
                  </a:lnTo>
                  <a:cubicBezTo>
                    <a:pt x="32200" y="878459"/>
                    <a:pt x="0" y="846259"/>
                    <a:pt x="0" y="806538"/>
                  </a:cubicBezTo>
                  <a:lnTo>
                    <a:pt x="0" y="71921"/>
                  </a:lnTo>
                  <a:cubicBezTo>
                    <a:pt x="0" y="32200"/>
                    <a:pt x="32200" y="0"/>
                    <a:pt x="71921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1445886" cy="9356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34" name="Group 34"/>
          <p:cNvGrpSpPr/>
          <p:nvPr/>
        </p:nvGrpSpPr>
        <p:grpSpPr>
          <a:xfrm rot="0">
            <a:off x="11399385" y="2014049"/>
            <a:ext cx="5156034" cy="3232669"/>
            <a:chOff x="0" y="0"/>
            <a:chExt cx="1357968" cy="851402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357968" cy="851402"/>
            </a:xfrm>
            <a:custGeom>
              <a:avLst/>
              <a:gdLst/>
              <a:ahLst/>
              <a:cxnLst/>
              <a:rect l="l" t="t" r="r" b="b"/>
              <a:pathLst>
                <a:path w="1357968" h="851402">
                  <a:moveTo>
                    <a:pt x="76578" y="0"/>
                  </a:moveTo>
                  <a:lnTo>
                    <a:pt x="1281390" y="0"/>
                  </a:lnTo>
                  <a:cubicBezTo>
                    <a:pt x="1323683" y="0"/>
                    <a:pt x="1357968" y="34285"/>
                    <a:pt x="1357968" y="76578"/>
                  </a:cubicBezTo>
                  <a:lnTo>
                    <a:pt x="1357968" y="774825"/>
                  </a:lnTo>
                  <a:cubicBezTo>
                    <a:pt x="1357968" y="817117"/>
                    <a:pt x="1323683" y="851402"/>
                    <a:pt x="1281390" y="851402"/>
                  </a:cubicBezTo>
                  <a:lnTo>
                    <a:pt x="76578" y="851402"/>
                  </a:lnTo>
                  <a:cubicBezTo>
                    <a:pt x="34285" y="851402"/>
                    <a:pt x="0" y="817117"/>
                    <a:pt x="0" y="774825"/>
                  </a:cubicBezTo>
                  <a:lnTo>
                    <a:pt x="0" y="76578"/>
                  </a:lnTo>
                  <a:cubicBezTo>
                    <a:pt x="0" y="34285"/>
                    <a:pt x="34285" y="0"/>
                    <a:pt x="76578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0" y="-57150"/>
              <a:ext cx="1357968" cy="9085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37" name="AutoShape 37"/>
          <p:cNvSpPr/>
          <p:nvPr/>
        </p:nvSpPr>
        <p:spPr>
          <a:xfrm>
            <a:off x="9314602" y="1741272"/>
            <a:ext cx="0" cy="798389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8" name="Freeform 38"/>
          <p:cNvSpPr/>
          <p:nvPr/>
        </p:nvSpPr>
        <p:spPr>
          <a:xfrm>
            <a:off x="11809789" y="2039920"/>
            <a:ext cx="4335225" cy="3065249"/>
          </a:xfrm>
          <a:custGeom>
            <a:avLst/>
            <a:gdLst/>
            <a:ahLst/>
            <a:cxnLst/>
            <a:rect l="l" t="t" r="r" b="b"/>
            <a:pathLst>
              <a:path w="4335225" h="3065249">
                <a:moveTo>
                  <a:pt x="0" y="0"/>
                </a:moveTo>
                <a:lnTo>
                  <a:pt x="4335226" y="0"/>
                </a:lnTo>
                <a:lnTo>
                  <a:pt x="4335226" y="3065250"/>
                </a:lnTo>
                <a:lnTo>
                  <a:pt x="0" y="30652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9165"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9483329" y="7794523"/>
            <a:ext cx="8804671" cy="1463777"/>
          </a:xfrm>
          <a:custGeom>
            <a:avLst/>
            <a:gdLst/>
            <a:ahLst/>
            <a:cxnLst/>
            <a:rect l="l" t="t" r="r" b="b"/>
            <a:pathLst>
              <a:path w="8804671" h="1463777">
                <a:moveTo>
                  <a:pt x="0" y="0"/>
                </a:moveTo>
                <a:lnTo>
                  <a:pt x="8804671" y="0"/>
                </a:lnTo>
                <a:lnTo>
                  <a:pt x="8804671" y="1463777"/>
                </a:lnTo>
                <a:lnTo>
                  <a:pt x="0" y="14637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40" name="TextBox 40"/>
          <p:cNvSpPr txBox="1"/>
          <p:nvPr/>
        </p:nvSpPr>
        <p:spPr>
          <a:xfrm>
            <a:off x="-5345" y="9658491"/>
            <a:ext cx="9314602" cy="368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selisi</a:t>
            </a:r>
            <a:r>
              <a:rPr lang="en-US" sz="20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h antara dua vektor = jumlah vektor pertama ditambah selisih negatif vektor kedua</a:t>
            </a:r>
            <a:endParaRPr lang="en-US" sz="200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10005408" y="621006"/>
            <a:ext cx="8008808" cy="701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PERKALIAN VEKTOR DANGAN SKALAR </a:t>
            </a:r>
            <a:endParaRPr lang="en-US" sz="3900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-238125" y="5727629"/>
            <a:ext cx="9314602" cy="608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selisi</a:t>
            </a:r>
            <a:r>
              <a:rPr lang="en-US" sz="34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h antara dua vektor didefinisikan sebagai</a:t>
            </a:r>
            <a:endParaRPr lang="en-US" sz="340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9940588" y="5819876"/>
            <a:ext cx="8073629" cy="1491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perkali</a:t>
            </a:r>
            <a:r>
              <a:rPr lang="en-US" sz="28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an sebuah vektor dengan skalar positif c mengubah besar vektor tersebut dengan faktor c tetapi </a:t>
            </a:r>
            <a:r>
              <a:rPr lang="en-US" sz="2800">
                <a:solidFill>
                  <a:srgbClr val="CE2224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tidak mengubah arahnya. </a:t>
            </a:r>
            <a:endParaRPr lang="en-US" sz="2800">
              <a:solidFill>
                <a:srgbClr val="CE2224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grpSp>
        <p:nvGrpSpPr>
          <p:cNvPr id="44" name="Group 44"/>
          <p:cNvGrpSpPr/>
          <p:nvPr/>
        </p:nvGrpSpPr>
        <p:grpSpPr>
          <a:xfrm rot="0">
            <a:off x="1658005" y="1129327"/>
            <a:ext cx="5015379" cy="1154745"/>
            <a:chOff x="0" y="0"/>
            <a:chExt cx="1320923" cy="30413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320923" cy="304130"/>
            </a:xfrm>
            <a:custGeom>
              <a:avLst/>
              <a:gdLst/>
              <a:ahLst/>
              <a:cxnLst/>
              <a:rect l="l" t="t" r="r" b="b"/>
              <a:pathLst>
                <a:path w="1320923" h="304130">
                  <a:moveTo>
                    <a:pt x="78725" y="0"/>
                  </a:moveTo>
                  <a:lnTo>
                    <a:pt x="1242198" y="0"/>
                  </a:lnTo>
                  <a:cubicBezTo>
                    <a:pt x="1285676" y="0"/>
                    <a:pt x="1320923" y="35247"/>
                    <a:pt x="1320923" y="78725"/>
                  </a:cubicBezTo>
                  <a:lnTo>
                    <a:pt x="1320923" y="225405"/>
                  </a:lnTo>
                  <a:cubicBezTo>
                    <a:pt x="1320923" y="268884"/>
                    <a:pt x="1285676" y="304130"/>
                    <a:pt x="1242198" y="304130"/>
                  </a:cubicBezTo>
                  <a:lnTo>
                    <a:pt x="78725" y="304130"/>
                  </a:lnTo>
                  <a:cubicBezTo>
                    <a:pt x="35247" y="304130"/>
                    <a:pt x="0" y="268884"/>
                    <a:pt x="0" y="225405"/>
                  </a:cubicBezTo>
                  <a:lnTo>
                    <a:pt x="0" y="78725"/>
                  </a:lnTo>
                  <a:cubicBezTo>
                    <a:pt x="0" y="35247"/>
                    <a:pt x="35247" y="0"/>
                    <a:pt x="78725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46" name="TextBox 46"/>
            <p:cNvSpPr txBox="1"/>
            <p:nvPr/>
          </p:nvSpPr>
          <p:spPr>
            <a:xfrm>
              <a:off x="0" y="-57150"/>
              <a:ext cx="1320923" cy="3612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47" name="Group 47"/>
          <p:cNvGrpSpPr/>
          <p:nvPr/>
        </p:nvGrpSpPr>
        <p:grpSpPr>
          <a:xfrm rot="0">
            <a:off x="1658005" y="1190184"/>
            <a:ext cx="5015379" cy="1102176"/>
            <a:chOff x="0" y="0"/>
            <a:chExt cx="1320923" cy="290285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320923" cy="290285"/>
            </a:xfrm>
            <a:custGeom>
              <a:avLst/>
              <a:gdLst/>
              <a:ahLst/>
              <a:cxnLst/>
              <a:rect l="l" t="t" r="r" b="b"/>
              <a:pathLst>
                <a:path w="1320923" h="290285">
                  <a:moveTo>
                    <a:pt x="78725" y="0"/>
                  </a:moveTo>
                  <a:lnTo>
                    <a:pt x="1242198" y="0"/>
                  </a:lnTo>
                  <a:cubicBezTo>
                    <a:pt x="1285676" y="0"/>
                    <a:pt x="1320923" y="35247"/>
                    <a:pt x="1320923" y="78725"/>
                  </a:cubicBezTo>
                  <a:lnTo>
                    <a:pt x="1320923" y="211560"/>
                  </a:lnTo>
                  <a:cubicBezTo>
                    <a:pt x="1320923" y="255039"/>
                    <a:pt x="1285676" y="290285"/>
                    <a:pt x="1242198" y="290285"/>
                  </a:cubicBezTo>
                  <a:lnTo>
                    <a:pt x="78725" y="290285"/>
                  </a:lnTo>
                  <a:cubicBezTo>
                    <a:pt x="35247" y="290285"/>
                    <a:pt x="0" y="255039"/>
                    <a:pt x="0" y="211560"/>
                  </a:cubicBezTo>
                  <a:lnTo>
                    <a:pt x="0" y="78725"/>
                  </a:lnTo>
                  <a:cubicBezTo>
                    <a:pt x="0" y="35247"/>
                    <a:pt x="35247" y="0"/>
                    <a:pt x="78725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49" name="TextBox 49"/>
            <p:cNvSpPr txBox="1"/>
            <p:nvPr/>
          </p:nvSpPr>
          <p:spPr>
            <a:xfrm>
              <a:off x="0" y="-57150"/>
              <a:ext cx="1320923" cy="3474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1969882" y="1237442"/>
            <a:ext cx="4423420" cy="776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0"/>
              </a:lnSpc>
              <a:spcBef>
                <a:spcPct val="0"/>
              </a:spcBef>
            </a:pPr>
            <a:r>
              <a:rPr lang="en-US" sz="43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Pengurangan Vektor</a:t>
            </a:r>
            <a:endParaRPr lang="en-US" sz="430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CE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7710393" y="1181100"/>
            <a:ext cx="9548907" cy="1327638"/>
            <a:chOff x="0" y="0"/>
            <a:chExt cx="2514938" cy="3496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938" cy="349666"/>
            </a:xfrm>
            <a:custGeom>
              <a:avLst/>
              <a:gdLst/>
              <a:ahLst/>
              <a:cxnLst/>
              <a:rect l="l" t="t" r="r" b="b"/>
              <a:pathLst>
                <a:path w="2514938" h="349666">
                  <a:moveTo>
                    <a:pt x="41349" y="0"/>
                  </a:moveTo>
                  <a:lnTo>
                    <a:pt x="2473589" y="0"/>
                  </a:lnTo>
                  <a:cubicBezTo>
                    <a:pt x="2484556" y="0"/>
                    <a:pt x="2495073" y="4356"/>
                    <a:pt x="2502827" y="12111"/>
                  </a:cubicBezTo>
                  <a:cubicBezTo>
                    <a:pt x="2510582" y="19865"/>
                    <a:pt x="2514938" y="30383"/>
                    <a:pt x="2514938" y="41349"/>
                  </a:cubicBezTo>
                  <a:lnTo>
                    <a:pt x="2514938" y="308317"/>
                  </a:lnTo>
                  <a:cubicBezTo>
                    <a:pt x="2514938" y="319284"/>
                    <a:pt x="2510582" y="329801"/>
                    <a:pt x="2502827" y="337555"/>
                  </a:cubicBezTo>
                  <a:cubicBezTo>
                    <a:pt x="2495073" y="345310"/>
                    <a:pt x="2484556" y="349666"/>
                    <a:pt x="2473589" y="349666"/>
                  </a:cubicBezTo>
                  <a:lnTo>
                    <a:pt x="41349" y="349666"/>
                  </a:lnTo>
                  <a:cubicBezTo>
                    <a:pt x="30383" y="349666"/>
                    <a:pt x="19865" y="345310"/>
                    <a:pt x="12111" y="337555"/>
                  </a:cubicBezTo>
                  <a:cubicBezTo>
                    <a:pt x="4356" y="329801"/>
                    <a:pt x="0" y="319284"/>
                    <a:pt x="0" y="308317"/>
                  </a:cubicBezTo>
                  <a:lnTo>
                    <a:pt x="0" y="41349"/>
                  </a:lnTo>
                  <a:cubicBezTo>
                    <a:pt x="0" y="30383"/>
                    <a:pt x="4356" y="19865"/>
                    <a:pt x="12111" y="12111"/>
                  </a:cubicBezTo>
                  <a:cubicBezTo>
                    <a:pt x="19865" y="4356"/>
                    <a:pt x="30383" y="0"/>
                    <a:pt x="41349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514938" cy="406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7557993" y="1028700"/>
            <a:ext cx="9548907" cy="1327638"/>
            <a:chOff x="0" y="0"/>
            <a:chExt cx="2514938" cy="34966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4938" cy="349666"/>
            </a:xfrm>
            <a:custGeom>
              <a:avLst/>
              <a:gdLst/>
              <a:ahLst/>
              <a:cxnLst/>
              <a:rect l="l" t="t" r="r" b="b"/>
              <a:pathLst>
                <a:path w="2514938" h="349666">
                  <a:moveTo>
                    <a:pt x="41349" y="0"/>
                  </a:moveTo>
                  <a:lnTo>
                    <a:pt x="2473589" y="0"/>
                  </a:lnTo>
                  <a:cubicBezTo>
                    <a:pt x="2484556" y="0"/>
                    <a:pt x="2495073" y="4356"/>
                    <a:pt x="2502827" y="12111"/>
                  </a:cubicBezTo>
                  <a:cubicBezTo>
                    <a:pt x="2510582" y="19865"/>
                    <a:pt x="2514938" y="30383"/>
                    <a:pt x="2514938" y="41349"/>
                  </a:cubicBezTo>
                  <a:lnTo>
                    <a:pt x="2514938" y="308317"/>
                  </a:lnTo>
                  <a:cubicBezTo>
                    <a:pt x="2514938" y="319284"/>
                    <a:pt x="2510582" y="329801"/>
                    <a:pt x="2502827" y="337555"/>
                  </a:cubicBezTo>
                  <a:cubicBezTo>
                    <a:pt x="2495073" y="345310"/>
                    <a:pt x="2484556" y="349666"/>
                    <a:pt x="2473589" y="349666"/>
                  </a:cubicBezTo>
                  <a:lnTo>
                    <a:pt x="41349" y="349666"/>
                  </a:lnTo>
                  <a:cubicBezTo>
                    <a:pt x="30383" y="349666"/>
                    <a:pt x="19865" y="345310"/>
                    <a:pt x="12111" y="337555"/>
                  </a:cubicBezTo>
                  <a:cubicBezTo>
                    <a:pt x="4356" y="329801"/>
                    <a:pt x="0" y="319284"/>
                    <a:pt x="0" y="308317"/>
                  </a:cubicBezTo>
                  <a:lnTo>
                    <a:pt x="0" y="41349"/>
                  </a:lnTo>
                  <a:cubicBezTo>
                    <a:pt x="0" y="30383"/>
                    <a:pt x="4356" y="19865"/>
                    <a:pt x="12111" y="12111"/>
                  </a:cubicBezTo>
                  <a:cubicBezTo>
                    <a:pt x="19865" y="4356"/>
                    <a:pt x="30383" y="0"/>
                    <a:pt x="41349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514938" cy="406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 rot="0">
            <a:off x="8185903" y="3060933"/>
            <a:ext cx="9073397" cy="6197367"/>
            <a:chOff x="0" y="0"/>
            <a:chExt cx="2389701" cy="163222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389701" cy="1632228"/>
            </a:xfrm>
            <a:custGeom>
              <a:avLst/>
              <a:gdLst/>
              <a:ahLst/>
              <a:cxnLst/>
              <a:rect l="l" t="t" r="r" b="b"/>
              <a:pathLst>
                <a:path w="2389701" h="1632228">
                  <a:moveTo>
                    <a:pt x="43516" y="0"/>
                  </a:moveTo>
                  <a:lnTo>
                    <a:pt x="2346185" y="0"/>
                  </a:lnTo>
                  <a:cubicBezTo>
                    <a:pt x="2357727" y="0"/>
                    <a:pt x="2368795" y="4585"/>
                    <a:pt x="2376956" y="12746"/>
                  </a:cubicBezTo>
                  <a:cubicBezTo>
                    <a:pt x="2385117" y="20906"/>
                    <a:pt x="2389701" y="31975"/>
                    <a:pt x="2389701" y="43516"/>
                  </a:cubicBezTo>
                  <a:lnTo>
                    <a:pt x="2389701" y="1588713"/>
                  </a:lnTo>
                  <a:cubicBezTo>
                    <a:pt x="2389701" y="1600254"/>
                    <a:pt x="2385117" y="1611322"/>
                    <a:pt x="2376956" y="1619483"/>
                  </a:cubicBezTo>
                  <a:cubicBezTo>
                    <a:pt x="2368795" y="1627644"/>
                    <a:pt x="2357727" y="1632228"/>
                    <a:pt x="2346185" y="1632228"/>
                  </a:cubicBezTo>
                  <a:lnTo>
                    <a:pt x="43516" y="1632228"/>
                  </a:lnTo>
                  <a:cubicBezTo>
                    <a:pt x="31975" y="1632228"/>
                    <a:pt x="20906" y="1627644"/>
                    <a:pt x="12746" y="1619483"/>
                  </a:cubicBezTo>
                  <a:cubicBezTo>
                    <a:pt x="4585" y="1611322"/>
                    <a:pt x="0" y="1600254"/>
                    <a:pt x="0" y="1588713"/>
                  </a:cubicBezTo>
                  <a:lnTo>
                    <a:pt x="0" y="43516"/>
                  </a:lnTo>
                  <a:cubicBezTo>
                    <a:pt x="0" y="31975"/>
                    <a:pt x="4585" y="20906"/>
                    <a:pt x="12746" y="12746"/>
                  </a:cubicBezTo>
                  <a:cubicBezTo>
                    <a:pt x="20906" y="4585"/>
                    <a:pt x="31975" y="0"/>
                    <a:pt x="43516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389701" cy="16893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11" name="Group 11"/>
          <p:cNvGrpSpPr/>
          <p:nvPr/>
        </p:nvGrpSpPr>
        <p:grpSpPr>
          <a:xfrm rot="0">
            <a:off x="1313537" y="3060933"/>
            <a:ext cx="6244456" cy="3736147"/>
            <a:chOff x="0" y="0"/>
            <a:chExt cx="1644631" cy="98400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4630" cy="984006"/>
            </a:xfrm>
            <a:custGeom>
              <a:avLst/>
              <a:gdLst/>
              <a:ahLst/>
              <a:cxnLst/>
              <a:rect l="l" t="t" r="r" b="b"/>
              <a:pathLst>
                <a:path w="1644630" h="984006">
                  <a:moveTo>
                    <a:pt x="63230" y="0"/>
                  </a:moveTo>
                  <a:lnTo>
                    <a:pt x="1581400" y="0"/>
                  </a:lnTo>
                  <a:cubicBezTo>
                    <a:pt x="1616321" y="0"/>
                    <a:pt x="1644630" y="28309"/>
                    <a:pt x="1644630" y="63230"/>
                  </a:cubicBezTo>
                  <a:lnTo>
                    <a:pt x="1644630" y="920776"/>
                  </a:lnTo>
                  <a:cubicBezTo>
                    <a:pt x="1644630" y="937545"/>
                    <a:pt x="1637969" y="953628"/>
                    <a:pt x="1626111" y="965486"/>
                  </a:cubicBezTo>
                  <a:cubicBezTo>
                    <a:pt x="1614253" y="977344"/>
                    <a:pt x="1598170" y="984006"/>
                    <a:pt x="1581400" y="984006"/>
                  </a:cubicBezTo>
                  <a:lnTo>
                    <a:pt x="63230" y="984006"/>
                  </a:lnTo>
                  <a:cubicBezTo>
                    <a:pt x="28309" y="984006"/>
                    <a:pt x="0" y="955697"/>
                    <a:pt x="0" y="920776"/>
                  </a:cubicBezTo>
                  <a:lnTo>
                    <a:pt x="0" y="63230"/>
                  </a:lnTo>
                  <a:cubicBezTo>
                    <a:pt x="0" y="28309"/>
                    <a:pt x="28309" y="0"/>
                    <a:pt x="6323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1644631" cy="10411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14" name="Freeform 14"/>
          <p:cNvSpPr/>
          <p:nvPr/>
        </p:nvSpPr>
        <p:spPr>
          <a:xfrm rot="-5400000">
            <a:off x="10423283" y="2733010"/>
            <a:ext cx="4598636" cy="7918507"/>
          </a:xfrm>
          <a:custGeom>
            <a:avLst/>
            <a:gdLst/>
            <a:ahLst/>
            <a:cxnLst/>
            <a:rect l="l" t="t" r="r" b="b"/>
            <a:pathLst>
              <a:path w="4598636" h="7918507">
                <a:moveTo>
                  <a:pt x="0" y="0"/>
                </a:moveTo>
                <a:lnTo>
                  <a:pt x="4598636" y="0"/>
                </a:lnTo>
                <a:lnTo>
                  <a:pt x="4598636" y="7918507"/>
                </a:lnTo>
                <a:lnTo>
                  <a:pt x="0" y="7918507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8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106135" t="-3260" r="-5983" b="-77123"/>
            </a:stretch>
          </a:blipFill>
        </p:spPr>
      </p:sp>
      <p:sp>
        <p:nvSpPr>
          <p:cNvPr id="15" name="AutoShape 15"/>
          <p:cNvSpPr/>
          <p:nvPr/>
        </p:nvSpPr>
        <p:spPr>
          <a:xfrm>
            <a:off x="11097392" y="5309930"/>
            <a:ext cx="2611873" cy="1945048"/>
          </a:xfrm>
          <a:prstGeom prst="line">
            <a:avLst/>
          </a:prstGeom>
          <a:ln w="95250" cap="flat">
            <a:solidFill>
              <a:srgbClr val="424242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6" name="AutoShape 16"/>
          <p:cNvSpPr/>
          <p:nvPr/>
        </p:nvSpPr>
        <p:spPr>
          <a:xfrm flipV="1">
            <a:off x="12437762" y="7293104"/>
            <a:ext cx="1259632" cy="1323511"/>
          </a:xfrm>
          <a:prstGeom prst="line">
            <a:avLst/>
          </a:prstGeom>
          <a:ln w="95250" cap="flat">
            <a:solidFill>
              <a:srgbClr val="424242"/>
            </a:solidFill>
            <a:prstDash val="solid"/>
            <a:headEnd type="arrow" w="med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>
            <a:off x="11097392" y="5342826"/>
            <a:ext cx="1305936" cy="3273789"/>
          </a:xfrm>
          <a:prstGeom prst="line">
            <a:avLst/>
          </a:prstGeom>
          <a:ln w="95250" cap="flat">
            <a:solidFill>
              <a:srgbClr val="A66E38"/>
            </a:solidFill>
            <a:prstDash val="solid"/>
            <a:headEnd type="none" w="sm" len="sm"/>
            <a:tailEnd type="arrow" w="med" len="sm"/>
          </a:ln>
        </p:spPr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9148" y="4210146"/>
            <a:ext cx="2193599" cy="1055411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3342" y="4218611"/>
            <a:ext cx="2628013" cy="1327694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073" y="5457498"/>
            <a:ext cx="1227245" cy="1090884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2253" y="5777688"/>
            <a:ext cx="516752" cy="450502"/>
          </a:xfrm>
          <a:prstGeom prst="rect">
            <a:avLst/>
          </a:prstGeom>
        </p:spPr>
      </p:pic>
      <p:sp>
        <p:nvSpPr>
          <p:cNvPr id="22" name="Freeform 22"/>
          <p:cNvSpPr/>
          <p:nvPr/>
        </p:nvSpPr>
        <p:spPr>
          <a:xfrm flipH="1">
            <a:off x="1531096" y="7212021"/>
            <a:ext cx="5742110" cy="2046279"/>
          </a:xfrm>
          <a:custGeom>
            <a:avLst/>
            <a:gdLst/>
            <a:ahLst/>
            <a:cxnLst/>
            <a:rect l="l" t="t" r="r" b="b"/>
            <a:pathLst>
              <a:path w="5742110" h="2046279">
                <a:moveTo>
                  <a:pt x="5742110" y="0"/>
                </a:moveTo>
                <a:lnTo>
                  <a:pt x="0" y="0"/>
                </a:lnTo>
                <a:lnTo>
                  <a:pt x="0" y="2046279"/>
                </a:lnTo>
                <a:lnTo>
                  <a:pt x="5742110" y="2046279"/>
                </a:lnTo>
                <a:lnTo>
                  <a:pt x="574211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3" name="TextBox 23"/>
          <p:cNvSpPr txBox="1"/>
          <p:nvPr/>
        </p:nvSpPr>
        <p:spPr>
          <a:xfrm>
            <a:off x="8127412" y="1144197"/>
            <a:ext cx="8597888" cy="944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280"/>
              </a:lnSpc>
            </a:pPr>
            <a:r>
              <a:rPr lang="en-US" sz="5200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Operasi Pengurangan Vektor</a:t>
            </a:r>
            <a:endParaRPr lang="en-US" sz="5200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2403329" y="7392865"/>
            <a:ext cx="788073" cy="628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10"/>
              </a:lnSpc>
            </a:pPr>
            <a:r>
              <a:rPr lang="en-US" sz="3505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-</a:t>
            </a:r>
            <a:r>
              <a:rPr lang="en-US" sz="3505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a  </a:t>
            </a:r>
            <a:endParaRPr lang="en-US" sz="3505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2332447" y="5817212"/>
            <a:ext cx="788073" cy="628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10"/>
              </a:lnSpc>
            </a:pPr>
            <a:r>
              <a:rPr lang="en-US" sz="3505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v</a:t>
            </a:r>
            <a:endParaRPr lang="en-US" sz="3505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0218645" y="6626955"/>
            <a:ext cx="1433644" cy="628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10"/>
              </a:lnSpc>
            </a:pPr>
            <a:r>
              <a:rPr lang="en-US" sz="3505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v +(- a)</a:t>
            </a:r>
            <a:endParaRPr lang="en-US" sz="3505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grpSp>
        <p:nvGrpSpPr>
          <p:cNvPr id="27" name="Group 27"/>
          <p:cNvGrpSpPr/>
          <p:nvPr/>
        </p:nvGrpSpPr>
        <p:grpSpPr>
          <a:xfrm rot="0">
            <a:off x="10935467" y="3230083"/>
            <a:ext cx="4316398" cy="867719"/>
            <a:chOff x="0" y="0"/>
            <a:chExt cx="1136829" cy="228535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136829" cy="228535"/>
            </a:xfrm>
            <a:custGeom>
              <a:avLst/>
              <a:gdLst/>
              <a:ahLst/>
              <a:cxnLst/>
              <a:rect l="l" t="t" r="r" b="b"/>
              <a:pathLst>
                <a:path w="1136829" h="228535">
                  <a:moveTo>
                    <a:pt x="91474" y="0"/>
                  </a:moveTo>
                  <a:lnTo>
                    <a:pt x="1045355" y="0"/>
                  </a:lnTo>
                  <a:cubicBezTo>
                    <a:pt x="1095875" y="0"/>
                    <a:pt x="1136829" y="40954"/>
                    <a:pt x="1136829" y="91474"/>
                  </a:cubicBezTo>
                  <a:lnTo>
                    <a:pt x="1136829" y="137061"/>
                  </a:lnTo>
                  <a:cubicBezTo>
                    <a:pt x="1136829" y="187581"/>
                    <a:pt x="1095875" y="228535"/>
                    <a:pt x="1045355" y="228535"/>
                  </a:cubicBezTo>
                  <a:lnTo>
                    <a:pt x="91474" y="228535"/>
                  </a:lnTo>
                  <a:cubicBezTo>
                    <a:pt x="40954" y="228535"/>
                    <a:pt x="0" y="187581"/>
                    <a:pt x="0" y="137061"/>
                  </a:cubicBezTo>
                  <a:lnTo>
                    <a:pt x="0" y="91474"/>
                  </a:lnTo>
                  <a:cubicBezTo>
                    <a:pt x="0" y="40954"/>
                    <a:pt x="40954" y="0"/>
                    <a:pt x="91474" y="0"/>
                  </a:cubicBezTo>
                  <a:close/>
                </a:path>
              </a:pathLst>
            </a:custGeom>
            <a:solidFill>
              <a:srgbClr val="FFAD60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57150"/>
              <a:ext cx="1136829" cy="2856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1463146" y="3311835"/>
            <a:ext cx="3261040" cy="60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Secara Geometris</a:t>
            </a:r>
            <a:endParaRPr lang="en-US" sz="3400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  <p:grpSp>
        <p:nvGrpSpPr>
          <p:cNvPr id="31" name="Group 31"/>
          <p:cNvGrpSpPr/>
          <p:nvPr/>
        </p:nvGrpSpPr>
        <p:grpSpPr>
          <a:xfrm rot="0">
            <a:off x="2277566" y="3230083"/>
            <a:ext cx="4316398" cy="867719"/>
            <a:chOff x="0" y="0"/>
            <a:chExt cx="1136829" cy="228535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136829" cy="228535"/>
            </a:xfrm>
            <a:custGeom>
              <a:avLst/>
              <a:gdLst/>
              <a:ahLst/>
              <a:cxnLst/>
              <a:rect l="l" t="t" r="r" b="b"/>
              <a:pathLst>
                <a:path w="1136829" h="228535">
                  <a:moveTo>
                    <a:pt x="91474" y="0"/>
                  </a:moveTo>
                  <a:lnTo>
                    <a:pt x="1045355" y="0"/>
                  </a:lnTo>
                  <a:cubicBezTo>
                    <a:pt x="1095875" y="0"/>
                    <a:pt x="1136829" y="40954"/>
                    <a:pt x="1136829" y="91474"/>
                  </a:cubicBezTo>
                  <a:lnTo>
                    <a:pt x="1136829" y="137061"/>
                  </a:lnTo>
                  <a:cubicBezTo>
                    <a:pt x="1136829" y="187581"/>
                    <a:pt x="1095875" y="228535"/>
                    <a:pt x="1045355" y="228535"/>
                  </a:cubicBezTo>
                  <a:lnTo>
                    <a:pt x="91474" y="228535"/>
                  </a:lnTo>
                  <a:cubicBezTo>
                    <a:pt x="40954" y="228535"/>
                    <a:pt x="0" y="187581"/>
                    <a:pt x="0" y="137061"/>
                  </a:cubicBezTo>
                  <a:lnTo>
                    <a:pt x="0" y="91474"/>
                  </a:lnTo>
                  <a:cubicBezTo>
                    <a:pt x="0" y="40954"/>
                    <a:pt x="40954" y="0"/>
                    <a:pt x="91474" y="0"/>
                  </a:cubicBezTo>
                  <a:close/>
                </a:path>
              </a:pathLst>
            </a:custGeom>
            <a:solidFill>
              <a:srgbClr val="FFAD60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1136829" cy="2856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2720044" y="3311835"/>
            <a:ext cx="3431443" cy="60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Secara Komponen</a:t>
            </a:r>
            <a:endParaRPr lang="en-US" sz="3400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  <p:sp>
        <p:nvSpPr>
          <p:cNvPr id="35" name="AutoShape 35"/>
          <p:cNvSpPr/>
          <p:nvPr/>
        </p:nvSpPr>
        <p:spPr>
          <a:xfrm flipV="1">
            <a:off x="13731893" y="5954820"/>
            <a:ext cx="1259632" cy="1323511"/>
          </a:xfrm>
          <a:prstGeom prst="line">
            <a:avLst/>
          </a:prstGeom>
          <a:ln w="95250" cap="flat">
            <a:solidFill>
              <a:srgbClr val="424242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36" name="TextBox 36"/>
          <p:cNvSpPr txBox="1"/>
          <p:nvPr/>
        </p:nvSpPr>
        <p:spPr>
          <a:xfrm>
            <a:off x="13697395" y="6054841"/>
            <a:ext cx="788073" cy="628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10"/>
              </a:lnSpc>
            </a:pPr>
            <a:r>
              <a:rPr lang="en-US" sz="3505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a  </a:t>
            </a:r>
            <a:endParaRPr lang="en-US" sz="3505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37" name="Freeform 37"/>
          <p:cNvSpPr/>
          <p:nvPr/>
        </p:nvSpPr>
        <p:spPr>
          <a:xfrm rot="-10639723">
            <a:off x="-2288205" y="-3868566"/>
            <a:ext cx="6633811" cy="5721662"/>
          </a:xfrm>
          <a:custGeom>
            <a:avLst/>
            <a:gdLst/>
            <a:ahLst/>
            <a:cxnLst/>
            <a:rect l="l" t="t" r="r" b="b"/>
            <a:pathLst>
              <a:path w="6633811" h="5721662">
                <a:moveTo>
                  <a:pt x="0" y="0"/>
                </a:moveTo>
                <a:lnTo>
                  <a:pt x="6633810" y="0"/>
                </a:lnTo>
                <a:lnTo>
                  <a:pt x="6633810" y="5721662"/>
                </a:lnTo>
                <a:lnTo>
                  <a:pt x="0" y="572166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 rot="4621736">
            <a:off x="-730884" y="-1979494"/>
            <a:ext cx="3980134" cy="4114800"/>
          </a:xfrm>
          <a:custGeom>
            <a:avLst/>
            <a:gdLst/>
            <a:ahLst/>
            <a:cxnLst/>
            <a:rect l="l" t="t" r="r" b="b"/>
            <a:pathLst>
              <a:path w="3980134" h="4114800">
                <a:moveTo>
                  <a:pt x="0" y="0"/>
                </a:moveTo>
                <a:lnTo>
                  <a:pt x="3980134" y="0"/>
                </a:lnTo>
                <a:lnTo>
                  <a:pt x="39801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CE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2291099" y="3060933"/>
            <a:ext cx="8594349" cy="6197367"/>
            <a:chOff x="0" y="0"/>
            <a:chExt cx="2263532" cy="16322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63532" cy="1632228"/>
            </a:xfrm>
            <a:custGeom>
              <a:avLst/>
              <a:gdLst/>
              <a:ahLst/>
              <a:cxnLst/>
              <a:rect l="l" t="t" r="r" b="b"/>
              <a:pathLst>
                <a:path w="2263532" h="1632228">
                  <a:moveTo>
                    <a:pt x="45942" y="0"/>
                  </a:moveTo>
                  <a:lnTo>
                    <a:pt x="2217591" y="0"/>
                  </a:lnTo>
                  <a:cubicBezTo>
                    <a:pt x="2229775" y="0"/>
                    <a:pt x="2241460" y="4840"/>
                    <a:pt x="2250076" y="13456"/>
                  </a:cubicBezTo>
                  <a:cubicBezTo>
                    <a:pt x="2258692" y="22072"/>
                    <a:pt x="2263532" y="33757"/>
                    <a:pt x="2263532" y="45942"/>
                  </a:cubicBezTo>
                  <a:lnTo>
                    <a:pt x="2263532" y="1586287"/>
                  </a:lnTo>
                  <a:cubicBezTo>
                    <a:pt x="2263532" y="1598471"/>
                    <a:pt x="2258692" y="1610157"/>
                    <a:pt x="2250076" y="1618773"/>
                  </a:cubicBezTo>
                  <a:cubicBezTo>
                    <a:pt x="2241460" y="1627388"/>
                    <a:pt x="2229775" y="1632228"/>
                    <a:pt x="2217591" y="1632228"/>
                  </a:cubicBezTo>
                  <a:lnTo>
                    <a:pt x="45942" y="1632228"/>
                  </a:lnTo>
                  <a:cubicBezTo>
                    <a:pt x="33757" y="1632228"/>
                    <a:pt x="22072" y="1627388"/>
                    <a:pt x="13456" y="1618773"/>
                  </a:cubicBezTo>
                  <a:cubicBezTo>
                    <a:pt x="4840" y="1610157"/>
                    <a:pt x="0" y="1598471"/>
                    <a:pt x="0" y="1586287"/>
                  </a:cubicBezTo>
                  <a:lnTo>
                    <a:pt x="0" y="45942"/>
                  </a:lnTo>
                  <a:cubicBezTo>
                    <a:pt x="0" y="33757"/>
                    <a:pt x="4840" y="22072"/>
                    <a:pt x="13456" y="13456"/>
                  </a:cubicBezTo>
                  <a:cubicBezTo>
                    <a:pt x="22072" y="4840"/>
                    <a:pt x="33757" y="0"/>
                    <a:pt x="45942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263532" cy="16893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4430074" y="3171872"/>
            <a:ext cx="4316398" cy="867719"/>
            <a:chOff x="0" y="0"/>
            <a:chExt cx="1136829" cy="22853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36829" cy="228535"/>
            </a:xfrm>
            <a:custGeom>
              <a:avLst/>
              <a:gdLst/>
              <a:ahLst/>
              <a:cxnLst/>
              <a:rect l="l" t="t" r="r" b="b"/>
              <a:pathLst>
                <a:path w="1136829" h="228535">
                  <a:moveTo>
                    <a:pt x="91474" y="0"/>
                  </a:moveTo>
                  <a:lnTo>
                    <a:pt x="1045355" y="0"/>
                  </a:lnTo>
                  <a:cubicBezTo>
                    <a:pt x="1095875" y="0"/>
                    <a:pt x="1136829" y="40954"/>
                    <a:pt x="1136829" y="91474"/>
                  </a:cubicBezTo>
                  <a:lnTo>
                    <a:pt x="1136829" y="137061"/>
                  </a:lnTo>
                  <a:cubicBezTo>
                    <a:pt x="1136829" y="187581"/>
                    <a:pt x="1095875" y="228535"/>
                    <a:pt x="1045355" y="228535"/>
                  </a:cubicBezTo>
                  <a:lnTo>
                    <a:pt x="91474" y="228535"/>
                  </a:lnTo>
                  <a:cubicBezTo>
                    <a:pt x="40954" y="228535"/>
                    <a:pt x="0" y="187581"/>
                    <a:pt x="0" y="137061"/>
                  </a:cubicBezTo>
                  <a:lnTo>
                    <a:pt x="0" y="91474"/>
                  </a:lnTo>
                  <a:cubicBezTo>
                    <a:pt x="0" y="40954"/>
                    <a:pt x="40954" y="0"/>
                    <a:pt x="91474" y="0"/>
                  </a:cubicBezTo>
                  <a:close/>
                </a:path>
              </a:pathLst>
            </a:custGeom>
            <a:solidFill>
              <a:srgbClr val="FFAD6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136829" cy="2856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8" name="Freeform 8"/>
          <p:cNvSpPr/>
          <p:nvPr/>
        </p:nvSpPr>
        <p:spPr>
          <a:xfrm rot="-5400000">
            <a:off x="4279248" y="2970081"/>
            <a:ext cx="4618052" cy="7393433"/>
          </a:xfrm>
          <a:custGeom>
            <a:avLst/>
            <a:gdLst/>
            <a:ahLst/>
            <a:cxnLst/>
            <a:rect l="l" t="t" r="r" b="b"/>
            <a:pathLst>
              <a:path w="4618052" h="7393433">
                <a:moveTo>
                  <a:pt x="0" y="0"/>
                </a:moveTo>
                <a:lnTo>
                  <a:pt x="4618051" y="0"/>
                </a:lnTo>
                <a:lnTo>
                  <a:pt x="4618051" y="7393432"/>
                </a:lnTo>
                <a:lnTo>
                  <a:pt x="0" y="739343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8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105209" t="-2960" r="-5468" b="-89731"/>
            </a:stretch>
          </a:blipFill>
        </p:spPr>
      </p:sp>
      <p:grpSp>
        <p:nvGrpSpPr>
          <p:cNvPr id="9" name="Group 9"/>
          <p:cNvGrpSpPr/>
          <p:nvPr/>
        </p:nvGrpSpPr>
        <p:grpSpPr>
          <a:xfrm rot="0">
            <a:off x="11324641" y="3060933"/>
            <a:ext cx="4672259" cy="3656120"/>
            <a:chOff x="0" y="0"/>
            <a:chExt cx="1230554" cy="96292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30554" cy="962929"/>
            </a:xfrm>
            <a:custGeom>
              <a:avLst/>
              <a:gdLst/>
              <a:ahLst/>
              <a:cxnLst/>
              <a:rect l="l" t="t" r="r" b="b"/>
              <a:pathLst>
                <a:path w="1230554" h="962929">
                  <a:moveTo>
                    <a:pt x="84507" y="0"/>
                  </a:moveTo>
                  <a:lnTo>
                    <a:pt x="1146047" y="0"/>
                  </a:lnTo>
                  <a:cubicBezTo>
                    <a:pt x="1192719" y="0"/>
                    <a:pt x="1230554" y="37835"/>
                    <a:pt x="1230554" y="84507"/>
                  </a:cubicBezTo>
                  <a:lnTo>
                    <a:pt x="1230554" y="878422"/>
                  </a:lnTo>
                  <a:cubicBezTo>
                    <a:pt x="1230554" y="925094"/>
                    <a:pt x="1192719" y="962929"/>
                    <a:pt x="1146047" y="962929"/>
                  </a:cubicBezTo>
                  <a:lnTo>
                    <a:pt x="84507" y="962929"/>
                  </a:lnTo>
                  <a:cubicBezTo>
                    <a:pt x="62094" y="962929"/>
                    <a:pt x="40600" y="954025"/>
                    <a:pt x="24751" y="938177"/>
                  </a:cubicBezTo>
                  <a:cubicBezTo>
                    <a:pt x="8903" y="922329"/>
                    <a:pt x="0" y="900835"/>
                    <a:pt x="0" y="878422"/>
                  </a:cubicBezTo>
                  <a:lnTo>
                    <a:pt x="0" y="84507"/>
                  </a:lnTo>
                  <a:cubicBezTo>
                    <a:pt x="0" y="37835"/>
                    <a:pt x="37835" y="0"/>
                    <a:pt x="8450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1230554" cy="10200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7373" y="4109386"/>
            <a:ext cx="1215328" cy="977028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9179" y="4221716"/>
            <a:ext cx="1604898" cy="1215832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04948" y="5390272"/>
            <a:ext cx="1253359" cy="1114097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18989" y="5743969"/>
            <a:ext cx="482656" cy="420777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 flipH="1" flipV="1">
            <a:off x="6588274" y="6666797"/>
            <a:ext cx="1883957" cy="652153"/>
          </a:xfrm>
          <a:prstGeom prst="line">
            <a:avLst/>
          </a:prstGeom>
          <a:ln w="95250" cap="flat">
            <a:solidFill>
              <a:srgbClr val="424242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7" name="AutoShape 17"/>
          <p:cNvSpPr/>
          <p:nvPr/>
        </p:nvSpPr>
        <p:spPr>
          <a:xfrm flipH="1" flipV="1">
            <a:off x="4601698" y="6044315"/>
            <a:ext cx="1986575" cy="622482"/>
          </a:xfrm>
          <a:prstGeom prst="line">
            <a:avLst/>
          </a:prstGeom>
          <a:ln w="95250" cap="flat">
            <a:solidFill>
              <a:srgbClr val="424242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8" name="AutoShape 18"/>
          <p:cNvSpPr/>
          <p:nvPr/>
        </p:nvSpPr>
        <p:spPr>
          <a:xfrm flipH="1" flipV="1">
            <a:off x="4601698" y="6666797"/>
            <a:ext cx="3870532" cy="1307299"/>
          </a:xfrm>
          <a:prstGeom prst="line">
            <a:avLst/>
          </a:prstGeom>
          <a:ln w="95250" cap="flat">
            <a:solidFill>
              <a:srgbClr val="A66E38"/>
            </a:solidFill>
            <a:prstDash val="solid"/>
            <a:headEnd type="none" w="sm" len="sm"/>
            <a:tailEnd type="arrow" w="med" len="sm"/>
          </a:ln>
        </p:spPr>
      </p:sp>
      <p:grpSp>
        <p:nvGrpSpPr>
          <p:cNvPr id="19" name="Group 19"/>
          <p:cNvGrpSpPr/>
          <p:nvPr/>
        </p:nvGrpSpPr>
        <p:grpSpPr>
          <a:xfrm rot="0">
            <a:off x="4202842" y="1181100"/>
            <a:ext cx="9882316" cy="1327638"/>
            <a:chOff x="0" y="0"/>
            <a:chExt cx="2602750" cy="34966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602750" cy="349666"/>
            </a:xfrm>
            <a:custGeom>
              <a:avLst/>
              <a:gdLst/>
              <a:ahLst/>
              <a:cxnLst/>
              <a:rect l="l" t="t" r="r" b="b"/>
              <a:pathLst>
                <a:path w="2602750" h="349666">
                  <a:moveTo>
                    <a:pt x="39954" y="0"/>
                  </a:moveTo>
                  <a:lnTo>
                    <a:pt x="2562796" y="0"/>
                  </a:lnTo>
                  <a:cubicBezTo>
                    <a:pt x="2573392" y="0"/>
                    <a:pt x="2583555" y="4209"/>
                    <a:pt x="2591048" y="11702"/>
                  </a:cubicBezTo>
                  <a:cubicBezTo>
                    <a:pt x="2598540" y="19195"/>
                    <a:pt x="2602750" y="29358"/>
                    <a:pt x="2602750" y="39954"/>
                  </a:cubicBezTo>
                  <a:lnTo>
                    <a:pt x="2602750" y="309712"/>
                  </a:lnTo>
                  <a:cubicBezTo>
                    <a:pt x="2602750" y="320309"/>
                    <a:pt x="2598540" y="330471"/>
                    <a:pt x="2591048" y="337964"/>
                  </a:cubicBezTo>
                  <a:cubicBezTo>
                    <a:pt x="2583555" y="345457"/>
                    <a:pt x="2573392" y="349666"/>
                    <a:pt x="2562796" y="349666"/>
                  </a:cubicBezTo>
                  <a:lnTo>
                    <a:pt x="39954" y="349666"/>
                  </a:lnTo>
                  <a:cubicBezTo>
                    <a:pt x="29358" y="349666"/>
                    <a:pt x="19195" y="345457"/>
                    <a:pt x="11702" y="337964"/>
                  </a:cubicBezTo>
                  <a:cubicBezTo>
                    <a:pt x="4209" y="330471"/>
                    <a:pt x="0" y="320309"/>
                    <a:pt x="0" y="309712"/>
                  </a:cubicBezTo>
                  <a:lnTo>
                    <a:pt x="0" y="39954"/>
                  </a:lnTo>
                  <a:cubicBezTo>
                    <a:pt x="0" y="29358"/>
                    <a:pt x="4209" y="19195"/>
                    <a:pt x="11702" y="11702"/>
                  </a:cubicBezTo>
                  <a:cubicBezTo>
                    <a:pt x="19195" y="4209"/>
                    <a:pt x="29358" y="0"/>
                    <a:pt x="39954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2602750" cy="406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22" name="Group 22"/>
          <p:cNvGrpSpPr/>
          <p:nvPr/>
        </p:nvGrpSpPr>
        <p:grpSpPr>
          <a:xfrm rot="0">
            <a:off x="4050442" y="1028700"/>
            <a:ext cx="9882316" cy="1327638"/>
            <a:chOff x="0" y="0"/>
            <a:chExt cx="2602750" cy="34966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602750" cy="349666"/>
            </a:xfrm>
            <a:custGeom>
              <a:avLst/>
              <a:gdLst/>
              <a:ahLst/>
              <a:cxnLst/>
              <a:rect l="l" t="t" r="r" b="b"/>
              <a:pathLst>
                <a:path w="2602750" h="349666">
                  <a:moveTo>
                    <a:pt x="39954" y="0"/>
                  </a:moveTo>
                  <a:lnTo>
                    <a:pt x="2562796" y="0"/>
                  </a:lnTo>
                  <a:cubicBezTo>
                    <a:pt x="2573392" y="0"/>
                    <a:pt x="2583555" y="4209"/>
                    <a:pt x="2591048" y="11702"/>
                  </a:cubicBezTo>
                  <a:cubicBezTo>
                    <a:pt x="2598540" y="19195"/>
                    <a:pt x="2602750" y="29358"/>
                    <a:pt x="2602750" y="39954"/>
                  </a:cubicBezTo>
                  <a:lnTo>
                    <a:pt x="2602750" y="309712"/>
                  </a:lnTo>
                  <a:cubicBezTo>
                    <a:pt x="2602750" y="320309"/>
                    <a:pt x="2598540" y="330471"/>
                    <a:pt x="2591048" y="337964"/>
                  </a:cubicBezTo>
                  <a:cubicBezTo>
                    <a:pt x="2583555" y="345457"/>
                    <a:pt x="2573392" y="349666"/>
                    <a:pt x="2562796" y="349666"/>
                  </a:cubicBezTo>
                  <a:lnTo>
                    <a:pt x="39954" y="349666"/>
                  </a:lnTo>
                  <a:cubicBezTo>
                    <a:pt x="29358" y="349666"/>
                    <a:pt x="19195" y="345457"/>
                    <a:pt x="11702" y="337964"/>
                  </a:cubicBezTo>
                  <a:cubicBezTo>
                    <a:pt x="4209" y="330471"/>
                    <a:pt x="0" y="320309"/>
                    <a:pt x="0" y="309712"/>
                  </a:cubicBezTo>
                  <a:lnTo>
                    <a:pt x="0" y="39954"/>
                  </a:lnTo>
                  <a:cubicBezTo>
                    <a:pt x="0" y="29358"/>
                    <a:pt x="4209" y="19195"/>
                    <a:pt x="11702" y="11702"/>
                  </a:cubicBezTo>
                  <a:cubicBezTo>
                    <a:pt x="19195" y="4209"/>
                    <a:pt x="29358" y="0"/>
                    <a:pt x="39954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57150"/>
              <a:ext cx="2602750" cy="406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25" name="Freeform 25"/>
          <p:cNvSpPr/>
          <p:nvPr/>
        </p:nvSpPr>
        <p:spPr>
          <a:xfrm>
            <a:off x="11535849" y="7059071"/>
            <a:ext cx="4077288" cy="2201736"/>
          </a:xfrm>
          <a:custGeom>
            <a:avLst/>
            <a:gdLst/>
            <a:ahLst/>
            <a:cxnLst/>
            <a:rect l="l" t="t" r="r" b="b"/>
            <a:pathLst>
              <a:path w="4077288" h="2201736">
                <a:moveTo>
                  <a:pt x="0" y="0"/>
                </a:moveTo>
                <a:lnTo>
                  <a:pt x="4077288" y="0"/>
                </a:lnTo>
                <a:lnTo>
                  <a:pt x="4077288" y="2201736"/>
                </a:lnTo>
                <a:lnTo>
                  <a:pt x="0" y="220173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6" name="TextBox 26"/>
          <p:cNvSpPr txBox="1"/>
          <p:nvPr/>
        </p:nvSpPr>
        <p:spPr>
          <a:xfrm>
            <a:off x="4957754" y="3253624"/>
            <a:ext cx="3261040" cy="60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Secara Geometris</a:t>
            </a:r>
            <a:endParaRPr lang="en-US" sz="3400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7306397" y="6437875"/>
            <a:ext cx="786020" cy="626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5"/>
              </a:lnSpc>
            </a:pPr>
            <a:r>
              <a:rPr lang="en-US" sz="3495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u</a:t>
            </a:r>
            <a:endParaRPr lang="en-US" sz="3495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5366577" y="5773262"/>
            <a:ext cx="786020" cy="626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5"/>
              </a:lnSpc>
            </a:pPr>
            <a:r>
              <a:rPr lang="en-US" sz="3495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u</a:t>
            </a:r>
            <a:endParaRPr lang="en-US" sz="3495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5802253" y="7347435"/>
            <a:ext cx="786020" cy="626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5"/>
              </a:lnSpc>
            </a:pPr>
            <a:r>
              <a:rPr lang="en-US" sz="3495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2u</a:t>
            </a:r>
            <a:endParaRPr lang="en-US" sz="3495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4408707" y="1144197"/>
            <a:ext cx="9165786" cy="944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Operasi Perkalian  Skalar Vektor</a:t>
            </a:r>
            <a:endParaRPr lang="en-US" sz="5200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  <p:grpSp>
        <p:nvGrpSpPr>
          <p:cNvPr id="31" name="Group 31"/>
          <p:cNvGrpSpPr/>
          <p:nvPr/>
        </p:nvGrpSpPr>
        <p:grpSpPr>
          <a:xfrm rot="0">
            <a:off x="11502572" y="3171872"/>
            <a:ext cx="4316398" cy="867719"/>
            <a:chOff x="0" y="0"/>
            <a:chExt cx="1136829" cy="228535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136829" cy="228535"/>
            </a:xfrm>
            <a:custGeom>
              <a:avLst/>
              <a:gdLst/>
              <a:ahLst/>
              <a:cxnLst/>
              <a:rect l="l" t="t" r="r" b="b"/>
              <a:pathLst>
                <a:path w="1136829" h="228535">
                  <a:moveTo>
                    <a:pt x="91474" y="0"/>
                  </a:moveTo>
                  <a:lnTo>
                    <a:pt x="1045355" y="0"/>
                  </a:lnTo>
                  <a:cubicBezTo>
                    <a:pt x="1095875" y="0"/>
                    <a:pt x="1136829" y="40954"/>
                    <a:pt x="1136829" y="91474"/>
                  </a:cubicBezTo>
                  <a:lnTo>
                    <a:pt x="1136829" y="137061"/>
                  </a:lnTo>
                  <a:cubicBezTo>
                    <a:pt x="1136829" y="187581"/>
                    <a:pt x="1095875" y="228535"/>
                    <a:pt x="1045355" y="228535"/>
                  </a:cubicBezTo>
                  <a:lnTo>
                    <a:pt x="91474" y="228535"/>
                  </a:lnTo>
                  <a:cubicBezTo>
                    <a:pt x="40954" y="228535"/>
                    <a:pt x="0" y="187581"/>
                    <a:pt x="0" y="137061"/>
                  </a:cubicBezTo>
                  <a:lnTo>
                    <a:pt x="0" y="91474"/>
                  </a:lnTo>
                  <a:cubicBezTo>
                    <a:pt x="0" y="40954"/>
                    <a:pt x="40954" y="0"/>
                    <a:pt x="91474" y="0"/>
                  </a:cubicBezTo>
                  <a:close/>
                </a:path>
              </a:pathLst>
            </a:custGeom>
            <a:solidFill>
              <a:srgbClr val="FFAD60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1136829" cy="2856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1945050" y="3253624"/>
            <a:ext cx="3431443" cy="60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Secara Komponen</a:t>
            </a:r>
            <a:endParaRPr lang="en-US" sz="3400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  <p:sp>
        <p:nvSpPr>
          <p:cNvPr id="35" name="Freeform 35"/>
          <p:cNvSpPr/>
          <p:nvPr/>
        </p:nvSpPr>
        <p:spPr>
          <a:xfrm rot="-10800000">
            <a:off x="15379806" y="-936881"/>
            <a:ext cx="4054948" cy="4114800"/>
          </a:xfrm>
          <a:custGeom>
            <a:avLst/>
            <a:gdLst/>
            <a:ahLst/>
            <a:cxnLst/>
            <a:rect l="l" t="t" r="r" b="b"/>
            <a:pathLst>
              <a:path w="4054948" h="4114800">
                <a:moveTo>
                  <a:pt x="0" y="0"/>
                </a:moveTo>
                <a:lnTo>
                  <a:pt x="4054949" y="0"/>
                </a:lnTo>
                <a:lnTo>
                  <a:pt x="40549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6" name="Freeform 36"/>
          <p:cNvSpPr/>
          <p:nvPr/>
        </p:nvSpPr>
        <p:spPr>
          <a:xfrm rot="-10800000" flipH="1">
            <a:off x="-1299155" y="-936881"/>
            <a:ext cx="4054948" cy="4114800"/>
          </a:xfrm>
          <a:custGeom>
            <a:avLst/>
            <a:gdLst/>
            <a:ahLst/>
            <a:cxnLst/>
            <a:rect l="l" t="t" r="r" b="b"/>
            <a:pathLst>
              <a:path w="4054948" h="4114800">
                <a:moveTo>
                  <a:pt x="4054949" y="0"/>
                </a:moveTo>
                <a:lnTo>
                  <a:pt x="0" y="0"/>
                </a:lnTo>
                <a:lnTo>
                  <a:pt x="0" y="4114800"/>
                </a:lnTo>
                <a:lnTo>
                  <a:pt x="4054949" y="4114800"/>
                </a:lnTo>
                <a:lnTo>
                  <a:pt x="4054949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CE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214601" y="1634698"/>
            <a:ext cx="11859707" cy="4871989"/>
            <a:chOff x="0" y="0"/>
            <a:chExt cx="3469107" cy="14251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69106" cy="1425115"/>
            </a:xfrm>
            <a:custGeom>
              <a:avLst/>
              <a:gdLst/>
              <a:ahLst/>
              <a:cxnLst/>
              <a:rect l="l" t="t" r="r" b="b"/>
              <a:pathLst>
                <a:path w="3469106" h="1425115">
                  <a:moveTo>
                    <a:pt x="33292" y="0"/>
                  </a:moveTo>
                  <a:lnTo>
                    <a:pt x="3435814" y="0"/>
                  </a:lnTo>
                  <a:cubicBezTo>
                    <a:pt x="3454201" y="0"/>
                    <a:pt x="3469106" y="14906"/>
                    <a:pt x="3469106" y="33292"/>
                  </a:cubicBezTo>
                  <a:lnTo>
                    <a:pt x="3469106" y="1391823"/>
                  </a:lnTo>
                  <a:cubicBezTo>
                    <a:pt x="3469106" y="1410210"/>
                    <a:pt x="3454201" y="1425115"/>
                    <a:pt x="3435814" y="1425115"/>
                  </a:cubicBezTo>
                  <a:lnTo>
                    <a:pt x="33292" y="1425115"/>
                  </a:lnTo>
                  <a:cubicBezTo>
                    <a:pt x="14906" y="1425115"/>
                    <a:pt x="0" y="1410210"/>
                    <a:pt x="0" y="1391823"/>
                  </a:cubicBezTo>
                  <a:lnTo>
                    <a:pt x="0" y="33292"/>
                  </a:lnTo>
                  <a:cubicBezTo>
                    <a:pt x="0" y="14906"/>
                    <a:pt x="14906" y="0"/>
                    <a:pt x="33292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469107" cy="14822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2543939" y="172893"/>
            <a:ext cx="14011481" cy="1154745"/>
            <a:chOff x="0" y="0"/>
            <a:chExt cx="3690266" cy="30413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690267" cy="304130"/>
            </a:xfrm>
            <a:custGeom>
              <a:avLst/>
              <a:gdLst/>
              <a:ahLst/>
              <a:cxnLst/>
              <a:rect l="l" t="t" r="r" b="b"/>
              <a:pathLst>
                <a:path w="3690267" h="304130">
                  <a:moveTo>
                    <a:pt x="28180" y="0"/>
                  </a:moveTo>
                  <a:lnTo>
                    <a:pt x="3662087" y="0"/>
                  </a:lnTo>
                  <a:cubicBezTo>
                    <a:pt x="3677650" y="0"/>
                    <a:pt x="3690267" y="12616"/>
                    <a:pt x="3690267" y="28180"/>
                  </a:cubicBezTo>
                  <a:lnTo>
                    <a:pt x="3690267" y="275951"/>
                  </a:lnTo>
                  <a:cubicBezTo>
                    <a:pt x="3690267" y="291514"/>
                    <a:pt x="3677650" y="304130"/>
                    <a:pt x="3662087" y="304130"/>
                  </a:cubicBezTo>
                  <a:lnTo>
                    <a:pt x="28180" y="304130"/>
                  </a:lnTo>
                  <a:cubicBezTo>
                    <a:pt x="12616" y="304130"/>
                    <a:pt x="0" y="291514"/>
                    <a:pt x="0" y="275951"/>
                  </a:cubicBezTo>
                  <a:lnTo>
                    <a:pt x="0" y="28180"/>
                  </a:lnTo>
                  <a:cubicBezTo>
                    <a:pt x="0" y="12616"/>
                    <a:pt x="12616" y="0"/>
                    <a:pt x="28180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3690266" cy="3612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 rot="0">
            <a:off x="2644844" y="199178"/>
            <a:ext cx="13910575" cy="977703"/>
            <a:chOff x="0" y="0"/>
            <a:chExt cx="3663691" cy="25750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663691" cy="257502"/>
            </a:xfrm>
            <a:custGeom>
              <a:avLst/>
              <a:gdLst/>
              <a:ahLst/>
              <a:cxnLst/>
              <a:rect l="l" t="t" r="r" b="b"/>
              <a:pathLst>
                <a:path w="3663691" h="257502">
                  <a:moveTo>
                    <a:pt x="28384" y="0"/>
                  </a:moveTo>
                  <a:lnTo>
                    <a:pt x="3635307" y="0"/>
                  </a:lnTo>
                  <a:cubicBezTo>
                    <a:pt x="3642835" y="0"/>
                    <a:pt x="3650054" y="2990"/>
                    <a:pt x="3655377" y="8313"/>
                  </a:cubicBezTo>
                  <a:cubicBezTo>
                    <a:pt x="3660700" y="13637"/>
                    <a:pt x="3663691" y="20856"/>
                    <a:pt x="3663691" y="28384"/>
                  </a:cubicBezTo>
                  <a:lnTo>
                    <a:pt x="3663691" y="229118"/>
                  </a:lnTo>
                  <a:cubicBezTo>
                    <a:pt x="3663691" y="236646"/>
                    <a:pt x="3660700" y="243865"/>
                    <a:pt x="3655377" y="249189"/>
                  </a:cubicBezTo>
                  <a:cubicBezTo>
                    <a:pt x="3650054" y="254512"/>
                    <a:pt x="3642835" y="257502"/>
                    <a:pt x="3635307" y="257502"/>
                  </a:cubicBezTo>
                  <a:lnTo>
                    <a:pt x="28384" y="257502"/>
                  </a:lnTo>
                  <a:cubicBezTo>
                    <a:pt x="20856" y="257502"/>
                    <a:pt x="13637" y="254512"/>
                    <a:pt x="8313" y="249189"/>
                  </a:cubicBezTo>
                  <a:cubicBezTo>
                    <a:pt x="2990" y="243865"/>
                    <a:pt x="0" y="236646"/>
                    <a:pt x="0" y="229118"/>
                  </a:cubicBezTo>
                  <a:lnTo>
                    <a:pt x="0" y="28384"/>
                  </a:lnTo>
                  <a:cubicBezTo>
                    <a:pt x="0" y="20856"/>
                    <a:pt x="2990" y="13637"/>
                    <a:pt x="8313" y="8313"/>
                  </a:cubicBezTo>
                  <a:cubicBezTo>
                    <a:pt x="13637" y="2990"/>
                    <a:pt x="20856" y="0"/>
                    <a:pt x="28384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3663691" cy="3146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11" name="Freeform 11"/>
          <p:cNvSpPr/>
          <p:nvPr/>
        </p:nvSpPr>
        <p:spPr>
          <a:xfrm rot="-10800000">
            <a:off x="16969261" y="-714680"/>
            <a:ext cx="4054948" cy="4114800"/>
          </a:xfrm>
          <a:custGeom>
            <a:avLst/>
            <a:gdLst/>
            <a:ahLst/>
            <a:cxnLst/>
            <a:rect l="l" t="t" r="r" b="b"/>
            <a:pathLst>
              <a:path w="4054948" h="4114800">
                <a:moveTo>
                  <a:pt x="0" y="0"/>
                </a:moveTo>
                <a:lnTo>
                  <a:pt x="4054948" y="0"/>
                </a:lnTo>
                <a:lnTo>
                  <a:pt x="405494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 rot="-10800000" flipH="1">
            <a:off x="-1949783" y="-714680"/>
            <a:ext cx="4054948" cy="4114800"/>
          </a:xfrm>
          <a:custGeom>
            <a:avLst/>
            <a:gdLst/>
            <a:ahLst/>
            <a:cxnLst/>
            <a:rect l="l" t="t" r="r" b="b"/>
            <a:pathLst>
              <a:path w="4054948" h="4114800">
                <a:moveTo>
                  <a:pt x="4054949" y="0"/>
                </a:moveTo>
                <a:lnTo>
                  <a:pt x="0" y="0"/>
                </a:lnTo>
                <a:lnTo>
                  <a:pt x="0" y="4114800"/>
                </a:lnTo>
                <a:lnTo>
                  <a:pt x="4054949" y="4114800"/>
                </a:lnTo>
                <a:lnTo>
                  <a:pt x="4054949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13" name="Group 13"/>
          <p:cNvGrpSpPr/>
          <p:nvPr/>
        </p:nvGrpSpPr>
        <p:grpSpPr>
          <a:xfrm rot="0">
            <a:off x="1362680" y="1680439"/>
            <a:ext cx="11563549" cy="4741831"/>
            <a:chOff x="0" y="0"/>
            <a:chExt cx="3382477" cy="138704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382477" cy="1387042"/>
            </a:xfrm>
            <a:custGeom>
              <a:avLst/>
              <a:gdLst/>
              <a:ahLst/>
              <a:cxnLst/>
              <a:rect l="l" t="t" r="r" b="b"/>
              <a:pathLst>
                <a:path w="3382477" h="1387042">
                  <a:moveTo>
                    <a:pt x="34145" y="0"/>
                  </a:moveTo>
                  <a:lnTo>
                    <a:pt x="3348332" y="0"/>
                  </a:lnTo>
                  <a:cubicBezTo>
                    <a:pt x="3367189" y="0"/>
                    <a:pt x="3382477" y="15287"/>
                    <a:pt x="3382477" y="34145"/>
                  </a:cubicBezTo>
                  <a:lnTo>
                    <a:pt x="3382477" y="1352897"/>
                  </a:lnTo>
                  <a:cubicBezTo>
                    <a:pt x="3382477" y="1361953"/>
                    <a:pt x="3378879" y="1370638"/>
                    <a:pt x="3372476" y="1377042"/>
                  </a:cubicBezTo>
                  <a:cubicBezTo>
                    <a:pt x="3366072" y="1383445"/>
                    <a:pt x="3357388" y="1387042"/>
                    <a:pt x="3348332" y="1387042"/>
                  </a:cubicBezTo>
                  <a:lnTo>
                    <a:pt x="34145" y="1387042"/>
                  </a:lnTo>
                  <a:cubicBezTo>
                    <a:pt x="25089" y="1387042"/>
                    <a:pt x="16404" y="1383445"/>
                    <a:pt x="10001" y="1377042"/>
                  </a:cubicBezTo>
                  <a:cubicBezTo>
                    <a:pt x="3597" y="1370638"/>
                    <a:pt x="0" y="1361953"/>
                    <a:pt x="0" y="1352897"/>
                  </a:cubicBezTo>
                  <a:lnTo>
                    <a:pt x="0" y="34145"/>
                  </a:lnTo>
                  <a:cubicBezTo>
                    <a:pt x="0" y="25089"/>
                    <a:pt x="3597" y="16404"/>
                    <a:pt x="10001" y="10001"/>
                  </a:cubicBezTo>
                  <a:cubicBezTo>
                    <a:pt x="16404" y="3597"/>
                    <a:pt x="25089" y="0"/>
                    <a:pt x="34145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3382477" cy="1444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16" name="Group 16"/>
          <p:cNvGrpSpPr/>
          <p:nvPr/>
        </p:nvGrpSpPr>
        <p:grpSpPr>
          <a:xfrm rot="0">
            <a:off x="11763273" y="6678137"/>
            <a:ext cx="11672209" cy="1118789"/>
            <a:chOff x="0" y="0"/>
            <a:chExt cx="3074162" cy="29466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074162" cy="294660"/>
            </a:xfrm>
            <a:custGeom>
              <a:avLst/>
              <a:gdLst/>
              <a:ahLst/>
              <a:cxnLst/>
              <a:rect l="l" t="t" r="r" b="b"/>
              <a:pathLst>
                <a:path w="3074162" h="294660">
                  <a:moveTo>
                    <a:pt x="33827" y="0"/>
                  </a:moveTo>
                  <a:lnTo>
                    <a:pt x="3040335" y="0"/>
                  </a:lnTo>
                  <a:cubicBezTo>
                    <a:pt x="3049307" y="0"/>
                    <a:pt x="3057911" y="3564"/>
                    <a:pt x="3064254" y="9908"/>
                  </a:cubicBezTo>
                  <a:cubicBezTo>
                    <a:pt x="3070598" y="16252"/>
                    <a:pt x="3074162" y="24856"/>
                    <a:pt x="3074162" y="33827"/>
                  </a:cubicBezTo>
                  <a:lnTo>
                    <a:pt x="3074162" y="260833"/>
                  </a:lnTo>
                  <a:cubicBezTo>
                    <a:pt x="3074162" y="279515"/>
                    <a:pt x="3059017" y="294660"/>
                    <a:pt x="3040335" y="294660"/>
                  </a:cubicBezTo>
                  <a:lnTo>
                    <a:pt x="33827" y="294660"/>
                  </a:lnTo>
                  <a:cubicBezTo>
                    <a:pt x="24856" y="294660"/>
                    <a:pt x="16252" y="291096"/>
                    <a:pt x="9908" y="284753"/>
                  </a:cubicBezTo>
                  <a:cubicBezTo>
                    <a:pt x="3564" y="278409"/>
                    <a:pt x="0" y="269805"/>
                    <a:pt x="0" y="260833"/>
                  </a:cubicBezTo>
                  <a:lnTo>
                    <a:pt x="0" y="33827"/>
                  </a:lnTo>
                  <a:cubicBezTo>
                    <a:pt x="0" y="24856"/>
                    <a:pt x="3564" y="16252"/>
                    <a:pt x="9908" y="9908"/>
                  </a:cubicBezTo>
                  <a:cubicBezTo>
                    <a:pt x="16252" y="3564"/>
                    <a:pt x="24856" y="0"/>
                    <a:pt x="33827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3074162" cy="3518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19" name="Group 19"/>
          <p:cNvGrpSpPr/>
          <p:nvPr/>
        </p:nvGrpSpPr>
        <p:grpSpPr>
          <a:xfrm rot="0">
            <a:off x="11870660" y="6724370"/>
            <a:ext cx="11457435" cy="1032616"/>
            <a:chOff x="0" y="0"/>
            <a:chExt cx="3017596" cy="27196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017596" cy="271965"/>
            </a:xfrm>
            <a:custGeom>
              <a:avLst/>
              <a:gdLst/>
              <a:ahLst/>
              <a:cxnLst/>
              <a:rect l="l" t="t" r="r" b="b"/>
              <a:pathLst>
                <a:path w="3017596" h="271965">
                  <a:moveTo>
                    <a:pt x="34461" y="0"/>
                  </a:moveTo>
                  <a:lnTo>
                    <a:pt x="2983135" y="0"/>
                  </a:lnTo>
                  <a:cubicBezTo>
                    <a:pt x="3002167" y="0"/>
                    <a:pt x="3017596" y="15429"/>
                    <a:pt x="3017596" y="34461"/>
                  </a:cubicBezTo>
                  <a:lnTo>
                    <a:pt x="3017596" y="237503"/>
                  </a:lnTo>
                  <a:cubicBezTo>
                    <a:pt x="3017596" y="256536"/>
                    <a:pt x="3002167" y="271965"/>
                    <a:pt x="2983135" y="271965"/>
                  </a:cubicBezTo>
                  <a:lnTo>
                    <a:pt x="34461" y="271965"/>
                  </a:lnTo>
                  <a:cubicBezTo>
                    <a:pt x="15429" y="271965"/>
                    <a:pt x="0" y="256536"/>
                    <a:pt x="0" y="237503"/>
                  </a:cubicBezTo>
                  <a:lnTo>
                    <a:pt x="0" y="34461"/>
                  </a:lnTo>
                  <a:cubicBezTo>
                    <a:pt x="0" y="15429"/>
                    <a:pt x="15429" y="0"/>
                    <a:pt x="34461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3017596" cy="3291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22" name="Group 22"/>
          <p:cNvGrpSpPr/>
          <p:nvPr/>
        </p:nvGrpSpPr>
        <p:grpSpPr>
          <a:xfrm rot="0">
            <a:off x="11763273" y="8565044"/>
            <a:ext cx="11672209" cy="1508355"/>
            <a:chOff x="0" y="0"/>
            <a:chExt cx="3074162" cy="39726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074162" cy="397262"/>
            </a:xfrm>
            <a:custGeom>
              <a:avLst/>
              <a:gdLst/>
              <a:ahLst/>
              <a:cxnLst/>
              <a:rect l="l" t="t" r="r" b="b"/>
              <a:pathLst>
                <a:path w="3074162" h="397262">
                  <a:moveTo>
                    <a:pt x="33827" y="0"/>
                  </a:moveTo>
                  <a:lnTo>
                    <a:pt x="3040335" y="0"/>
                  </a:lnTo>
                  <a:cubicBezTo>
                    <a:pt x="3049307" y="0"/>
                    <a:pt x="3057911" y="3564"/>
                    <a:pt x="3064254" y="9908"/>
                  </a:cubicBezTo>
                  <a:cubicBezTo>
                    <a:pt x="3070598" y="16252"/>
                    <a:pt x="3074162" y="24856"/>
                    <a:pt x="3074162" y="33827"/>
                  </a:cubicBezTo>
                  <a:lnTo>
                    <a:pt x="3074162" y="363435"/>
                  </a:lnTo>
                  <a:cubicBezTo>
                    <a:pt x="3074162" y="372407"/>
                    <a:pt x="3070598" y="381011"/>
                    <a:pt x="3064254" y="387355"/>
                  </a:cubicBezTo>
                  <a:cubicBezTo>
                    <a:pt x="3057911" y="393698"/>
                    <a:pt x="3049307" y="397262"/>
                    <a:pt x="3040335" y="397262"/>
                  </a:cubicBezTo>
                  <a:lnTo>
                    <a:pt x="33827" y="397262"/>
                  </a:lnTo>
                  <a:cubicBezTo>
                    <a:pt x="15145" y="397262"/>
                    <a:pt x="0" y="382117"/>
                    <a:pt x="0" y="363435"/>
                  </a:cubicBezTo>
                  <a:lnTo>
                    <a:pt x="0" y="33827"/>
                  </a:lnTo>
                  <a:cubicBezTo>
                    <a:pt x="0" y="24856"/>
                    <a:pt x="3564" y="16252"/>
                    <a:pt x="9908" y="9908"/>
                  </a:cubicBezTo>
                  <a:cubicBezTo>
                    <a:pt x="16252" y="3564"/>
                    <a:pt x="24856" y="0"/>
                    <a:pt x="33827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57150"/>
              <a:ext cx="3074162" cy="4544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25" name="Group 25"/>
          <p:cNvGrpSpPr/>
          <p:nvPr/>
        </p:nvGrpSpPr>
        <p:grpSpPr>
          <a:xfrm rot="0">
            <a:off x="11893666" y="8577976"/>
            <a:ext cx="9027770" cy="1495424"/>
            <a:chOff x="0" y="0"/>
            <a:chExt cx="2377684" cy="39385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377684" cy="393856"/>
            </a:xfrm>
            <a:custGeom>
              <a:avLst/>
              <a:gdLst/>
              <a:ahLst/>
              <a:cxnLst/>
              <a:rect l="l" t="t" r="r" b="b"/>
              <a:pathLst>
                <a:path w="2377684" h="393856">
                  <a:moveTo>
                    <a:pt x="43736" y="0"/>
                  </a:moveTo>
                  <a:lnTo>
                    <a:pt x="2333948" y="0"/>
                  </a:lnTo>
                  <a:cubicBezTo>
                    <a:pt x="2358103" y="0"/>
                    <a:pt x="2377684" y="19581"/>
                    <a:pt x="2377684" y="43736"/>
                  </a:cubicBezTo>
                  <a:lnTo>
                    <a:pt x="2377684" y="350121"/>
                  </a:lnTo>
                  <a:cubicBezTo>
                    <a:pt x="2377684" y="361720"/>
                    <a:pt x="2373076" y="372844"/>
                    <a:pt x="2364874" y="381046"/>
                  </a:cubicBezTo>
                  <a:cubicBezTo>
                    <a:pt x="2356672" y="389249"/>
                    <a:pt x="2345548" y="393856"/>
                    <a:pt x="2333948" y="393856"/>
                  </a:cubicBezTo>
                  <a:lnTo>
                    <a:pt x="43736" y="393856"/>
                  </a:lnTo>
                  <a:cubicBezTo>
                    <a:pt x="19581" y="393856"/>
                    <a:pt x="0" y="374275"/>
                    <a:pt x="0" y="350121"/>
                  </a:cubicBezTo>
                  <a:lnTo>
                    <a:pt x="0" y="43736"/>
                  </a:lnTo>
                  <a:cubicBezTo>
                    <a:pt x="0" y="32136"/>
                    <a:pt x="4608" y="21012"/>
                    <a:pt x="12810" y="12810"/>
                  </a:cubicBezTo>
                  <a:cubicBezTo>
                    <a:pt x="21012" y="4608"/>
                    <a:pt x="32136" y="0"/>
                    <a:pt x="43736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57150"/>
              <a:ext cx="2377684" cy="4510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28" name="Freeform 28"/>
          <p:cNvSpPr/>
          <p:nvPr/>
        </p:nvSpPr>
        <p:spPr>
          <a:xfrm>
            <a:off x="2407596" y="1821709"/>
            <a:ext cx="10090536" cy="3557561"/>
          </a:xfrm>
          <a:custGeom>
            <a:avLst/>
            <a:gdLst/>
            <a:ahLst/>
            <a:cxnLst/>
            <a:rect l="l" t="t" r="r" b="b"/>
            <a:pathLst>
              <a:path w="10090536" h="3557561">
                <a:moveTo>
                  <a:pt x="0" y="0"/>
                </a:moveTo>
                <a:lnTo>
                  <a:pt x="10090536" y="0"/>
                </a:lnTo>
                <a:lnTo>
                  <a:pt x="10090536" y="3557560"/>
                </a:lnTo>
                <a:lnTo>
                  <a:pt x="0" y="35575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3819808" y="2626100"/>
            <a:ext cx="2735612" cy="2517400"/>
          </a:xfrm>
          <a:custGeom>
            <a:avLst/>
            <a:gdLst/>
            <a:ahLst/>
            <a:cxnLst/>
            <a:rect l="l" t="t" r="r" b="b"/>
            <a:pathLst>
              <a:path w="2735612" h="2517400">
                <a:moveTo>
                  <a:pt x="0" y="0"/>
                </a:moveTo>
                <a:lnTo>
                  <a:pt x="2735611" y="0"/>
                </a:lnTo>
                <a:lnTo>
                  <a:pt x="2735611" y="2517400"/>
                </a:lnTo>
                <a:lnTo>
                  <a:pt x="0" y="2517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999" b="-22541"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2802554" y="5550719"/>
            <a:ext cx="3368291" cy="690713"/>
          </a:xfrm>
          <a:custGeom>
            <a:avLst/>
            <a:gdLst/>
            <a:ahLst/>
            <a:cxnLst/>
            <a:rect l="l" t="t" r="r" b="b"/>
            <a:pathLst>
              <a:path w="3368291" h="690713">
                <a:moveTo>
                  <a:pt x="0" y="0"/>
                </a:moveTo>
                <a:lnTo>
                  <a:pt x="3368291" y="0"/>
                </a:lnTo>
                <a:lnTo>
                  <a:pt x="3368291" y="690713"/>
                </a:lnTo>
                <a:lnTo>
                  <a:pt x="0" y="6907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8219074" y="5550719"/>
            <a:ext cx="3674592" cy="690713"/>
          </a:xfrm>
          <a:custGeom>
            <a:avLst/>
            <a:gdLst/>
            <a:ahLst/>
            <a:cxnLst/>
            <a:rect l="l" t="t" r="r" b="b"/>
            <a:pathLst>
              <a:path w="3674592" h="690713">
                <a:moveTo>
                  <a:pt x="0" y="0"/>
                </a:moveTo>
                <a:lnTo>
                  <a:pt x="3674592" y="0"/>
                </a:lnTo>
                <a:lnTo>
                  <a:pt x="3674592" y="690713"/>
                </a:lnTo>
                <a:lnTo>
                  <a:pt x="0" y="69071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294442" y="6678137"/>
            <a:ext cx="10688734" cy="3130161"/>
          </a:xfrm>
          <a:custGeom>
            <a:avLst/>
            <a:gdLst/>
            <a:ahLst/>
            <a:cxnLst/>
            <a:rect l="l" t="t" r="r" b="b"/>
            <a:pathLst>
              <a:path w="10688734" h="3130161">
                <a:moveTo>
                  <a:pt x="0" y="0"/>
                </a:moveTo>
                <a:lnTo>
                  <a:pt x="10688733" y="0"/>
                </a:lnTo>
                <a:lnTo>
                  <a:pt x="10688733" y="3130162"/>
                </a:lnTo>
                <a:lnTo>
                  <a:pt x="0" y="313016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b="-12686"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5025185" y="8565044"/>
            <a:ext cx="4726448" cy="1367105"/>
          </a:xfrm>
          <a:custGeom>
            <a:avLst/>
            <a:gdLst/>
            <a:ahLst/>
            <a:cxnLst/>
            <a:rect l="l" t="t" r="r" b="b"/>
            <a:pathLst>
              <a:path w="4726448" h="1367105">
                <a:moveTo>
                  <a:pt x="0" y="0"/>
                </a:moveTo>
                <a:lnTo>
                  <a:pt x="4726448" y="0"/>
                </a:lnTo>
                <a:lnTo>
                  <a:pt x="4726448" y="1367106"/>
                </a:lnTo>
                <a:lnTo>
                  <a:pt x="0" y="13671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60774"/>
            </a:stretch>
          </a:blipFill>
        </p:spPr>
      </p:sp>
      <p:sp>
        <p:nvSpPr>
          <p:cNvPr id="34" name="TextBox 34"/>
          <p:cNvSpPr txBox="1"/>
          <p:nvPr/>
        </p:nvSpPr>
        <p:spPr>
          <a:xfrm>
            <a:off x="2543939" y="342571"/>
            <a:ext cx="14234822" cy="701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PENJUMLAHAN VEKTOR DENGAN METODE ANALISIS (KOMPONEN)</a:t>
            </a:r>
            <a:endParaRPr lang="en-US" sz="3900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  <p:sp>
        <p:nvSpPr>
          <p:cNvPr id="35" name="Freeform 35"/>
          <p:cNvSpPr/>
          <p:nvPr/>
        </p:nvSpPr>
        <p:spPr>
          <a:xfrm>
            <a:off x="15025185" y="6897461"/>
            <a:ext cx="3100387" cy="680141"/>
          </a:xfrm>
          <a:custGeom>
            <a:avLst/>
            <a:gdLst/>
            <a:ahLst/>
            <a:cxnLst/>
            <a:rect l="l" t="t" r="r" b="b"/>
            <a:pathLst>
              <a:path w="3100387" h="680141">
                <a:moveTo>
                  <a:pt x="0" y="0"/>
                </a:moveTo>
                <a:lnTo>
                  <a:pt x="3100387" y="0"/>
                </a:lnTo>
                <a:lnTo>
                  <a:pt x="3100387" y="680141"/>
                </a:lnTo>
                <a:lnTo>
                  <a:pt x="0" y="68014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4761" b="-164474"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12271535" y="8835493"/>
            <a:ext cx="2429495" cy="608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Arah vektor : </a:t>
            </a:r>
            <a:endParaRPr lang="en-US" sz="3400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11969166" y="6802923"/>
            <a:ext cx="3034233" cy="608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 Panjang vektor :</a:t>
            </a:r>
            <a:endParaRPr lang="en-US" sz="3400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CE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06337" y="2897142"/>
            <a:ext cx="6277472" cy="6277472"/>
          </a:xfrm>
          <a:custGeom>
            <a:avLst/>
            <a:gdLst/>
            <a:ahLst/>
            <a:cxnLst/>
            <a:rect l="l" t="t" r="r" b="b"/>
            <a:pathLst>
              <a:path w="6277472" h="6277472">
                <a:moveTo>
                  <a:pt x="0" y="0"/>
                </a:moveTo>
                <a:lnTo>
                  <a:pt x="6277472" y="0"/>
                </a:lnTo>
                <a:lnTo>
                  <a:pt x="6277472" y="6277472"/>
                </a:lnTo>
                <a:lnTo>
                  <a:pt x="0" y="627747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7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0">
            <a:off x="1758737" y="1181100"/>
            <a:ext cx="9548907" cy="1327638"/>
            <a:chOff x="0" y="0"/>
            <a:chExt cx="2514938" cy="34966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938" cy="349666"/>
            </a:xfrm>
            <a:custGeom>
              <a:avLst/>
              <a:gdLst/>
              <a:ahLst/>
              <a:cxnLst/>
              <a:rect l="l" t="t" r="r" b="b"/>
              <a:pathLst>
                <a:path w="2514938" h="349666">
                  <a:moveTo>
                    <a:pt x="41349" y="0"/>
                  </a:moveTo>
                  <a:lnTo>
                    <a:pt x="2473589" y="0"/>
                  </a:lnTo>
                  <a:cubicBezTo>
                    <a:pt x="2484556" y="0"/>
                    <a:pt x="2495073" y="4356"/>
                    <a:pt x="2502827" y="12111"/>
                  </a:cubicBezTo>
                  <a:cubicBezTo>
                    <a:pt x="2510582" y="19865"/>
                    <a:pt x="2514938" y="30383"/>
                    <a:pt x="2514938" y="41349"/>
                  </a:cubicBezTo>
                  <a:lnTo>
                    <a:pt x="2514938" y="308317"/>
                  </a:lnTo>
                  <a:cubicBezTo>
                    <a:pt x="2514938" y="319284"/>
                    <a:pt x="2510582" y="329801"/>
                    <a:pt x="2502827" y="337555"/>
                  </a:cubicBezTo>
                  <a:cubicBezTo>
                    <a:pt x="2495073" y="345310"/>
                    <a:pt x="2484556" y="349666"/>
                    <a:pt x="2473589" y="349666"/>
                  </a:cubicBezTo>
                  <a:lnTo>
                    <a:pt x="41349" y="349666"/>
                  </a:lnTo>
                  <a:cubicBezTo>
                    <a:pt x="30383" y="349666"/>
                    <a:pt x="19865" y="345310"/>
                    <a:pt x="12111" y="337555"/>
                  </a:cubicBezTo>
                  <a:cubicBezTo>
                    <a:pt x="4356" y="329801"/>
                    <a:pt x="0" y="319284"/>
                    <a:pt x="0" y="308317"/>
                  </a:cubicBezTo>
                  <a:lnTo>
                    <a:pt x="0" y="41349"/>
                  </a:lnTo>
                  <a:cubicBezTo>
                    <a:pt x="0" y="30383"/>
                    <a:pt x="4356" y="19865"/>
                    <a:pt x="12111" y="12111"/>
                  </a:cubicBezTo>
                  <a:cubicBezTo>
                    <a:pt x="19865" y="4356"/>
                    <a:pt x="30383" y="0"/>
                    <a:pt x="41349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2514938" cy="406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6" name="Group 6"/>
          <p:cNvGrpSpPr/>
          <p:nvPr/>
        </p:nvGrpSpPr>
        <p:grpSpPr>
          <a:xfrm rot="0">
            <a:off x="1606337" y="1028700"/>
            <a:ext cx="9548907" cy="1327638"/>
            <a:chOff x="0" y="0"/>
            <a:chExt cx="2514938" cy="34966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14938" cy="349666"/>
            </a:xfrm>
            <a:custGeom>
              <a:avLst/>
              <a:gdLst/>
              <a:ahLst/>
              <a:cxnLst/>
              <a:rect l="l" t="t" r="r" b="b"/>
              <a:pathLst>
                <a:path w="2514938" h="349666">
                  <a:moveTo>
                    <a:pt x="41349" y="0"/>
                  </a:moveTo>
                  <a:lnTo>
                    <a:pt x="2473589" y="0"/>
                  </a:lnTo>
                  <a:cubicBezTo>
                    <a:pt x="2484556" y="0"/>
                    <a:pt x="2495073" y="4356"/>
                    <a:pt x="2502827" y="12111"/>
                  </a:cubicBezTo>
                  <a:cubicBezTo>
                    <a:pt x="2510582" y="19865"/>
                    <a:pt x="2514938" y="30383"/>
                    <a:pt x="2514938" y="41349"/>
                  </a:cubicBezTo>
                  <a:lnTo>
                    <a:pt x="2514938" y="308317"/>
                  </a:lnTo>
                  <a:cubicBezTo>
                    <a:pt x="2514938" y="319284"/>
                    <a:pt x="2510582" y="329801"/>
                    <a:pt x="2502827" y="337555"/>
                  </a:cubicBezTo>
                  <a:cubicBezTo>
                    <a:pt x="2495073" y="345310"/>
                    <a:pt x="2484556" y="349666"/>
                    <a:pt x="2473589" y="349666"/>
                  </a:cubicBezTo>
                  <a:lnTo>
                    <a:pt x="41349" y="349666"/>
                  </a:lnTo>
                  <a:cubicBezTo>
                    <a:pt x="30383" y="349666"/>
                    <a:pt x="19865" y="345310"/>
                    <a:pt x="12111" y="337555"/>
                  </a:cubicBezTo>
                  <a:cubicBezTo>
                    <a:pt x="4356" y="329801"/>
                    <a:pt x="0" y="319284"/>
                    <a:pt x="0" y="308317"/>
                  </a:cubicBezTo>
                  <a:lnTo>
                    <a:pt x="0" y="41349"/>
                  </a:lnTo>
                  <a:cubicBezTo>
                    <a:pt x="0" y="30383"/>
                    <a:pt x="4356" y="19865"/>
                    <a:pt x="12111" y="12111"/>
                  </a:cubicBezTo>
                  <a:cubicBezTo>
                    <a:pt x="19865" y="4356"/>
                    <a:pt x="30383" y="0"/>
                    <a:pt x="41349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2514938" cy="406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9" name="Group 9"/>
          <p:cNvGrpSpPr/>
          <p:nvPr/>
        </p:nvGrpSpPr>
        <p:grpSpPr>
          <a:xfrm rot="0">
            <a:off x="8616737" y="2897142"/>
            <a:ext cx="8064926" cy="4082562"/>
            <a:chOff x="0" y="0"/>
            <a:chExt cx="2124096" cy="10752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24096" cy="1075243"/>
            </a:xfrm>
            <a:custGeom>
              <a:avLst/>
              <a:gdLst/>
              <a:ahLst/>
              <a:cxnLst/>
              <a:rect l="l" t="t" r="r" b="b"/>
              <a:pathLst>
                <a:path w="2124096" h="1075243">
                  <a:moveTo>
                    <a:pt x="48957" y="0"/>
                  </a:moveTo>
                  <a:lnTo>
                    <a:pt x="2075138" y="0"/>
                  </a:lnTo>
                  <a:cubicBezTo>
                    <a:pt x="2102177" y="0"/>
                    <a:pt x="2124096" y="21919"/>
                    <a:pt x="2124096" y="48957"/>
                  </a:cubicBezTo>
                  <a:lnTo>
                    <a:pt x="2124096" y="1026285"/>
                  </a:lnTo>
                  <a:cubicBezTo>
                    <a:pt x="2124096" y="1053323"/>
                    <a:pt x="2102177" y="1075243"/>
                    <a:pt x="2075138" y="1075243"/>
                  </a:cubicBezTo>
                  <a:lnTo>
                    <a:pt x="48957" y="1075243"/>
                  </a:lnTo>
                  <a:cubicBezTo>
                    <a:pt x="21919" y="1075243"/>
                    <a:pt x="0" y="1053323"/>
                    <a:pt x="0" y="1026285"/>
                  </a:cubicBezTo>
                  <a:lnTo>
                    <a:pt x="0" y="48957"/>
                  </a:lnTo>
                  <a:cubicBezTo>
                    <a:pt x="0" y="21919"/>
                    <a:pt x="21919" y="0"/>
                    <a:pt x="48957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2124096" cy="11323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12" name="AutoShape 12"/>
          <p:cNvSpPr/>
          <p:nvPr/>
        </p:nvSpPr>
        <p:spPr>
          <a:xfrm flipV="1">
            <a:off x="2587991" y="4315095"/>
            <a:ext cx="3866520" cy="2975990"/>
          </a:xfrm>
          <a:prstGeom prst="line">
            <a:avLst/>
          </a:prstGeom>
          <a:ln w="104775" cap="flat">
            <a:solidFill>
              <a:srgbClr val="424242"/>
            </a:solidFill>
            <a:prstDash val="solid"/>
            <a:headEnd type="arrow" w="med" len="sm"/>
            <a:tailEnd type="none" w="sm" len="sm"/>
          </a:ln>
        </p:spPr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4695" y="5116168"/>
            <a:ext cx="6111660" cy="2165946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 rot="0">
            <a:off x="8616737" y="7316625"/>
            <a:ext cx="8064926" cy="1941675"/>
            <a:chOff x="0" y="0"/>
            <a:chExt cx="2124096" cy="51138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24096" cy="511388"/>
            </a:xfrm>
            <a:custGeom>
              <a:avLst/>
              <a:gdLst/>
              <a:ahLst/>
              <a:cxnLst/>
              <a:rect l="l" t="t" r="r" b="b"/>
              <a:pathLst>
                <a:path w="2124096" h="511388">
                  <a:moveTo>
                    <a:pt x="48957" y="0"/>
                  </a:moveTo>
                  <a:lnTo>
                    <a:pt x="2075138" y="0"/>
                  </a:lnTo>
                  <a:cubicBezTo>
                    <a:pt x="2102177" y="0"/>
                    <a:pt x="2124096" y="21919"/>
                    <a:pt x="2124096" y="48957"/>
                  </a:cubicBezTo>
                  <a:lnTo>
                    <a:pt x="2124096" y="462430"/>
                  </a:lnTo>
                  <a:cubicBezTo>
                    <a:pt x="2124096" y="475415"/>
                    <a:pt x="2118938" y="487867"/>
                    <a:pt x="2109756" y="497048"/>
                  </a:cubicBezTo>
                  <a:cubicBezTo>
                    <a:pt x="2100575" y="506230"/>
                    <a:pt x="2088123" y="511388"/>
                    <a:pt x="2075138" y="511388"/>
                  </a:cubicBezTo>
                  <a:lnTo>
                    <a:pt x="48957" y="511388"/>
                  </a:lnTo>
                  <a:cubicBezTo>
                    <a:pt x="21919" y="511388"/>
                    <a:pt x="0" y="489469"/>
                    <a:pt x="0" y="462430"/>
                  </a:cubicBezTo>
                  <a:lnTo>
                    <a:pt x="0" y="48957"/>
                  </a:lnTo>
                  <a:cubicBezTo>
                    <a:pt x="0" y="21919"/>
                    <a:pt x="21919" y="0"/>
                    <a:pt x="48957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2124096" cy="5685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9072" y="7672765"/>
            <a:ext cx="6419136" cy="1910457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2072950" y="1144197"/>
            <a:ext cx="8615680" cy="944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Vektor pada Sistem Koordinat</a:t>
            </a:r>
            <a:endParaRPr lang="en-US" sz="5200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152517" y="3036354"/>
            <a:ext cx="4858746" cy="60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</a:pPr>
            <a:r>
              <a:rPr lang="en-US" sz="3400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Komponen Vektor</a:t>
            </a:r>
            <a:endParaRPr lang="en-US" sz="3400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9152517" y="3777623"/>
            <a:ext cx="7529146" cy="161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Vektor yang dituliskan dalam bentuk kolom adalah vektor kolom. Vektor yang dituliskan dalam bentuk baris adalah vektor baris.</a:t>
            </a:r>
            <a:endParaRPr lang="en-US" sz="300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9152517" y="7370128"/>
            <a:ext cx="4858746" cy="60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</a:pPr>
            <a:r>
              <a:rPr lang="en-US" sz="3400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Panjang Vektor</a:t>
            </a:r>
            <a:endParaRPr lang="en-US" sz="3400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6380790" y="3777623"/>
            <a:ext cx="642002" cy="575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A</a:t>
            </a:r>
            <a:endParaRPr lang="en-US" sz="320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973355" y="7146291"/>
            <a:ext cx="662261" cy="575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B</a:t>
            </a:r>
            <a:endParaRPr lang="en-US" sz="320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24" name="Freeform 24"/>
          <p:cNvSpPr/>
          <p:nvPr/>
        </p:nvSpPr>
        <p:spPr>
          <a:xfrm rot="-10800000">
            <a:off x="15379806" y="-936881"/>
            <a:ext cx="4054948" cy="4114800"/>
          </a:xfrm>
          <a:custGeom>
            <a:avLst/>
            <a:gdLst/>
            <a:ahLst/>
            <a:cxnLst/>
            <a:rect l="l" t="t" r="r" b="b"/>
            <a:pathLst>
              <a:path w="4054948" h="4114800">
                <a:moveTo>
                  <a:pt x="0" y="0"/>
                </a:moveTo>
                <a:lnTo>
                  <a:pt x="4054949" y="0"/>
                </a:lnTo>
                <a:lnTo>
                  <a:pt x="40549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5" name="Freeform 25"/>
          <p:cNvSpPr/>
          <p:nvPr/>
        </p:nvSpPr>
        <p:spPr>
          <a:xfrm rot="-10800000" flipV="1">
            <a:off x="-1750463" y="7979093"/>
            <a:ext cx="4054948" cy="4114800"/>
          </a:xfrm>
          <a:custGeom>
            <a:avLst/>
            <a:gdLst/>
            <a:ahLst/>
            <a:cxnLst/>
            <a:rect l="l" t="t" r="r" b="b"/>
            <a:pathLst>
              <a:path w="4054948" h="4114800">
                <a:moveTo>
                  <a:pt x="0" y="4114800"/>
                </a:moveTo>
                <a:lnTo>
                  <a:pt x="4054949" y="4114800"/>
                </a:lnTo>
                <a:lnTo>
                  <a:pt x="4054949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CE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5949037" y="1435590"/>
            <a:ext cx="6542325" cy="1327638"/>
            <a:chOff x="0" y="0"/>
            <a:chExt cx="1723082" cy="3496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23081" cy="349666"/>
            </a:xfrm>
            <a:custGeom>
              <a:avLst/>
              <a:gdLst/>
              <a:ahLst/>
              <a:cxnLst/>
              <a:rect l="l" t="t" r="r" b="b"/>
              <a:pathLst>
                <a:path w="1723081" h="349666">
                  <a:moveTo>
                    <a:pt x="60351" y="0"/>
                  </a:moveTo>
                  <a:lnTo>
                    <a:pt x="1662730" y="0"/>
                  </a:lnTo>
                  <a:cubicBezTo>
                    <a:pt x="1678736" y="0"/>
                    <a:pt x="1694087" y="6358"/>
                    <a:pt x="1705405" y="17676"/>
                  </a:cubicBezTo>
                  <a:cubicBezTo>
                    <a:pt x="1716723" y="28995"/>
                    <a:pt x="1723081" y="44345"/>
                    <a:pt x="1723081" y="60351"/>
                  </a:cubicBezTo>
                  <a:lnTo>
                    <a:pt x="1723081" y="289315"/>
                  </a:lnTo>
                  <a:cubicBezTo>
                    <a:pt x="1723081" y="305321"/>
                    <a:pt x="1716723" y="320672"/>
                    <a:pt x="1705405" y="331990"/>
                  </a:cubicBezTo>
                  <a:cubicBezTo>
                    <a:pt x="1694087" y="343308"/>
                    <a:pt x="1678736" y="349666"/>
                    <a:pt x="1662730" y="349666"/>
                  </a:cubicBezTo>
                  <a:lnTo>
                    <a:pt x="60351" y="349666"/>
                  </a:lnTo>
                  <a:cubicBezTo>
                    <a:pt x="44345" y="349666"/>
                    <a:pt x="28995" y="343308"/>
                    <a:pt x="17676" y="331990"/>
                  </a:cubicBezTo>
                  <a:cubicBezTo>
                    <a:pt x="6358" y="320672"/>
                    <a:pt x="0" y="305321"/>
                    <a:pt x="0" y="289315"/>
                  </a:cubicBezTo>
                  <a:lnTo>
                    <a:pt x="0" y="60351"/>
                  </a:lnTo>
                  <a:cubicBezTo>
                    <a:pt x="0" y="44345"/>
                    <a:pt x="6358" y="28995"/>
                    <a:pt x="17676" y="17676"/>
                  </a:cubicBezTo>
                  <a:cubicBezTo>
                    <a:pt x="28995" y="6358"/>
                    <a:pt x="44345" y="0"/>
                    <a:pt x="60351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723082" cy="406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5796637" y="1283190"/>
            <a:ext cx="6542325" cy="1327638"/>
            <a:chOff x="0" y="0"/>
            <a:chExt cx="1723082" cy="34966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23081" cy="349666"/>
            </a:xfrm>
            <a:custGeom>
              <a:avLst/>
              <a:gdLst/>
              <a:ahLst/>
              <a:cxnLst/>
              <a:rect l="l" t="t" r="r" b="b"/>
              <a:pathLst>
                <a:path w="1723081" h="349666">
                  <a:moveTo>
                    <a:pt x="60351" y="0"/>
                  </a:moveTo>
                  <a:lnTo>
                    <a:pt x="1662730" y="0"/>
                  </a:lnTo>
                  <a:cubicBezTo>
                    <a:pt x="1678736" y="0"/>
                    <a:pt x="1694087" y="6358"/>
                    <a:pt x="1705405" y="17676"/>
                  </a:cubicBezTo>
                  <a:cubicBezTo>
                    <a:pt x="1716723" y="28995"/>
                    <a:pt x="1723081" y="44345"/>
                    <a:pt x="1723081" y="60351"/>
                  </a:cubicBezTo>
                  <a:lnTo>
                    <a:pt x="1723081" y="289315"/>
                  </a:lnTo>
                  <a:cubicBezTo>
                    <a:pt x="1723081" y="305321"/>
                    <a:pt x="1716723" y="320672"/>
                    <a:pt x="1705405" y="331990"/>
                  </a:cubicBezTo>
                  <a:cubicBezTo>
                    <a:pt x="1694087" y="343308"/>
                    <a:pt x="1678736" y="349666"/>
                    <a:pt x="1662730" y="349666"/>
                  </a:cubicBezTo>
                  <a:lnTo>
                    <a:pt x="60351" y="349666"/>
                  </a:lnTo>
                  <a:cubicBezTo>
                    <a:pt x="44345" y="349666"/>
                    <a:pt x="28995" y="343308"/>
                    <a:pt x="17676" y="331990"/>
                  </a:cubicBezTo>
                  <a:cubicBezTo>
                    <a:pt x="6358" y="320672"/>
                    <a:pt x="0" y="305321"/>
                    <a:pt x="0" y="289315"/>
                  </a:cubicBezTo>
                  <a:lnTo>
                    <a:pt x="0" y="60351"/>
                  </a:lnTo>
                  <a:cubicBezTo>
                    <a:pt x="0" y="44345"/>
                    <a:pt x="6358" y="28995"/>
                    <a:pt x="17676" y="17676"/>
                  </a:cubicBezTo>
                  <a:cubicBezTo>
                    <a:pt x="28995" y="6358"/>
                    <a:pt x="44345" y="0"/>
                    <a:pt x="60351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723082" cy="406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 rot="0">
            <a:off x="1321562" y="3106129"/>
            <a:ext cx="6542325" cy="6019855"/>
            <a:chOff x="0" y="0"/>
            <a:chExt cx="1723082" cy="158547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723081" cy="1585476"/>
            </a:xfrm>
            <a:custGeom>
              <a:avLst/>
              <a:gdLst/>
              <a:ahLst/>
              <a:cxnLst/>
              <a:rect l="l" t="t" r="r" b="b"/>
              <a:pathLst>
                <a:path w="1723081" h="1585476">
                  <a:moveTo>
                    <a:pt x="60351" y="0"/>
                  </a:moveTo>
                  <a:lnTo>
                    <a:pt x="1662730" y="0"/>
                  </a:lnTo>
                  <a:cubicBezTo>
                    <a:pt x="1678736" y="0"/>
                    <a:pt x="1694087" y="6358"/>
                    <a:pt x="1705405" y="17676"/>
                  </a:cubicBezTo>
                  <a:cubicBezTo>
                    <a:pt x="1716723" y="28995"/>
                    <a:pt x="1723081" y="44345"/>
                    <a:pt x="1723081" y="60351"/>
                  </a:cubicBezTo>
                  <a:lnTo>
                    <a:pt x="1723081" y="1525125"/>
                  </a:lnTo>
                  <a:cubicBezTo>
                    <a:pt x="1723081" y="1541131"/>
                    <a:pt x="1716723" y="1556482"/>
                    <a:pt x="1705405" y="1567800"/>
                  </a:cubicBezTo>
                  <a:cubicBezTo>
                    <a:pt x="1694087" y="1579118"/>
                    <a:pt x="1678736" y="1585476"/>
                    <a:pt x="1662730" y="1585476"/>
                  </a:cubicBezTo>
                  <a:lnTo>
                    <a:pt x="60351" y="1585476"/>
                  </a:lnTo>
                  <a:cubicBezTo>
                    <a:pt x="44345" y="1585476"/>
                    <a:pt x="28995" y="1579118"/>
                    <a:pt x="17676" y="1567800"/>
                  </a:cubicBezTo>
                  <a:cubicBezTo>
                    <a:pt x="6358" y="1556482"/>
                    <a:pt x="0" y="1541131"/>
                    <a:pt x="0" y="1525125"/>
                  </a:cubicBezTo>
                  <a:lnTo>
                    <a:pt x="0" y="60351"/>
                  </a:lnTo>
                  <a:cubicBezTo>
                    <a:pt x="0" y="44345"/>
                    <a:pt x="6358" y="28995"/>
                    <a:pt x="17676" y="17676"/>
                  </a:cubicBezTo>
                  <a:cubicBezTo>
                    <a:pt x="28995" y="6358"/>
                    <a:pt x="44345" y="0"/>
                    <a:pt x="60351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1723082" cy="16426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11" name="Freeform 11"/>
          <p:cNvSpPr/>
          <p:nvPr/>
        </p:nvSpPr>
        <p:spPr>
          <a:xfrm>
            <a:off x="1795758" y="4862982"/>
            <a:ext cx="5593933" cy="3835258"/>
          </a:xfrm>
          <a:custGeom>
            <a:avLst/>
            <a:gdLst/>
            <a:ahLst/>
            <a:cxnLst/>
            <a:rect l="l" t="t" r="r" b="b"/>
            <a:pathLst>
              <a:path w="5593933" h="3835258">
                <a:moveTo>
                  <a:pt x="0" y="0"/>
                </a:moveTo>
                <a:lnTo>
                  <a:pt x="5593933" y="0"/>
                </a:lnTo>
                <a:lnTo>
                  <a:pt x="5593933" y="3835258"/>
                </a:lnTo>
                <a:lnTo>
                  <a:pt x="0" y="3835258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7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2235" b="-33620"/>
            </a:stretch>
          </a:blipFill>
        </p:spPr>
      </p:sp>
      <p:sp>
        <p:nvSpPr>
          <p:cNvPr id="12" name="AutoShape 12"/>
          <p:cNvSpPr/>
          <p:nvPr/>
        </p:nvSpPr>
        <p:spPr>
          <a:xfrm flipH="1" flipV="1">
            <a:off x="2217407" y="6972040"/>
            <a:ext cx="1729783" cy="884043"/>
          </a:xfrm>
          <a:prstGeom prst="line">
            <a:avLst/>
          </a:prstGeom>
          <a:ln w="85725" cap="flat">
            <a:solidFill>
              <a:srgbClr val="A66E38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3" name="AutoShape 13"/>
          <p:cNvSpPr/>
          <p:nvPr/>
        </p:nvSpPr>
        <p:spPr>
          <a:xfrm flipH="1" flipV="1">
            <a:off x="4818537" y="6972040"/>
            <a:ext cx="2154925" cy="884043"/>
          </a:xfrm>
          <a:prstGeom prst="line">
            <a:avLst/>
          </a:prstGeom>
          <a:ln w="85725" cap="flat">
            <a:solidFill>
              <a:srgbClr val="A66E38"/>
            </a:solidFill>
            <a:prstDash val="solid"/>
            <a:headEnd type="arrow" w="med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>
            <a:off x="4365113" y="6113185"/>
            <a:ext cx="2608350" cy="0"/>
          </a:xfrm>
          <a:prstGeom prst="line">
            <a:avLst/>
          </a:prstGeom>
          <a:ln w="85725" cap="flat">
            <a:solidFill>
              <a:srgbClr val="A66E38"/>
            </a:solidFill>
            <a:prstDash val="solid"/>
            <a:headEnd type="arrow" w="med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 flipV="1">
            <a:off x="2658724" y="5245302"/>
            <a:ext cx="834170" cy="867883"/>
          </a:xfrm>
          <a:prstGeom prst="line">
            <a:avLst/>
          </a:prstGeom>
          <a:ln w="85725" cap="flat">
            <a:solidFill>
              <a:srgbClr val="A66E38"/>
            </a:solidFill>
            <a:prstDash val="solid"/>
            <a:headEnd type="arrow" w="med" len="sm"/>
            <a:tailEnd type="none" w="sm" len="sm"/>
          </a:ln>
        </p:spPr>
      </p:sp>
      <p:grpSp>
        <p:nvGrpSpPr>
          <p:cNvPr id="16" name="Group 16"/>
          <p:cNvGrpSpPr/>
          <p:nvPr/>
        </p:nvGrpSpPr>
        <p:grpSpPr>
          <a:xfrm rot="0">
            <a:off x="8263937" y="3119192"/>
            <a:ext cx="8995363" cy="6019855"/>
            <a:chOff x="0" y="0"/>
            <a:chExt cx="2369149" cy="158547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369149" cy="1585476"/>
            </a:xfrm>
            <a:custGeom>
              <a:avLst/>
              <a:gdLst/>
              <a:ahLst/>
              <a:cxnLst/>
              <a:rect l="l" t="t" r="r" b="b"/>
              <a:pathLst>
                <a:path w="2369149" h="1585476">
                  <a:moveTo>
                    <a:pt x="43893" y="0"/>
                  </a:moveTo>
                  <a:lnTo>
                    <a:pt x="2325256" y="0"/>
                  </a:lnTo>
                  <a:cubicBezTo>
                    <a:pt x="2336897" y="0"/>
                    <a:pt x="2348061" y="4624"/>
                    <a:pt x="2356293" y="12856"/>
                  </a:cubicBezTo>
                  <a:cubicBezTo>
                    <a:pt x="2364524" y="21088"/>
                    <a:pt x="2369149" y="32252"/>
                    <a:pt x="2369149" y="43893"/>
                  </a:cubicBezTo>
                  <a:lnTo>
                    <a:pt x="2369149" y="1541583"/>
                  </a:lnTo>
                  <a:cubicBezTo>
                    <a:pt x="2369149" y="1553224"/>
                    <a:pt x="2364524" y="1564389"/>
                    <a:pt x="2356293" y="1572620"/>
                  </a:cubicBezTo>
                  <a:cubicBezTo>
                    <a:pt x="2348061" y="1580852"/>
                    <a:pt x="2336897" y="1585476"/>
                    <a:pt x="2325256" y="1585476"/>
                  </a:cubicBezTo>
                  <a:lnTo>
                    <a:pt x="43893" y="1585476"/>
                  </a:lnTo>
                  <a:cubicBezTo>
                    <a:pt x="32252" y="1585476"/>
                    <a:pt x="21088" y="1580852"/>
                    <a:pt x="12856" y="1572620"/>
                  </a:cubicBezTo>
                  <a:cubicBezTo>
                    <a:pt x="4624" y="1564389"/>
                    <a:pt x="0" y="1553224"/>
                    <a:pt x="0" y="1541583"/>
                  </a:cubicBezTo>
                  <a:lnTo>
                    <a:pt x="0" y="43893"/>
                  </a:lnTo>
                  <a:cubicBezTo>
                    <a:pt x="0" y="32252"/>
                    <a:pt x="4624" y="21088"/>
                    <a:pt x="12856" y="12856"/>
                  </a:cubicBezTo>
                  <a:cubicBezTo>
                    <a:pt x="21088" y="4624"/>
                    <a:pt x="32252" y="0"/>
                    <a:pt x="4389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2369149" cy="16426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4066" y="3024440"/>
            <a:ext cx="6691456" cy="2032848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1540" y="4768143"/>
            <a:ext cx="6553207" cy="2006275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6492" y="6278095"/>
            <a:ext cx="9177608" cy="2411216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22866" y="8028599"/>
            <a:ext cx="1898862" cy="1198092"/>
          </a:xfrm>
          <a:prstGeom prst="rect">
            <a:avLst/>
          </a:prstGeom>
        </p:spPr>
      </p:pic>
      <p:sp>
        <p:nvSpPr>
          <p:cNvPr id="23" name="Freeform 23"/>
          <p:cNvSpPr/>
          <p:nvPr/>
        </p:nvSpPr>
        <p:spPr>
          <a:xfrm>
            <a:off x="8577987" y="3711524"/>
            <a:ext cx="642213" cy="658680"/>
          </a:xfrm>
          <a:custGeom>
            <a:avLst/>
            <a:gdLst/>
            <a:ahLst/>
            <a:cxnLst/>
            <a:rect l="l" t="t" r="r" b="b"/>
            <a:pathLst>
              <a:path w="642213" h="658680">
                <a:moveTo>
                  <a:pt x="0" y="0"/>
                </a:moveTo>
                <a:lnTo>
                  <a:pt x="642213" y="0"/>
                </a:lnTo>
                <a:lnTo>
                  <a:pt x="642213" y="658680"/>
                </a:lnTo>
                <a:lnTo>
                  <a:pt x="0" y="6586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8577987" y="5455461"/>
            <a:ext cx="616113" cy="631641"/>
          </a:xfrm>
          <a:custGeom>
            <a:avLst/>
            <a:gdLst/>
            <a:ahLst/>
            <a:cxnLst/>
            <a:rect l="l" t="t" r="r" b="b"/>
            <a:pathLst>
              <a:path w="616113" h="631641">
                <a:moveTo>
                  <a:pt x="0" y="0"/>
                </a:moveTo>
                <a:lnTo>
                  <a:pt x="616113" y="0"/>
                </a:lnTo>
                <a:lnTo>
                  <a:pt x="616113" y="631641"/>
                </a:lnTo>
                <a:lnTo>
                  <a:pt x="0" y="63164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8551887" y="7154504"/>
            <a:ext cx="642213" cy="658399"/>
          </a:xfrm>
          <a:custGeom>
            <a:avLst/>
            <a:gdLst/>
            <a:ahLst/>
            <a:cxnLst/>
            <a:rect l="l" t="t" r="r" b="b"/>
            <a:pathLst>
              <a:path w="642213" h="658399">
                <a:moveTo>
                  <a:pt x="0" y="0"/>
                </a:moveTo>
                <a:lnTo>
                  <a:pt x="642213" y="0"/>
                </a:lnTo>
                <a:lnTo>
                  <a:pt x="642213" y="658399"/>
                </a:lnTo>
                <a:lnTo>
                  <a:pt x="0" y="65839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6272053" y="1398687"/>
            <a:ext cx="5896294" cy="944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CONTOH SOAL</a:t>
            </a:r>
            <a:endParaRPr lang="en-US" sz="5200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795758" y="3312543"/>
            <a:ext cx="5772397" cy="120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0"/>
              </a:lnSpc>
            </a:pPr>
            <a:r>
              <a:rPr lang="en-US" sz="34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Tentukan hasil dari operasi vektor berikut ini</a:t>
            </a:r>
            <a:endParaRPr lang="en-US" sz="340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3054485" y="6876790"/>
            <a:ext cx="542087" cy="60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v</a:t>
            </a:r>
            <a:endParaRPr lang="en-US" sz="340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5659506" y="5479841"/>
            <a:ext cx="542087" cy="60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w</a:t>
            </a:r>
            <a:endParaRPr lang="en-US" sz="340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5640456" y="6810198"/>
            <a:ext cx="542087" cy="60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u</a:t>
            </a:r>
            <a:endParaRPr lang="en-US" sz="340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2604026" y="5066174"/>
            <a:ext cx="542087" cy="60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a</a:t>
            </a:r>
            <a:endParaRPr lang="en-US" sz="340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32" name="Freeform 32"/>
          <p:cNvSpPr/>
          <p:nvPr/>
        </p:nvSpPr>
        <p:spPr>
          <a:xfrm rot="-10800000">
            <a:off x="15379806" y="-936881"/>
            <a:ext cx="4054948" cy="4114800"/>
          </a:xfrm>
          <a:custGeom>
            <a:avLst/>
            <a:gdLst/>
            <a:ahLst/>
            <a:cxnLst/>
            <a:rect l="l" t="t" r="r" b="b"/>
            <a:pathLst>
              <a:path w="4054948" h="4114800">
                <a:moveTo>
                  <a:pt x="0" y="0"/>
                </a:moveTo>
                <a:lnTo>
                  <a:pt x="4054949" y="0"/>
                </a:lnTo>
                <a:lnTo>
                  <a:pt x="40549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3" name="Freeform 33"/>
          <p:cNvSpPr/>
          <p:nvPr/>
        </p:nvSpPr>
        <p:spPr>
          <a:xfrm rot="-10800000" flipH="1">
            <a:off x="-1299155" y="-936881"/>
            <a:ext cx="4054948" cy="4114800"/>
          </a:xfrm>
          <a:custGeom>
            <a:avLst/>
            <a:gdLst/>
            <a:ahLst/>
            <a:cxnLst/>
            <a:rect l="l" t="t" r="r" b="b"/>
            <a:pathLst>
              <a:path w="4054948" h="4114800">
                <a:moveTo>
                  <a:pt x="4054949" y="0"/>
                </a:moveTo>
                <a:lnTo>
                  <a:pt x="0" y="0"/>
                </a:lnTo>
                <a:lnTo>
                  <a:pt x="0" y="4114800"/>
                </a:lnTo>
                <a:lnTo>
                  <a:pt x="4054949" y="4114800"/>
                </a:lnTo>
                <a:lnTo>
                  <a:pt x="405494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CE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081669" y="1342720"/>
            <a:ext cx="12587979" cy="5033914"/>
            <a:chOff x="0" y="0"/>
            <a:chExt cx="3682135" cy="14724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82135" cy="1472480"/>
            </a:xfrm>
            <a:custGeom>
              <a:avLst/>
              <a:gdLst/>
              <a:ahLst/>
              <a:cxnLst/>
              <a:rect l="l" t="t" r="r" b="b"/>
              <a:pathLst>
                <a:path w="3682135" h="1472480">
                  <a:moveTo>
                    <a:pt x="31366" y="0"/>
                  </a:moveTo>
                  <a:lnTo>
                    <a:pt x="3650769" y="0"/>
                  </a:lnTo>
                  <a:cubicBezTo>
                    <a:pt x="3659088" y="0"/>
                    <a:pt x="3667066" y="3305"/>
                    <a:pt x="3672948" y="9187"/>
                  </a:cubicBezTo>
                  <a:cubicBezTo>
                    <a:pt x="3678830" y="15069"/>
                    <a:pt x="3682135" y="23047"/>
                    <a:pt x="3682135" y="31366"/>
                  </a:cubicBezTo>
                  <a:lnTo>
                    <a:pt x="3682135" y="1441114"/>
                  </a:lnTo>
                  <a:cubicBezTo>
                    <a:pt x="3682135" y="1458437"/>
                    <a:pt x="3668092" y="1472480"/>
                    <a:pt x="3650769" y="1472480"/>
                  </a:cubicBezTo>
                  <a:lnTo>
                    <a:pt x="31366" y="1472480"/>
                  </a:lnTo>
                  <a:cubicBezTo>
                    <a:pt x="14043" y="1472480"/>
                    <a:pt x="0" y="1458437"/>
                    <a:pt x="0" y="1441114"/>
                  </a:cubicBezTo>
                  <a:lnTo>
                    <a:pt x="0" y="31366"/>
                  </a:lnTo>
                  <a:cubicBezTo>
                    <a:pt x="0" y="14043"/>
                    <a:pt x="14043" y="0"/>
                    <a:pt x="31366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682135" cy="15296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6452883" y="92725"/>
            <a:ext cx="4749211" cy="1154745"/>
            <a:chOff x="0" y="0"/>
            <a:chExt cx="1250821" cy="30413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50821" cy="304130"/>
            </a:xfrm>
            <a:custGeom>
              <a:avLst/>
              <a:gdLst/>
              <a:ahLst/>
              <a:cxnLst/>
              <a:rect l="l" t="t" r="r" b="b"/>
              <a:pathLst>
                <a:path w="1250821" h="304130">
                  <a:moveTo>
                    <a:pt x="83138" y="0"/>
                  </a:moveTo>
                  <a:lnTo>
                    <a:pt x="1167683" y="0"/>
                  </a:lnTo>
                  <a:cubicBezTo>
                    <a:pt x="1213599" y="0"/>
                    <a:pt x="1250821" y="37222"/>
                    <a:pt x="1250821" y="83138"/>
                  </a:cubicBezTo>
                  <a:lnTo>
                    <a:pt x="1250821" y="220993"/>
                  </a:lnTo>
                  <a:cubicBezTo>
                    <a:pt x="1250821" y="266909"/>
                    <a:pt x="1213599" y="304130"/>
                    <a:pt x="1167683" y="304130"/>
                  </a:cubicBezTo>
                  <a:lnTo>
                    <a:pt x="83138" y="304130"/>
                  </a:lnTo>
                  <a:cubicBezTo>
                    <a:pt x="37222" y="304130"/>
                    <a:pt x="0" y="266909"/>
                    <a:pt x="0" y="220993"/>
                  </a:cubicBezTo>
                  <a:lnTo>
                    <a:pt x="0" y="83138"/>
                  </a:lnTo>
                  <a:cubicBezTo>
                    <a:pt x="0" y="37222"/>
                    <a:pt x="37222" y="0"/>
                    <a:pt x="83138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250821" cy="3612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 rot="0">
            <a:off x="6653904" y="92725"/>
            <a:ext cx="4417796" cy="1063505"/>
            <a:chOff x="0" y="0"/>
            <a:chExt cx="1163535" cy="2801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63535" cy="280100"/>
            </a:xfrm>
            <a:custGeom>
              <a:avLst/>
              <a:gdLst/>
              <a:ahLst/>
              <a:cxnLst/>
              <a:rect l="l" t="t" r="r" b="b"/>
              <a:pathLst>
                <a:path w="1163535" h="280100">
                  <a:moveTo>
                    <a:pt x="89374" y="0"/>
                  </a:moveTo>
                  <a:lnTo>
                    <a:pt x="1074160" y="0"/>
                  </a:lnTo>
                  <a:cubicBezTo>
                    <a:pt x="1097864" y="0"/>
                    <a:pt x="1120597" y="9416"/>
                    <a:pt x="1137358" y="26177"/>
                  </a:cubicBezTo>
                  <a:cubicBezTo>
                    <a:pt x="1154119" y="42938"/>
                    <a:pt x="1163535" y="65671"/>
                    <a:pt x="1163535" y="89374"/>
                  </a:cubicBezTo>
                  <a:lnTo>
                    <a:pt x="1163535" y="190726"/>
                  </a:lnTo>
                  <a:cubicBezTo>
                    <a:pt x="1163535" y="214429"/>
                    <a:pt x="1154119" y="237162"/>
                    <a:pt x="1137358" y="253923"/>
                  </a:cubicBezTo>
                  <a:cubicBezTo>
                    <a:pt x="1120597" y="270684"/>
                    <a:pt x="1097864" y="280100"/>
                    <a:pt x="1074160" y="280100"/>
                  </a:cubicBezTo>
                  <a:lnTo>
                    <a:pt x="89374" y="280100"/>
                  </a:lnTo>
                  <a:cubicBezTo>
                    <a:pt x="65671" y="280100"/>
                    <a:pt x="42938" y="270684"/>
                    <a:pt x="26177" y="253923"/>
                  </a:cubicBezTo>
                  <a:cubicBezTo>
                    <a:pt x="9416" y="237162"/>
                    <a:pt x="0" y="214429"/>
                    <a:pt x="0" y="190726"/>
                  </a:cubicBezTo>
                  <a:lnTo>
                    <a:pt x="0" y="89374"/>
                  </a:lnTo>
                  <a:cubicBezTo>
                    <a:pt x="0" y="65671"/>
                    <a:pt x="9416" y="42938"/>
                    <a:pt x="26177" y="26177"/>
                  </a:cubicBezTo>
                  <a:cubicBezTo>
                    <a:pt x="42938" y="9416"/>
                    <a:pt x="65671" y="0"/>
                    <a:pt x="89374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1163535" cy="3372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11" name="Freeform 11"/>
          <p:cNvSpPr/>
          <p:nvPr/>
        </p:nvSpPr>
        <p:spPr>
          <a:xfrm rot="-10800000" flipH="1">
            <a:off x="-1949783" y="-714680"/>
            <a:ext cx="4054948" cy="4114800"/>
          </a:xfrm>
          <a:custGeom>
            <a:avLst/>
            <a:gdLst/>
            <a:ahLst/>
            <a:cxnLst/>
            <a:rect l="l" t="t" r="r" b="b"/>
            <a:pathLst>
              <a:path w="4054948" h="4114800">
                <a:moveTo>
                  <a:pt x="4054949" y="0"/>
                </a:moveTo>
                <a:lnTo>
                  <a:pt x="0" y="0"/>
                </a:lnTo>
                <a:lnTo>
                  <a:pt x="0" y="4114800"/>
                </a:lnTo>
                <a:lnTo>
                  <a:pt x="4054949" y="4114800"/>
                </a:lnTo>
                <a:lnTo>
                  <a:pt x="4054949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12" name="Group 12"/>
          <p:cNvGrpSpPr/>
          <p:nvPr/>
        </p:nvGrpSpPr>
        <p:grpSpPr>
          <a:xfrm rot="0">
            <a:off x="1283675" y="1418231"/>
            <a:ext cx="12123603" cy="4829459"/>
            <a:chOff x="0" y="0"/>
            <a:chExt cx="3546299" cy="141267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546299" cy="1412675"/>
            </a:xfrm>
            <a:custGeom>
              <a:avLst/>
              <a:gdLst/>
              <a:ahLst/>
              <a:cxnLst/>
              <a:rect l="l" t="t" r="r" b="b"/>
              <a:pathLst>
                <a:path w="3546299" h="1412675">
                  <a:moveTo>
                    <a:pt x="32568" y="0"/>
                  </a:moveTo>
                  <a:lnTo>
                    <a:pt x="3513731" y="0"/>
                  </a:lnTo>
                  <a:cubicBezTo>
                    <a:pt x="3531718" y="0"/>
                    <a:pt x="3546299" y="14581"/>
                    <a:pt x="3546299" y="32568"/>
                  </a:cubicBezTo>
                  <a:lnTo>
                    <a:pt x="3546299" y="1380107"/>
                  </a:lnTo>
                  <a:cubicBezTo>
                    <a:pt x="3546299" y="1398094"/>
                    <a:pt x="3531718" y="1412675"/>
                    <a:pt x="3513731" y="1412675"/>
                  </a:cubicBezTo>
                  <a:lnTo>
                    <a:pt x="32568" y="1412675"/>
                  </a:lnTo>
                  <a:cubicBezTo>
                    <a:pt x="23930" y="1412675"/>
                    <a:pt x="15646" y="1409244"/>
                    <a:pt x="9539" y="1403136"/>
                  </a:cubicBezTo>
                  <a:cubicBezTo>
                    <a:pt x="3431" y="1397028"/>
                    <a:pt x="0" y="1388744"/>
                    <a:pt x="0" y="1380107"/>
                  </a:cubicBezTo>
                  <a:lnTo>
                    <a:pt x="0" y="32568"/>
                  </a:lnTo>
                  <a:cubicBezTo>
                    <a:pt x="0" y="14581"/>
                    <a:pt x="14581" y="0"/>
                    <a:pt x="32568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3546299" cy="1469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347533" y="1399839"/>
            <a:ext cx="12322116" cy="4790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60" lvl="1" indent="-367030" algn="l">
              <a:lnSpc>
                <a:spcPts val="4760"/>
              </a:lnSpc>
              <a:buFont typeface="Arial" panose="020B0604020202020204"/>
              <a:buChar char="•"/>
            </a:pPr>
            <a:r>
              <a:rPr lang="en-US" sz="3400">
                <a:solidFill>
                  <a:srgbClr val="000000"/>
                </a:solidFill>
                <a:latin typeface="KG Primary Penmanship" panose="02000506000000020003"/>
                <a:ea typeface="KG Primary Penmanship" panose="02000506000000020003"/>
                <a:cs typeface="KG Primary Penmanship" panose="02000506000000020003"/>
                <a:sym typeface="KG Primary Penmanship" panose="02000506000000020003"/>
              </a:rPr>
              <a:t>Vektor satuan :vektor yang memilik </a:t>
            </a:r>
            <a:r>
              <a:rPr lang="en-US" sz="3400">
                <a:solidFill>
                  <a:srgbClr val="CE2224"/>
                </a:solidFill>
                <a:latin typeface="KG Primary Penmanship" panose="02000506000000020003"/>
                <a:ea typeface="KG Primary Penmanship" panose="02000506000000020003"/>
                <a:cs typeface="KG Primary Penmanship" panose="02000506000000020003"/>
                <a:sym typeface="KG Primary Penmanship" panose="02000506000000020003"/>
              </a:rPr>
              <a:t>panjang 1 (satu).  </a:t>
            </a:r>
            <a:endParaRPr lang="en-US" sz="3400">
              <a:solidFill>
                <a:srgbClr val="CE2224"/>
              </a:solidFill>
              <a:latin typeface="KG Primary Penmanship" panose="02000506000000020003"/>
              <a:ea typeface="KG Primary Penmanship" panose="02000506000000020003"/>
              <a:cs typeface="KG Primary Penmanship" panose="02000506000000020003"/>
              <a:sym typeface="KG Primary Penmanship" panose="02000506000000020003"/>
            </a:endParaRPr>
          </a:p>
          <a:p>
            <a:pPr marL="734060" lvl="1" indent="-367030" algn="l">
              <a:lnSpc>
                <a:spcPts val="4760"/>
              </a:lnSpc>
              <a:buFont typeface="Arial" panose="020B0604020202020204"/>
              <a:buChar char="•"/>
            </a:pPr>
            <a:r>
              <a:rPr lang="en-US" sz="3400">
                <a:solidFill>
                  <a:srgbClr val="000000"/>
                </a:solidFill>
                <a:latin typeface="KG Primary Penmanship" panose="02000506000000020003"/>
                <a:ea typeface="KG Primary Penmanship" panose="02000506000000020003"/>
                <a:cs typeface="KG Primary Penmanship" panose="02000506000000020003"/>
                <a:sym typeface="KG Primary Penmanship" panose="02000506000000020003"/>
              </a:rPr>
              <a:t>Vektor yang besarnya 1 mengarah pada sb-x                   = </a:t>
            </a:r>
            <a:endParaRPr lang="en-US" sz="3400">
              <a:solidFill>
                <a:srgbClr val="000000"/>
              </a:solidFill>
              <a:latin typeface="KG Primary Penmanship" panose="02000506000000020003"/>
              <a:ea typeface="KG Primary Penmanship" panose="02000506000000020003"/>
              <a:cs typeface="KG Primary Penmanship" panose="02000506000000020003"/>
              <a:sym typeface="KG Primary Penmanship" panose="02000506000000020003"/>
            </a:endParaRPr>
          </a:p>
          <a:p>
            <a:pPr algn="l">
              <a:lnSpc>
                <a:spcPts val="4760"/>
              </a:lnSpc>
            </a:pPr>
          </a:p>
          <a:p>
            <a:pPr algn="l">
              <a:lnSpc>
                <a:spcPts val="4760"/>
              </a:lnSpc>
            </a:pPr>
          </a:p>
          <a:p>
            <a:pPr marL="734060" lvl="1" indent="-367030" algn="l">
              <a:lnSpc>
                <a:spcPts val="4760"/>
              </a:lnSpc>
              <a:buFont typeface="Arial" panose="020B0604020202020204"/>
              <a:buChar char="•"/>
            </a:pPr>
            <a:r>
              <a:rPr lang="en-US" sz="3400">
                <a:solidFill>
                  <a:srgbClr val="000000"/>
                </a:solidFill>
                <a:latin typeface="KG Primary Penmanship" panose="02000506000000020003"/>
                <a:ea typeface="KG Primary Penmanship" panose="02000506000000020003"/>
                <a:cs typeface="KG Primary Penmanship" panose="02000506000000020003"/>
                <a:sym typeface="KG Primary Penmanship" panose="02000506000000020003"/>
              </a:rPr>
              <a:t>Vektor yang besarnya 1 mengarah pada sb-y =               =</a:t>
            </a:r>
            <a:endParaRPr lang="en-US" sz="3400">
              <a:solidFill>
                <a:srgbClr val="000000"/>
              </a:solidFill>
              <a:latin typeface="KG Primary Penmanship" panose="02000506000000020003"/>
              <a:ea typeface="KG Primary Penmanship" panose="02000506000000020003"/>
              <a:cs typeface="KG Primary Penmanship" panose="02000506000000020003"/>
              <a:sym typeface="KG Primary Penmanship" panose="02000506000000020003"/>
            </a:endParaRPr>
          </a:p>
          <a:p>
            <a:pPr algn="l">
              <a:lnSpc>
                <a:spcPts val="4760"/>
              </a:lnSpc>
            </a:pPr>
          </a:p>
          <a:p>
            <a:pPr algn="l">
              <a:lnSpc>
                <a:spcPts val="4760"/>
              </a:lnSpc>
            </a:pPr>
          </a:p>
          <a:p>
            <a:pPr marL="734060" lvl="1" indent="-367030" algn="l">
              <a:lnSpc>
                <a:spcPts val="4760"/>
              </a:lnSpc>
              <a:buFont typeface="Arial" panose="020B0604020202020204"/>
              <a:buChar char="•"/>
            </a:pPr>
            <a:r>
              <a:rPr lang="en-US" sz="3400">
                <a:solidFill>
                  <a:srgbClr val="000000"/>
                </a:solidFill>
                <a:latin typeface="KG Primary Penmanship" panose="02000506000000020003"/>
                <a:ea typeface="KG Primary Penmanship" panose="02000506000000020003"/>
                <a:cs typeface="KG Primary Penmanship" panose="02000506000000020003"/>
                <a:sym typeface="KG Primary Penmanship" panose="02000506000000020003"/>
              </a:rPr>
              <a:t>Vektor yang besarnya 1 mengarah pada sb-z =</a:t>
            </a:r>
            <a:endParaRPr lang="en-US" sz="3400">
              <a:solidFill>
                <a:srgbClr val="000000"/>
              </a:solidFill>
              <a:latin typeface="KG Primary Penmanship" panose="02000506000000020003"/>
              <a:ea typeface="KG Primary Penmanship" panose="02000506000000020003"/>
              <a:cs typeface="KG Primary Penmanship" panose="02000506000000020003"/>
              <a:sym typeface="KG Primary Penmanship" panose="02000506000000020003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8794713" y="1984240"/>
            <a:ext cx="1578241" cy="1279548"/>
          </a:xfrm>
          <a:custGeom>
            <a:avLst/>
            <a:gdLst/>
            <a:ahLst/>
            <a:cxnLst/>
            <a:rect l="l" t="t" r="r" b="b"/>
            <a:pathLst>
              <a:path w="1578241" h="1279548">
                <a:moveTo>
                  <a:pt x="0" y="0"/>
                </a:moveTo>
                <a:lnTo>
                  <a:pt x="1578241" y="0"/>
                </a:lnTo>
                <a:lnTo>
                  <a:pt x="1578241" y="1279548"/>
                </a:lnTo>
                <a:lnTo>
                  <a:pt x="0" y="12795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15493" t="-104093" r="-37184" b="-54917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8827488" y="3540241"/>
            <a:ext cx="1463184" cy="1383986"/>
          </a:xfrm>
          <a:custGeom>
            <a:avLst/>
            <a:gdLst/>
            <a:ahLst/>
            <a:cxnLst/>
            <a:rect l="l" t="t" r="r" b="b"/>
            <a:pathLst>
              <a:path w="1463184" h="1383986">
                <a:moveTo>
                  <a:pt x="0" y="0"/>
                </a:moveTo>
                <a:lnTo>
                  <a:pt x="1463184" y="0"/>
                </a:lnTo>
                <a:lnTo>
                  <a:pt x="1463184" y="1383986"/>
                </a:lnTo>
                <a:lnTo>
                  <a:pt x="0" y="13839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201" b="-16433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4519813" y="2157722"/>
            <a:ext cx="2541137" cy="3403910"/>
          </a:xfrm>
          <a:custGeom>
            <a:avLst/>
            <a:gdLst/>
            <a:ahLst/>
            <a:cxnLst/>
            <a:rect l="l" t="t" r="r" b="b"/>
            <a:pathLst>
              <a:path w="2541137" h="3403910">
                <a:moveTo>
                  <a:pt x="0" y="0"/>
                </a:moveTo>
                <a:lnTo>
                  <a:pt x="2541137" y="0"/>
                </a:lnTo>
                <a:lnTo>
                  <a:pt x="2541137" y="3403911"/>
                </a:lnTo>
                <a:lnTo>
                  <a:pt x="0" y="34039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4445236" y="5526623"/>
            <a:ext cx="2814064" cy="815002"/>
          </a:xfrm>
          <a:custGeom>
            <a:avLst/>
            <a:gdLst/>
            <a:ahLst/>
            <a:cxnLst/>
            <a:rect l="l" t="t" r="r" b="b"/>
            <a:pathLst>
              <a:path w="2814064" h="815002">
                <a:moveTo>
                  <a:pt x="0" y="0"/>
                </a:moveTo>
                <a:lnTo>
                  <a:pt x="2814064" y="0"/>
                </a:lnTo>
                <a:lnTo>
                  <a:pt x="2814064" y="815002"/>
                </a:lnTo>
                <a:lnTo>
                  <a:pt x="0" y="81500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0795541" y="1984240"/>
            <a:ext cx="406553" cy="931429"/>
          </a:xfrm>
          <a:custGeom>
            <a:avLst/>
            <a:gdLst/>
            <a:ahLst/>
            <a:cxnLst/>
            <a:rect l="l" t="t" r="r" b="b"/>
            <a:pathLst>
              <a:path w="406553" h="931429">
                <a:moveTo>
                  <a:pt x="0" y="0"/>
                </a:moveTo>
                <a:lnTo>
                  <a:pt x="406553" y="0"/>
                </a:lnTo>
                <a:lnTo>
                  <a:pt x="406553" y="931428"/>
                </a:lnTo>
                <a:lnTo>
                  <a:pt x="0" y="93142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19950" r="-271106"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0674369" y="3744343"/>
            <a:ext cx="242344" cy="931429"/>
          </a:xfrm>
          <a:custGeom>
            <a:avLst/>
            <a:gdLst/>
            <a:ahLst/>
            <a:cxnLst/>
            <a:rect l="l" t="t" r="r" b="b"/>
            <a:pathLst>
              <a:path w="242344" h="931429">
                <a:moveTo>
                  <a:pt x="0" y="0"/>
                </a:moveTo>
                <a:lnTo>
                  <a:pt x="242344" y="0"/>
                </a:lnTo>
                <a:lnTo>
                  <a:pt x="242344" y="931429"/>
                </a:lnTo>
                <a:lnTo>
                  <a:pt x="0" y="93142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227067"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490353" y="6565344"/>
            <a:ext cx="2724026" cy="3383618"/>
          </a:xfrm>
          <a:custGeom>
            <a:avLst/>
            <a:gdLst/>
            <a:ahLst/>
            <a:cxnLst/>
            <a:rect l="l" t="t" r="r" b="b"/>
            <a:pathLst>
              <a:path w="2724026" h="3383618">
                <a:moveTo>
                  <a:pt x="0" y="0"/>
                </a:moveTo>
                <a:lnTo>
                  <a:pt x="2724027" y="0"/>
                </a:lnTo>
                <a:lnTo>
                  <a:pt x="2724027" y="3383617"/>
                </a:lnTo>
                <a:lnTo>
                  <a:pt x="0" y="33836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3490109" y="6906340"/>
            <a:ext cx="4018482" cy="832021"/>
          </a:xfrm>
          <a:custGeom>
            <a:avLst/>
            <a:gdLst/>
            <a:ahLst/>
            <a:cxnLst/>
            <a:rect l="l" t="t" r="r" b="b"/>
            <a:pathLst>
              <a:path w="4018482" h="832021">
                <a:moveTo>
                  <a:pt x="0" y="0"/>
                </a:moveTo>
                <a:lnTo>
                  <a:pt x="4018482" y="0"/>
                </a:lnTo>
                <a:lnTo>
                  <a:pt x="4018482" y="832021"/>
                </a:lnTo>
                <a:lnTo>
                  <a:pt x="0" y="83202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r="-126902"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4121954" y="7890761"/>
            <a:ext cx="5022046" cy="732784"/>
          </a:xfrm>
          <a:custGeom>
            <a:avLst/>
            <a:gdLst/>
            <a:ahLst/>
            <a:cxnLst/>
            <a:rect l="l" t="t" r="r" b="b"/>
            <a:pathLst>
              <a:path w="5022046" h="732784">
                <a:moveTo>
                  <a:pt x="0" y="0"/>
                </a:moveTo>
                <a:lnTo>
                  <a:pt x="5022046" y="0"/>
                </a:lnTo>
                <a:lnTo>
                  <a:pt x="5022046" y="732783"/>
                </a:lnTo>
                <a:lnTo>
                  <a:pt x="0" y="73278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78769" b="-11797"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8913890" y="5526623"/>
            <a:ext cx="460220" cy="663259"/>
          </a:xfrm>
          <a:custGeom>
            <a:avLst/>
            <a:gdLst/>
            <a:ahLst/>
            <a:cxnLst/>
            <a:rect l="l" t="t" r="r" b="b"/>
            <a:pathLst>
              <a:path w="460220" h="663259">
                <a:moveTo>
                  <a:pt x="0" y="0"/>
                </a:moveTo>
                <a:lnTo>
                  <a:pt x="460220" y="0"/>
                </a:lnTo>
                <a:lnTo>
                  <a:pt x="460220" y="663259"/>
                </a:lnTo>
                <a:lnTo>
                  <a:pt x="0" y="6632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6" name="AutoShape 26"/>
          <p:cNvSpPr/>
          <p:nvPr/>
        </p:nvSpPr>
        <p:spPr>
          <a:xfrm>
            <a:off x="9163050" y="6776685"/>
            <a:ext cx="0" cy="41148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7" name="Group 27"/>
          <p:cNvGrpSpPr/>
          <p:nvPr/>
        </p:nvGrpSpPr>
        <p:grpSpPr>
          <a:xfrm rot="0">
            <a:off x="9696025" y="7276730"/>
            <a:ext cx="4749211" cy="1154745"/>
            <a:chOff x="0" y="0"/>
            <a:chExt cx="1250821" cy="30413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250821" cy="304130"/>
            </a:xfrm>
            <a:custGeom>
              <a:avLst/>
              <a:gdLst/>
              <a:ahLst/>
              <a:cxnLst/>
              <a:rect l="l" t="t" r="r" b="b"/>
              <a:pathLst>
                <a:path w="1250821" h="304130">
                  <a:moveTo>
                    <a:pt x="83138" y="0"/>
                  </a:moveTo>
                  <a:lnTo>
                    <a:pt x="1167683" y="0"/>
                  </a:lnTo>
                  <a:cubicBezTo>
                    <a:pt x="1213599" y="0"/>
                    <a:pt x="1250821" y="37222"/>
                    <a:pt x="1250821" y="83138"/>
                  </a:cubicBezTo>
                  <a:lnTo>
                    <a:pt x="1250821" y="220993"/>
                  </a:lnTo>
                  <a:cubicBezTo>
                    <a:pt x="1250821" y="266909"/>
                    <a:pt x="1213599" y="304130"/>
                    <a:pt x="1167683" y="304130"/>
                  </a:cubicBezTo>
                  <a:lnTo>
                    <a:pt x="83138" y="304130"/>
                  </a:lnTo>
                  <a:cubicBezTo>
                    <a:pt x="37222" y="304130"/>
                    <a:pt x="0" y="266909"/>
                    <a:pt x="0" y="220993"/>
                  </a:cubicBezTo>
                  <a:lnTo>
                    <a:pt x="0" y="83138"/>
                  </a:lnTo>
                  <a:cubicBezTo>
                    <a:pt x="0" y="37222"/>
                    <a:pt x="37222" y="0"/>
                    <a:pt x="83138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57150"/>
              <a:ext cx="1250821" cy="3612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30" name="Group 30"/>
          <p:cNvGrpSpPr/>
          <p:nvPr/>
        </p:nvGrpSpPr>
        <p:grpSpPr>
          <a:xfrm rot="0">
            <a:off x="9810321" y="7322351"/>
            <a:ext cx="4417796" cy="1063505"/>
            <a:chOff x="0" y="0"/>
            <a:chExt cx="1163535" cy="2801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163535" cy="280100"/>
            </a:xfrm>
            <a:custGeom>
              <a:avLst/>
              <a:gdLst/>
              <a:ahLst/>
              <a:cxnLst/>
              <a:rect l="l" t="t" r="r" b="b"/>
              <a:pathLst>
                <a:path w="1163535" h="280100">
                  <a:moveTo>
                    <a:pt x="89374" y="0"/>
                  </a:moveTo>
                  <a:lnTo>
                    <a:pt x="1074160" y="0"/>
                  </a:lnTo>
                  <a:cubicBezTo>
                    <a:pt x="1097864" y="0"/>
                    <a:pt x="1120597" y="9416"/>
                    <a:pt x="1137358" y="26177"/>
                  </a:cubicBezTo>
                  <a:cubicBezTo>
                    <a:pt x="1154119" y="42938"/>
                    <a:pt x="1163535" y="65671"/>
                    <a:pt x="1163535" y="89374"/>
                  </a:cubicBezTo>
                  <a:lnTo>
                    <a:pt x="1163535" y="190726"/>
                  </a:lnTo>
                  <a:cubicBezTo>
                    <a:pt x="1163535" y="214429"/>
                    <a:pt x="1154119" y="237162"/>
                    <a:pt x="1137358" y="253923"/>
                  </a:cubicBezTo>
                  <a:cubicBezTo>
                    <a:pt x="1120597" y="270684"/>
                    <a:pt x="1097864" y="280100"/>
                    <a:pt x="1074160" y="280100"/>
                  </a:cubicBezTo>
                  <a:lnTo>
                    <a:pt x="89374" y="280100"/>
                  </a:lnTo>
                  <a:cubicBezTo>
                    <a:pt x="65671" y="280100"/>
                    <a:pt x="42938" y="270684"/>
                    <a:pt x="26177" y="253923"/>
                  </a:cubicBezTo>
                  <a:cubicBezTo>
                    <a:pt x="9416" y="237162"/>
                    <a:pt x="0" y="214429"/>
                    <a:pt x="0" y="190726"/>
                  </a:cubicBezTo>
                  <a:lnTo>
                    <a:pt x="0" y="89374"/>
                  </a:lnTo>
                  <a:cubicBezTo>
                    <a:pt x="0" y="65671"/>
                    <a:pt x="9416" y="42938"/>
                    <a:pt x="26177" y="26177"/>
                  </a:cubicBezTo>
                  <a:cubicBezTo>
                    <a:pt x="42938" y="9416"/>
                    <a:pt x="65671" y="0"/>
                    <a:pt x="89374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0" y="-57150"/>
              <a:ext cx="1163535" cy="3372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33" name="Freeform 33"/>
          <p:cNvSpPr/>
          <p:nvPr/>
        </p:nvSpPr>
        <p:spPr>
          <a:xfrm>
            <a:off x="9479103" y="6605235"/>
            <a:ext cx="8381091" cy="1843840"/>
          </a:xfrm>
          <a:custGeom>
            <a:avLst/>
            <a:gdLst/>
            <a:ahLst/>
            <a:cxnLst/>
            <a:rect l="l" t="t" r="r" b="b"/>
            <a:pathLst>
              <a:path w="8381091" h="1843840">
                <a:moveTo>
                  <a:pt x="0" y="0"/>
                </a:moveTo>
                <a:lnTo>
                  <a:pt x="8381091" y="0"/>
                </a:lnTo>
                <a:lnTo>
                  <a:pt x="8381091" y="1843840"/>
                </a:lnTo>
                <a:lnTo>
                  <a:pt x="0" y="184384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15319443" y="9125350"/>
            <a:ext cx="2139859" cy="455962"/>
          </a:xfrm>
          <a:custGeom>
            <a:avLst/>
            <a:gdLst/>
            <a:ahLst/>
            <a:cxnLst/>
            <a:rect l="l" t="t" r="r" b="b"/>
            <a:pathLst>
              <a:path w="2139859" h="455962">
                <a:moveTo>
                  <a:pt x="0" y="0"/>
                </a:moveTo>
                <a:lnTo>
                  <a:pt x="2139860" y="0"/>
                </a:lnTo>
                <a:lnTo>
                  <a:pt x="2139860" y="455961"/>
                </a:lnTo>
                <a:lnTo>
                  <a:pt x="0" y="45596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35" name="TextBox 35"/>
          <p:cNvSpPr txBox="1"/>
          <p:nvPr/>
        </p:nvSpPr>
        <p:spPr>
          <a:xfrm>
            <a:off x="1852366" y="262403"/>
            <a:ext cx="14234822" cy="701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VEKTOR SATUAN </a:t>
            </a:r>
            <a:endParaRPr lang="en-US" sz="3900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8913890" y="1567857"/>
            <a:ext cx="12322116" cy="589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>
                <a:solidFill>
                  <a:srgbClr val="000000"/>
                </a:solidFill>
                <a:latin typeface="KG Primary Penmanship" panose="02000506000000020003"/>
                <a:ea typeface="KG Primary Penmanship" panose="02000506000000020003"/>
                <a:cs typeface="KG Primary Penmanship" panose="02000506000000020003"/>
                <a:sym typeface="KG Primary Penmanship" panose="02000506000000020003"/>
              </a:rPr>
              <a:t>Maka notasi  : </a:t>
            </a:r>
            <a:endParaRPr lang="en-US" sz="3400">
              <a:solidFill>
                <a:srgbClr val="000000"/>
              </a:solidFill>
              <a:latin typeface="KG Primary Penmanship" panose="02000506000000020003"/>
              <a:ea typeface="KG Primary Penmanship" panose="02000506000000020003"/>
              <a:cs typeface="KG Primary Penmanship" panose="02000506000000020003"/>
              <a:sym typeface="KG Primary Penmanship" panose="02000506000000020003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9374110" y="9049150"/>
            <a:ext cx="8438135" cy="500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CE2224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Coba tentukan berapa vektor satuan dari                            !</a:t>
            </a:r>
            <a:endParaRPr lang="en-US" sz="2800">
              <a:solidFill>
                <a:srgbClr val="CE2224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9374110" y="8624920"/>
            <a:ext cx="8438135" cy="500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Latihan!</a:t>
            </a:r>
            <a:endParaRPr lang="en-US" sz="280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CE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361406" y="2872623"/>
            <a:ext cx="6842395" cy="2032193"/>
            <a:chOff x="0" y="0"/>
            <a:chExt cx="2518615" cy="7480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8615" cy="748029"/>
            </a:xfrm>
            <a:custGeom>
              <a:avLst/>
              <a:gdLst/>
              <a:ahLst/>
              <a:cxnLst/>
              <a:rect l="l" t="t" r="r" b="b"/>
              <a:pathLst>
                <a:path w="2518615" h="748029">
                  <a:moveTo>
                    <a:pt x="57705" y="0"/>
                  </a:moveTo>
                  <a:lnTo>
                    <a:pt x="2460910" y="0"/>
                  </a:lnTo>
                  <a:cubicBezTo>
                    <a:pt x="2492779" y="0"/>
                    <a:pt x="2518615" y="25835"/>
                    <a:pt x="2518615" y="57705"/>
                  </a:cubicBezTo>
                  <a:lnTo>
                    <a:pt x="2518615" y="690325"/>
                  </a:lnTo>
                  <a:cubicBezTo>
                    <a:pt x="2518615" y="722194"/>
                    <a:pt x="2492779" y="748029"/>
                    <a:pt x="2460910" y="748029"/>
                  </a:cubicBezTo>
                  <a:lnTo>
                    <a:pt x="57705" y="748029"/>
                  </a:lnTo>
                  <a:cubicBezTo>
                    <a:pt x="25835" y="748029"/>
                    <a:pt x="0" y="722194"/>
                    <a:pt x="0" y="690325"/>
                  </a:cubicBezTo>
                  <a:lnTo>
                    <a:pt x="0" y="57705"/>
                  </a:lnTo>
                  <a:cubicBezTo>
                    <a:pt x="0" y="25835"/>
                    <a:pt x="25835" y="0"/>
                    <a:pt x="57705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518615" cy="8051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2543939" y="172893"/>
            <a:ext cx="12482416" cy="1154745"/>
            <a:chOff x="0" y="0"/>
            <a:chExt cx="3287550" cy="30413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87550" cy="304130"/>
            </a:xfrm>
            <a:custGeom>
              <a:avLst/>
              <a:gdLst/>
              <a:ahLst/>
              <a:cxnLst/>
              <a:rect l="l" t="t" r="r" b="b"/>
              <a:pathLst>
                <a:path w="3287550" h="304130">
                  <a:moveTo>
                    <a:pt x="31632" y="0"/>
                  </a:moveTo>
                  <a:lnTo>
                    <a:pt x="3255919" y="0"/>
                  </a:lnTo>
                  <a:cubicBezTo>
                    <a:pt x="3273388" y="0"/>
                    <a:pt x="3287550" y="14162"/>
                    <a:pt x="3287550" y="31632"/>
                  </a:cubicBezTo>
                  <a:lnTo>
                    <a:pt x="3287550" y="272499"/>
                  </a:lnTo>
                  <a:cubicBezTo>
                    <a:pt x="3287550" y="289969"/>
                    <a:pt x="3273388" y="304130"/>
                    <a:pt x="3255919" y="304130"/>
                  </a:cubicBezTo>
                  <a:lnTo>
                    <a:pt x="31632" y="304130"/>
                  </a:lnTo>
                  <a:cubicBezTo>
                    <a:pt x="14162" y="304130"/>
                    <a:pt x="0" y="289969"/>
                    <a:pt x="0" y="272499"/>
                  </a:cubicBezTo>
                  <a:lnTo>
                    <a:pt x="0" y="31632"/>
                  </a:lnTo>
                  <a:cubicBezTo>
                    <a:pt x="0" y="14162"/>
                    <a:pt x="14162" y="0"/>
                    <a:pt x="31632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3287550" cy="3612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 rot="0">
            <a:off x="2644844" y="199178"/>
            <a:ext cx="13264178" cy="1102176"/>
            <a:chOff x="0" y="0"/>
            <a:chExt cx="3493446" cy="29028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493446" cy="290285"/>
            </a:xfrm>
            <a:custGeom>
              <a:avLst/>
              <a:gdLst/>
              <a:ahLst/>
              <a:cxnLst/>
              <a:rect l="l" t="t" r="r" b="b"/>
              <a:pathLst>
                <a:path w="3493446" h="290285">
                  <a:moveTo>
                    <a:pt x="29767" y="0"/>
                  </a:moveTo>
                  <a:lnTo>
                    <a:pt x="3463679" y="0"/>
                  </a:lnTo>
                  <a:cubicBezTo>
                    <a:pt x="3471574" y="0"/>
                    <a:pt x="3479145" y="3136"/>
                    <a:pt x="3484728" y="8719"/>
                  </a:cubicBezTo>
                  <a:cubicBezTo>
                    <a:pt x="3490310" y="14301"/>
                    <a:pt x="3493446" y="21872"/>
                    <a:pt x="3493446" y="29767"/>
                  </a:cubicBezTo>
                  <a:lnTo>
                    <a:pt x="3493446" y="260518"/>
                  </a:lnTo>
                  <a:cubicBezTo>
                    <a:pt x="3493446" y="276958"/>
                    <a:pt x="3480119" y="290285"/>
                    <a:pt x="3463679" y="290285"/>
                  </a:cubicBezTo>
                  <a:lnTo>
                    <a:pt x="29767" y="290285"/>
                  </a:lnTo>
                  <a:cubicBezTo>
                    <a:pt x="21872" y="290285"/>
                    <a:pt x="14301" y="287149"/>
                    <a:pt x="8719" y="281567"/>
                  </a:cubicBezTo>
                  <a:cubicBezTo>
                    <a:pt x="3136" y="275984"/>
                    <a:pt x="0" y="268413"/>
                    <a:pt x="0" y="260518"/>
                  </a:cubicBezTo>
                  <a:lnTo>
                    <a:pt x="0" y="29767"/>
                  </a:lnTo>
                  <a:cubicBezTo>
                    <a:pt x="0" y="13327"/>
                    <a:pt x="13327" y="0"/>
                    <a:pt x="29767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3493446" cy="3474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11" name="Freeform 11"/>
          <p:cNvSpPr/>
          <p:nvPr/>
        </p:nvSpPr>
        <p:spPr>
          <a:xfrm rot="-10800000" flipH="1">
            <a:off x="-2625067" y="-1830728"/>
            <a:ext cx="4054948" cy="4114800"/>
          </a:xfrm>
          <a:custGeom>
            <a:avLst/>
            <a:gdLst/>
            <a:ahLst/>
            <a:cxnLst/>
            <a:rect l="l" t="t" r="r" b="b"/>
            <a:pathLst>
              <a:path w="4054948" h="4114800">
                <a:moveTo>
                  <a:pt x="4054948" y="0"/>
                </a:moveTo>
                <a:lnTo>
                  <a:pt x="0" y="0"/>
                </a:lnTo>
                <a:lnTo>
                  <a:pt x="0" y="4114800"/>
                </a:lnTo>
                <a:lnTo>
                  <a:pt x="4054948" y="4114800"/>
                </a:lnTo>
                <a:lnTo>
                  <a:pt x="4054948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12" name="Group 12"/>
          <p:cNvGrpSpPr/>
          <p:nvPr/>
        </p:nvGrpSpPr>
        <p:grpSpPr>
          <a:xfrm rot="0">
            <a:off x="361406" y="2982189"/>
            <a:ext cx="6842395" cy="1922628"/>
            <a:chOff x="0" y="0"/>
            <a:chExt cx="2518615" cy="70769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518615" cy="707699"/>
            </a:xfrm>
            <a:custGeom>
              <a:avLst/>
              <a:gdLst/>
              <a:ahLst/>
              <a:cxnLst/>
              <a:rect l="l" t="t" r="r" b="b"/>
              <a:pathLst>
                <a:path w="2518615" h="707699">
                  <a:moveTo>
                    <a:pt x="57705" y="0"/>
                  </a:moveTo>
                  <a:lnTo>
                    <a:pt x="2460910" y="0"/>
                  </a:lnTo>
                  <a:cubicBezTo>
                    <a:pt x="2492779" y="0"/>
                    <a:pt x="2518615" y="25835"/>
                    <a:pt x="2518615" y="57705"/>
                  </a:cubicBezTo>
                  <a:lnTo>
                    <a:pt x="2518615" y="649995"/>
                  </a:lnTo>
                  <a:cubicBezTo>
                    <a:pt x="2518615" y="681864"/>
                    <a:pt x="2492779" y="707699"/>
                    <a:pt x="2460910" y="707699"/>
                  </a:cubicBezTo>
                  <a:lnTo>
                    <a:pt x="57705" y="707699"/>
                  </a:lnTo>
                  <a:cubicBezTo>
                    <a:pt x="25835" y="707699"/>
                    <a:pt x="0" y="681864"/>
                    <a:pt x="0" y="649995"/>
                  </a:cubicBezTo>
                  <a:lnTo>
                    <a:pt x="0" y="57705"/>
                  </a:lnTo>
                  <a:cubicBezTo>
                    <a:pt x="0" y="25835"/>
                    <a:pt x="25835" y="0"/>
                    <a:pt x="57705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2518615" cy="7648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15" name="Group 15"/>
          <p:cNvGrpSpPr/>
          <p:nvPr/>
        </p:nvGrpSpPr>
        <p:grpSpPr>
          <a:xfrm rot="0">
            <a:off x="1136031" y="8541902"/>
            <a:ext cx="7241653" cy="1105224"/>
            <a:chOff x="0" y="0"/>
            <a:chExt cx="2480035" cy="37850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480035" cy="378504"/>
            </a:xfrm>
            <a:custGeom>
              <a:avLst/>
              <a:gdLst/>
              <a:ahLst/>
              <a:cxnLst/>
              <a:rect l="l" t="t" r="r" b="b"/>
              <a:pathLst>
                <a:path w="2480035" h="378504">
                  <a:moveTo>
                    <a:pt x="54523" y="0"/>
                  </a:moveTo>
                  <a:lnTo>
                    <a:pt x="2425512" y="0"/>
                  </a:lnTo>
                  <a:cubicBezTo>
                    <a:pt x="2455624" y="0"/>
                    <a:pt x="2480035" y="24411"/>
                    <a:pt x="2480035" y="54523"/>
                  </a:cubicBezTo>
                  <a:lnTo>
                    <a:pt x="2480035" y="323981"/>
                  </a:lnTo>
                  <a:cubicBezTo>
                    <a:pt x="2480035" y="354093"/>
                    <a:pt x="2455624" y="378504"/>
                    <a:pt x="2425512" y="378504"/>
                  </a:cubicBezTo>
                  <a:lnTo>
                    <a:pt x="54523" y="378504"/>
                  </a:lnTo>
                  <a:cubicBezTo>
                    <a:pt x="40063" y="378504"/>
                    <a:pt x="26195" y="372759"/>
                    <a:pt x="15969" y="362534"/>
                  </a:cubicBezTo>
                  <a:cubicBezTo>
                    <a:pt x="5744" y="352309"/>
                    <a:pt x="0" y="338441"/>
                    <a:pt x="0" y="323981"/>
                  </a:cubicBezTo>
                  <a:lnTo>
                    <a:pt x="0" y="54523"/>
                  </a:lnTo>
                  <a:cubicBezTo>
                    <a:pt x="0" y="40063"/>
                    <a:pt x="5744" y="26195"/>
                    <a:pt x="15969" y="15969"/>
                  </a:cubicBezTo>
                  <a:cubicBezTo>
                    <a:pt x="26195" y="5744"/>
                    <a:pt x="40063" y="0"/>
                    <a:pt x="54523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2480035" cy="4356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18" name="Group 18"/>
          <p:cNvGrpSpPr/>
          <p:nvPr/>
        </p:nvGrpSpPr>
        <p:grpSpPr>
          <a:xfrm rot="0">
            <a:off x="1365931" y="8625462"/>
            <a:ext cx="6942792" cy="1099704"/>
            <a:chOff x="0" y="0"/>
            <a:chExt cx="2377684" cy="37661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377684" cy="376614"/>
            </a:xfrm>
            <a:custGeom>
              <a:avLst/>
              <a:gdLst/>
              <a:ahLst/>
              <a:cxnLst/>
              <a:rect l="l" t="t" r="r" b="b"/>
              <a:pathLst>
                <a:path w="2377684" h="376614">
                  <a:moveTo>
                    <a:pt x="56870" y="0"/>
                  </a:moveTo>
                  <a:lnTo>
                    <a:pt x="2320814" y="0"/>
                  </a:lnTo>
                  <a:cubicBezTo>
                    <a:pt x="2352223" y="0"/>
                    <a:pt x="2377684" y="25462"/>
                    <a:pt x="2377684" y="56870"/>
                  </a:cubicBezTo>
                  <a:lnTo>
                    <a:pt x="2377684" y="319743"/>
                  </a:lnTo>
                  <a:cubicBezTo>
                    <a:pt x="2377684" y="351152"/>
                    <a:pt x="2352223" y="376614"/>
                    <a:pt x="2320814" y="376614"/>
                  </a:cubicBezTo>
                  <a:lnTo>
                    <a:pt x="56870" y="376614"/>
                  </a:lnTo>
                  <a:cubicBezTo>
                    <a:pt x="25462" y="376614"/>
                    <a:pt x="0" y="351152"/>
                    <a:pt x="0" y="319743"/>
                  </a:cubicBezTo>
                  <a:lnTo>
                    <a:pt x="0" y="56870"/>
                  </a:lnTo>
                  <a:cubicBezTo>
                    <a:pt x="0" y="25462"/>
                    <a:pt x="25462" y="0"/>
                    <a:pt x="56870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2377684" cy="4337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21" name="AutoShape 21"/>
          <p:cNvSpPr/>
          <p:nvPr/>
        </p:nvSpPr>
        <p:spPr>
          <a:xfrm>
            <a:off x="9314602" y="1741272"/>
            <a:ext cx="0" cy="798389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Freeform 22"/>
          <p:cNvSpPr/>
          <p:nvPr/>
        </p:nvSpPr>
        <p:spPr>
          <a:xfrm>
            <a:off x="5940282" y="4984851"/>
            <a:ext cx="3203718" cy="2607851"/>
          </a:xfrm>
          <a:custGeom>
            <a:avLst/>
            <a:gdLst/>
            <a:ahLst/>
            <a:cxnLst/>
            <a:rect l="l" t="t" r="r" b="b"/>
            <a:pathLst>
              <a:path w="3203718" h="2607851">
                <a:moveTo>
                  <a:pt x="0" y="0"/>
                </a:moveTo>
                <a:lnTo>
                  <a:pt x="3203718" y="0"/>
                </a:lnTo>
                <a:lnTo>
                  <a:pt x="3203718" y="2607851"/>
                </a:lnTo>
                <a:lnTo>
                  <a:pt x="0" y="26078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63825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365931" y="2919138"/>
            <a:ext cx="5381331" cy="2065712"/>
          </a:xfrm>
          <a:custGeom>
            <a:avLst/>
            <a:gdLst/>
            <a:ahLst/>
            <a:cxnLst/>
            <a:rect l="l" t="t" r="r" b="b"/>
            <a:pathLst>
              <a:path w="5381331" h="2065712">
                <a:moveTo>
                  <a:pt x="0" y="0"/>
                </a:moveTo>
                <a:lnTo>
                  <a:pt x="5381331" y="0"/>
                </a:lnTo>
                <a:lnTo>
                  <a:pt x="5381331" y="2065713"/>
                </a:lnTo>
                <a:lnTo>
                  <a:pt x="0" y="20657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814663" y="8625462"/>
            <a:ext cx="6249663" cy="901392"/>
          </a:xfrm>
          <a:custGeom>
            <a:avLst/>
            <a:gdLst/>
            <a:ahLst/>
            <a:cxnLst/>
            <a:rect l="l" t="t" r="r" b="b"/>
            <a:pathLst>
              <a:path w="6249663" h="901392">
                <a:moveTo>
                  <a:pt x="0" y="0"/>
                </a:moveTo>
                <a:lnTo>
                  <a:pt x="6249663" y="0"/>
                </a:lnTo>
                <a:lnTo>
                  <a:pt x="6249663" y="901392"/>
                </a:lnTo>
                <a:lnTo>
                  <a:pt x="0" y="90139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122" r="-2122"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9746508" y="2346972"/>
            <a:ext cx="7719054" cy="6625589"/>
          </a:xfrm>
          <a:custGeom>
            <a:avLst/>
            <a:gdLst/>
            <a:ahLst/>
            <a:cxnLst/>
            <a:rect l="l" t="t" r="r" b="b"/>
            <a:pathLst>
              <a:path w="7719054" h="6625589">
                <a:moveTo>
                  <a:pt x="0" y="0"/>
                </a:moveTo>
                <a:lnTo>
                  <a:pt x="7719053" y="0"/>
                </a:lnTo>
                <a:lnTo>
                  <a:pt x="7719053" y="6625589"/>
                </a:lnTo>
                <a:lnTo>
                  <a:pt x="0" y="662558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33412" r="-65847"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-5345" y="9658491"/>
            <a:ext cx="9314602" cy="368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karena cos 360= 1</a:t>
            </a:r>
            <a:endParaRPr lang="en-US" sz="200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2543939" y="342571"/>
            <a:ext cx="13365084" cy="701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PERKALIAN VEKTOR : DOT (.) PRODUCT  &amp; CROSS (X) PRODUCT </a:t>
            </a:r>
            <a:endParaRPr lang="en-US" sz="3900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348446" y="5199946"/>
            <a:ext cx="5436547" cy="1986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komponen i,j dan k saling tegak lurus (90), maka : </a:t>
            </a:r>
            <a:endParaRPr lang="en-US" sz="280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                   </a:t>
            </a:r>
            <a:r>
              <a:rPr lang="en-US" sz="2800">
                <a:solidFill>
                  <a:srgbClr val="CE2224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  cos 90= 0</a:t>
            </a:r>
            <a:endParaRPr lang="en-US" sz="2800">
              <a:solidFill>
                <a:srgbClr val="CE2224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 sehingga nilainya selalu 0. </a:t>
            </a:r>
            <a:endParaRPr lang="en-US" sz="280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231340" y="1203813"/>
            <a:ext cx="8016278" cy="776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0"/>
              </a:lnSpc>
              <a:spcBef>
                <a:spcPct val="0"/>
              </a:spcBef>
            </a:pPr>
            <a:r>
              <a:rPr lang="en-US" sz="43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DOT (.) Product ⟶ Skalar product</a:t>
            </a:r>
            <a:endParaRPr lang="en-US" sz="430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348446" y="7715268"/>
            <a:ext cx="11569986" cy="500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maka, yang berlaku : </a:t>
            </a:r>
            <a:endParaRPr lang="en-US" sz="280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361406" y="2138207"/>
            <a:ext cx="11569986" cy="500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Contoh : menentukan usaha</a:t>
            </a:r>
            <a:r>
              <a:rPr lang="en-US" sz="2800" b="1">
                <a:solidFill>
                  <a:srgbClr val="CE2224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 W  = F.s</a:t>
            </a:r>
            <a:endParaRPr lang="en-US" sz="2800" b="1">
              <a:solidFill>
                <a:srgbClr val="CE2224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9525857" y="1577829"/>
            <a:ext cx="11569986" cy="500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Contoh soal : </a:t>
            </a:r>
            <a:endParaRPr lang="en-US" sz="280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CE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2543939" y="172893"/>
            <a:ext cx="12482416" cy="1154745"/>
            <a:chOff x="0" y="0"/>
            <a:chExt cx="3287550" cy="3041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87550" cy="304130"/>
            </a:xfrm>
            <a:custGeom>
              <a:avLst/>
              <a:gdLst/>
              <a:ahLst/>
              <a:cxnLst/>
              <a:rect l="l" t="t" r="r" b="b"/>
              <a:pathLst>
                <a:path w="3287550" h="304130">
                  <a:moveTo>
                    <a:pt x="31632" y="0"/>
                  </a:moveTo>
                  <a:lnTo>
                    <a:pt x="3255919" y="0"/>
                  </a:lnTo>
                  <a:cubicBezTo>
                    <a:pt x="3273388" y="0"/>
                    <a:pt x="3287550" y="14162"/>
                    <a:pt x="3287550" y="31632"/>
                  </a:cubicBezTo>
                  <a:lnTo>
                    <a:pt x="3287550" y="272499"/>
                  </a:lnTo>
                  <a:cubicBezTo>
                    <a:pt x="3287550" y="289969"/>
                    <a:pt x="3273388" y="304130"/>
                    <a:pt x="3255919" y="304130"/>
                  </a:cubicBezTo>
                  <a:lnTo>
                    <a:pt x="31632" y="304130"/>
                  </a:lnTo>
                  <a:cubicBezTo>
                    <a:pt x="14162" y="304130"/>
                    <a:pt x="0" y="289969"/>
                    <a:pt x="0" y="272499"/>
                  </a:cubicBezTo>
                  <a:lnTo>
                    <a:pt x="0" y="31632"/>
                  </a:lnTo>
                  <a:cubicBezTo>
                    <a:pt x="0" y="14162"/>
                    <a:pt x="14162" y="0"/>
                    <a:pt x="31632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287550" cy="3612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2644844" y="199178"/>
            <a:ext cx="13264178" cy="1102176"/>
            <a:chOff x="0" y="0"/>
            <a:chExt cx="3493446" cy="29028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493446" cy="290285"/>
            </a:xfrm>
            <a:custGeom>
              <a:avLst/>
              <a:gdLst/>
              <a:ahLst/>
              <a:cxnLst/>
              <a:rect l="l" t="t" r="r" b="b"/>
              <a:pathLst>
                <a:path w="3493446" h="290285">
                  <a:moveTo>
                    <a:pt x="29767" y="0"/>
                  </a:moveTo>
                  <a:lnTo>
                    <a:pt x="3463679" y="0"/>
                  </a:lnTo>
                  <a:cubicBezTo>
                    <a:pt x="3471574" y="0"/>
                    <a:pt x="3479145" y="3136"/>
                    <a:pt x="3484728" y="8719"/>
                  </a:cubicBezTo>
                  <a:cubicBezTo>
                    <a:pt x="3490310" y="14301"/>
                    <a:pt x="3493446" y="21872"/>
                    <a:pt x="3493446" y="29767"/>
                  </a:cubicBezTo>
                  <a:lnTo>
                    <a:pt x="3493446" y="260518"/>
                  </a:lnTo>
                  <a:cubicBezTo>
                    <a:pt x="3493446" y="276958"/>
                    <a:pt x="3480119" y="290285"/>
                    <a:pt x="3463679" y="290285"/>
                  </a:cubicBezTo>
                  <a:lnTo>
                    <a:pt x="29767" y="290285"/>
                  </a:lnTo>
                  <a:cubicBezTo>
                    <a:pt x="21872" y="290285"/>
                    <a:pt x="14301" y="287149"/>
                    <a:pt x="8719" y="281567"/>
                  </a:cubicBezTo>
                  <a:cubicBezTo>
                    <a:pt x="3136" y="275984"/>
                    <a:pt x="0" y="268413"/>
                    <a:pt x="0" y="260518"/>
                  </a:cubicBezTo>
                  <a:lnTo>
                    <a:pt x="0" y="29767"/>
                  </a:lnTo>
                  <a:cubicBezTo>
                    <a:pt x="0" y="13327"/>
                    <a:pt x="13327" y="0"/>
                    <a:pt x="29767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3493446" cy="3474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8" name="Freeform 8"/>
          <p:cNvSpPr/>
          <p:nvPr/>
        </p:nvSpPr>
        <p:spPr>
          <a:xfrm rot="-10800000">
            <a:off x="16260526" y="-1666725"/>
            <a:ext cx="4054948" cy="4114800"/>
          </a:xfrm>
          <a:custGeom>
            <a:avLst/>
            <a:gdLst/>
            <a:ahLst/>
            <a:cxnLst/>
            <a:rect l="l" t="t" r="r" b="b"/>
            <a:pathLst>
              <a:path w="4054948" h="4114800">
                <a:moveTo>
                  <a:pt x="0" y="0"/>
                </a:moveTo>
                <a:lnTo>
                  <a:pt x="4054948" y="0"/>
                </a:lnTo>
                <a:lnTo>
                  <a:pt x="405494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9" name="Group 9"/>
          <p:cNvGrpSpPr/>
          <p:nvPr/>
        </p:nvGrpSpPr>
        <p:grpSpPr>
          <a:xfrm rot="0">
            <a:off x="87503" y="8887368"/>
            <a:ext cx="11672209" cy="1271380"/>
            <a:chOff x="0" y="0"/>
            <a:chExt cx="3074162" cy="33484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074162" cy="334849"/>
            </a:xfrm>
            <a:custGeom>
              <a:avLst/>
              <a:gdLst/>
              <a:ahLst/>
              <a:cxnLst/>
              <a:rect l="l" t="t" r="r" b="b"/>
              <a:pathLst>
                <a:path w="3074162" h="334849">
                  <a:moveTo>
                    <a:pt x="33827" y="0"/>
                  </a:moveTo>
                  <a:lnTo>
                    <a:pt x="3040335" y="0"/>
                  </a:lnTo>
                  <a:cubicBezTo>
                    <a:pt x="3049307" y="0"/>
                    <a:pt x="3057911" y="3564"/>
                    <a:pt x="3064254" y="9908"/>
                  </a:cubicBezTo>
                  <a:cubicBezTo>
                    <a:pt x="3070598" y="16252"/>
                    <a:pt x="3074162" y="24856"/>
                    <a:pt x="3074162" y="33827"/>
                  </a:cubicBezTo>
                  <a:lnTo>
                    <a:pt x="3074162" y="301022"/>
                  </a:lnTo>
                  <a:cubicBezTo>
                    <a:pt x="3074162" y="309993"/>
                    <a:pt x="3070598" y="318597"/>
                    <a:pt x="3064254" y="324941"/>
                  </a:cubicBezTo>
                  <a:cubicBezTo>
                    <a:pt x="3057911" y="331285"/>
                    <a:pt x="3049307" y="334849"/>
                    <a:pt x="3040335" y="334849"/>
                  </a:cubicBezTo>
                  <a:lnTo>
                    <a:pt x="33827" y="334849"/>
                  </a:lnTo>
                  <a:cubicBezTo>
                    <a:pt x="15145" y="334849"/>
                    <a:pt x="0" y="319704"/>
                    <a:pt x="0" y="301022"/>
                  </a:cubicBezTo>
                  <a:lnTo>
                    <a:pt x="0" y="33827"/>
                  </a:lnTo>
                  <a:cubicBezTo>
                    <a:pt x="0" y="24856"/>
                    <a:pt x="3564" y="16252"/>
                    <a:pt x="9908" y="9908"/>
                  </a:cubicBezTo>
                  <a:cubicBezTo>
                    <a:pt x="16252" y="3564"/>
                    <a:pt x="24856" y="0"/>
                    <a:pt x="33827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3074162" cy="3919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12" name="Group 12"/>
          <p:cNvGrpSpPr/>
          <p:nvPr/>
        </p:nvGrpSpPr>
        <p:grpSpPr>
          <a:xfrm rot="0">
            <a:off x="194890" y="8939907"/>
            <a:ext cx="11457435" cy="1173454"/>
            <a:chOff x="0" y="0"/>
            <a:chExt cx="3017596" cy="30905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017596" cy="309058"/>
            </a:xfrm>
            <a:custGeom>
              <a:avLst/>
              <a:gdLst/>
              <a:ahLst/>
              <a:cxnLst/>
              <a:rect l="l" t="t" r="r" b="b"/>
              <a:pathLst>
                <a:path w="3017596" h="309058">
                  <a:moveTo>
                    <a:pt x="34461" y="0"/>
                  </a:moveTo>
                  <a:lnTo>
                    <a:pt x="2983135" y="0"/>
                  </a:lnTo>
                  <a:cubicBezTo>
                    <a:pt x="3002167" y="0"/>
                    <a:pt x="3017596" y="15429"/>
                    <a:pt x="3017596" y="34461"/>
                  </a:cubicBezTo>
                  <a:lnTo>
                    <a:pt x="3017596" y="274596"/>
                  </a:lnTo>
                  <a:cubicBezTo>
                    <a:pt x="3017596" y="293629"/>
                    <a:pt x="3002167" y="309058"/>
                    <a:pt x="2983135" y="309058"/>
                  </a:cubicBezTo>
                  <a:lnTo>
                    <a:pt x="34461" y="309058"/>
                  </a:lnTo>
                  <a:cubicBezTo>
                    <a:pt x="15429" y="309058"/>
                    <a:pt x="0" y="293629"/>
                    <a:pt x="0" y="274596"/>
                  </a:cubicBezTo>
                  <a:lnTo>
                    <a:pt x="0" y="34461"/>
                  </a:lnTo>
                  <a:cubicBezTo>
                    <a:pt x="0" y="15429"/>
                    <a:pt x="15429" y="0"/>
                    <a:pt x="34461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3017596" cy="3662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15" name="Group 15"/>
          <p:cNvGrpSpPr/>
          <p:nvPr/>
        </p:nvGrpSpPr>
        <p:grpSpPr>
          <a:xfrm rot="0">
            <a:off x="615557" y="2660190"/>
            <a:ext cx="6035895" cy="2689131"/>
            <a:chOff x="0" y="0"/>
            <a:chExt cx="1382879" cy="61610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82879" cy="616105"/>
            </a:xfrm>
            <a:custGeom>
              <a:avLst/>
              <a:gdLst/>
              <a:ahLst/>
              <a:cxnLst/>
              <a:rect l="l" t="t" r="r" b="b"/>
              <a:pathLst>
                <a:path w="1382879" h="616105">
                  <a:moveTo>
                    <a:pt x="65415" y="0"/>
                  </a:moveTo>
                  <a:lnTo>
                    <a:pt x="1317464" y="0"/>
                  </a:lnTo>
                  <a:cubicBezTo>
                    <a:pt x="1334813" y="0"/>
                    <a:pt x="1351452" y="6892"/>
                    <a:pt x="1363720" y="19160"/>
                  </a:cubicBezTo>
                  <a:cubicBezTo>
                    <a:pt x="1375987" y="31427"/>
                    <a:pt x="1382879" y="48066"/>
                    <a:pt x="1382879" y="65415"/>
                  </a:cubicBezTo>
                  <a:lnTo>
                    <a:pt x="1382879" y="550690"/>
                  </a:lnTo>
                  <a:cubicBezTo>
                    <a:pt x="1382879" y="586818"/>
                    <a:pt x="1353592" y="616105"/>
                    <a:pt x="1317464" y="616105"/>
                  </a:cubicBezTo>
                  <a:lnTo>
                    <a:pt x="65415" y="616105"/>
                  </a:lnTo>
                  <a:cubicBezTo>
                    <a:pt x="29287" y="616105"/>
                    <a:pt x="0" y="586818"/>
                    <a:pt x="0" y="550690"/>
                  </a:cubicBezTo>
                  <a:lnTo>
                    <a:pt x="0" y="65415"/>
                  </a:lnTo>
                  <a:cubicBezTo>
                    <a:pt x="0" y="29287"/>
                    <a:pt x="29287" y="0"/>
                    <a:pt x="65415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1382879" cy="6732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18" name="Group 18"/>
          <p:cNvGrpSpPr/>
          <p:nvPr/>
        </p:nvGrpSpPr>
        <p:grpSpPr>
          <a:xfrm rot="0">
            <a:off x="615557" y="2735945"/>
            <a:ext cx="6035895" cy="2588550"/>
            <a:chOff x="0" y="0"/>
            <a:chExt cx="1382879" cy="59306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382879" cy="593061"/>
            </a:xfrm>
            <a:custGeom>
              <a:avLst/>
              <a:gdLst/>
              <a:ahLst/>
              <a:cxnLst/>
              <a:rect l="l" t="t" r="r" b="b"/>
              <a:pathLst>
                <a:path w="1382879" h="593061">
                  <a:moveTo>
                    <a:pt x="65415" y="0"/>
                  </a:moveTo>
                  <a:lnTo>
                    <a:pt x="1317464" y="0"/>
                  </a:lnTo>
                  <a:cubicBezTo>
                    <a:pt x="1334813" y="0"/>
                    <a:pt x="1351452" y="6892"/>
                    <a:pt x="1363720" y="19160"/>
                  </a:cubicBezTo>
                  <a:cubicBezTo>
                    <a:pt x="1375987" y="31427"/>
                    <a:pt x="1382879" y="48066"/>
                    <a:pt x="1382879" y="65415"/>
                  </a:cubicBezTo>
                  <a:lnTo>
                    <a:pt x="1382879" y="527646"/>
                  </a:lnTo>
                  <a:cubicBezTo>
                    <a:pt x="1382879" y="563773"/>
                    <a:pt x="1353592" y="593061"/>
                    <a:pt x="1317464" y="593061"/>
                  </a:cubicBezTo>
                  <a:lnTo>
                    <a:pt x="65415" y="593061"/>
                  </a:lnTo>
                  <a:cubicBezTo>
                    <a:pt x="29287" y="593061"/>
                    <a:pt x="0" y="563773"/>
                    <a:pt x="0" y="527646"/>
                  </a:cubicBezTo>
                  <a:lnTo>
                    <a:pt x="0" y="65415"/>
                  </a:lnTo>
                  <a:cubicBezTo>
                    <a:pt x="0" y="29287"/>
                    <a:pt x="29287" y="0"/>
                    <a:pt x="65415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1382879" cy="6502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21" name="AutoShape 21"/>
          <p:cNvSpPr/>
          <p:nvPr/>
        </p:nvSpPr>
        <p:spPr>
          <a:xfrm>
            <a:off x="8450136" y="2131185"/>
            <a:ext cx="0" cy="558500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Freeform 22"/>
          <p:cNvSpPr/>
          <p:nvPr/>
        </p:nvSpPr>
        <p:spPr>
          <a:xfrm>
            <a:off x="708982" y="6035121"/>
            <a:ext cx="5340868" cy="2461723"/>
          </a:xfrm>
          <a:custGeom>
            <a:avLst/>
            <a:gdLst/>
            <a:ahLst/>
            <a:cxnLst/>
            <a:rect l="l" t="t" r="r" b="b"/>
            <a:pathLst>
              <a:path w="5340868" h="2461723">
                <a:moveTo>
                  <a:pt x="0" y="0"/>
                </a:moveTo>
                <a:lnTo>
                  <a:pt x="5340868" y="0"/>
                </a:lnTo>
                <a:lnTo>
                  <a:pt x="5340868" y="2461722"/>
                </a:lnTo>
                <a:lnTo>
                  <a:pt x="0" y="24617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939818" y="2873392"/>
            <a:ext cx="4879197" cy="2262727"/>
          </a:xfrm>
          <a:custGeom>
            <a:avLst/>
            <a:gdLst/>
            <a:ahLst/>
            <a:cxnLst/>
            <a:rect l="l" t="t" r="r" b="b"/>
            <a:pathLst>
              <a:path w="4879197" h="2262727">
                <a:moveTo>
                  <a:pt x="0" y="0"/>
                </a:moveTo>
                <a:lnTo>
                  <a:pt x="4879197" y="0"/>
                </a:lnTo>
                <a:lnTo>
                  <a:pt x="4879197" y="2262727"/>
                </a:lnTo>
                <a:lnTo>
                  <a:pt x="0" y="22627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225240" y="9227445"/>
            <a:ext cx="11301259" cy="649980"/>
          </a:xfrm>
          <a:custGeom>
            <a:avLst/>
            <a:gdLst/>
            <a:ahLst/>
            <a:cxnLst/>
            <a:rect l="l" t="t" r="r" b="b"/>
            <a:pathLst>
              <a:path w="11301259" h="649980">
                <a:moveTo>
                  <a:pt x="0" y="0"/>
                </a:moveTo>
                <a:lnTo>
                  <a:pt x="11301259" y="0"/>
                </a:lnTo>
                <a:lnTo>
                  <a:pt x="11301259" y="649980"/>
                </a:lnTo>
                <a:lnTo>
                  <a:pt x="0" y="6499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9548" b="-19548"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9733812" y="2664248"/>
            <a:ext cx="5292543" cy="5370147"/>
          </a:xfrm>
          <a:custGeom>
            <a:avLst/>
            <a:gdLst/>
            <a:ahLst/>
            <a:cxnLst/>
            <a:rect l="l" t="t" r="r" b="b"/>
            <a:pathLst>
              <a:path w="5292543" h="5370147">
                <a:moveTo>
                  <a:pt x="0" y="0"/>
                </a:moveTo>
                <a:lnTo>
                  <a:pt x="5292543" y="0"/>
                </a:lnTo>
                <a:lnTo>
                  <a:pt x="5292543" y="5370146"/>
                </a:lnTo>
                <a:lnTo>
                  <a:pt x="0" y="53701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2543939" y="342571"/>
            <a:ext cx="13365084" cy="701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PERKALIAN VEKTOR : DOT (.) PRODUCT  &amp; CROSS (X) PRODUCT </a:t>
            </a:r>
            <a:endParaRPr lang="en-US" sz="3900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2388" y="1294938"/>
            <a:ext cx="8782759" cy="750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CROSS (X) Product ⟶ Vector product</a:t>
            </a:r>
            <a:endParaRPr lang="en-US" sz="420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189725" y="2074035"/>
            <a:ext cx="11569986" cy="500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Contoh : menentukan Torsi </a:t>
            </a:r>
            <a:r>
              <a:rPr lang="en-US" sz="2800" b="1">
                <a:solidFill>
                  <a:srgbClr val="CE2224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 W  = r X F</a:t>
            </a:r>
            <a:endParaRPr lang="en-US" sz="2800" b="1">
              <a:solidFill>
                <a:srgbClr val="CE2224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428572" y="5358846"/>
            <a:ext cx="11569986" cy="500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Metode penyelesaian dengan kaidah tangan kanan atau : </a:t>
            </a:r>
            <a:endParaRPr lang="en-US" sz="280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8745488" y="2074035"/>
            <a:ext cx="11569986" cy="500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Contoh soal : </a:t>
            </a:r>
            <a:endParaRPr lang="en-US" sz="280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CE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634562" y="3318032"/>
            <a:ext cx="4543249" cy="5881212"/>
            <a:chOff x="0" y="0"/>
            <a:chExt cx="1299759" cy="16825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99759" cy="1682530"/>
            </a:xfrm>
            <a:custGeom>
              <a:avLst/>
              <a:gdLst/>
              <a:ahLst/>
              <a:cxnLst/>
              <a:rect l="l" t="t" r="r" b="b"/>
              <a:pathLst>
                <a:path w="1299759" h="1682530">
                  <a:moveTo>
                    <a:pt x="86907" y="0"/>
                  </a:moveTo>
                  <a:lnTo>
                    <a:pt x="1212852" y="0"/>
                  </a:lnTo>
                  <a:cubicBezTo>
                    <a:pt x="1260849" y="0"/>
                    <a:pt x="1299759" y="38909"/>
                    <a:pt x="1299759" y="86907"/>
                  </a:cubicBezTo>
                  <a:lnTo>
                    <a:pt x="1299759" y="1595624"/>
                  </a:lnTo>
                  <a:cubicBezTo>
                    <a:pt x="1299759" y="1643621"/>
                    <a:pt x="1260849" y="1682530"/>
                    <a:pt x="1212852" y="1682530"/>
                  </a:cubicBezTo>
                  <a:lnTo>
                    <a:pt x="86907" y="1682530"/>
                  </a:lnTo>
                  <a:cubicBezTo>
                    <a:pt x="38909" y="1682530"/>
                    <a:pt x="0" y="1643621"/>
                    <a:pt x="0" y="1595624"/>
                  </a:cubicBezTo>
                  <a:lnTo>
                    <a:pt x="0" y="86907"/>
                  </a:lnTo>
                  <a:cubicBezTo>
                    <a:pt x="0" y="38909"/>
                    <a:pt x="38909" y="0"/>
                    <a:pt x="86907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299759" cy="17396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2979084" y="7173992"/>
            <a:ext cx="1809794" cy="1102704"/>
          </a:xfrm>
          <a:prstGeom prst="line">
            <a:avLst/>
          </a:prstGeom>
          <a:ln w="6667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6" name="AutoShape 6"/>
          <p:cNvSpPr/>
          <p:nvPr/>
        </p:nvSpPr>
        <p:spPr>
          <a:xfrm flipV="1">
            <a:off x="2996992" y="7725344"/>
            <a:ext cx="1809794" cy="1102704"/>
          </a:xfrm>
          <a:prstGeom prst="line">
            <a:avLst/>
          </a:prstGeom>
          <a:ln w="66675" cap="flat">
            <a:solidFill>
              <a:srgbClr val="000000"/>
            </a:solidFill>
            <a:prstDash val="solid"/>
            <a:headEnd type="arrow" w="med" len="sm"/>
            <a:tailEnd type="none" w="sm" len="sm"/>
          </a:ln>
        </p:spPr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7580" y="7214592"/>
            <a:ext cx="391475" cy="418288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9194" y="8379443"/>
            <a:ext cx="573209" cy="444108"/>
          </a:xfrm>
          <a:prstGeom prst="rect">
            <a:avLst/>
          </a:prstGeom>
        </p:spPr>
      </p:pic>
      <p:sp>
        <p:nvSpPr>
          <p:cNvPr id="9" name="Freeform 9"/>
          <p:cNvSpPr/>
          <p:nvPr/>
        </p:nvSpPr>
        <p:spPr>
          <a:xfrm rot="-10639723">
            <a:off x="-2288205" y="-3868566"/>
            <a:ext cx="6633811" cy="5721662"/>
          </a:xfrm>
          <a:custGeom>
            <a:avLst/>
            <a:gdLst/>
            <a:ahLst/>
            <a:cxnLst/>
            <a:rect l="l" t="t" r="r" b="b"/>
            <a:pathLst>
              <a:path w="6633811" h="5721662">
                <a:moveTo>
                  <a:pt x="0" y="0"/>
                </a:moveTo>
                <a:lnTo>
                  <a:pt x="6633810" y="0"/>
                </a:lnTo>
                <a:lnTo>
                  <a:pt x="6633810" y="5721662"/>
                </a:lnTo>
                <a:lnTo>
                  <a:pt x="0" y="57216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4621736">
            <a:off x="-730884" y="-1979494"/>
            <a:ext cx="3980134" cy="4114800"/>
          </a:xfrm>
          <a:custGeom>
            <a:avLst/>
            <a:gdLst/>
            <a:ahLst/>
            <a:cxnLst/>
            <a:rect l="l" t="t" r="r" b="b"/>
            <a:pathLst>
              <a:path w="3980134" h="4114800">
                <a:moveTo>
                  <a:pt x="0" y="0"/>
                </a:moveTo>
                <a:lnTo>
                  <a:pt x="3980134" y="0"/>
                </a:lnTo>
                <a:lnTo>
                  <a:pt x="39801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2685899">
            <a:off x="14385952" y="-3028207"/>
            <a:ext cx="5098569" cy="4764844"/>
          </a:xfrm>
          <a:custGeom>
            <a:avLst/>
            <a:gdLst/>
            <a:ahLst/>
            <a:cxnLst/>
            <a:rect l="l" t="t" r="r" b="b"/>
            <a:pathLst>
              <a:path w="5098569" h="4764844">
                <a:moveTo>
                  <a:pt x="0" y="0"/>
                </a:moveTo>
                <a:lnTo>
                  <a:pt x="5098568" y="0"/>
                </a:lnTo>
                <a:lnTo>
                  <a:pt x="5098568" y="4764844"/>
                </a:lnTo>
                <a:lnTo>
                  <a:pt x="0" y="47648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12" name="Group 12"/>
          <p:cNvGrpSpPr/>
          <p:nvPr/>
        </p:nvGrpSpPr>
        <p:grpSpPr>
          <a:xfrm rot="0">
            <a:off x="5705977" y="1181100"/>
            <a:ext cx="7028445" cy="1327638"/>
            <a:chOff x="0" y="0"/>
            <a:chExt cx="1851113" cy="34966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51113" cy="349666"/>
            </a:xfrm>
            <a:custGeom>
              <a:avLst/>
              <a:gdLst/>
              <a:ahLst/>
              <a:cxnLst/>
              <a:rect l="l" t="t" r="r" b="b"/>
              <a:pathLst>
                <a:path w="1851113" h="349666">
                  <a:moveTo>
                    <a:pt x="56177" y="0"/>
                  </a:moveTo>
                  <a:lnTo>
                    <a:pt x="1794936" y="0"/>
                  </a:lnTo>
                  <a:cubicBezTo>
                    <a:pt x="1825962" y="0"/>
                    <a:pt x="1851113" y="25151"/>
                    <a:pt x="1851113" y="56177"/>
                  </a:cubicBezTo>
                  <a:lnTo>
                    <a:pt x="1851113" y="293489"/>
                  </a:lnTo>
                  <a:cubicBezTo>
                    <a:pt x="1851113" y="324515"/>
                    <a:pt x="1825962" y="349666"/>
                    <a:pt x="1794936" y="349666"/>
                  </a:cubicBezTo>
                  <a:lnTo>
                    <a:pt x="56177" y="349666"/>
                  </a:lnTo>
                  <a:cubicBezTo>
                    <a:pt x="25151" y="349666"/>
                    <a:pt x="0" y="324515"/>
                    <a:pt x="0" y="293489"/>
                  </a:cubicBezTo>
                  <a:lnTo>
                    <a:pt x="0" y="56177"/>
                  </a:lnTo>
                  <a:cubicBezTo>
                    <a:pt x="0" y="25151"/>
                    <a:pt x="25151" y="0"/>
                    <a:pt x="56177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1851113" cy="406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15" name="Group 15"/>
          <p:cNvGrpSpPr/>
          <p:nvPr/>
        </p:nvGrpSpPr>
        <p:grpSpPr>
          <a:xfrm rot="0">
            <a:off x="5553577" y="1028700"/>
            <a:ext cx="7028445" cy="1327638"/>
            <a:chOff x="0" y="0"/>
            <a:chExt cx="1851113" cy="34966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51113" cy="349666"/>
            </a:xfrm>
            <a:custGeom>
              <a:avLst/>
              <a:gdLst/>
              <a:ahLst/>
              <a:cxnLst/>
              <a:rect l="l" t="t" r="r" b="b"/>
              <a:pathLst>
                <a:path w="1851113" h="349666">
                  <a:moveTo>
                    <a:pt x="56177" y="0"/>
                  </a:moveTo>
                  <a:lnTo>
                    <a:pt x="1794936" y="0"/>
                  </a:lnTo>
                  <a:cubicBezTo>
                    <a:pt x="1825962" y="0"/>
                    <a:pt x="1851113" y="25151"/>
                    <a:pt x="1851113" y="56177"/>
                  </a:cubicBezTo>
                  <a:lnTo>
                    <a:pt x="1851113" y="293489"/>
                  </a:lnTo>
                  <a:cubicBezTo>
                    <a:pt x="1851113" y="324515"/>
                    <a:pt x="1825962" y="349666"/>
                    <a:pt x="1794936" y="349666"/>
                  </a:cubicBezTo>
                  <a:lnTo>
                    <a:pt x="56177" y="349666"/>
                  </a:lnTo>
                  <a:cubicBezTo>
                    <a:pt x="25151" y="349666"/>
                    <a:pt x="0" y="324515"/>
                    <a:pt x="0" y="293489"/>
                  </a:cubicBezTo>
                  <a:lnTo>
                    <a:pt x="0" y="56177"/>
                  </a:lnTo>
                  <a:cubicBezTo>
                    <a:pt x="0" y="25151"/>
                    <a:pt x="25151" y="0"/>
                    <a:pt x="56177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1851113" cy="406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18" name="Group 18"/>
          <p:cNvGrpSpPr/>
          <p:nvPr/>
        </p:nvGrpSpPr>
        <p:grpSpPr>
          <a:xfrm rot="0">
            <a:off x="12262589" y="3377088"/>
            <a:ext cx="4543249" cy="5881212"/>
            <a:chOff x="0" y="0"/>
            <a:chExt cx="1299759" cy="16825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99759" cy="1682530"/>
            </a:xfrm>
            <a:custGeom>
              <a:avLst/>
              <a:gdLst/>
              <a:ahLst/>
              <a:cxnLst/>
              <a:rect l="l" t="t" r="r" b="b"/>
              <a:pathLst>
                <a:path w="1299759" h="1682530">
                  <a:moveTo>
                    <a:pt x="86907" y="0"/>
                  </a:moveTo>
                  <a:lnTo>
                    <a:pt x="1212852" y="0"/>
                  </a:lnTo>
                  <a:cubicBezTo>
                    <a:pt x="1260849" y="0"/>
                    <a:pt x="1299759" y="38909"/>
                    <a:pt x="1299759" y="86907"/>
                  </a:cubicBezTo>
                  <a:lnTo>
                    <a:pt x="1299759" y="1595624"/>
                  </a:lnTo>
                  <a:cubicBezTo>
                    <a:pt x="1299759" y="1643621"/>
                    <a:pt x="1260849" y="1682530"/>
                    <a:pt x="1212852" y="1682530"/>
                  </a:cubicBezTo>
                  <a:lnTo>
                    <a:pt x="86907" y="1682530"/>
                  </a:lnTo>
                  <a:cubicBezTo>
                    <a:pt x="38909" y="1682530"/>
                    <a:pt x="0" y="1643621"/>
                    <a:pt x="0" y="1595624"/>
                  </a:cubicBezTo>
                  <a:lnTo>
                    <a:pt x="0" y="86907"/>
                  </a:lnTo>
                  <a:cubicBezTo>
                    <a:pt x="0" y="38909"/>
                    <a:pt x="38909" y="0"/>
                    <a:pt x="86907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1299759" cy="17396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21" name="AutoShape 21"/>
          <p:cNvSpPr/>
          <p:nvPr/>
        </p:nvSpPr>
        <p:spPr>
          <a:xfrm flipV="1">
            <a:off x="13945572" y="7080851"/>
            <a:ext cx="1528444" cy="931278"/>
          </a:xfrm>
          <a:prstGeom prst="line">
            <a:avLst/>
          </a:prstGeom>
          <a:ln w="5715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368906" y="7113919"/>
            <a:ext cx="330616" cy="353261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 flipV="1">
            <a:off x="12990646" y="8220169"/>
            <a:ext cx="1528444" cy="931278"/>
          </a:xfrm>
          <a:prstGeom prst="line">
            <a:avLst/>
          </a:prstGeom>
          <a:ln w="5715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402657" y="8253237"/>
            <a:ext cx="353261" cy="353261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 flipV="1">
            <a:off x="14549337" y="7964228"/>
            <a:ext cx="1528444" cy="931278"/>
          </a:xfrm>
          <a:prstGeom prst="line">
            <a:avLst/>
          </a:prstGeom>
          <a:ln w="5715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967236" y="7997296"/>
            <a:ext cx="341486" cy="353261"/>
          </a:xfrm>
          <a:prstGeom prst="rect">
            <a:avLst/>
          </a:prstGeom>
        </p:spPr>
      </p:pic>
      <p:grpSp>
        <p:nvGrpSpPr>
          <p:cNvPr id="27" name="Group 27"/>
          <p:cNvGrpSpPr/>
          <p:nvPr/>
        </p:nvGrpSpPr>
        <p:grpSpPr>
          <a:xfrm rot="0">
            <a:off x="6948575" y="3347560"/>
            <a:ext cx="4543249" cy="5881212"/>
            <a:chOff x="0" y="0"/>
            <a:chExt cx="1299759" cy="168253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299759" cy="1682530"/>
            </a:xfrm>
            <a:custGeom>
              <a:avLst/>
              <a:gdLst/>
              <a:ahLst/>
              <a:cxnLst/>
              <a:rect l="l" t="t" r="r" b="b"/>
              <a:pathLst>
                <a:path w="1299759" h="1682530">
                  <a:moveTo>
                    <a:pt x="86907" y="0"/>
                  </a:moveTo>
                  <a:lnTo>
                    <a:pt x="1212852" y="0"/>
                  </a:lnTo>
                  <a:cubicBezTo>
                    <a:pt x="1260849" y="0"/>
                    <a:pt x="1299759" y="38909"/>
                    <a:pt x="1299759" y="86907"/>
                  </a:cubicBezTo>
                  <a:lnTo>
                    <a:pt x="1299759" y="1595624"/>
                  </a:lnTo>
                  <a:cubicBezTo>
                    <a:pt x="1299759" y="1643621"/>
                    <a:pt x="1260849" y="1682530"/>
                    <a:pt x="1212852" y="1682530"/>
                  </a:cubicBezTo>
                  <a:lnTo>
                    <a:pt x="86907" y="1682530"/>
                  </a:lnTo>
                  <a:cubicBezTo>
                    <a:pt x="38909" y="1682530"/>
                    <a:pt x="0" y="1643621"/>
                    <a:pt x="0" y="1595624"/>
                  </a:cubicBezTo>
                  <a:lnTo>
                    <a:pt x="0" y="86907"/>
                  </a:lnTo>
                  <a:cubicBezTo>
                    <a:pt x="0" y="38909"/>
                    <a:pt x="38909" y="0"/>
                    <a:pt x="86907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57150"/>
              <a:ext cx="1299759" cy="17396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30" name="Freeform 30"/>
          <p:cNvSpPr/>
          <p:nvPr/>
        </p:nvSpPr>
        <p:spPr>
          <a:xfrm>
            <a:off x="9144000" y="7859281"/>
            <a:ext cx="209894" cy="209894"/>
          </a:xfrm>
          <a:custGeom>
            <a:avLst/>
            <a:gdLst/>
            <a:ahLst/>
            <a:cxnLst/>
            <a:rect l="l" t="t" r="r" b="b"/>
            <a:pathLst>
              <a:path w="209894" h="209894">
                <a:moveTo>
                  <a:pt x="0" y="0"/>
                </a:moveTo>
                <a:lnTo>
                  <a:pt x="209894" y="0"/>
                </a:lnTo>
                <a:lnTo>
                  <a:pt x="209894" y="209894"/>
                </a:lnTo>
                <a:lnTo>
                  <a:pt x="0" y="20989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1933400" y="3398649"/>
            <a:ext cx="3919069" cy="558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80"/>
              </a:lnSpc>
            </a:pPr>
            <a:r>
              <a:rPr lang="en-US" sz="3130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Vektor Negatif/Lawan</a:t>
            </a:r>
            <a:endParaRPr lang="en-US" sz="3130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1958021" y="4217290"/>
            <a:ext cx="3894449" cy="2461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5"/>
              </a:lnSpc>
            </a:pPr>
            <a:r>
              <a:rPr lang="en-US" sz="276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Vektor negatif atau vektor lawan adalah vektor dengan besar yang sama, tetapi arah berlawanan dengan suatu vektor.</a:t>
            </a:r>
            <a:endParaRPr lang="en-US" sz="276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5975551" y="1144197"/>
            <a:ext cx="6210300" cy="944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JENIS VEKTOR</a:t>
            </a:r>
            <a:endParaRPr lang="en-US" sz="5200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7251292" y="3398649"/>
            <a:ext cx="3937817" cy="558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80"/>
              </a:lnSpc>
            </a:pPr>
            <a:r>
              <a:rPr lang="en-US" sz="3130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Vektor Nol</a:t>
            </a:r>
            <a:endParaRPr lang="en-US" sz="3130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7270039" y="4217290"/>
            <a:ext cx="3919069" cy="2461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5"/>
              </a:lnSpc>
            </a:pPr>
            <a:r>
              <a:rPr lang="en-US" sz="276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Vektor nol adalah vektor dengan panjang nol dan tidak punya arah tertentu. Vektor nol dinyatakan dengan titik secara grafis.</a:t>
            </a:r>
            <a:endParaRPr lang="en-US" sz="276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12746290" y="3398649"/>
            <a:ext cx="3716782" cy="558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80"/>
              </a:lnSpc>
            </a:pPr>
            <a:r>
              <a:rPr lang="en-US" sz="3130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Vektor Ekuivalen</a:t>
            </a:r>
            <a:endParaRPr lang="en-US" sz="3130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12746290" y="4217290"/>
            <a:ext cx="3716782" cy="2461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5"/>
              </a:lnSpc>
            </a:pPr>
            <a:r>
              <a:rPr lang="en-US" sz="276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Suatu vektor ekuivalen dengan vektor lain jika mempunyai besar dan arah yang sama dengan vektor lain tersebut.</a:t>
            </a:r>
            <a:endParaRPr lang="en-US" sz="276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CE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9385089" y="2751379"/>
            <a:ext cx="6898045" cy="6879526"/>
            <a:chOff x="0" y="0"/>
            <a:chExt cx="1646722" cy="16423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46722" cy="1642301"/>
            </a:xfrm>
            <a:custGeom>
              <a:avLst/>
              <a:gdLst/>
              <a:ahLst/>
              <a:cxnLst/>
              <a:rect l="l" t="t" r="r" b="b"/>
              <a:pathLst>
                <a:path w="1646722" h="1642301">
                  <a:moveTo>
                    <a:pt x="57239" y="0"/>
                  </a:moveTo>
                  <a:lnTo>
                    <a:pt x="1589483" y="0"/>
                  </a:lnTo>
                  <a:cubicBezTo>
                    <a:pt x="1604664" y="0"/>
                    <a:pt x="1619223" y="6031"/>
                    <a:pt x="1629957" y="16765"/>
                  </a:cubicBezTo>
                  <a:cubicBezTo>
                    <a:pt x="1640692" y="27499"/>
                    <a:pt x="1646722" y="42058"/>
                    <a:pt x="1646722" y="57239"/>
                  </a:cubicBezTo>
                  <a:lnTo>
                    <a:pt x="1646722" y="1585062"/>
                  </a:lnTo>
                  <a:cubicBezTo>
                    <a:pt x="1646722" y="1600243"/>
                    <a:pt x="1640692" y="1614802"/>
                    <a:pt x="1629957" y="1625537"/>
                  </a:cubicBezTo>
                  <a:cubicBezTo>
                    <a:pt x="1619223" y="1636271"/>
                    <a:pt x="1604664" y="1642301"/>
                    <a:pt x="1589483" y="1642301"/>
                  </a:cubicBezTo>
                  <a:lnTo>
                    <a:pt x="57239" y="1642301"/>
                  </a:lnTo>
                  <a:cubicBezTo>
                    <a:pt x="42058" y="1642301"/>
                    <a:pt x="27499" y="1636271"/>
                    <a:pt x="16765" y="1625537"/>
                  </a:cubicBezTo>
                  <a:cubicBezTo>
                    <a:pt x="6031" y="1614802"/>
                    <a:pt x="0" y="1600243"/>
                    <a:pt x="0" y="1585062"/>
                  </a:cubicBezTo>
                  <a:lnTo>
                    <a:pt x="0" y="57239"/>
                  </a:lnTo>
                  <a:cubicBezTo>
                    <a:pt x="0" y="42058"/>
                    <a:pt x="6031" y="27499"/>
                    <a:pt x="16765" y="16765"/>
                  </a:cubicBezTo>
                  <a:cubicBezTo>
                    <a:pt x="27499" y="6031"/>
                    <a:pt x="42058" y="0"/>
                    <a:pt x="57239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646722" cy="16994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5" name="Freeform 5"/>
          <p:cNvSpPr/>
          <p:nvPr/>
        </p:nvSpPr>
        <p:spPr>
          <a:xfrm>
            <a:off x="9696243" y="3150182"/>
            <a:ext cx="6171584" cy="6171584"/>
          </a:xfrm>
          <a:custGeom>
            <a:avLst/>
            <a:gdLst/>
            <a:ahLst/>
            <a:cxnLst/>
            <a:rect l="l" t="t" r="r" b="b"/>
            <a:pathLst>
              <a:path w="6171584" h="6171584">
                <a:moveTo>
                  <a:pt x="0" y="0"/>
                </a:moveTo>
                <a:lnTo>
                  <a:pt x="6171584" y="0"/>
                </a:lnTo>
                <a:lnTo>
                  <a:pt x="6171584" y="6171584"/>
                </a:lnTo>
                <a:lnTo>
                  <a:pt x="0" y="617158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7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6" name="AutoShape 6"/>
          <p:cNvSpPr/>
          <p:nvPr/>
        </p:nvSpPr>
        <p:spPr>
          <a:xfrm flipH="1" flipV="1">
            <a:off x="10158497" y="4096683"/>
            <a:ext cx="1918465" cy="929394"/>
          </a:xfrm>
          <a:prstGeom prst="line">
            <a:avLst/>
          </a:prstGeom>
          <a:ln w="85725" cap="flat">
            <a:solidFill>
              <a:srgbClr val="424242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7" name="AutoShape 7"/>
          <p:cNvSpPr/>
          <p:nvPr/>
        </p:nvSpPr>
        <p:spPr>
          <a:xfrm flipH="1" flipV="1">
            <a:off x="12076962" y="4096683"/>
            <a:ext cx="2355063" cy="929394"/>
          </a:xfrm>
          <a:prstGeom prst="line">
            <a:avLst/>
          </a:prstGeom>
          <a:ln w="85725" cap="flat">
            <a:solidFill>
              <a:srgbClr val="424242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8" name="AutoShape 8"/>
          <p:cNvSpPr/>
          <p:nvPr/>
        </p:nvSpPr>
        <p:spPr>
          <a:xfrm>
            <a:off x="10158497" y="6927308"/>
            <a:ext cx="2389781" cy="0"/>
          </a:xfrm>
          <a:prstGeom prst="line">
            <a:avLst/>
          </a:prstGeom>
          <a:ln w="85725" cap="flat">
            <a:solidFill>
              <a:srgbClr val="424242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9" name="AutoShape 9"/>
          <p:cNvSpPr/>
          <p:nvPr/>
        </p:nvSpPr>
        <p:spPr>
          <a:xfrm flipH="1" flipV="1">
            <a:off x="13053554" y="7405633"/>
            <a:ext cx="2355063" cy="929394"/>
          </a:xfrm>
          <a:prstGeom prst="line">
            <a:avLst/>
          </a:prstGeom>
          <a:ln w="85725" cap="flat">
            <a:solidFill>
              <a:srgbClr val="424242"/>
            </a:solidFill>
            <a:prstDash val="solid"/>
            <a:headEnd type="arrow" w="med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 flipH="1" flipV="1">
            <a:off x="11117730" y="7870330"/>
            <a:ext cx="2341673" cy="969699"/>
          </a:xfrm>
          <a:prstGeom prst="line">
            <a:avLst/>
          </a:prstGeom>
          <a:ln w="85725" cap="flat">
            <a:solidFill>
              <a:srgbClr val="424242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1" name="AutoShape 11"/>
          <p:cNvSpPr/>
          <p:nvPr/>
        </p:nvSpPr>
        <p:spPr>
          <a:xfrm>
            <a:off x="12548278" y="5980716"/>
            <a:ext cx="2877698" cy="0"/>
          </a:xfrm>
          <a:prstGeom prst="line">
            <a:avLst/>
          </a:prstGeom>
          <a:ln w="85725" cap="flat">
            <a:solidFill>
              <a:srgbClr val="424242"/>
            </a:solidFill>
            <a:prstDash val="solid"/>
            <a:headEnd type="arrow" w="med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 flipV="1">
            <a:off x="14432025" y="3625849"/>
            <a:ext cx="993951" cy="955856"/>
          </a:xfrm>
          <a:prstGeom prst="line">
            <a:avLst/>
          </a:prstGeom>
          <a:ln w="85725" cap="flat">
            <a:solidFill>
              <a:srgbClr val="424242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3" name="AutoShape 13"/>
          <p:cNvSpPr/>
          <p:nvPr/>
        </p:nvSpPr>
        <p:spPr>
          <a:xfrm flipV="1">
            <a:off x="10620754" y="5502788"/>
            <a:ext cx="993951" cy="955856"/>
          </a:xfrm>
          <a:prstGeom prst="line">
            <a:avLst/>
          </a:prstGeom>
          <a:ln w="85725" cap="flat">
            <a:solidFill>
              <a:srgbClr val="424242"/>
            </a:solidFill>
            <a:prstDash val="solid"/>
            <a:headEnd type="arrow" w="med" len="sm"/>
            <a:tailEnd type="none" w="sm" len="sm"/>
          </a:ln>
        </p:spPr>
      </p:sp>
      <p:grpSp>
        <p:nvGrpSpPr>
          <p:cNvPr id="14" name="Group 14"/>
          <p:cNvGrpSpPr/>
          <p:nvPr/>
        </p:nvGrpSpPr>
        <p:grpSpPr>
          <a:xfrm rot="0">
            <a:off x="2065575" y="4012082"/>
            <a:ext cx="6311782" cy="3124290"/>
            <a:chOff x="0" y="0"/>
            <a:chExt cx="1952485" cy="96646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52485" cy="966467"/>
            </a:xfrm>
            <a:custGeom>
              <a:avLst/>
              <a:gdLst/>
              <a:ahLst/>
              <a:cxnLst/>
              <a:rect l="l" t="t" r="r" b="b"/>
              <a:pathLst>
                <a:path w="1952485" h="966467">
                  <a:moveTo>
                    <a:pt x="62556" y="0"/>
                  </a:moveTo>
                  <a:lnTo>
                    <a:pt x="1889929" y="0"/>
                  </a:lnTo>
                  <a:cubicBezTo>
                    <a:pt x="1924478" y="0"/>
                    <a:pt x="1952485" y="28007"/>
                    <a:pt x="1952485" y="62556"/>
                  </a:cubicBezTo>
                  <a:lnTo>
                    <a:pt x="1952485" y="903911"/>
                  </a:lnTo>
                  <a:cubicBezTo>
                    <a:pt x="1952485" y="938460"/>
                    <a:pt x="1924478" y="966467"/>
                    <a:pt x="1889929" y="966467"/>
                  </a:cubicBezTo>
                  <a:lnTo>
                    <a:pt x="62556" y="966467"/>
                  </a:lnTo>
                  <a:cubicBezTo>
                    <a:pt x="28007" y="966467"/>
                    <a:pt x="0" y="938460"/>
                    <a:pt x="0" y="903911"/>
                  </a:cubicBezTo>
                  <a:lnTo>
                    <a:pt x="0" y="62556"/>
                  </a:lnTo>
                  <a:cubicBezTo>
                    <a:pt x="0" y="28007"/>
                    <a:pt x="28007" y="0"/>
                    <a:pt x="62556" y="0"/>
                  </a:cubicBezTo>
                  <a:close/>
                </a:path>
              </a:pathLst>
            </a:custGeom>
            <a:solidFill>
              <a:srgbClr val="FFEEAD"/>
            </a:solidFill>
            <a:ln cap="rnd">
              <a:noFill/>
              <a:prstDash val="solid"/>
              <a:round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1952485" cy="10236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17" name="Group 17"/>
          <p:cNvGrpSpPr/>
          <p:nvPr/>
        </p:nvGrpSpPr>
        <p:grpSpPr>
          <a:xfrm rot="0">
            <a:off x="2004865" y="7422122"/>
            <a:ext cx="6311782" cy="2208784"/>
            <a:chOff x="0" y="0"/>
            <a:chExt cx="1952485" cy="68326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952485" cy="683265"/>
            </a:xfrm>
            <a:custGeom>
              <a:avLst/>
              <a:gdLst/>
              <a:ahLst/>
              <a:cxnLst/>
              <a:rect l="l" t="t" r="r" b="b"/>
              <a:pathLst>
                <a:path w="1952485" h="683265">
                  <a:moveTo>
                    <a:pt x="62556" y="0"/>
                  </a:moveTo>
                  <a:lnTo>
                    <a:pt x="1889929" y="0"/>
                  </a:lnTo>
                  <a:cubicBezTo>
                    <a:pt x="1924478" y="0"/>
                    <a:pt x="1952485" y="28007"/>
                    <a:pt x="1952485" y="62556"/>
                  </a:cubicBezTo>
                  <a:lnTo>
                    <a:pt x="1952485" y="620709"/>
                  </a:lnTo>
                  <a:cubicBezTo>
                    <a:pt x="1952485" y="655257"/>
                    <a:pt x="1924478" y="683265"/>
                    <a:pt x="1889929" y="683265"/>
                  </a:cubicBezTo>
                  <a:lnTo>
                    <a:pt x="62556" y="683265"/>
                  </a:lnTo>
                  <a:cubicBezTo>
                    <a:pt x="28007" y="683265"/>
                    <a:pt x="0" y="655257"/>
                    <a:pt x="0" y="620709"/>
                  </a:cubicBezTo>
                  <a:lnTo>
                    <a:pt x="0" y="62556"/>
                  </a:lnTo>
                  <a:cubicBezTo>
                    <a:pt x="0" y="28007"/>
                    <a:pt x="28007" y="0"/>
                    <a:pt x="62556" y="0"/>
                  </a:cubicBezTo>
                  <a:close/>
                </a:path>
              </a:pathLst>
            </a:custGeom>
            <a:solidFill>
              <a:srgbClr val="FFEEAD"/>
            </a:solidFill>
            <a:ln cap="rnd">
              <a:noFill/>
              <a:prstDash val="solid"/>
              <a:round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1952485" cy="7404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4604822" y="8758154"/>
            <a:ext cx="1321274" cy="455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5"/>
              </a:lnSpc>
            </a:pPr>
            <a:r>
              <a:rPr lang="en-US" sz="2555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dan</a:t>
            </a:r>
            <a:endParaRPr lang="en-US" sz="2555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grpSp>
        <p:nvGrpSpPr>
          <p:cNvPr id="21" name="Group 21"/>
          <p:cNvGrpSpPr/>
          <p:nvPr/>
        </p:nvGrpSpPr>
        <p:grpSpPr>
          <a:xfrm rot="0">
            <a:off x="3383754" y="8731703"/>
            <a:ext cx="1388291" cy="575516"/>
            <a:chOff x="0" y="0"/>
            <a:chExt cx="429453" cy="17803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29453" cy="178030"/>
            </a:xfrm>
            <a:custGeom>
              <a:avLst/>
              <a:gdLst/>
              <a:ahLst/>
              <a:cxnLst/>
              <a:rect l="l" t="t" r="r" b="b"/>
              <a:pathLst>
                <a:path w="429453" h="178030">
                  <a:moveTo>
                    <a:pt x="89015" y="0"/>
                  </a:moveTo>
                  <a:lnTo>
                    <a:pt x="340438" y="0"/>
                  </a:lnTo>
                  <a:cubicBezTo>
                    <a:pt x="364047" y="0"/>
                    <a:pt x="386688" y="9378"/>
                    <a:pt x="403382" y="26072"/>
                  </a:cubicBezTo>
                  <a:cubicBezTo>
                    <a:pt x="420075" y="42765"/>
                    <a:pt x="429453" y="65407"/>
                    <a:pt x="429453" y="89015"/>
                  </a:cubicBezTo>
                  <a:lnTo>
                    <a:pt x="429453" y="89015"/>
                  </a:lnTo>
                  <a:cubicBezTo>
                    <a:pt x="429453" y="112623"/>
                    <a:pt x="420075" y="135265"/>
                    <a:pt x="403382" y="151958"/>
                  </a:cubicBezTo>
                  <a:cubicBezTo>
                    <a:pt x="386688" y="168652"/>
                    <a:pt x="364047" y="178030"/>
                    <a:pt x="340438" y="178030"/>
                  </a:cubicBezTo>
                  <a:lnTo>
                    <a:pt x="89015" y="178030"/>
                  </a:lnTo>
                  <a:cubicBezTo>
                    <a:pt x="65407" y="178030"/>
                    <a:pt x="42765" y="168652"/>
                    <a:pt x="26072" y="151958"/>
                  </a:cubicBezTo>
                  <a:cubicBezTo>
                    <a:pt x="9378" y="135265"/>
                    <a:pt x="0" y="112623"/>
                    <a:pt x="0" y="89015"/>
                  </a:cubicBezTo>
                  <a:lnTo>
                    <a:pt x="0" y="89015"/>
                  </a:lnTo>
                  <a:cubicBezTo>
                    <a:pt x="0" y="65407"/>
                    <a:pt x="9378" y="42765"/>
                    <a:pt x="26072" y="26072"/>
                  </a:cubicBezTo>
                  <a:cubicBezTo>
                    <a:pt x="42765" y="9378"/>
                    <a:pt x="65407" y="0"/>
                    <a:pt x="89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57150"/>
              <a:ext cx="429453" cy="2351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24" name="Group 24"/>
          <p:cNvGrpSpPr/>
          <p:nvPr/>
        </p:nvGrpSpPr>
        <p:grpSpPr>
          <a:xfrm rot="0">
            <a:off x="5745205" y="8731703"/>
            <a:ext cx="1388291" cy="575516"/>
            <a:chOff x="0" y="0"/>
            <a:chExt cx="429453" cy="1780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429453" cy="178030"/>
            </a:xfrm>
            <a:custGeom>
              <a:avLst/>
              <a:gdLst/>
              <a:ahLst/>
              <a:cxnLst/>
              <a:rect l="l" t="t" r="r" b="b"/>
              <a:pathLst>
                <a:path w="429453" h="178030">
                  <a:moveTo>
                    <a:pt x="89015" y="0"/>
                  </a:moveTo>
                  <a:lnTo>
                    <a:pt x="340438" y="0"/>
                  </a:lnTo>
                  <a:cubicBezTo>
                    <a:pt x="364047" y="0"/>
                    <a:pt x="386688" y="9378"/>
                    <a:pt x="403382" y="26072"/>
                  </a:cubicBezTo>
                  <a:cubicBezTo>
                    <a:pt x="420075" y="42765"/>
                    <a:pt x="429453" y="65407"/>
                    <a:pt x="429453" y="89015"/>
                  </a:cubicBezTo>
                  <a:lnTo>
                    <a:pt x="429453" y="89015"/>
                  </a:lnTo>
                  <a:cubicBezTo>
                    <a:pt x="429453" y="112623"/>
                    <a:pt x="420075" y="135265"/>
                    <a:pt x="403382" y="151958"/>
                  </a:cubicBezTo>
                  <a:cubicBezTo>
                    <a:pt x="386688" y="168652"/>
                    <a:pt x="364047" y="178030"/>
                    <a:pt x="340438" y="178030"/>
                  </a:cubicBezTo>
                  <a:lnTo>
                    <a:pt x="89015" y="178030"/>
                  </a:lnTo>
                  <a:cubicBezTo>
                    <a:pt x="65407" y="178030"/>
                    <a:pt x="42765" y="168652"/>
                    <a:pt x="26072" y="151958"/>
                  </a:cubicBezTo>
                  <a:cubicBezTo>
                    <a:pt x="9378" y="135265"/>
                    <a:pt x="0" y="112623"/>
                    <a:pt x="0" y="89015"/>
                  </a:cubicBezTo>
                  <a:lnTo>
                    <a:pt x="0" y="89015"/>
                  </a:lnTo>
                  <a:cubicBezTo>
                    <a:pt x="0" y="65407"/>
                    <a:pt x="9378" y="42765"/>
                    <a:pt x="26072" y="26072"/>
                  </a:cubicBezTo>
                  <a:cubicBezTo>
                    <a:pt x="42765" y="9378"/>
                    <a:pt x="65407" y="0"/>
                    <a:pt x="89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57150"/>
              <a:ext cx="429453" cy="2351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4607485" y="5497083"/>
            <a:ext cx="1321274" cy="455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5"/>
              </a:lnSpc>
            </a:pPr>
            <a:r>
              <a:rPr lang="en-US" sz="2555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dan</a:t>
            </a:r>
            <a:endParaRPr lang="en-US" sz="2555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grpSp>
        <p:nvGrpSpPr>
          <p:cNvPr id="28" name="Group 28"/>
          <p:cNvGrpSpPr/>
          <p:nvPr/>
        </p:nvGrpSpPr>
        <p:grpSpPr>
          <a:xfrm rot="0">
            <a:off x="3393251" y="5470632"/>
            <a:ext cx="1388291" cy="575516"/>
            <a:chOff x="0" y="0"/>
            <a:chExt cx="429453" cy="17803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29453" cy="178030"/>
            </a:xfrm>
            <a:custGeom>
              <a:avLst/>
              <a:gdLst/>
              <a:ahLst/>
              <a:cxnLst/>
              <a:rect l="l" t="t" r="r" b="b"/>
              <a:pathLst>
                <a:path w="429453" h="178030">
                  <a:moveTo>
                    <a:pt x="89015" y="0"/>
                  </a:moveTo>
                  <a:lnTo>
                    <a:pt x="340438" y="0"/>
                  </a:lnTo>
                  <a:cubicBezTo>
                    <a:pt x="364047" y="0"/>
                    <a:pt x="386688" y="9378"/>
                    <a:pt x="403382" y="26072"/>
                  </a:cubicBezTo>
                  <a:cubicBezTo>
                    <a:pt x="420075" y="42765"/>
                    <a:pt x="429453" y="65407"/>
                    <a:pt x="429453" y="89015"/>
                  </a:cubicBezTo>
                  <a:lnTo>
                    <a:pt x="429453" y="89015"/>
                  </a:lnTo>
                  <a:cubicBezTo>
                    <a:pt x="429453" y="112623"/>
                    <a:pt x="420075" y="135265"/>
                    <a:pt x="403382" y="151958"/>
                  </a:cubicBezTo>
                  <a:cubicBezTo>
                    <a:pt x="386688" y="168652"/>
                    <a:pt x="364047" y="178030"/>
                    <a:pt x="340438" y="178030"/>
                  </a:cubicBezTo>
                  <a:lnTo>
                    <a:pt x="89015" y="178030"/>
                  </a:lnTo>
                  <a:cubicBezTo>
                    <a:pt x="65407" y="178030"/>
                    <a:pt x="42765" y="168652"/>
                    <a:pt x="26072" y="151958"/>
                  </a:cubicBezTo>
                  <a:cubicBezTo>
                    <a:pt x="9378" y="135265"/>
                    <a:pt x="0" y="112623"/>
                    <a:pt x="0" y="89015"/>
                  </a:cubicBezTo>
                  <a:lnTo>
                    <a:pt x="0" y="89015"/>
                  </a:lnTo>
                  <a:cubicBezTo>
                    <a:pt x="0" y="65407"/>
                    <a:pt x="9378" y="42765"/>
                    <a:pt x="26072" y="26072"/>
                  </a:cubicBezTo>
                  <a:cubicBezTo>
                    <a:pt x="42765" y="9378"/>
                    <a:pt x="65407" y="0"/>
                    <a:pt x="89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429453" cy="2351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4607485" y="6356853"/>
            <a:ext cx="1321274" cy="455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5"/>
              </a:lnSpc>
            </a:pPr>
            <a:r>
              <a:rPr lang="en-US" sz="2555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dan</a:t>
            </a:r>
            <a:endParaRPr lang="en-US" sz="2555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grpSp>
        <p:nvGrpSpPr>
          <p:cNvPr id="32" name="Group 32"/>
          <p:cNvGrpSpPr/>
          <p:nvPr/>
        </p:nvGrpSpPr>
        <p:grpSpPr>
          <a:xfrm rot="0">
            <a:off x="5754702" y="5470632"/>
            <a:ext cx="1388291" cy="575516"/>
            <a:chOff x="0" y="0"/>
            <a:chExt cx="429453" cy="1780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429453" cy="178030"/>
            </a:xfrm>
            <a:custGeom>
              <a:avLst/>
              <a:gdLst/>
              <a:ahLst/>
              <a:cxnLst/>
              <a:rect l="l" t="t" r="r" b="b"/>
              <a:pathLst>
                <a:path w="429453" h="178030">
                  <a:moveTo>
                    <a:pt x="89015" y="0"/>
                  </a:moveTo>
                  <a:lnTo>
                    <a:pt x="340438" y="0"/>
                  </a:lnTo>
                  <a:cubicBezTo>
                    <a:pt x="364047" y="0"/>
                    <a:pt x="386688" y="9378"/>
                    <a:pt x="403382" y="26072"/>
                  </a:cubicBezTo>
                  <a:cubicBezTo>
                    <a:pt x="420075" y="42765"/>
                    <a:pt x="429453" y="65407"/>
                    <a:pt x="429453" y="89015"/>
                  </a:cubicBezTo>
                  <a:lnTo>
                    <a:pt x="429453" y="89015"/>
                  </a:lnTo>
                  <a:cubicBezTo>
                    <a:pt x="429453" y="112623"/>
                    <a:pt x="420075" y="135265"/>
                    <a:pt x="403382" y="151958"/>
                  </a:cubicBezTo>
                  <a:cubicBezTo>
                    <a:pt x="386688" y="168652"/>
                    <a:pt x="364047" y="178030"/>
                    <a:pt x="340438" y="178030"/>
                  </a:cubicBezTo>
                  <a:lnTo>
                    <a:pt x="89015" y="178030"/>
                  </a:lnTo>
                  <a:cubicBezTo>
                    <a:pt x="65407" y="178030"/>
                    <a:pt x="42765" y="168652"/>
                    <a:pt x="26072" y="151958"/>
                  </a:cubicBezTo>
                  <a:cubicBezTo>
                    <a:pt x="9378" y="135265"/>
                    <a:pt x="0" y="112623"/>
                    <a:pt x="0" y="89015"/>
                  </a:cubicBezTo>
                  <a:lnTo>
                    <a:pt x="0" y="89015"/>
                  </a:lnTo>
                  <a:cubicBezTo>
                    <a:pt x="0" y="65407"/>
                    <a:pt x="9378" y="42765"/>
                    <a:pt x="26072" y="26072"/>
                  </a:cubicBezTo>
                  <a:cubicBezTo>
                    <a:pt x="42765" y="9378"/>
                    <a:pt x="65407" y="0"/>
                    <a:pt x="89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0" y="-57150"/>
              <a:ext cx="429453" cy="2351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35" name="Group 35"/>
          <p:cNvGrpSpPr/>
          <p:nvPr/>
        </p:nvGrpSpPr>
        <p:grpSpPr>
          <a:xfrm rot="0">
            <a:off x="3413446" y="6330402"/>
            <a:ext cx="1388291" cy="575516"/>
            <a:chOff x="0" y="0"/>
            <a:chExt cx="429453" cy="17803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429453" cy="178030"/>
            </a:xfrm>
            <a:custGeom>
              <a:avLst/>
              <a:gdLst/>
              <a:ahLst/>
              <a:cxnLst/>
              <a:rect l="l" t="t" r="r" b="b"/>
              <a:pathLst>
                <a:path w="429453" h="178030">
                  <a:moveTo>
                    <a:pt x="89015" y="0"/>
                  </a:moveTo>
                  <a:lnTo>
                    <a:pt x="340438" y="0"/>
                  </a:lnTo>
                  <a:cubicBezTo>
                    <a:pt x="364047" y="0"/>
                    <a:pt x="386688" y="9378"/>
                    <a:pt x="403382" y="26072"/>
                  </a:cubicBezTo>
                  <a:cubicBezTo>
                    <a:pt x="420075" y="42765"/>
                    <a:pt x="429453" y="65407"/>
                    <a:pt x="429453" y="89015"/>
                  </a:cubicBezTo>
                  <a:lnTo>
                    <a:pt x="429453" y="89015"/>
                  </a:lnTo>
                  <a:cubicBezTo>
                    <a:pt x="429453" y="112623"/>
                    <a:pt x="420075" y="135265"/>
                    <a:pt x="403382" y="151958"/>
                  </a:cubicBezTo>
                  <a:cubicBezTo>
                    <a:pt x="386688" y="168652"/>
                    <a:pt x="364047" y="178030"/>
                    <a:pt x="340438" y="178030"/>
                  </a:cubicBezTo>
                  <a:lnTo>
                    <a:pt x="89015" y="178030"/>
                  </a:lnTo>
                  <a:cubicBezTo>
                    <a:pt x="65407" y="178030"/>
                    <a:pt x="42765" y="168652"/>
                    <a:pt x="26072" y="151958"/>
                  </a:cubicBezTo>
                  <a:cubicBezTo>
                    <a:pt x="9378" y="135265"/>
                    <a:pt x="0" y="112623"/>
                    <a:pt x="0" y="89015"/>
                  </a:cubicBezTo>
                  <a:lnTo>
                    <a:pt x="0" y="89015"/>
                  </a:lnTo>
                  <a:cubicBezTo>
                    <a:pt x="0" y="65407"/>
                    <a:pt x="9378" y="42765"/>
                    <a:pt x="26072" y="26072"/>
                  </a:cubicBezTo>
                  <a:cubicBezTo>
                    <a:pt x="42765" y="9378"/>
                    <a:pt x="65407" y="0"/>
                    <a:pt x="89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0" y="-57150"/>
              <a:ext cx="429453" cy="2351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38" name="Group 38"/>
          <p:cNvGrpSpPr/>
          <p:nvPr/>
        </p:nvGrpSpPr>
        <p:grpSpPr>
          <a:xfrm rot="0">
            <a:off x="5774897" y="6330402"/>
            <a:ext cx="1388291" cy="575516"/>
            <a:chOff x="0" y="0"/>
            <a:chExt cx="429453" cy="17803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429453" cy="178030"/>
            </a:xfrm>
            <a:custGeom>
              <a:avLst/>
              <a:gdLst/>
              <a:ahLst/>
              <a:cxnLst/>
              <a:rect l="l" t="t" r="r" b="b"/>
              <a:pathLst>
                <a:path w="429453" h="178030">
                  <a:moveTo>
                    <a:pt x="89015" y="0"/>
                  </a:moveTo>
                  <a:lnTo>
                    <a:pt x="340438" y="0"/>
                  </a:lnTo>
                  <a:cubicBezTo>
                    <a:pt x="364047" y="0"/>
                    <a:pt x="386688" y="9378"/>
                    <a:pt x="403382" y="26072"/>
                  </a:cubicBezTo>
                  <a:cubicBezTo>
                    <a:pt x="420075" y="42765"/>
                    <a:pt x="429453" y="65407"/>
                    <a:pt x="429453" y="89015"/>
                  </a:cubicBezTo>
                  <a:lnTo>
                    <a:pt x="429453" y="89015"/>
                  </a:lnTo>
                  <a:cubicBezTo>
                    <a:pt x="429453" y="112623"/>
                    <a:pt x="420075" y="135265"/>
                    <a:pt x="403382" y="151958"/>
                  </a:cubicBezTo>
                  <a:cubicBezTo>
                    <a:pt x="386688" y="168652"/>
                    <a:pt x="364047" y="178030"/>
                    <a:pt x="340438" y="178030"/>
                  </a:cubicBezTo>
                  <a:lnTo>
                    <a:pt x="89015" y="178030"/>
                  </a:lnTo>
                  <a:cubicBezTo>
                    <a:pt x="65407" y="178030"/>
                    <a:pt x="42765" y="168652"/>
                    <a:pt x="26072" y="151958"/>
                  </a:cubicBezTo>
                  <a:cubicBezTo>
                    <a:pt x="9378" y="135265"/>
                    <a:pt x="0" y="112623"/>
                    <a:pt x="0" y="89015"/>
                  </a:cubicBezTo>
                  <a:lnTo>
                    <a:pt x="0" y="89015"/>
                  </a:lnTo>
                  <a:cubicBezTo>
                    <a:pt x="0" y="65407"/>
                    <a:pt x="9378" y="42765"/>
                    <a:pt x="26072" y="26072"/>
                  </a:cubicBezTo>
                  <a:cubicBezTo>
                    <a:pt x="42765" y="9378"/>
                    <a:pt x="65407" y="0"/>
                    <a:pt x="8901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0" name="TextBox 40"/>
            <p:cNvSpPr txBox="1"/>
            <p:nvPr/>
          </p:nvSpPr>
          <p:spPr>
            <a:xfrm>
              <a:off x="0" y="-57150"/>
              <a:ext cx="429453" cy="2351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41" name="Group 41"/>
          <p:cNvGrpSpPr/>
          <p:nvPr/>
        </p:nvGrpSpPr>
        <p:grpSpPr>
          <a:xfrm rot="0">
            <a:off x="6081159" y="1063026"/>
            <a:ext cx="6320487" cy="1327638"/>
            <a:chOff x="0" y="0"/>
            <a:chExt cx="1664655" cy="34966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664655" cy="349666"/>
            </a:xfrm>
            <a:custGeom>
              <a:avLst/>
              <a:gdLst/>
              <a:ahLst/>
              <a:cxnLst/>
              <a:rect l="l" t="t" r="r" b="b"/>
              <a:pathLst>
                <a:path w="1664655" h="349666">
                  <a:moveTo>
                    <a:pt x="62470" y="0"/>
                  </a:moveTo>
                  <a:lnTo>
                    <a:pt x="1602185" y="0"/>
                  </a:lnTo>
                  <a:cubicBezTo>
                    <a:pt x="1636686" y="0"/>
                    <a:pt x="1664655" y="27969"/>
                    <a:pt x="1664655" y="62470"/>
                  </a:cubicBezTo>
                  <a:lnTo>
                    <a:pt x="1664655" y="287197"/>
                  </a:lnTo>
                  <a:cubicBezTo>
                    <a:pt x="1664655" y="321698"/>
                    <a:pt x="1636686" y="349666"/>
                    <a:pt x="1602185" y="349666"/>
                  </a:cubicBezTo>
                  <a:lnTo>
                    <a:pt x="62470" y="349666"/>
                  </a:lnTo>
                  <a:cubicBezTo>
                    <a:pt x="27969" y="349666"/>
                    <a:pt x="0" y="321698"/>
                    <a:pt x="0" y="287197"/>
                  </a:cubicBezTo>
                  <a:lnTo>
                    <a:pt x="0" y="62470"/>
                  </a:lnTo>
                  <a:cubicBezTo>
                    <a:pt x="0" y="27969"/>
                    <a:pt x="27969" y="0"/>
                    <a:pt x="62470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43" name="TextBox 43"/>
            <p:cNvSpPr txBox="1"/>
            <p:nvPr/>
          </p:nvSpPr>
          <p:spPr>
            <a:xfrm>
              <a:off x="0" y="-57150"/>
              <a:ext cx="1664655" cy="406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44" name="Group 44"/>
          <p:cNvGrpSpPr/>
          <p:nvPr/>
        </p:nvGrpSpPr>
        <p:grpSpPr>
          <a:xfrm rot="0">
            <a:off x="5928759" y="910626"/>
            <a:ext cx="6320487" cy="1327638"/>
            <a:chOff x="0" y="0"/>
            <a:chExt cx="1664655" cy="349666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664655" cy="349666"/>
            </a:xfrm>
            <a:custGeom>
              <a:avLst/>
              <a:gdLst/>
              <a:ahLst/>
              <a:cxnLst/>
              <a:rect l="l" t="t" r="r" b="b"/>
              <a:pathLst>
                <a:path w="1664655" h="349666">
                  <a:moveTo>
                    <a:pt x="62470" y="0"/>
                  </a:moveTo>
                  <a:lnTo>
                    <a:pt x="1602185" y="0"/>
                  </a:lnTo>
                  <a:cubicBezTo>
                    <a:pt x="1636686" y="0"/>
                    <a:pt x="1664655" y="27969"/>
                    <a:pt x="1664655" y="62470"/>
                  </a:cubicBezTo>
                  <a:lnTo>
                    <a:pt x="1664655" y="287197"/>
                  </a:lnTo>
                  <a:cubicBezTo>
                    <a:pt x="1664655" y="321698"/>
                    <a:pt x="1636686" y="349666"/>
                    <a:pt x="1602185" y="349666"/>
                  </a:cubicBezTo>
                  <a:lnTo>
                    <a:pt x="62470" y="349666"/>
                  </a:lnTo>
                  <a:cubicBezTo>
                    <a:pt x="27969" y="349666"/>
                    <a:pt x="0" y="321698"/>
                    <a:pt x="0" y="287197"/>
                  </a:cubicBezTo>
                  <a:lnTo>
                    <a:pt x="0" y="62470"/>
                  </a:lnTo>
                  <a:cubicBezTo>
                    <a:pt x="0" y="27969"/>
                    <a:pt x="27969" y="0"/>
                    <a:pt x="62470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46" name="TextBox 46"/>
            <p:cNvSpPr txBox="1"/>
            <p:nvPr/>
          </p:nvSpPr>
          <p:spPr>
            <a:xfrm>
              <a:off x="0" y="-57150"/>
              <a:ext cx="1664655" cy="406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47" name="TextBox 47"/>
          <p:cNvSpPr txBox="1"/>
          <p:nvPr/>
        </p:nvSpPr>
        <p:spPr>
          <a:xfrm>
            <a:off x="6182556" y="1026123"/>
            <a:ext cx="5812892" cy="944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UJI PEMAHAMAN</a:t>
            </a:r>
            <a:endParaRPr lang="en-US" sz="5200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  <p:sp>
        <p:nvSpPr>
          <p:cNvPr id="48" name="TextBox 48"/>
          <p:cNvSpPr txBox="1"/>
          <p:nvPr/>
        </p:nvSpPr>
        <p:spPr>
          <a:xfrm>
            <a:off x="2083681" y="2562115"/>
            <a:ext cx="6557072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Pasangkan vektor manakah yang saling berlawanan dan yang ekuivalen.</a:t>
            </a:r>
            <a:endParaRPr lang="en-US" sz="300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49" name="TextBox 49"/>
          <p:cNvSpPr txBox="1"/>
          <p:nvPr/>
        </p:nvSpPr>
        <p:spPr>
          <a:xfrm>
            <a:off x="14295706" y="3415620"/>
            <a:ext cx="598065" cy="681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50"/>
              </a:lnSpc>
            </a:pPr>
            <a:r>
              <a:rPr lang="en-US" sz="375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a</a:t>
            </a:r>
            <a:endParaRPr lang="en-US" sz="375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50" name="TextBox 50"/>
          <p:cNvSpPr txBox="1"/>
          <p:nvPr/>
        </p:nvSpPr>
        <p:spPr>
          <a:xfrm>
            <a:off x="12949380" y="4402163"/>
            <a:ext cx="598065" cy="681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50"/>
              </a:lnSpc>
            </a:pPr>
            <a:r>
              <a:rPr lang="en-US" sz="375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b</a:t>
            </a:r>
            <a:endParaRPr lang="en-US" sz="375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51" name="TextBox 51"/>
          <p:cNvSpPr txBox="1"/>
          <p:nvPr/>
        </p:nvSpPr>
        <p:spPr>
          <a:xfrm>
            <a:off x="11016640" y="3936444"/>
            <a:ext cx="598065" cy="681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50"/>
              </a:lnSpc>
            </a:pPr>
            <a:r>
              <a:rPr lang="en-US" sz="375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c</a:t>
            </a:r>
            <a:endParaRPr lang="en-US" sz="375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52" name="TextBox 52"/>
          <p:cNvSpPr txBox="1"/>
          <p:nvPr/>
        </p:nvSpPr>
        <p:spPr>
          <a:xfrm>
            <a:off x="10620754" y="5299653"/>
            <a:ext cx="598065" cy="681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50"/>
              </a:lnSpc>
            </a:pPr>
            <a:r>
              <a:rPr lang="en-US" sz="375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d</a:t>
            </a:r>
            <a:endParaRPr lang="en-US" sz="375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53" name="TextBox 53"/>
          <p:cNvSpPr txBox="1"/>
          <p:nvPr/>
        </p:nvSpPr>
        <p:spPr>
          <a:xfrm>
            <a:off x="13833960" y="5777581"/>
            <a:ext cx="598065" cy="681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50"/>
              </a:lnSpc>
            </a:pPr>
            <a:r>
              <a:rPr lang="en-US" sz="375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e</a:t>
            </a:r>
            <a:endParaRPr lang="en-US" sz="375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54" name="TextBox 54"/>
          <p:cNvSpPr txBox="1"/>
          <p:nvPr/>
        </p:nvSpPr>
        <p:spPr>
          <a:xfrm>
            <a:off x="11016640" y="6784814"/>
            <a:ext cx="598065" cy="681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50"/>
              </a:lnSpc>
            </a:pPr>
            <a:r>
              <a:rPr lang="en-US" sz="375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f</a:t>
            </a:r>
            <a:endParaRPr lang="en-US" sz="375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55" name="TextBox 55"/>
          <p:cNvSpPr txBox="1"/>
          <p:nvPr/>
        </p:nvSpPr>
        <p:spPr>
          <a:xfrm>
            <a:off x="11950213" y="8220727"/>
            <a:ext cx="598065" cy="681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50"/>
              </a:lnSpc>
            </a:pPr>
            <a:r>
              <a:rPr lang="en-US" sz="375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g</a:t>
            </a:r>
            <a:endParaRPr lang="en-US" sz="375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56" name="TextBox 56"/>
          <p:cNvSpPr txBox="1"/>
          <p:nvPr/>
        </p:nvSpPr>
        <p:spPr>
          <a:xfrm>
            <a:off x="14432025" y="7206048"/>
            <a:ext cx="598065" cy="681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50"/>
              </a:lnSpc>
            </a:pPr>
            <a:r>
              <a:rPr lang="en-US" sz="375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h</a:t>
            </a:r>
            <a:endParaRPr lang="en-US" sz="375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57" name="TextBox 57"/>
          <p:cNvSpPr txBox="1"/>
          <p:nvPr/>
        </p:nvSpPr>
        <p:spPr>
          <a:xfrm>
            <a:off x="3641256" y="4250816"/>
            <a:ext cx="3248407" cy="897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75"/>
              </a:lnSpc>
            </a:pPr>
            <a:r>
              <a:rPr lang="en-US" sz="2555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Vektor yang berlawanan adalah...</a:t>
            </a:r>
            <a:endParaRPr lang="en-US" sz="2555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58" name="TextBox 58"/>
          <p:cNvSpPr txBox="1"/>
          <p:nvPr/>
        </p:nvSpPr>
        <p:spPr>
          <a:xfrm>
            <a:off x="3611564" y="7568950"/>
            <a:ext cx="3248407" cy="897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75"/>
              </a:lnSpc>
            </a:pPr>
            <a:r>
              <a:rPr lang="en-US" sz="2555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Vektor yang ekuivalen adalah...</a:t>
            </a:r>
            <a:endParaRPr lang="en-US" sz="2555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59" name="TextBox 59"/>
          <p:cNvSpPr txBox="1"/>
          <p:nvPr/>
        </p:nvSpPr>
        <p:spPr>
          <a:xfrm>
            <a:off x="3749208" y="5326126"/>
            <a:ext cx="671051" cy="750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90"/>
              </a:lnSpc>
            </a:pPr>
            <a:r>
              <a:rPr lang="en-US" sz="421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a</a:t>
            </a:r>
            <a:endParaRPr lang="en-US" sz="421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60" name="TextBox 60"/>
          <p:cNvSpPr txBox="1"/>
          <p:nvPr/>
        </p:nvSpPr>
        <p:spPr>
          <a:xfrm>
            <a:off x="6133517" y="5326126"/>
            <a:ext cx="671051" cy="750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90"/>
              </a:lnSpc>
            </a:pPr>
            <a:r>
              <a:rPr lang="en-US" sz="421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d</a:t>
            </a:r>
            <a:endParaRPr lang="en-US" sz="421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61" name="TextBox 61"/>
          <p:cNvSpPr txBox="1"/>
          <p:nvPr/>
        </p:nvSpPr>
        <p:spPr>
          <a:xfrm>
            <a:off x="3772066" y="6185896"/>
            <a:ext cx="671051" cy="750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90"/>
              </a:lnSpc>
            </a:pPr>
            <a:r>
              <a:rPr lang="en-US" sz="421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b</a:t>
            </a:r>
            <a:endParaRPr lang="en-US" sz="421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62" name="TextBox 62"/>
          <p:cNvSpPr txBox="1"/>
          <p:nvPr/>
        </p:nvSpPr>
        <p:spPr>
          <a:xfrm>
            <a:off x="6090684" y="6185896"/>
            <a:ext cx="671051" cy="750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90"/>
              </a:lnSpc>
            </a:pPr>
            <a:r>
              <a:rPr lang="en-US" sz="421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h</a:t>
            </a:r>
            <a:endParaRPr lang="en-US" sz="421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63" name="TextBox 63"/>
          <p:cNvSpPr txBox="1"/>
          <p:nvPr/>
        </p:nvSpPr>
        <p:spPr>
          <a:xfrm>
            <a:off x="3765232" y="8587196"/>
            <a:ext cx="671051" cy="750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90"/>
              </a:lnSpc>
            </a:pPr>
            <a:r>
              <a:rPr lang="en-US" sz="421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b</a:t>
            </a:r>
            <a:endParaRPr lang="en-US" sz="421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64" name="TextBox 64"/>
          <p:cNvSpPr txBox="1"/>
          <p:nvPr/>
        </p:nvSpPr>
        <p:spPr>
          <a:xfrm>
            <a:off x="6126683" y="8587196"/>
            <a:ext cx="671051" cy="750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90"/>
              </a:lnSpc>
            </a:pPr>
            <a:r>
              <a:rPr lang="en-US" sz="4210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g</a:t>
            </a:r>
            <a:endParaRPr lang="en-US" sz="4210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65" name="Freeform 65"/>
          <p:cNvSpPr/>
          <p:nvPr/>
        </p:nvSpPr>
        <p:spPr>
          <a:xfrm>
            <a:off x="2611990" y="4332081"/>
            <a:ext cx="781261" cy="801294"/>
          </a:xfrm>
          <a:custGeom>
            <a:avLst/>
            <a:gdLst/>
            <a:ahLst/>
            <a:cxnLst/>
            <a:rect l="l" t="t" r="r" b="b"/>
            <a:pathLst>
              <a:path w="781261" h="801294">
                <a:moveTo>
                  <a:pt x="0" y="0"/>
                </a:moveTo>
                <a:lnTo>
                  <a:pt x="781261" y="0"/>
                </a:lnTo>
                <a:lnTo>
                  <a:pt x="781261" y="801294"/>
                </a:lnTo>
                <a:lnTo>
                  <a:pt x="0" y="8012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6" name="Freeform 66"/>
          <p:cNvSpPr/>
          <p:nvPr/>
        </p:nvSpPr>
        <p:spPr>
          <a:xfrm>
            <a:off x="2602493" y="7650386"/>
            <a:ext cx="781261" cy="800951"/>
          </a:xfrm>
          <a:custGeom>
            <a:avLst/>
            <a:gdLst/>
            <a:ahLst/>
            <a:cxnLst/>
            <a:rect l="l" t="t" r="r" b="b"/>
            <a:pathLst>
              <a:path w="781261" h="800951">
                <a:moveTo>
                  <a:pt x="0" y="0"/>
                </a:moveTo>
                <a:lnTo>
                  <a:pt x="781261" y="0"/>
                </a:lnTo>
                <a:lnTo>
                  <a:pt x="781261" y="800951"/>
                </a:lnTo>
                <a:lnTo>
                  <a:pt x="0" y="8009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7" name="Freeform 67"/>
          <p:cNvSpPr/>
          <p:nvPr/>
        </p:nvSpPr>
        <p:spPr>
          <a:xfrm rot="-10639723">
            <a:off x="-2288205" y="-3868566"/>
            <a:ext cx="6633811" cy="5721662"/>
          </a:xfrm>
          <a:custGeom>
            <a:avLst/>
            <a:gdLst/>
            <a:ahLst/>
            <a:cxnLst/>
            <a:rect l="l" t="t" r="r" b="b"/>
            <a:pathLst>
              <a:path w="6633811" h="5721662">
                <a:moveTo>
                  <a:pt x="0" y="0"/>
                </a:moveTo>
                <a:lnTo>
                  <a:pt x="6633810" y="0"/>
                </a:lnTo>
                <a:lnTo>
                  <a:pt x="6633810" y="5721662"/>
                </a:lnTo>
                <a:lnTo>
                  <a:pt x="0" y="572166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8" name="Freeform 68"/>
          <p:cNvSpPr/>
          <p:nvPr/>
        </p:nvSpPr>
        <p:spPr>
          <a:xfrm rot="4621736">
            <a:off x="-730884" y="-1979494"/>
            <a:ext cx="3980134" cy="4114800"/>
          </a:xfrm>
          <a:custGeom>
            <a:avLst/>
            <a:gdLst/>
            <a:ahLst/>
            <a:cxnLst/>
            <a:rect l="l" t="t" r="r" b="b"/>
            <a:pathLst>
              <a:path w="3980134" h="4114800">
                <a:moveTo>
                  <a:pt x="0" y="0"/>
                </a:moveTo>
                <a:lnTo>
                  <a:pt x="3980134" y="0"/>
                </a:lnTo>
                <a:lnTo>
                  <a:pt x="39801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69" name="Freeform 69"/>
          <p:cNvSpPr/>
          <p:nvPr/>
        </p:nvSpPr>
        <p:spPr>
          <a:xfrm rot="2685899">
            <a:off x="14385952" y="-3028207"/>
            <a:ext cx="5098569" cy="4764844"/>
          </a:xfrm>
          <a:custGeom>
            <a:avLst/>
            <a:gdLst/>
            <a:ahLst/>
            <a:cxnLst/>
            <a:rect l="l" t="t" r="r" b="b"/>
            <a:pathLst>
              <a:path w="5098569" h="4764844">
                <a:moveTo>
                  <a:pt x="0" y="0"/>
                </a:moveTo>
                <a:lnTo>
                  <a:pt x="5098568" y="0"/>
                </a:lnTo>
                <a:lnTo>
                  <a:pt x="5098568" y="4764844"/>
                </a:lnTo>
                <a:lnTo>
                  <a:pt x="0" y="476484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CE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137024" y="1217259"/>
            <a:ext cx="9548907" cy="1327638"/>
            <a:chOff x="0" y="0"/>
            <a:chExt cx="2514938" cy="3496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938" cy="349666"/>
            </a:xfrm>
            <a:custGeom>
              <a:avLst/>
              <a:gdLst/>
              <a:ahLst/>
              <a:cxnLst/>
              <a:rect l="l" t="t" r="r" b="b"/>
              <a:pathLst>
                <a:path w="2514938" h="349666">
                  <a:moveTo>
                    <a:pt x="41349" y="0"/>
                  </a:moveTo>
                  <a:lnTo>
                    <a:pt x="2473589" y="0"/>
                  </a:lnTo>
                  <a:cubicBezTo>
                    <a:pt x="2484556" y="0"/>
                    <a:pt x="2495073" y="4356"/>
                    <a:pt x="2502827" y="12111"/>
                  </a:cubicBezTo>
                  <a:cubicBezTo>
                    <a:pt x="2510582" y="19865"/>
                    <a:pt x="2514938" y="30383"/>
                    <a:pt x="2514938" y="41349"/>
                  </a:cubicBezTo>
                  <a:lnTo>
                    <a:pt x="2514938" y="308317"/>
                  </a:lnTo>
                  <a:cubicBezTo>
                    <a:pt x="2514938" y="319284"/>
                    <a:pt x="2510582" y="329801"/>
                    <a:pt x="2502827" y="337555"/>
                  </a:cubicBezTo>
                  <a:cubicBezTo>
                    <a:pt x="2495073" y="345310"/>
                    <a:pt x="2484556" y="349666"/>
                    <a:pt x="2473589" y="349666"/>
                  </a:cubicBezTo>
                  <a:lnTo>
                    <a:pt x="41349" y="349666"/>
                  </a:lnTo>
                  <a:cubicBezTo>
                    <a:pt x="30383" y="349666"/>
                    <a:pt x="19865" y="345310"/>
                    <a:pt x="12111" y="337555"/>
                  </a:cubicBezTo>
                  <a:cubicBezTo>
                    <a:pt x="4356" y="329801"/>
                    <a:pt x="0" y="319284"/>
                    <a:pt x="0" y="308317"/>
                  </a:cubicBezTo>
                  <a:lnTo>
                    <a:pt x="0" y="41349"/>
                  </a:lnTo>
                  <a:cubicBezTo>
                    <a:pt x="0" y="30383"/>
                    <a:pt x="4356" y="19865"/>
                    <a:pt x="12111" y="12111"/>
                  </a:cubicBezTo>
                  <a:cubicBezTo>
                    <a:pt x="19865" y="4356"/>
                    <a:pt x="30383" y="0"/>
                    <a:pt x="41349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514938" cy="406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984624" y="1064859"/>
            <a:ext cx="9548907" cy="1327638"/>
            <a:chOff x="0" y="0"/>
            <a:chExt cx="2514938" cy="34966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4938" cy="349666"/>
            </a:xfrm>
            <a:custGeom>
              <a:avLst/>
              <a:gdLst/>
              <a:ahLst/>
              <a:cxnLst/>
              <a:rect l="l" t="t" r="r" b="b"/>
              <a:pathLst>
                <a:path w="2514938" h="349666">
                  <a:moveTo>
                    <a:pt x="41349" y="0"/>
                  </a:moveTo>
                  <a:lnTo>
                    <a:pt x="2473589" y="0"/>
                  </a:lnTo>
                  <a:cubicBezTo>
                    <a:pt x="2484556" y="0"/>
                    <a:pt x="2495073" y="4356"/>
                    <a:pt x="2502827" y="12111"/>
                  </a:cubicBezTo>
                  <a:cubicBezTo>
                    <a:pt x="2510582" y="19865"/>
                    <a:pt x="2514938" y="30383"/>
                    <a:pt x="2514938" y="41349"/>
                  </a:cubicBezTo>
                  <a:lnTo>
                    <a:pt x="2514938" y="308317"/>
                  </a:lnTo>
                  <a:cubicBezTo>
                    <a:pt x="2514938" y="319284"/>
                    <a:pt x="2510582" y="329801"/>
                    <a:pt x="2502827" y="337555"/>
                  </a:cubicBezTo>
                  <a:cubicBezTo>
                    <a:pt x="2495073" y="345310"/>
                    <a:pt x="2484556" y="349666"/>
                    <a:pt x="2473589" y="349666"/>
                  </a:cubicBezTo>
                  <a:lnTo>
                    <a:pt x="41349" y="349666"/>
                  </a:lnTo>
                  <a:cubicBezTo>
                    <a:pt x="30383" y="349666"/>
                    <a:pt x="19865" y="345310"/>
                    <a:pt x="12111" y="337555"/>
                  </a:cubicBezTo>
                  <a:cubicBezTo>
                    <a:pt x="4356" y="329801"/>
                    <a:pt x="0" y="319284"/>
                    <a:pt x="0" y="308317"/>
                  </a:cubicBezTo>
                  <a:lnTo>
                    <a:pt x="0" y="41349"/>
                  </a:lnTo>
                  <a:cubicBezTo>
                    <a:pt x="0" y="30383"/>
                    <a:pt x="4356" y="19865"/>
                    <a:pt x="12111" y="12111"/>
                  </a:cubicBezTo>
                  <a:cubicBezTo>
                    <a:pt x="19865" y="4356"/>
                    <a:pt x="30383" y="0"/>
                    <a:pt x="41349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514938" cy="406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 rot="0">
            <a:off x="1319190" y="3060933"/>
            <a:ext cx="9073397" cy="6330717"/>
            <a:chOff x="0" y="0"/>
            <a:chExt cx="2389701" cy="166734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389701" cy="1667349"/>
            </a:xfrm>
            <a:custGeom>
              <a:avLst/>
              <a:gdLst/>
              <a:ahLst/>
              <a:cxnLst/>
              <a:rect l="l" t="t" r="r" b="b"/>
              <a:pathLst>
                <a:path w="2389701" h="1667349">
                  <a:moveTo>
                    <a:pt x="43516" y="0"/>
                  </a:moveTo>
                  <a:lnTo>
                    <a:pt x="2346185" y="0"/>
                  </a:lnTo>
                  <a:cubicBezTo>
                    <a:pt x="2357727" y="0"/>
                    <a:pt x="2368795" y="4585"/>
                    <a:pt x="2376956" y="12746"/>
                  </a:cubicBezTo>
                  <a:cubicBezTo>
                    <a:pt x="2385117" y="20906"/>
                    <a:pt x="2389701" y="31975"/>
                    <a:pt x="2389701" y="43516"/>
                  </a:cubicBezTo>
                  <a:lnTo>
                    <a:pt x="2389701" y="1623833"/>
                  </a:lnTo>
                  <a:cubicBezTo>
                    <a:pt x="2389701" y="1635375"/>
                    <a:pt x="2385117" y="1646443"/>
                    <a:pt x="2376956" y="1654604"/>
                  </a:cubicBezTo>
                  <a:cubicBezTo>
                    <a:pt x="2368795" y="1662765"/>
                    <a:pt x="2357727" y="1667349"/>
                    <a:pt x="2346185" y="1667349"/>
                  </a:cubicBezTo>
                  <a:lnTo>
                    <a:pt x="43516" y="1667349"/>
                  </a:lnTo>
                  <a:cubicBezTo>
                    <a:pt x="31975" y="1667349"/>
                    <a:pt x="20906" y="1662765"/>
                    <a:pt x="12746" y="1654604"/>
                  </a:cubicBezTo>
                  <a:cubicBezTo>
                    <a:pt x="4585" y="1646443"/>
                    <a:pt x="0" y="1635375"/>
                    <a:pt x="0" y="1623833"/>
                  </a:cubicBezTo>
                  <a:lnTo>
                    <a:pt x="0" y="43516"/>
                  </a:lnTo>
                  <a:cubicBezTo>
                    <a:pt x="0" y="31975"/>
                    <a:pt x="4585" y="20906"/>
                    <a:pt x="12746" y="12746"/>
                  </a:cubicBezTo>
                  <a:cubicBezTo>
                    <a:pt x="20906" y="4585"/>
                    <a:pt x="31975" y="0"/>
                    <a:pt x="43516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389701" cy="17244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11" name="Freeform 11"/>
          <p:cNvSpPr/>
          <p:nvPr/>
        </p:nvSpPr>
        <p:spPr>
          <a:xfrm rot="-5400000">
            <a:off x="3529741" y="2603217"/>
            <a:ext cx="4763473" cy="8238006"/>
          </a:xfrm>
          <a:custGeom>
            <a:avLst/>
            <a:gdLst/>
            <a:ahLst/>
            <a:cxnLst/>
            <a:rect l="l" t="t" r="r" b="b"/>
            <a:pathLst>
              <a:path w="4763473" h="8238006">
                <a:moveTo>
                  <a:pt x="0" y="0"/>
                </a:moveTo>
                <a:lnTo>
                  <a:pt x="4763473" y="0"/>
                </a:lnTo>
                <a:lnTo>
                  <a:pt x="4763473" y="8238006"/>
                </a:lnTo>
                <a:lnTo>
                  <a:pt x="0" y="8238006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7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106186" t="-3209" r="-5417" b="-75957"/>
            </a:stretch>
          </a:blipFill>
        </p:spPr>
      </p:sp>
      <p:grpSp>
        <p:nvGrpSpPr>
          <p:cNvPr id="12" name="Group 12"/>
          <p:cNvGrpSpPr/>
          <p:nvPr/>
        </p:nvGrpSpPr>
        <p:grpSpPr>
          <a:xfrm rot="0">
            <a:off x="10685931" y="3060933"/>
            <a:ext cx="6244456" cy="3736147"/>
            <a:chOff x="0" y="0"/>
            <a:chExt cx="1644631" cy="98400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44630" cy="984006"/>
            </a:xfrm>
            <a:custGeom>
              <a:avLst/>
              <a:gdLst/>
              <a:ahLst/>
              <a:cxnLst/>
              <a:rect l="l" t="t" r="r" b="b"/>
              <a:pathLst>
                <a:path w="1644630" h="984006">
                  <a:moveTo>
                    <a:pt x="63230" y="0"/>
                  </a:moveTo>
                  <a:lnTo>
                    <a:pt x="1581400" y="0"/>
                  </a:lnTo>
                  <a:cubicBezTo>
                    <a:pt x="1616321" y="0"/>
                    <a:pt x="1644630" y="28309"/>
                    <a:pt x="1644630" y="63230"/>
                  </a:cubicBezTo>
                  <a:lnTo>
                    <a:pt x="1644630" y="920776"/>
                  </a:lnTo>
                  <a:cubicBezTo>
                    <a:pt x="1644630" y="937545"/>
                    <a:pt x="1637969" y="953628"/>
                    <a:pt x="1626111" y="965486"/>
                  </a:cubicBezTo>
                  <a:cubicBezTo>
                    <a:pt x="1614253" y="977344"/>
                    <a:pt x="1598170" y="984006"/>
                    <a:pt x="1581400" y="984006"/>
                  </a:cubicBezTo>
                  <a:lnTo>
                    <a:pt x="63230" y="984006"/>
                  </a:lnTo>
                  <a:cubicBezTo>
                    <a:pt x="28309" y="984006"/>
                    <a:pt x="0" y="955697"/>
                    <a:pt x="0" y="920776"/>
                  </a:cubicBezTo>
                  <a:lnTo>
                    <a:pt x="0" y="63230"/>
                  </a:lnTo>
                  <a:cubicBezTo>
                    <a:pt x="0" y="28309"/>
                    <a:pt x="28309" y="0"/>
                    <a:pt x="6323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1644631" cy="10411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2375" y="4143175"/>
            <a:ext cx="2367701" cy="109929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02473" y="4132097"/>
            <a:ext cx="3048178" cy="141689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52014" y="5399860"/>
            <a:ext cx="1253686" cy="1114387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40943" y="5698838"/>
            <a:ext cx="527886" cy="460208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4904625" y="5486172"/>
            <a:ext cx="2688295" cy="1946002"/>
          </a:xfrm>
          <a:prstGeom prst="line">
            <a:avLst/>
          </a:prstGeom>
          <a:ln w="95250" cap="flat">
            <a:solidFill>
              <a:srgbClr val="424242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0" name="AutoShape 20"/>
          <p:cNvSpPr/>
          <p:nvPr/>
        </p:nvSpPr>
        <p:spPr>
          <a:xfrm flipH="1">
            <a:off x="4904625" y="7442136"/>
            <a:ext cx="2677873" cy="0"/>
          </a:xfrm>
          <a:prstGeom prst="line">
            <a:avLst/>
          </a:prstGeom>
          <a:ln w="95250" cap="flat">
            <a:solidFill>
              <a:srgbClr val="424242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1" name="AutoShape 21"/>
          <p:cNvSpPr/>
          <p:nvPr/>
        </p:nvSpPr>
        <p:spPr>
          <a:xfrm flipV="1">
            <a:off x="4904625" y="5401445"/>
            <a:ext cx="0" cy="2046610"/>
          </a:xfrm>
          <a:prstGeom prst="line">
            <a:avLst/>
          </a:prstGeom>
          <a:ln w="95250" cap="flat">
            <a:solidFill>
              <a:srgbClr val="A66E38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2" name="Freeform 22"/>
          <p:cNvSpPr/>
          <p:nvPr/>
        </p:nvSpPr>
        <p:spPr>
          <a:xfrm flipH="1">
            <a:off x="10934135" y="7006630"/>
            <a:ext cx="5680820" cy="2251670"/>
          </a:xfrm>
          <a:custGeom>
            <a:avLst/>
            <a:gdLst/>
            <a:ahLst/>
            <a:cxnLst/>
            <a:rect l="l" t="t" r="r" b="b"/>
            <a:pathLst>
              <a:path w="5680820" h="2251670">
                <a:moveTo>
                  <a:pt x="5680820" y="0"/>
                </a:moveTo>
                <a:lnTo>
                  <a:pt x="0" y="0"/>
                </a:lnTo>
                <a:lnTo>
                  <a:pt x="0" y="2251670"/>
                </a:lnTo>
                <a:lnTo>
                  <a:pt x="5680820" y="2251670"/>
                </a:lnTo>
                <a:lnTo>
                  <a:pt x="568082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3" name="TextBox 23"/>
          <p:cNvSpPr txBox="1"/>
          <p:nvPr/>
        </p:nvSpPr>
        <p:spPr>
          <a:xfrm>
            <a:off x="1554043" y="1180356"/>
            <a:ext cx="8597888" cy="944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80"/>
              </a:lnSpc>
            </a:pPr>
            <a:r>
              <a:rPr lang="en-US" sz="5200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Operasi Penjumlahan Vektor</a:t>
            </a:r>
            <a:endParaRPr lang="en-US" sz="5200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103743" y="5997277"/>
            <a:ext cx="814338" cy="637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90"/>
              </a:lnSpc>
            </a:pPr>
            <a:r>
              <a:rPr lang="en-US" sz="3635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v</a:t>
            </a:r>
            <a:endParaRPr lang="en-US" sz="3635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6103743" y="7336923"/>
            <a:ext cx="814338" cy="637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90"/>
              </a:lnSpc>
            </a:pPr>
            <a:r>
              <a:rPr lang="en-US" sz="3635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w</a:t>
            </a:r>
            <a:endParaRPr lang="en-US" sz="3635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3423200" y="6084518"/>
            <a:ext cx="1481426" cy="637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90"/>
              </a:lnSpc>
            </a:pPr>
            <a:r>
              <a:rPr lang="en-US" sz="3635">
                <a:solidFill>
                  <a:srgbClr val="000000"/>
                </a:solidFill>
                <a:latin typeface="Childos Arabic" panose="00000500000000000000"/>
                <a:ea typeface="Childos Arabic" panose="00000500000000000000"/>
                <a:cs typeface="Childos Arabic" panose="00000500000000000000"/>
                <a:sym typeface="Childos Arabic" panose="00000500000000000000"/>
              </a:rPr>
              <a:t>v + w</a:t>
            </a:r>
            <a:endParaRPr lang="en-US" sz="3635">
              <a:solidFill>
                <a:srgbClr val="000000"/>
              </a:solidFill>
              <a:latin typeface="Childos Arabic" panose="00000500000000000000"/>
              <a:ea typeface="Childos Arabic" panose="00000500000000000000"/>
              <a:cs typeface="Childos Arabic" panose="00000500000000000000"/>
              <a:sym typeface="Childos Arabic" panose="00000500000000000000"/>
            </a:endParaRPr>
          </a:p>
        </p:txBody>
      </p:sp>
      <p:grpSp>
        <p:nvGrpSpPr>
          <p:cNvPr id="27" name="Group 27"/>
          <p:cNvGrpSpPr/>
          <p:nvPr/>
        </p:nvGrpSpPr>
        <p:grpSpPr>
          <a:xfrm rot="0">
            <a:off x="3755503" y="3171872"/>
            <a:ext cx="4316398" cy="867719"/>
            <a:chOff x="0" y="0"/>
            <a:chExt cx="1136829" cy="228535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136829" cy="228535"/>
            </a:xfrm>
            <a:custGeom>
              <a:avLst/>
              <a:gdLst/>
              <a:ahLst/>
              <a:cxnLst/>
              <a:rect l="l" t="t" r="r" b="b"/>
              <a:pathLst>
                <a:path w="1136829" h="228535">
                  <a:moveTo>
                    <a:pt x="91474" y="0"/>
                  </a:moveTo>
                  <a:lnTo>
                    <a:pt x="1045355" y="0"/>
                  </a:lnTo>
                  <a:cubicBezTo>
                    <a:pt x="1095875" y="0"/>
                    <a:pt x="1136829" y="40954"/>
                    <a:pt x="1136829" y="91474"/>
                  </a:cubicBezTo>
                  <a:lnTo>
                    <a:pt x="1136829" y="137061"/>
                  </a:lnTo>
                  <a:cubicBezTo>
                    <a:pt x="1136829" y="187581"/>
                    <a:pt x="1095875" y="228535"/>
                    <a:pt x="1045355" y="228535"/>
                  </a:cubicBezTo>
                  <a:lnTo>
                    <a:pt x="91474" y="228535"/>
                  </a:lnTo>
                  <a:cubicBezTo>
                    <a:pt x="40954" y="228535"/>
                    <a:pt x="0" y="187581"/>
                    <a:pt x="0" y="137061"/>
                  </a:cubicBezTo>
                  <a:lnTo>
                    <a:pt x="0" y="91474"/>
                  </a:lnTo>
                  <a:cubicBezTo>
                    <a:pt x="0" y="40954"/>
                    <a:pt x="40954" y="0"/>
                    <a:pt x="91474" y="0"/>
                  </a:cubicBezTo>
                  <a:close/>
                </a:path>
              </a:pathLst>
            </a:custGeom>
            <a:solidFill>
              <a:srgbClr val="FFAD60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57150"/>
              <a:ext cx="1136829" cy="2856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4283182" y="3253624"/>
            <a:ext cx="3261040" cy="60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Secara Geometris</a:t>
            </a:r>
            <a:endParaRPr lang="en-US" sz="3400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  <p:grpSp>
        <p:nvGrpSpPr>
          <p:cNvPr id="31" name="Group 31"/>
          <p:cNvGrpSpPr/>
          <p:nvPr/>
        </p:nvGrpSpPr>
        <p:grpSpPr>
          <a:xfrm rot="0">
            <a:off x="11649960" y="3171872"/>
            <a:ext cx="4316398" cy="867719"/>
            <a:chOff x="0" y="0"/>
            <a:chExt cx="1136829" cy="228535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136829" cy="228535"/>
            </a:xfrm>
            <a:custGeom>
              <a:avLst/>
              <a:gdLst/>
              <a:ahLst/>
              <a:cxnLst/>
              <a:rect l="l" t="t" r="r" b="b"/>
              <a:pathLst>
                <a:path w="1136829" h="228535">
                  <a:moveTo>
                    <a:pt x="91474" y="0"/>
                  </a:moveTo>
                  <a:lnTo>
                    <a:pt x="1045355" y="0"/>
                  </a:lnTo>
                  <a:cubicBezTo>
                    <a:pt x="1095875" y="0"/>
                    <a:pt x="1136829" y="40954"/>
                    <a:pt x="1136829" y="91474"/>
                  </a:cubicBezTo>
                  <a:lnTo>
                    <a:pt x="1136829" y="137061"/>
                  </a:lnTo>
                  <a:cubicBezTo>
                    <a:pt x="1136829" y="187581"/>
                    <a:pt x="1095875" y="228535"/>
                    <a:pt x="1045355" y="228535"/>
                  </a:cubicBezTo>
                  <a:lnTo>
                    <a:pt x="91474" y="228535"/>
                  </a:lnTo>
                  <a:cubicBezTo>
                    <a:pt x="40954" y="228535"/>
                    <a:pt x="0" y="187581"/>
                    <a:pt x="0" y="137061"/>
                  </a:cubicBezTo>
                  <a:lnTo>
                    <a:pt x="0" y="91474"/>
                  </a:lnTo>
                  <a:cubicBezTo>
                    <a:pt x="0" y="40954"/>
                    <a:pt x="40954" y="0"/>
                    <a:pt x="91474" y="0"/>
                  </a:cubicBezTo>
                  <a:close/>
                </a:path>
              </a:pathLst>
            </a:custGeom>
            <a:solidFill>
              <a:srgbClr val="FFAD60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1136829" cy="2856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2092438" y="3253624"/>
            <a:ext cx="3431443" cy="60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Secara Komponen</a:t>
            </a:r>
            <a:endParaRPr lang="en-US" sz="3400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  <p:sp>
        <p:nvSpPr>
          <p:cNvPr id="35" name="Freeform 35"/>
          <p:cNvSpPr/>
          <p:nvPr/>
        </p:nvSpPr>
        <p:spPr>
          <a:xfrm rot="-10800000">
            <a:off x="15379806" y="-936881"/>
            <a:ext cx="4054948" cy="4114800"/>
          </a:xfrm>
          <a:custGeom>
            <a:avLst/>
            <a:gdLst/>
            <a:ahLst/>
            <a:cxnLst/>
            <a:rect l="l" t="t" r="r" b="b"/>
            <a:pathLst>
              <a:path w="4054948" h="4114800">
                <a:moveTo>
                  <a:pt x="0" y="0"/>
                </a:moveTo>
                <a:lnTo>
                  <a:pt x="4054949" y="0"/>
                </a:lnTo>
                <a:lnTo>
                  <a:pt x="40549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CE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5813442" y="1181100"/>
            <a:ext cx="7230687" cy="1327638"/>
            <a:chOff x="0" y="0"/>
            <a:chExt cx="1904378" cy="3496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04379" cy="349666"/>
            </a:xfrm>
            <a:custGeom>
              <a:avLst/>
              <a:gdLst/>
              <a:ahLst/>
              <a:cxnLst/>
              <a:rect l="l" t="t" r="r" b="b"/>
              <a:pathLst>
                <a:path w="1904379" h="349666">
                  <a:moveTo>
                    <a:pt x="54606" y="0"/>
                  </a:moveTo>
                  <a:lnTo>
                    <a:pt x="1849773" y="0"/>
                  </a:lnTo>
                  <a:cubicBezTo>
                    <a:pt x="1879931" y="0"/>
                    <a:pt x="1904379" y="24448"/>
                    <a:pt x="1904379" y="54606"/>
                  </a:cubicBezTo>
                  <a:lnTo>
                    <a:pt x="1904379" y="295060"/>
                  </a:lnTo>
                  <a:cubicBezTo>
                    <a:pt x="1904379" y="325218"/>
                    <a:pt x="1879931" y="349666"/>
                    <a:pt x="1849773" y="349666"/>
                  </a:cubicBezTo>
                  <a:lnTo>
                    <a:pt x="54606" y="349666"/>
                  </a:lnTo>
                  <a:cubicBezTo>
                    <a:pt x="24448" y="349666"/>
                    <a:pt x="0" y="325218"/>
                    <a:pt x="0" y="295060"/>
                  </a:cubicBezTo>
                  <a:lnTo>
                    <a:pt x="0" y="54606"/>
                  </a:lnTo>
                  <a:cubicBezTo>
                    <a:pt x="0" y="24448"/>
                    <a:pt x="24448" y="0"/>
                    <a:pt x="54606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904378" cy="406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5661042" y="1028700"/>
            <a:ext cx="7230687" cy="1327638"/>
            <a:chOff x="0" y="0"/>
            <a:chExt cx="1904378" cy="34966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04379" cy="349666"/>
            </a:xfrm>
            <a:custGeom>
              <a:avLst/>
              <a:gdLst/>
              <a:ahLst/>
              <a:cxnLst/>
              <a:rect l="l" t="t" r="r" b="b"/>
              <a:pathLst>
                <a:path w="1904379" h="349666">
                  <a:moveTo>
                    <a:pt x="54606" y="0"/>
                  </a:moveTo>
                  <a:lnTo>
                    <a:pt x="1849773" y="0"/>
                  </a:lnTo>
                  <a:cubicBezTo>
                    <a:pt x="1879931" y="0"/>
                    <a:pt x="1904379" y="24448"/>
                    <a:pt x="1904379" y="54606"/>
                  </a:cubicBezTo>
                  <a:lnTo>
                    <a:pt x="1904379" y="295060"/>
                  </a:lnTo>
                  <a:cubicBezTo>
                    <a:pt x="1904379" y="325218"/>
                    <a:pt x="1879931" y="349666"/>
                    <a:pt x="1849773" y="349666"/>
                  </a:cubicBezTo>
                  <a:lnTo>
                    <a:pt x="54606" y="349666"/>
                  </a:lnTo>
                  <a:cubicBezTo>
                    <a:pt x="24448" y="349666"/>
                    <a:pt x="0" y="325218"/>
                    <a:pt x="0" y="295060"/>
                  </a:cubicBezTo>
                  <a:lnTo>
                    <a:pt x="0" y="54606"/>
                  </a:lnTo>
                  <a:cubicBezTo>
                    <a:pt x="0" y="24448"/>
                    <a:pt x="24448" y="0"/>
                    <a:pt x="54606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904378" cy="406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8" name="Group 8"/>
          <p:cNvGrpSpPr/>
          <p:nvPr/>
        </p:nvGrpSpPr>
        <p:grpSpPr>
          <a:xfrm rot="0">
            <a:off x="1486058" y="3403245"/>
            <a:ext cx="15315883" cy="5351040"/>
            <a:chOff x="0" y="0"/>
            <a:chExt cx="4033813" cy="140932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033813" cy="1409327"/>
            </a:xfrm>
            <a:custGeom>
              <a:avLst/>
              <a:gdLst/>
              <a:ahLst/>
              <a:cxnLst/>
              <a:rect l="l" t="t" r="r" b="b"/>
              <a:pathLst>
                <a:path w="4033813" h="1409327">
                  <a:moveTo>
                    <a:pt x="25780" y="0"/>
                  </a:moveTo>
                  <a:lnTo>
                    <a:pt x="4008033" y="0"/>
                  </a:lnTo>
                  <a:cubicBezTo>
                    <a:pt x="4014870" y="0"/>
                    <a:pt x="4021427" y="2716"/>
                    <a:pt x="4026262" y="7551"/>
                  </a:cubicBezTo>
                  <a:cubicBezTo>
                    <a:pt x="4031097" y="12385"/>
                    <a:pt x="4033813" y="18942"/>
                    <a:pt x="4033813" y="25780"/>
                  </a:cubicBezTo>
                  <a:lnTo>
                    <a:pt x="4033813" y="1383548"/>
                  </a:lnTo>
                  <a:cubicBezTo>
                    <a:pt x="4033813" y="1390385"/>
                    <a:pt x="4031097" y="1396942"/>
                    <a:pt x="4026262" y="1401777"/>
                  </a:cubicBezTo>
                  <a:cubicBezTo>
                    <a:pt x="4021427" y="1406611"/>
                    <a:pt x="4014870" y="1409327"/>
                    <a:pt x="4008033" y="1409327"/>
                  </a:cubicBezTo>
                  <a:lnTo>
                    <a:pt x="25780" y="1409327"/>
                  </a:lnTo>
                  <a:cubicBezTo>
                    <a:pt x="18942" y="1409327"/>
                    <a:pt x="12385" y="1406611"/>
                    <a:pt x="7551" y="1401777"/>
                  </a:cubicBezTo>
                  <a:cubicBezTo>
                    <a:pt x="2716" y="1396942"/>
                    <a:pt x="0" y="1390385"/>
                    <a:pt x="0" y="1383548"/>
                  </a:cubicBezTo>
                  <a:lnTo>
                    <a:pt x="0" y="25780"/>
                  </a:lnTo>
                  <a:cubicBezTo>
                    <a:pt x="0" y="18942"/>
                    <a:pt x="2716" y="12385"/>
                    <a:pt x="7551" y="7551"/>
                  </a:cubicBezTo>
                  <a:cubicBezTo>
                    <a:pt x="12385" y="2716"/>
                    <a:pt x="18942" y="0"/>
                    <a:pt x="25780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4033813" cy="14664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11" name="Freeform 11"/>
          <p:cNvSpPr/>
          <p:nvPr/>
        </p:nvSpPr>
        <p:spPr>
          <a:xfrm>
            <a:off x="10081526" y="4750748"/>
            <a:ext cx="5974593" cy="3085062"/>
          </a:xfrm>
          <a:custGeom>
            <a:avLst/>
            <a:gdLst/>
            <a:ahLst/>
            <a:cxnLst/>
            <a:rect l="l" t="t" r="r" b="b"/>
            <a:pathLst>
              <a:path w="5974593" h="3085062">
                <a:moveTo>
                  <a:pt x="0" y="0"/>
                </a:moveTo>
                <a:lnTo>
                  <a:pt x="5974593" y="0"/>
                </a:lnTo>
                <a:lnTo>
                  <a:pt x="5974593" y="3085062"/>
                </a:lnTo>
                <a:lnTo>
                  <a:pt x="0" y="308506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879002" y="3659310"/>
            <a:ext cx="1506792" cy="1484190"/>
          </a:xfrm>
          <a:custGeom>
            <a:avLst/>
            <a:gdLst/>
            <a:ahLst/>
            <a:cxnLst/>
            <a:rect l="l" t="t" r="r" b="b"/>
            <a:pathLst>
              <a:path w="1506792" h="1484190">
                <a:moveTo>
                  <a:pt x="0" y="0"/>
                </a:moveTo>
                <a:lnTo>
                  <a:pt x="1506792" y="0"/>
                </a:lnTo>
                <a:lnTo>
                  <a:pt x="1506792" y="1484190"/>
                </a:lnTo>
                <a:lnTo>
                  <a:pt x="0" y="14841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5843964" y="1144197"/>
            <a:ext cx="6864841" cy="944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STUDI KASUS</a:t>
            </a:r>
            <a:endParaRPr lang="en-US" sz="5200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  <p:sp>
        <p:nvSpPr>
          <p:cNvPr id="14" name="Freeform 14"/>
          <p:cNvSpPr/>
          <p:nvPr/>
        </p:nvSpPr>
        <p:spPr>
          <a:xfrm rot="-2951825">
            <a:off x="-1602740" y="8380597"/>
            <a:ext cx="4191000" cy="4114800"/>
          </a:xfrm>
          <a:custGeom>
            <a:avLst/>
            <a:gdLst/>
            <a:ahLst/>
            <a:cxnLst/>
            <a:rect l="l" t="t" r="r" b="b"/>
            <a:pathLst>
              <a:path w="4191000" h="4114800">
                <a:moveTo>
                  <a:pt x="0" y="0"/>
                </a:moveTo>
                <a:lnTo>
                  <a:pt x="4191000" y="0"/>
                </a:lnTo>
                <a:lnTo>
                  <a:pt x="41910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3018381" flipH="1">
            <a:off x="15704970" y="8496641"/>
            <a:ext cx="4191000" cy="4114800"/>
          </a:xfrm>
          <a:custGeom>
            <a:avLst/>
            <a:gdLst/>
            <a:ahLst/>
            <a:cxnLst/>
            <a:rect l="l" t="t" r="r" b="b"/>
            <a:pathLst>
              <a:path w="4191000" h="4114800">
                <a:moveTo>
                  <a:pt x="4191000" y="0"/>
                </a:moveTo>
                <a:lnTo>
                  <a:pt x="0" y="0"/>
                </a:lnTo>
                <a:lnTo>
                  <a:pt x="0" y="4114800"/>
                </a:lnTo>
                <a:lnTo>
                  <a:pt x="4191000" y="4114800"/>
                </a:lnTo>
                <a:lnTo>
                  <a:pt x="419100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5400000" flipV="1">
            <a:off x="15689346" y="-1028700"/>
            <a:ext cx="4054948" cy="4114800"/>
          </a:xfrm>
          <a:custGeom>
            <a:avLst/>
            <a:gdLst/>
            <a:ahLst/>
            <a:cxnLst/>
            <a:rect l="l" t="t" r="r" b="b"/>
            <a:pathLst>
              <a:path w="4054948" h="4114800">
                <a:moveTo>
                  <a:pt x="0" y="4114800"/>
                </a:moveTo>
                <a:lnTo>
                  <a:pt x="4054949" y="4114800"/>
                </a:lnTo>
                <a:lnTo>
                  <a:pt x="4054949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7" name="Freeform 17"/>
          <p:cNvSpPr/>
          <p:nvPr/>
        </p:nvSpPr>
        <p:spPr>
          <a:xfrm rot="5400000">
            <a:off x="-1456295" y="-1028700"/>
            <a:ext cx="4054948" cy="4114800"/>
          </a:xfrm>
          <a:custGeom>
            <a:avLst/>
            <a:gdLst/>
            <a:ahLst/>
            <a:cxnLst/>
            <a:rect l="l" t="t" r="r" b="b"/>
            <a:pathLst>
              <a:path w="4054948" h="4114800">
                <a:moveTo>
                  <a:pt x="0" y="0"/>
                </a:moveTo>
                <a:lnTo>
                  <a:pt x="4054949" y="0"/>
                </a:lnTo>
                <a:lnTo>
                  <a:pt x="40549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CE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4549236" y="3019226"/>
            <a:ext cx="9370466" cy="4429485"/>
            <a:chOff x="0" y="0"/>
            <a:chExt cx="2078699" cy="98261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78699" cy="982616"/>
            </a:xfrm>
            <a:custGeom>
              <a:avLst/>
              <a:gdLst/>
              <a:ahLst/>
              <a:cxnLst/>
              <a:rect l="l" t="t" r="r" b="b"/>
              <a:pathLst>
                <a:path w="2078699" h="982616">
                  <a:moveTo>
                    <a:pt x="42136" y="0"/>
                  </a:moveTo>
                  <a:lnTo>
                    <a:pt x="2036563" y="0"/>
                  </a:lnTo>
                  <a:cubicBezTo>
                    <a:pt x="2059834" y="0"/>
                    <a:pt x="2078699" y="18865"/>
                    <a:pt x="2078699" y="42136"/>
                  </a:cubicBezTo>
                  <a:lnTo>
                    <a:pt x="2078699" y="940479"/>
                  </a:lnTo>
                  <a:cubicBezTo>
                    <a:pt x="2078699" y="951655"/>
                    <a:pt x="2074260" y="962372"/>
                    <a:pt x="2066358" y="970274"/>
                  </a:cubicBezTo>
                  <a:cubicBezTo>
                    <a:pt x="2058456" y="978176"/>
                    <a:pt x="2047738" y="982616"/>
                    <a:pt x="2036563" y="982616"/>
                  </a:cubicBezTo>
                  <a:lnTo>
                    <a:pt x="42136" y="982616"/>
                  </a:lnTo>
                  <a:cubicBezTo>
                    <a:pt x="30961" y="982616"/>
                    <a:pt x="20244" y="978176"/>
                    <a:pt x="12341" y="970274"/>
                  </a:cubicBezTo>
                  <a:cubicBezTo>
                    <a:pt x="4439" y="962372"/>
                    <a:pt x="0" y="951655"/>
                    <a:pt x="0" y="940479"/>
                  </a:cubicBezTo>
                  <a:lnTo>
                    <a:pt x="0" y="42136"/>
                  </a:lnTo>
                  <a:cubicBezTo>
                    <a:pt x="0" y="30961"/>
                    <a:pt x="4439" y="20244"/>
                    <a:pt x="12341" y="12341"/>
                  </a:cubicBezTo>
                  <a:cubicBezTo>
                    <a:pt x="20244" y="4439"/>
                    <a:pt x="30961" y="0"/>
                    <a:pt x="42136" y="0"/>
                  </a:cubicBezTo>
                  <a:close/>
                </a:path>
              </a:pathLst>
            </a:custGeom>
            <a:solidFill>
              <a:srgbClr val="42424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078699" cy="10397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4368299" y="2838289"/>
            <a:ext cx="9370466" cy="4429485"/>
            <a:chOff x="0" y="0"/>
            <a:chExt cx="2078699" cy="98261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78699" cy="982616"/>
            </a:xfrm>
            <a:custGeom>
              <a:avLst/>
              <a:gdLst/>
              <a:ahLst/>
              <a:cxnLst/>
              <a:rect l="l" t="t" r="r" b="b"/>
              <a:pathLst>
                <a:path w="2078699" h="982616">
                  <a:moveTo>
                    <a:pt x="42136" y="0"/>
                  </a:moveTo>
                  <a:lnTo>
                    <a:pt x="2036563" y="0"/>
                  </a:lnTo>
                  <a:cubicBezTo>
                    <a:pt x="2059834" y="0"/>
                    <a:pt x="2078699" y="18865"/>
                    <a:pt x="2078699" y="42136"/>
                  </a:cubicBezTo>
                  <a:lnTo>
                    <a:pt x="2078699" y="940479"/>
                  </a:lnTo>
                  <a:cubicBezTo>
                    <a:pt x="2078699" y="951655"/>
                    <a:pt x="2074260" y="962372"/>
                    <a:pt x="2066358" y="970274"/>
                  </a:cubicBezTo>
                  <a:cubicBezTo>
                    <a:pt x="2058456" y="978176"/>
                    <a:pt x="2047738" y="982616"/>
                    <a:pt x="2036563" y="982616"/>
                  </a:cubicBezTo>
                  <a:lnTo>
                    <a:pt x="42136" y="982616"/>
                  </a:lnTo>
                  <a:cubicBezTo>
                    <a:pt x="30961" y="982616"/>
                    <a:pt x="20244" y="978176"/>
                    <a:pt x="12341" y="970274"/>
                  </a:cubicBezTo>
                  <a:cubicBezTo>
                    <a:pt x="4439" y="962372"/>
                    <a:pt x="0" y="951655"/>
                    <a:pt x="0" y="940479"/>
                  </a:cubicBezTo>
                  <a:lnTo>
                    <a:pt x="0" y="42136"/>
                  </a:lnTo>
                  <a:cubicBezTo>
                    <a:pt x="0" y="30961"/>
                    <a:pt x="4439" y="20244"/>
                    <a:pt x="12341" y="12341"/>
                  </a:cubicBezTo>
                  <a:cubicBezTo>
                    <a:pt x="20244" y="4439"/>
                    <a:pt x="30961" y="0"/>
                    <a:pt x="42136" y="0"/>
                  </a:cubicBezTo>
                  <a:close/>
                </a:path>
              </a:pathLst>
            </a:custGeom>
            <a:solidFill>
              <a:srgbClr val="FFEEAD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078699" cy="10397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8" name="Freeform 8"/>
          <p:cNvSpPr/>
          <p:nvPr/>
        </p:nvSpPr>
        <p:spPr>
          <a:xfrm rot="-350202">
            <a:off x="-1171398" y="-1273997"/>
            <a:ext cx="5182716" cy="4470093"/>
          </a:xfrm>
          <a:custGeom>
            <a:avLst/>
            <a:gdLst/>
            <a:ahLst/>
            <a:cxnLst/>
            <a:rect l="l" t="t" r="r" b="b"/>
            <a:pathLst>
              <a:path w="5182716" h="4470093">
                <a:moveTo>
                  <a:pt x="0" y="0"/>
                </a:moveTo>
                <a:lnTo>
                  <a:pt x="5182716" y="0"/>
                </a:lnTo>
                <a:lnTo>
                  <a:pt x="5182716" y="4470093"/>
                </a:lnTo>
                <a:lnTo>
                  <a:pt x="0" y="4470093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3173528" y="-2860831"/>
            <a:ext cx="6303918" cy="5437130"/>
          </a:xfrm>
          <a:custGeom>
            <a:avLst/>
            <a:gdLst/>
            <a:ahLst/>
            <a:cxnLst/>
            <a:rect l="l" t="t" r="r" b="b"/>
            <a:pathLst>
              <a:path w="6303918" h="5437130">
                <a:moveTo>
                  <a:pt x="0" y="0"/>
                </a:moveTo>
                <a:lnTo>
                  <a:pt x="6303918" y="0"/>
                </a:lnTo>
                <a:lnTo>
                  <a:pt x="6303918" y="5437130"/>
                </a:lnTo>
                <a:lnTo>
                  <a:pt x="0" y="54371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10449797">
            <a:off x="14267500" y="6773872"/>
            <a:ext cx="4966240" cy="4283382"/>
          </a:xfrm>
          <a:custGeom>
            <a:avLst/>
            <a:gdLst/>
            <a:ahLst/>
            <a:cxnLst/>
            <a:rect l="l" t="t" r="r" b="b"/>
            <a:pathLst>
              <a:path w="4966240" h="4283382">
                <a:moveTo>
                  <a:pt x="0" y="0"/>
                </a:moveTo>
                <a:lnTo>
                  <a:pt x="4966240" y="0"/>
                </a:lnTo>
                <a:lnTo>
                  <a:pt x="4966240" y="4283382"/>
                </a:lnTo>
                <a:lnTo>
                  <a:pt x="0" y="428338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10800000">
            <a:off x="15111632" y="7367781"/>
            <a:ext cx="6040611" cy="5210027"/>
          </a:xfrm>
          <a:custGeom>
            <a:avLst/>
            <a:gdLst/>
            <a:ahLst/>
            <a:cxnLst/>
            <a:rect l="l" t="t" r="r" b="b"/>
            <a:pathLst>
              <a:path w="6040611" h="5210027">
                <a:moveTo>
                  <a:pt x="0" y="0"/>
                </a:moveTo>
                <a:lnTo>
                  <a:pt x="6040611" y="0"/>
                </a:lnTo>
                <a:lnTo>
                  <a:pt x="6040611" y="5210027"/>
                </a:lnTo>
                <a:lnTo>
                  <a:pt x="0" y="521002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5131929" y="7367781"/>
            <a:ext cx="4434085" cy="4328775"/>
          </a:xfrm>
          <a:custGeom>
            <a:avLst/>
            <a:gdLst/>
            <a:ahLst/>
            <a:cxnLst/>
            <a:rect l="l" t="t" r="r" b="b"/>
            <a:pathLst>
              <a:path w="4434085" h="4328775">
                <a:moveTo>
                  <a:pt x="0" y="0"/>
                </a:moveTo>
                <a:lnTo>
                  <a:pt x="4434085" y="0"/>
                </a:lnTo>
                <a:lnTo>
                  <a:pt x="4434085" y="4328776"/>
                </a:lnTo>
                <a:lnTo>
                  <a:pt x="0" y="43287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-854073" y="-69215"/>
            <a:ext cx="3723849" cy="2060530"/>
          </a:xfrm>
          <a:custGeom>
            <a:avLst/>
            <a:gdLst/>
            <a:ahLst/>
            <a:cxnLst/>
            <a:rect l="l" t="t" r="r" b="b"/>
            <a:pathLst>
              <a:path w="3723849" h="2060530">
                <a:moveTo>
                  <a:pt x="0" y="0"/>
                </a:moveTo>
                <a:lnTo>
                  <a:pt x="3723849" y="0"/>
                </a:lnTo>
                <a:lnTo>
                  <a:pt x="3723849" y="2060529"/>
                </a:lnTo>
                <a:lnTo>
                  <a:pt x="0" y="20605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5326923" y="3317169"/>
            <a:ext cx="7453216" cy="3214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10"/>
              </a:lnSpc>
            </a:pPr>
            <a:r>
              <a:rPr lang="en-US" sz="9005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SEKIAN DAN</a:t>
            </a:r>
            <a:endParaRPr lang="en-US" sz="9005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  <a:p>
            <a:pPr algn="ctr">
              <a:lnSpc>
                <a:spcPts val="12610"/>
              </a:lnSpc>
            </a:pPr>
            <a:r>
              <a:rPr lang="en-US" sz="9005" b="1">
                <a:solidFill>
                  <a:srgbClr val="000000"/>
                </a:solidFill>
                <a:latin typeface="Childos Arabic Bold" panose="00000800000000000000"/>
                <a:ea typeface="Childos Arabic Bold" panose="00000800000000000000"/>
                <a:cs typeface="Childos Arabic Bold" panose="00000800000000000000"/>
                <a:sym typeface="Childos Arabic Bold" panose="00000800000000000000"/>
              </a:rPr>
              <a:t>TERIMA KASIH</a:t>
            </a:r>
            <a:endParaRPr lang="en-US" sz="9005" b="1">
              <a:solidFill>
                <a:srgbClr val="000000"/>
              </a:solidFill>
              <a:latin typeface="Childos Arabic Bold" panose="00000800000000000000"/>
              <a:ea typeface="Childos Arabic Bold" panose="00000800000000000000"/>
              <a:cs typeface="Childos Arabic Bold" panose="00000800000000000000"/>
              <a:sym typeface="Childos Arabic Bold" panose="00000800000000000000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-2215601" y="7038292"/>
            <a:ext cx="7271121" cy="3754542"/>
          </a:xfrm>
          <a:custGeom>
            <a:avLst/>
            <a:gdLst/>
            <a:ahLst/>
            <a:cxnLst/>
            <a:rect l="l" t="t" r="r" b="b"/>
            <a:pathLst>
              <a:path w="7271121" h="3754542">
                <a:moveTo>
                  <a:pt x="0" y="0"/>
                </a:moveTo>
                <a:lnTo>
                  <a:pt x="7271121" y="0"/>
                </a:lnTo>
                <a:lnTo>
                  <a:pt x="7271121" y="3754542"/>
                </a:lnTo>
                <a:lnTo>
                  <a:pt x="0" y="375454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6" name="Freeform 16"/>
          <p:cNvSpPr/>
          <p:nvPr/>
        </p:nvSpPr>
        <p:spPr>
          <a:xfrm>
            <a:off x="13496026" y="0"/>
            <a:ext cx="8174218" cy="3448034"/>
          </a:xfrm>
          <a:custGeom>
            <a:avLst/>
            <a:gdLst/>
            <a:ahLst/>
            <a:cxnLst/>
            <a:rect l="l" t="t" r="r" b="b"/>
            <a:pathLst>
              <a:path w="8174218" h="3448034">
                <a:moveTo>
                  <a:pt x="0" y="0"/>
                </a:moveTo>
                <a:lnTo>
                  <a:pt x="8174217" y="0"/>
                </a:lnTo>
                <a:lnTo>
                  <a:pt x="8174217" y="3448034"/>
                </a:lnTo>
                <a:lnTo>
                  <a:pt x="0" y="344803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3676</Words>
  <Application>WPS Presentation</Application>
  <PresentationFormat>On-screen Show (4:3)</PresentationFormat>
  <Paragraphs>233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4" baseType="lpstr">
      <vt:lpstr>Arial</vt:lpstr>
      <vt:lpstr>SimSun</vt:lpstr>
      <vt:lpstr>Wingdings</vt:lpstr>
      <vt:lpstr>Childos Arabic Bold</vt:lpstr>
      <vt:lpstr>Childos Arabic</vt:lpstr>
      <vt:lpstr>Open Sans</vt:lpstr>
      <vt:lpstr>Open Sans Bold</vt:lpstr>
      <vt:lpstr>Microsoft YaHei</vt:lpstr>
      <vt:lpstr>Arial Unicode MS</vt:lpstr>
      <vt:lpstr>Calibri</vt:lpstr>
      <vt:lpstr>Arial</vt:lpstr>
      <vt:lpstr>KG Primary Penmanship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Vektor pertemuan 2</dc:title>
  <dc:creator/>
  <cp:lastModifiedBy>HANIFAH ZAKIYA</cp:lastModifiedBy>
  <cp:revision>2</cp:revision>
  <dcterms:created xsi:type="dcterms:W3CDTF">2006-08-16T00:00:00Z</dcterms:created>
  <dcterms:modified xsi:type="dcterms:W3CDTF">2025-09-01T06:11:00Z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9A1BA5DA1BE84065B2183628BAF3E3BB_13</vt:lpwstr>
  </property>
  <property fmtid="{D5CDD505-2E9C-101B-9397-08002B2CF9AE}" pid="3" name="KSOProductBuildVer">
    <vt:lpwstr>1033-12.2.0.21931</vt:lpwstr>
  </property>
</Properties>
</file>