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CB51DDF-6251-4D12-841F-732FBE363C31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134B8F-9192-455A-BC84-30A57CF6F6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HUKUM ACARA TINDAK PIDANA KORUPSI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EMILIA SUSANTI, SH.,MH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93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Penguasa</a:t>
            </a:r>
            <a:r>
              <a:rPr lang="en-US" dirty="0" smtClean="0"/>
              <a:t> </a:t>
            </a:r>
            <a:r>
              <a:rPr lang="en-US" dirty="0" err="1" smtClean="0"/>
              <a:t>Militer</a:t>
            </a:r>
            <a:r>
              <a:rPr lang="en-US" dirty="0" smtClean="0"/>
              <a:t> No PRT/PM/011/1957 </a:t>
            </a: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dirty="0" err="1" smtClean="0"/>
              <a:t>Pemberantasan</a:t>
            </a:r>
            <a:r>
              <a:rPr lang="en-US" dirty="0" smtClean="0"/>
              <a:t> </a:t>
            </a:r>
            <a:r>
              <a:rPr lang="en-US" dirty="0" err="1" smtClean="0"/>
              <a:t>Korupsi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Penguasa</a:t>
            </a:r>
            <a:r>
              <a:rPr lang="en-US" dirty="0" smtClean="0"/>
              <a:t> </a:t>
            </a:r>
            <a:r>
              <a:rPr lang="en-US" dirty="0" err="1" smtClean="0"/>
              <a:t>Perang</a:t>
            </a:r>
            <a:r>
              <a:rPr lang="en-US" dirty="0" smtClean="0"/>
              <a:t> </a:t>
            </a:r>
            <a:r>
              <a:rPr lang="en-US" dirty="0" err="1" smtClean="0"/>
              <a:t>Angkatan</a:t>
            </a:r>
            <a:r>
              <a:rPr lang="en-US" dirty="0" smtClean="0"/>
              <a:t> </a:t>
            </a:r>
            <a:r>
              <a:rPr lang="en-US" dirty="0" err="1" smtClean="0"/>
              <a:t>Darat</a:t>
            </a:r>
            <a:r>
              <a:rPr lang="en-US" dirty="0" smtClean="0"/>
              <a:t> No PRT/PEPERPU/13/1958 </a:t>
            </a:r>
            <a:r>
              <a:rPr lang="en-US" dirty="0" err="1" smtClean="0"/>
              <a:t>tentag</a:t>
            </a:r>
            <a:r>
              <a:rPr lang="en-US" dirty="0" smtClean="0"/>
              <a:t> </a:t>
            </a:r>
            <a:r>
              <a:rPr lang="en-US" dirty="0" err="1" smtClean="0"/>
              <a:t>pengusutan</a:t>
            </a:r>
            <a:r>
              <a:rPr lang="en-US" dirty="0" smtClean="0"/>
              <a:t> </a:t>
            </a:r>
            <a:r>
              <a:rPr lang="en-US" dirty="0" err="1" smtClean="0"/>
              <a:t>suap</a:t>
            </a:r>
            <a:r>
              <a:rPr lang="en-US" dirty="0" smtClean="0"/>
              <a:t> </a:t>
            </a:r>
            <a:r>
              <a:rPr lang="en-US" dirty="0" err="1" smtClean="0"/>
              <a:t>menyuap</a:t>
            </a:r>
            <a:r>
              <a:rPr lang="en-US" dirty="0" smtClean="0"/>
              <a:t>, </a:t>
            </a:r>
            <a:r>
              <a:rPr lang="en-US" dirty="0" err="1" smtClean="0"/>
              <a:t>Penuntutan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</a:t>
            </a:r>
            <a:r>
              <a:rPr lang="en-US" dirty="0" err="1" smtClean="0"/>
              <a:t>perbuatan</a:t>
            </a:r>
            <a:r>
              <a:rPr lang="en-US" dirty="0" smtClean="0"/>
              <a:t> </a:t>
            </a:r>
            <a:r>
              <a:rPr lang="en-US" dirty="0" err="1" smtClean="0"/>
              <a:t>Koupsi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Tindak</a:t>
            </a:r>
            <a:r>
              <a:rPr lang="en-US" dirty="0" smtClean="0"/>
              <a:t> </a:t>
            </a:r>
            <a:r>
              <a:rPr lang="en-US" dirty="0" err="1" smtClean="0"/>
              <a:t>Pidana</a:t>
            </a:r>
            <a:r>
              <a:rPr lang="en-US" dirty="0" smtClean="0"/>
              <a:t> </a:t>
            </a:r>
            <a:r>
              <a:rPr lang="en-US" dirty="0" err="1" smtClean="0"/>
              <a:t>Korupsi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6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ttps://image.slidesharecdn.com/kpk-131215051434-phpapp02/95/komisi-pemberantasan-korupsi-ppt-version-23-638.jpg?cb=138708456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8352928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5245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LARANG SESEORANG&#10;BEPERGIAN KE LUAR NEGERI&#10;&#10;Pasal 11 Undang-Undang Nomor 9 Tahun 1992 Tentang&#10;Keimigrasian wewenang dan t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8460432" cy="5444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605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minta keterangan tentang keadaan keuangan tersangka atau&#10;terdakwa yang sedang diperiksa;&#10;memerintahkan untuk memblokir r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408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4490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merintahkan kepada pimpinan atau atasan tersangka untuk&#10;memberhentikan sementara tersangka dari&#10;jabatannya&#10;&#10;Vide Pasal 4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064896" cy="6264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912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Meminta Data Kekayaan dan Data Perpajakan&#10;Tersangka atau Terdakwa&#10;&#10;Dalam masalah permintaan data perpajakan ini, terdapat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2968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7215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nghentikan Sementara Suatu Transaksi Keuangan,&#10;Transaksi Perdagangan, Lisensi dan Konsesi&#10;&#10;Dalam penjelasannya dinyataka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24935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4845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lakukan Pencarian, Penangkapan dan&#10;Penyitaan Barang Bukti di Luar Negeri&#10;Meminta bantua Interpol Indonesia atau instansi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264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9199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YELIDIKAN&#10;Pasal 44 Ayat (1) UU Nomor 30 Tahun 2002 menentukan: Jika penyelidik&#10;dalam melakukan penyelidikan menemukan b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424936" cy="6669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514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GHENTIAN PENYIDIKAN&#10;MUNGKINKAH?&#10;MUNGKINKAH&#10;Pasal 40 UU Nomor 30 Tahun 2002 menentukan:&#10;Komisi Pemberantasan Tindak Pida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8908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GGELEDAHAN&#10;&#10;Pasal 47 UU Nomor 30 Tahun 2002 hanya diatur tentang penyitaan,&#10;tetapi tidak diatur tentang penggeledahan. 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424936" cy="5228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1239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YITAAN&#10;&#10;Pasal 47 (1) UU Nomor 30 Tahun 2002 menyatakan:&#10;Atas dasar dugaan yang kuat adanya bukti permulaan yang cukup,&#10;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424936" cy="65527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8451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UNTUTAN&#10;&#10;Pasal 52 (1) UU Nomor 30 Tahun 2002 menentukan:&#10;Penuntut Umum setelah menerima berkas perkara dari penyidik, p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496944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9875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ENIS TIPIKOR&#10;DALAM UU 31/1999 JO UU 20/2001&#10;JENIS TIPIKOR&#10;ANCAMAN&#10;PIDANA&#10;….. perbuatan:&#10;►melawan hukum yang merugikan keu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62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JENIS KORUPSI DALAM&#10;UNCAC 2003&#10;&#10; 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496944" cy="6048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3096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GADILAN TIPIKOR&#10;Pengadilan Tipikor:&#10;Pertama, Banding, Kasasi&#10;&#10;KPK&#10;UU 30/2002&#10;POLISI&#10;UU 2/2002&#10;&#10;Pengaduan/ Laporan&#10;Masya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856984" cy="67687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4760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NKRACHT VAN GEWIJSDEZAAK&#10;Tahun&#10;&#10;Sisa Tahun&#10;Sblmnya&#10;&#10;Input&#10;&#10;Jumlah&#10;&#10;Selesai&#10;&#10;Sisa&#10;&#10;2004&#10;&#10;0&#10;&#10;0&#10;&#10;0&#10;&#10;0&#10;&#10;0&#10;&#10;2005&#10;&#10;0&#10;&#10;5&#10;&#10;5&#10;&#10;3&#10;&#10;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712" y="-243408"/>
            <a:ext cx="13033448" cy="73448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8983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4. UPAYA KPK MENGHADAPI&#10;PEMBERANTASAN KORUPSI&#10;UPAYA PENINDAKAN&#10;•&#10;•&#10;•&#10;•&#10;•&#10;•&#10;•&#10;&#10;trobos kewenangan yang bersifat abu-abu;&#10;men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24936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375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RKEMBANGAN STATUS&#10;LHKPN 2006&#10;&#10;BIDANG&#10;&#10;JUMLAH&#10;WAJIB&#10;LAPOR&#10;&#10;YANG MELAPOR&#10;&#10;jumlah&#10;&#10;%&#10;&#10;JUMLAH LHKPN&#10;YANG&#10;DIUMUMKAN&#10;jumlah&#10;%&#10;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8208912" cy="5084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3960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TIFIKASI&#10;Yang dimaksud dengan &quot;gratifikasi&quot; dalam ayat ini adalah pemberian dalam&#10;arti luas, yakni meliputi pemberian u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964488" cy="61926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180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ETAPAN GRATIFIKASI&#10;&#10;7 hari&#10;&#10;Saat&#10;Gratifikasi&#10;Diterima&#10;&#10;30 hari&#10;&#10;Penerimaan &amp;&#10;Pemeriksaan&#10;Oleh KPK&#10;&#10;30 hari&#10;&#10;Diserahkan&#10;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92696"/>
            <a:ext cx="8784975" cy="5156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7375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. TENTANG PERLINDUNGAN&#10;SAKSI PELAPOR DALAM&#10;PERKARA TIPIKOR&#10;Pasal 15 huruf a UU KPK:&#10;• Komisi Pemberantasan Korupsi berkew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964488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6137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RATURAN PEMERINTAH&#10;NOMOR 71 TAHUN 2000&#10;&#10;Peraturan Pemerintah Nomor 71 Tahun 2000 Tentang Tata Cara Pelaksanaan Peran&#10;Ser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352928" cy="5444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5697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ENYADAPAN DAN PEREKAMAN&#10;KASUS MULYANA WIRA KUSUMAH&#10;&#10;Alat Bukti Petunjuk sesuai Pasal 188 ayat (2) KUHAP hanya dapat diper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0648"/>
            <a:ext cx="7920880" cy="6597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5454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6004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AKHYAR MUSA&#10;PEMASOK PASPOR ASPAL DARI KEDUTAAN NEGERIA&#10;DITANGKAP OLEH ICAC HONGKONG&#10;&#10; 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52270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3724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6. TENTANG ALAT BUKTI&#10;PERMULAAN YANG CUKUP&#10;MENGENAI TIPIKOR&#10;&#10;Pasal 184 KUHAP&#10;Alat bukti yang sah ialah: (i) keterangan sak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5" y="-171400"/>
            <a:ext cx="8208912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2753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8. AYO !!!&#10;LAWAN KORUPSI&#10;Untuk Mewujudkan Indonesia Yang Bebas Korupsi&#10;dan Untuk Mewujudkan Bangsa Yang Anti&#10;Korupsi:&#10;1. K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96944" cy="6336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577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91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</TotalTime>
  <Words>41</Words>
  <Application>Microsoft Office PowerPoint</Application>
  <PresentationFormat>On-screen Show (4:3)</PresentationFormat>
  <Paragraphs>5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HUKUM ACARA TINDAK PIDANA KORUPSI</vt:lpstr>
      <vt:lpstr>Dasar Hukum Tindak Pidana Korupsi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HUKUM ACARA TINDAK PIDANA KORUPSI</dc:title>
  <dc:creator>ok</dc:creator>
  <cp:lastModifiedBy>ok</cp:lastModifiedBy>
  <cp:revision>7</cp:revision>
  <dcterms:created xsi:type="dcterms:W3CDTF">2021-10-19T00:54:52Z</dcterms:created>
  <dcterms:modified xsi:type="dcterms:W3CDTF">2021-10-19T01:58:33Z</dcterms:modified>
</cp:coreProperties>
</file>