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4287500" cy="805815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rcRect l="6996" r="18907" b="40615"/>
          <a:stretch>
            <a:fillRect/>
          </a:stretch>
        </p:blipFill>
        <p:spPr>
          <a:xfrm>
            <a:off x="999490" y="0"/>
            <a:ext cx="13415645" cy="6064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287500" cy="80581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287500" cy="80581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287500" cy="80581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287500" cy="80581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287500" cy="80581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287500" cy="80581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287500" cy="80581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287500" cy="80581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287500" cy="80581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287500" cy="80581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287500" cy="80581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287500" cy="80581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On-screen Show (4:3)</PresentationFormat>
  <Paragraphs>0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Arial</vt:lpstr>
      <vt:lpstr>SimSun</vt:lpstr>
      <vt:lpstr>Wingdings</vt:lpstr>
      <vt:lpstr>Arial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Ryano Ramires</cp:lastModifiedBy>
  <cp:revision>2</cp:revision>
  <dcterms:created xsi:type="dcterms:W3CDTF">2013-01-27T09:14:00Z</dcterms:created>
  <dcterms:modified xsi:type="dcterms:W3CDTF">2026-09-08T02:31:34Z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63200B7614DF43DB8A3701D3DF4606A7_12</vt:lpwstr>
  </property>
</Properties>
</file>