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7"/>
  </p:notesMasterIdLst>
  <p:sldIdLst>
    <p:sldId id="331" r:id="rId2"/>
    <p:sldId id="333" r:id="rId3"/>
    <p:sldId id="334" r:id="rId4"/>
    <p:sldId id="336" r:id="rId5"/>
    <p:sldId id="271" r:id="rId6"/>
    <p:sldId id="342" r:id="rId7"/>
    <p:sldId id="277" r:id="rId8"/>
    <p:sldId id="264" r:id="rId9"/>
    <p:sldId id="343" r:id="rId10"/>
    <p:sldId id="344" r:id="rId11"/>
    <p:sldId id="345" r:id="rId12"/>
    <p:sldId id="346" r:id="rId13"/>
    <p:sldId id="268" r:id="rId14"/>
    <p:sldId id="348" r:id="rId15"/>
    <p:sldId id="347" r:id="rId16"/>
  </p:sldIdLst>
  <p:sldSz cx="18288000" cy="10287000"/>
  <p:notesSz cx="6858000" cy="9144000"/>
  <p:embeddedFontLst>
    <p:embeddedFont>
      <p:font typeface="Bebas Neue Bold" panose="020B0604020202020204" charset="0"/>
      <p:bold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2AEB8"/>
    <a:srgbClr val="DFA81F"/>
    <a:srgbClr val="30564A"/>
    <a:srgbClr val="E4B540"/>
    <a:srgbClr val="EECA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 autoAdjust="0"/>
    <p:restoredTop sz="69429" autoAdjust="0"/>
  </p:normalViewPr>
  <p:slideViewPr>
    <p:cSldViewPr>
      <p:cViewPr varScale="1">
        <p:scale>
          <a:sx n="48" d="100"/>
          <a:sy n="48" d="100"/>
        </p:scale>
        <p:origin x="636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42CD02-D41C-40E4-B6F9-3423ECD3C4DE}" type="datetimeFigureOut">
              <a:rPr lang="en-US" smtClean="0"/>
              <a:t>9/1/2022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93722B-1700-4D9D-9809-B15E02038B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9832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6956"/>
            <a:ext cx="18288000" cy="115212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72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399084"/>
            <a:ext cx="18288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2717565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5143500"/>
            <a:ext cx="18288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600"/>
          </a:p>
        </p:txBody>
      </p:sp>
      <p:sp>
        <p:nvSpPr>
          <p:cNvPr id="2" name="Rectangle 1"/>
          <p:cNvSpPr/>
          <p:nvPr userDrawn="1"/>
        </p:nvSpPr>
        <p:spPr>
          <a:xfrm>
            <a:off x="4232216" y="1687116"/>
            <a:ext cx="9793088" cy="6912768"/>
          </a:xfrm>
          <a:prstGeom prst="rect">
            <a:avLst/>
          </a:prstGeom>
          <a:solidFill>
            <a:srgbClr val="32A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600" dirty="0"/>
          </a:p>
        </p:txBody>
      </p:sp>
      <p:sp>
        <p:nvSpPr>
          <p:cNvPr id="5" name="Rectangle 4"/>
          <p:cNvSpPr/>
          <p:nvPr userDrawn="1"/>
        </p:nvSpPr>
        <p:spPr>
          <a:xfrm>
            <a:off x="4232216" y="0"/>
            <a:ext cx="9793088" cy="390972"/>
          </a:xfrm>
          <a:prstGeom prst="rect">
            <a:avLst/>
          </a:prstGeom>
          <a:solidFill>
            <a:srgbClr val="32A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600"/>
          </a:p>
        </p:txBody>
      </p:sp>
      <p:sp>
        <p:nvSpPr>
          <p:cNvPr id="6" name="Rectangle 5"/>
          <p:cNvSpPr/>
          <p:nvPr userDrawn="1"/>
        </p:nvSpPr>
        <p:spPr>
          <a:xfrm>
            <a:off x="4232216" y="9896028"/>
            <a:ext cx="9793088" cy="390972"/>
          </a:xfrm>
          <a:prstGeom prst="rect">
            <a:avLst/>
          </a:prstGeom>
          <a:solidFill>
            <a:srgbClr val="32A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600"/>
          </a:p>
        </p:txBody>
      </p:sp>
    </p:spTree>
    <p:extLst>
      <p:ext uri="{BB962C8B-B14F-4D97-AF65-F5344CB8AC3E}">
        <p14:creationId xmlns:p14="http://schemas.microsoft.com/office/powerpoint/2010/main" val="23566311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6799684"/>
            <a:ext cx="18288000" cy="34873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91440" rIns="182880" bIns="914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360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6956"/>
            <a:ext cx="18288000" cy="115212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72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399084"/>
            <a:ext cx="18288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4" name="Oval 3"/>
          <p:cNvSpPr/>
          <p:nvPr userDrawn="1"/>
        </p:nvSpPr>
        <p:spPr>
          <a:xfrm>
            <a:off x="8087122" y="5719564"/>
            <a:ext cx="2160240" cy="2160240"/>
          </a:xfrm>
          <a:prstGeom prst="ellipse">
            <a:avLst/>
          </a:prstGeom>
          <a:solidFill>
            <a:schemeClr val="accent1"/>
          </a:solid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600"/>
          </a:p>
        </p:txBody>
      </p:sp>
      <p:pic>
        <p:nvPicPr>
          <p:cNvPr id="5" name="Picture 2" descr="E:\002-KIMS BUSINESS\007-02-Fullslidesppt-Contents\20161228\02-edu\bulb-item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6114" y="6020385"/>
            <a:ext cx="702256" cy="1558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29602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fif"/><Relationship Id="rId2" Type="http://schemas.openxmlformats.org/officeDocument/2006/relationships/image" Target="../media/image3.jf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99C479A-83FA-C4E6-6F25-7D07BB31E5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63356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71C986C-1FF9-90A1-85DA-85322392D855}"/>
              </a:ext>
            </a:extLst>
          </p:cNvPr>
          <p:cNvSpPr txBox="1"/>
          <p:nvPr/>
        </p:nvSpPr>
        <p:spPr>
          <a:xfrm>
            <a:off x="800100" y="3250674"/>
            <a:ext cx="166878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D" sz="12000" b="1" dirty="0">
                <a:effectLst>
                  <a:outerShdw blurRad="50800" dist="101600" dir="1200000" algn="ctr" rotWithShape="0">
                    <a:schemeClr val="bg2">
                      <a:lumMod val="50000"/>
                    </a:schemeClr>
                  </a:outerShdw>
                </a:effectLst>
                <a:latin typeface="Bebas Neue Bold" panose="020B0606020202050201" pitchFamily="34" charset="0"/>
              </a:rPr>
              <a:t>PENGERTIAN LANDASAN PENDIDIKAN</a:t>
            </a:r>
          </a:p>
        </p:txBody>
      </p:sp>
    </p:spTree>
    <p:extLst>
      <p:ext uri="{BB962C8B-B14F-4D97-AF65-F5344CB8AC3E}">
        <p14:creationId xmlns:p14="http://schemas.microsoft.com/office/powerpoint/2010/main" val="3670508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2F48114E-1C10-F8A6-007F-AF11147A5E83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55CCE16-B2C9-48E3-7D64-4BFE133FBC9B}"/>
              </a:ext>
            </a:extLst>
          </p:cNvPr>
          <p:cNvSpPr txBox="1"/>
          <p:nvPr/>
        </p:nvSpPr>
        <p:spPr>
          <a:xfrm>
            <a:off x="1143000" y="1686943"/>
            <a:ext cx="8839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/>
              <a:t>Secara</a:t>
            </a:r>
            <a:r>
              <a:rPr lang="en-US" sz="4800" dirty="0"/>
              <a:t> </a:t>
            </a:r>
            <a:r>
              <a:rPr lang="en-US" sz="4800" dirty="0" err="1"/>
              <a:t>Leksikal</a:t>
            </a:r>
            <a:r>
              <a:rPr lang="en-US" sz="4800" dirty="0"/>
              <a:t> LANDASAN </a:t>
            </a:r>
            <a:r>
              <a:rPr lang="en-US" sz="4800" dirty="0" err="1"/>
              <a:t>berarti</a:t>
            </a:r>
            <a:r>
              <a:rPr lang="en-US" sz="4800" dirty="0"/>
              <a:t> </a:t>
            </a:r>
            <a:r>
              <a:rPr lang="en-US" sz="4800" dirty="0" err="1"/>
              <a:t>tumpuan</a:t>
            </a:r>
            <a:r>
              <a:rPr lang="en-US" sz="4800" dirty="0"/>
              <a:t>, </a:t>
            </a:r>
            <a:r>
              <a:rPr lang="en-US" sz="4800" dirty="0" err="1"/>
              <a:t>dasar</a:t>
            </a:r>
            <a:r>
              <a:rPr lang="en-US" sz="4800" dirty="0"/>
              <a:t>, </a:t>
            </a:r>
            <a:r>
              <a:rPr lang="en-US" sz="4800" dirty="0" err="1"/>
              <a:t>atau</a:t>
            </a:r>
            <a:r>
              <a:rPr lang="en-US" sz="4800" dirty="0"/>
              <a:t> alas</a:t>
            </a:r>
            <a:endParaRPr lang="en-ID" sz="48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46FD6C6-E8DD-BF06-2D94-AAC792966641}"/>
              </a:ext>
            </a:extLst>
          </p:cNvPr>
          <p:cNvSpPr txBox="1"/>
          <p:nvPr/>
        </p:nvSpPr>
        <p:spPr>
          <a:xfrm>
            <a:off x="2916536" y="5448300"/>
            <a:ext cx="1981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MATERIAL</a:t>
            </a:r>
            <a:endParaRPr lang="en-ID" sz="3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3D93041-2891-F2DF-DC3B-142B654208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6340377"/>
            <a:ext cx="4613873" cy="307032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FC04216-0265-44C5-2E69-BC09D9AFC6F6}"/>
              </a:ext>
            </a:extLst>
          </p:cNvPr>
          <p:cNvSpPr txBox="1"/>
          <p:nvPr/>
        </p:nvSpPr>
        <p:spPr>
          <a:xfrm>
            <a:off x="11277600" y="5448299"/>
            <a:ext cx="2971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KONSEPTUAL</a:t>
            </a:r>
            <a:endParaRPr lang="en-ID" sz="32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F3E977F-3878-358D-2CA0-9B334D90A20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355" b="11648"/>
          <a:stretch/>
        </p:blipFill>
        <p:spPr>
          <a:xfrm>
            <a:off x="9024551" y="7030397"/>
            <a:ext cx="7236248" cy="2039513"/>
          </a:xfrm>
          <a:prstGeom prst="rect">
            <a:avLst/>
          </a:prstGeom>
        </p:spPr>
      </p:pic>
      <p:sp>
        <p:nvSpPr>
          <p:cNvPr id="8" name="Arrow: Right 7">
            <a:extLst>
              <a:ext uri="{FF2B5EF4-FFF2-40B4-BE49-F238E27FC236}">
                <a16:creationId xmlns:a16="http://schemas.microsoft.com/office/drawing/2014/main" id="{6DC34685-E977-715D-A042-EFCC171BC98A}"/>
              </a:ext>
            </a:extLst>
          </p:cNvPr>
          <p:cNvSpPr/>
          <p:nvPr/>
        </p:nvSpPr>
        <p:spPr>
          <a:xfrm>
            <a:off x="10439400" y="2324100"/>
            <a:ext cx="1447800" cy="762000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4EAA0F2-ACC1-A068-82E9-20F6B0FF13B3}"/>
              </a:ext>
            </a:extLst>
          </p:cNvPr>
          <p:cNvSpPr txBox="1"/>
          <p:nvPr/>
        </p:nvSpPr>
        <p:spPr>
          <a:xfrm>
            <a:off x="12344400" y="1562100"/>
            <a:ext cx="4191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/>
              <a:t>Tempat</a:t>
            </a:r>
            <a:r>
              <a:rPr lang="en-US" sz="4800" dirty="0"/>
              <a:t> </a:t>
            </a:r>
            <a:r>
              <a:rPr lang="en-US" sz="4800" dirty="0" err="1"/>
              <a:t>bertumpu</a:t>
            </a:r>
            <a:r>
              <a:rPr lang="en-US" sz="4800" dirty="0"/>
              <a:t>, </a:t>
            </a:r>
            <a:r>
              <a:rPr lang="en-US" sz="4800" dirty="0" err="1"/>
              <a:t>titik</a:t>
            </a:r>
            <a:r>
              <a:rPr lang="en-US" sz="4800" dirty="0"/>
              <a:t> </a:t>
            </a:r>
            <a:r>
              <a:rPr lang="en-US" sz="4800" dirty="0" err="1"/>
              <a:t>tolak</a:t>
            </a:r>
            <a:r>
              <a:rPr lang="en-US" sz="4800" dirty="0"/>
              <a:t> </a:t>
            </a:r>
            <a:r>
              <a:rPr lang="en-US" sz="4800" dirty="0" err="1"/>
              <a:t>atau</a:t>
            </a:r>
            <a:r>
              <a:rPr lang="en-US" sz="4800" dirty="0"/>
              <a:t> </a:t>
            </a:r>
            <a:r>
              <a:rPr lang="en-US" sz="4800" dirty="0" err="1"/>
              <a:t>dasar</a:t>
            </a:r>
            <a:r>
              <a:rPr lang="en-US" sz="4800" dirty="0"/>
              <a:t> </a:t>
            </a:r>
            <a:r>
              <a:rPr lang="en-US" sz="4800" dirty="0" err="1"/>
              <a:t>pijakan</a:t>
            </a:r>
            <a:endParaRPr lang="en-ID" sz="4800" dirty="0"/>
          </a:p>
        </p:txBody>
      </p:sp>
    </p:spTree>
    <p:extLst>
      <p:ext uri="{BB962C8B-B14F-4D97-AF65-F5344CB8AC3E}">
        <p14:creationId xmlns:p14="http://schemas.microsoft.com/office/powerpoint/2010/main" val="2545254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7" grpId="0"/>
      <p:bldP spid="8" grpId="0" animBg="1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55CCE16-B2C9-48E3-7D64-4BFE133FBC9B}"/>
              </a:ext>
            </a:extLst>
          </p:cNvPr>
          <p:cNvSpPr txBox="1"/>
          <p:nvPr/>
        </p:nvSpPr>
        <p:spPr>
          <a:xfrm>
            <a:off x="1295401" y="4048154"/>
            <a:ext cx="3733800" cy="830997"/>
          </a:xfrm>
          <a:prstGeom prst="rect">
            <a:avLst/>
          </a:prstGeom>
          <a:solidFill>
            <a:srgbClr val="30564A"/>
          </a:solidFill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bg1"/>
                </a:solidFill>
              </a:rPr>
              <a:t>PENDIDIKAN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46FD6C6-E8DD-BF06-2D94-AAC792966641}"/>
              </a:ext>
            </a:extLst>
          </p:cNvPr>
          <p:cNvSpPr txBox="1"/>
          <p:nvPr/>
        </p:nvSpPr>
        <p:spPr>
          <a:xfrm>
            <a:off x="6324600" y="1217090"/>
            <a:ext cx="10820400" cy="5016758"/>
          </a:xfrm>
          <a:prstGeom prst="rect">
            <a:avLst/>
          </a:prstGeom>
          <a:solidFill>
            <a:srgbClr val="DFA81F"/>
          </a:solidFill>
        </p:spPr>
        <p:txBody>
          <a:bodyPr wrap="square" rtlCol="0">
            <a:spAutoFit/>
          </a:bodyPr>
          <a:lstStyle/>
          <a:p>
            <a:r>
              <a:rPr lang="en-US" sz="4000" b="1" dirty="0"/>
              <a:t>PRAKTEK PENDIDIKAN</a:t>
            </a:r>
          </a:p>
          <a:p>
            <a:r>
              <a:rPr lang="en-ID" sz="4000" dirty="0" err="1"/>
              <a:t>kegiatan</a:t>
            </a:r>
            <a:r>
              <a:rPr lang="en-ID" sz="4000" dirty="0"/>
              <a:t> </a:t>
            </a:r>
            <a:r>
              <a:rPr lang="en-ID" sz="4000" dirty="0" err="1"/>
              <a:t>seseorang</a:t>
            </a:r>
            <a:r>
              <a:rPr lang="en-ID" sz="4000" dirty="0"/>
              <a:t> </a:t>
            </a:r>
            <a:r>
              <a:rPr lang="en-ID" sz="4000" dirty="0" err="1"/>
              <a:t>atau</a:t>
            </a:r>
            <a:r>
              <a:rPr lang="en-ID" sz="4000" dirty="0"/>
              <a:t> </a:t>
            </a:r>
            <a:r>
              <a:rPr lang="en-ID" sz="4000" dirty="0" err="1"/>
              <a:t>sekelompok</a:t>
            </a:r>
            <a:r>
              <a:rPr lang="en-ID" sz="4000" dirty="0"/>
              <a:t> orang </a:t>
            </a:r>
            <a:r>
              <a:rPr lang="en-ID" sz="4000" dirty="0" err="1"/>
              <a:t>atau</a:t>
            </a:r>
            <a:r>
              <a:rPr lang="en-ID" sz="4000" dirty="0"/>
              <a:t> </a:t>
            </a:r>
            <a:r>
              <a:rPr lang="en-ID" sz="4000" dirty="0" err="1"/>
              <a:t>lembaga</a:t>
            </a:r>
            <a:r>
              <a:rPr lang="en-ID" sz="4000" dirty="0"/>
              <a:t> </a:t>
            </a:r>
            <a:r>
              <a:rPr lang="en-ID" sz="4000" dirty="0" err="1"/>
              <a:t>dalam</a:t>
            </a:r>
            <a:r>
              <a:rPr lang="en-ID" sz="4000" dirty="0"/>
              <a:t> </a:t>
            </a:r>
            <a:r>
              <a:rPr lang="en-ID" sz="4000" dirty="0" err="1"/>
              <a:t>membantu</a:t>
            </a:r>
            <a:r>
              <a:rPr lang="en-ID" sz="4000" dirty="0"/>
              <a:t> </a:t>
            </a:r>
            <a:r>
              <a:rPr lang="en-ID" sz="4000" dirty="0" err="1"/>
              <a:t>individu</a:t>
            </a:r>
            <a:r>
              <a:rPr lang="en-ID" sz="4000" dirty="0"/>
              <a:t> </a:t>
            </a:r>
            <a:r>
              <a:rPr lang="en-ID" sz="4000" dirty="0" err="1"/>
              <a:t>atau</a:t>
            </a:r>
            <a:r>
              <a:rPr lang="en-ID" sz="4000" dirty="0"/>
              <a:t> </a:t>
            </a:r>
            <a:r>
              <a:rPr lang="en-ID" sz="4000" dirty="0" err="1"/>
              <a:t>sekelompok</a:t>
            </a:r>
            <a:r>
              <a:rPr lang="en-ID" sz="4000" dirty="0"/>
              <a:t> orang </a:t>
            </a:r>
            <a:r>
              <a:rPr lang="en-ID" sz="4000" dirty="0" err="1"/>
              <a:t>untuk</a:t>
            </a:r>
            <a:r>
              <a:rPr lang="en-ID" sz="4000" dirty="0"/>
              <a:t> </a:t>
            </a:r>
            <a:r>
              <a:rPr lang="en-ID" sz="4000" dirty="0" err="1"/>
              <a:t>mencapai</a:t>
            </a:r>
            <a:r>
              <a:rPr lang="en-ID" sz="4000" dirty="0"/>
              <a:t> </a:t>
            </a:r>
            <a:r>
              <a:rPr lang="en-ID" sz="4000" dirty="0" err="1"/>
              <a:t>tujuan</a:t>
            </a:r>
            <a:r>
              <a:rPr lang="en-ID" sz="4000" dirty="0"/>
              <a:t> </a:t>
            </a:r>
            <a:r>
              <a:rPr lang="en-ID" sz="4000" dirty="0" err="1"/>
              <a:t>pedidikan</a:t>
            </a:r>
            <a:r>
              <a:rPr lang="en-ID" sz="4000" dirty="0"/>
              <a:t>. </a:t>
            </a:r>
          </a:p>
          <a:p>
            <a:pPr marL="457200" indent="-457200">
              <a:buFontTx/>
              <a:buChar char="-"/>
            </a:pPr>
            <a:r>
              <a:rPr lang="en-ID" sz="4000" dirty="0" err="1"/>
              <a:t>pengelolaan</a:t>
            </a:r>
            <a:r>
              <a:rPr lang="en-ID" sz="4000" dirty="0"/>
              <a:t> </a:t>
            </a:r>
            <a:r>
              <a:rPr lang="en-ID" sz="4000" dirty="0" err="1"/>
              <a:t>pendidikan</a:t>
            </a:r>
            <a:r>
              <a:rPr lang="en-ID" sz="4000" dirty="0"/>
              <a:t> (</a:t>
            </a:r>
            <a:r>
              <a:rPr lang="en-ID" sz="4000" dirty="0" err="1"/>
              <a:t>makro</a:t>
            </a:r>
            <a:r>
              <a:rPr lang="en-ID" sz="4000" dirty="0"/>
              <a:t> </a:t>
            </a:r>
            <a:r>
              <a:rPr lang="en-ID" sz="4000" dirty="0" err="1"/>
              <a:t>maupun</a:t>
            </a:r>
            <a:r>
              <a:rPr lang="en-ID" sz="4000" dirty="0"/>
              <a:t> </a:t>
            </a:r>
            <a:r>
              <a:rPr lang="en-ID" sz="4000" dirty="0" err="1"/>
              <a:t>mikro</a:t>
            </a:r>
            <a:r>
              <a:rPr lang="en-ID" sz="4000" dirty="0"/>
              <a:t>)</a:t>
            </a:r>
          </a:p>
          <a:p>
            <a:pPr marL="457200" indent="-457200">
              <a:buFontTx/>
              <a:buChar char="-"/>
            </a:pPr>
            <a:r>
              <a:rPr lang="en-ID" sz="4000" dirty="0" err="1"/>
              <a:t>kegiatan</a:t>
            </a:r>
            <a:r>
              <a:rPr lang="en-ID" sz="4000" dirty="0"/>
              <a:t> </a:t>
            </a:r>
            <a:r>
              <a:rPr lang="en-ID" sz="4000" dirty="0" err="1"/>
              <a:t>pendidikan</a:t>
            </a:r>
            <a:r>
              <a:rPr lang="en-ID" sz="4000" dirty="0"/>
              <a:t> (</a:t>
            </a:r>
            <a:r>
              <a:rPr lang="en-ID" sz="4000" dirty="0" err="1"/>
              <a:t>bimbingan</a:t>
            </a:r>
            <a:r>
              <a:rPr lang="en-ID" sz="4000" dirty="0"/>
              <a:t>, </a:t>
            </a:r>
            <a:r>
              <a:rPr lang="en-ID" sz="4000" dirty="0" err="1"/>
              <a:t>pengajaran</a:t>
            </a:r>
            <a:r>
              <a:rPr lang="en-ID" sz="4000" dirty="0"/>
              <a:t> dan </a:t>
            </a:r>
            <a:r>
              <a:rPr lang="en-ID" sz="4000" dirty="0" err="1"/>
              <a:t>atau</a:t>
            </a:r>
            <a:r>
              <a:rPr lang="en-ID" sz="4000" dirty="0"/>
              <a:t> </a:t>
            </a:r>
            <a:r>
              <a:rPr lang="en-ID" sz="4000" dirty="0" err="1"/>
              <a:t>latihan</a:t>
            </a:r>
            <a:r>
              <a:rPr lang="en-ID" sz="4000" dirty="0"/>
              <a:t>).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C04216-0265-44C5-2E69-BC09D9AFC6F6}"/>
              </a:ext>
            </a:extLst>
          </p:cNvPr>
          <p:cNvSpPr txBox="1"/>
          <p:nvPr/>
        </p:nvSpPr>
        <p:spPr>
          <a:xfrm>
            <a:off x="6288157" y="7429500"/>
            <a:ext cx="10820400" cy="1938992"/>
          </a:xfrm>
          <a:prstGeom prst="rect">
            <a:avLst/>
          </a:prstGeom>
          <a:solidFill>
            <a:srgbClr val="DFA81F"/>
          </a:solidFill>
        </p:spPr>
        <p:txBody>
          <a:bodyPr wrap="square" rtlCol="0">
            <a:spAutoFit/>
          </a:bodyPr>
          <a:lstStyle/>
          <a:p>
            <a:r>
              <a:rPr lang="en-US" sz="4000" b="1" dirty="0"/>
              <a:t>STUDI PENDIDIKAN</a:t>
            </a:r>
          </a:p>
          <a:p>
            <a:r>
              <a:rPr lang="en-ID" sz="4000" dirty="0" err="1"/>
              <a:t>adalah</a:t>
            </a:r>
            <a:r>
              <a:rPr lang="en-ID" sz="4000" dirty="0"/>
              <a:t> </a:t>
            </a:r>
            <a:r>
              <a:rPr lang="en-ID" sz="4000" dirty="0" err="1"/>
              <a:t>kegiatan</a:t>
            </a:r>
            <a:r>
              <a:rPr lang="en-ID" sz="4000" dirty="0"/>
              <a:t> </a:t>
            </a:r>
            <a:r>
              <a:rPr lang="en-ID" sz="4000" dirty="0" err="1"/>
              <a:t>seseorang</a:t>
            </a:r>
            <a:r>
              <a:rPr lang="en-ID" sz="4000" dirty="0"/>
              <a:t> </a:t>
            </a:r>
            <a:r>
              <a:rPr lang="en-ID" sz="4000" dirty="0" err="1"/>
              <a:t>atau</a:t>
            </a:r>
            <a:r>
              <a:rPr lang="en-ID" sz="4000" dirty="0"/>
              <a:t> </a:t>
            </a:r>
            <a:r>
              <a:rPr lang="en-ID" sz="4000" dirty="0" err="1"/>
              <a:t>sekelompok</a:t>
            </a:r>
            <a:r>
              <a:rPr lang="en-ID" sz="4000" dirty="0"/>
              <a:t> orang </a:t>
            </a:r>
            <a:r>
              <a:rPr lang="en-ID" sz="4000" dirty="0" err="1"/>
              <a:t>dalam</a:t>
            </a:r>
            <a:r>
              <a:rPr lang="en-ID" sz="4000" dirty="0"/>
              <a:t> </a:t>
            </a:r>
            <a:r>
              <a:rPr lang="en-ID" sz="4000" dirty="0" err="1"/>
              <a:t>rangka</a:t>
            </a:r>
            <a:r>
              <a:rPr lang="en-ID" sz="4000" dirty="0"/>
              <a:t> </a:t>
            </a:r>
            <a:r>
              <a:rPr lang="en-ID" sz="4000" dirty="0" err="1"/>
              <a:t>memahami</a:t>
            </a:r>
            <a:r>
              <a:rPr lang="en-ID" sz="4000" dirty="0"/>
              <a:t> </a:t>
            </a:r>
            <a:r>
              <a:rPr lang="en-ID" sz="4000" dirty="0" err="1"/>
              <a:t>pendidikan</a:t>
            </a:r>
            <a:r>
              <a:rPr lang="en-ID" sz="40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672151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 descr="Open book">
            <a:extLst>
              <a:ext uri="{FF2B5EF4-FFF2-40B4-BE49-F238E27FC236}">
                <a16:creationId xmlns:a16="http://schemas.microsoft.com/office/drawing/2014/main" id="{19BCA509-1A01-2998-A2CF-AB5F606296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8043" y="2080253"/>
            <a:ext cx="4494629" cy="449462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DEE533D-28ED-6714-7091-1AC26A5CF0BE}"/>
              </a:ext>
            </a:extLst>
          </p:cNvPr>
          <p:cNvSpPr txBox="1"/>
          <p:nvPr/>
        </p:nvSpPr>
        <p:spPr>
          <a:xfrm>
            <a:off x="5961103" y="3673909"/>
            <a:ext cx="1126822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5400" dirty="0" err="1"/>
              <a:t>asumsi-asumsi</a:t>
            </a:r>
            <a:r>
              <a:rPr lang="en-ID" sz="5400" dirty="0"/>
              <a:t> yang </a:t>
            </a:r>
            <a:r>
              <a:rPr lang="en-ID" sz="5400" dirty="0" err="1"/>
              <a:t>menjadi</a:t>
            </a:r>
            <a:r>
              <a:rPr lang="en-ID" sz="5400" dirty="0"/>
              <a:t> </a:t>
            </a:r>
            <a:r>
              <a:rPr lang="en-ID" sz="5400" dirty="0" err="1"/>
              <a:t>dasar</a:t>
            </a:r>
            <a:r>
              <a:rPr lang="en-ID" sz="5400" dirty="0"/>
              <a:t> </a:t>
            </a:r>
            <a:r>
              <a:rPr lang="en-ID" sz="5400" dirty="0" err="1"/>
              <a:t>pijakan</a:t>
            </a:r>
            <a:r>
              <a:rPr lang="en-ID" sz="5400" dirty="0"/>
              <a:t> </a:t>
            </a:r>
            <a:r>
              <a:rPr lang="en-ID" sz="5400" dirty="0" err="1"/>
              <a:t>atau</a:t>
            </a:r>
            <a:r>
              <a:rPr lang="en-ID" sz="5400" dirty="0"/>
              <a:t> </a:t>
            </a:r>
            <a:r>
              <a:rPr lang="en-ID" sz="5400" dirty="0" err="1"/>
              <a:t>titik</a:t>
            </a:r>
            <a:r>
              <a:rPr lang="en-ID" sz="5400" dirty="0"/>
              <a:t> </a:t>
            </a:r>
            <a:r>
              <a:rPr lang="en-ID" sz="5400" dirty="0" err="1"/>
              <a:t>tolak</a:t>
            </a:r>
            <a:r>
              <a:rPr lang="en-ID" sz="5400" dirty="0"/>
              <a:t> </a:t>
            </a:r>
            <a:r>
              <a:rPr lang="en-ID" sz="5400" dirty="0" err="1"/>
              <a:t>dalam</a:t>
            </a:r>
            <a:r>
              <a:rPr lang="en-ID" sz="5400" dirty="0"/>
              <a:t> </a:t>
            </a:r>
            <a:r>
              <a:rPr lang="en-ID" sz="5400" dirty="0" err="1"/>
              <a:t>rangka</a:t>
            </a:r>
            <a:r>
              <a:rPr lang="en-ID" sz="5400" dirty="0"/>
              <a:t> </a:t>
            </a:r>
            <a:r>
              <a:rPr lang="en-ID" sz="5400" dirty="0" err="1"/>
              <a:t>praktek</a:t>
            </a:r>
            <a:r>
              <a:rPr lang="en-ID" sz="5400" dirty="0"/>
              <a:t> </a:t>
            </a:r>
            <a:r>
              <a:rPr lang="en-ID" sz="5400" dirty="0" err="1"/>
              <a:t>pendidikan</a:t>
            </a:r>
            <a:r>
              <a:rPr lang="en-ID" sz="5400" dirty="0"/>
              <a:t> dan </a:t>
            </a:r>
            <a:r>
              <a:rPr lang="en-ID" sz="5400" dirty="0" err="1"/>
              <a:t>atau</a:t>
            </a:r>
            <a:r>
              <a:rPr lang="en-ID" sz="5400" dirty="0"/>
              <a:t> </a:t>
            </a:r>
            <a:r>
              <a:rPr lang="en-ID" sz="5400" dirty="0" err="1"/>
              <a:t>studi</a:t>
            </a:r>
            <a:r>
              <a:rPr lang="en-ID" sz="5400" dirty="0"/>
              <a:t> </a:t>
            </a:r>
            <a:r>
              <a:rPr lang="en-ID" sz="5400" dirty="0" err="1"/>
              <a:t>pendidikan</a:t>
            </a:r>
            <a:r>
              <a:rPr lang="en-ID" sz="5400" dirty="0"/>
              <a:t>.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C77A615-20F0-9FA0-B135-F4211932E58F}"/>
              </a:ext>
            </a:extLst>
          </p:cNvPr>
          <p:cNvCxnSpPr/>
          <p:nvPr/>
        </p:nvCxnSpPr>
        <p:spPr>
          <a:xfrm>
            <a:off x="5971736" y="7353300"/>
            <a:ext cx="11268222" cy="0"/>
          </a:xfrm>
          <a:prstGeom prst="line">
            <a:avLst/>
          </a:prstGeom>
          <a:ln w="66675">
            <a:solidFill>
              <a:srgbClr val="E7C6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D679717-7D5D-A519-A7F4-D28CC3C146AE}"/>
              </a:ext>
            </a:extLst>
          </p:cNvPr>
          <p:cNvCxnSpPr/>
          <p:nvPr/>
        </p:nvCxnSpPr>
        <p:spPr>
          <a:xfrm>
            <a:off x="5971736" y="7576958"/>
            <a:ext cx="11268222" cy="0"/>
          </a:xfrm>
          <a:prstGeom prst="line">
            <a:avLst/>
          </a:prstGeom>
          <a:ln w="66675">
            <a:solidFill>
              <a:srgbClr val="E7C6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0408766F-109C-A159-70AC-FEAB209C93D1}"/>
              </a:ext>
            </a:extLst>
          </p:cNvPr>
          <p:cNvSpPr txBox="1"/>
          <p:nvPr/>
        </p:nvSpPr>
        <p:spPr>
          <a:xfrm>
            <a:off x="5966419" y="2077595"/>
            <a:ext cx="729238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6000" b="1" dirty="0" err="1"/>
              <a:t>Landasan</a:t>
            </a:r>
            <a:r>
              <a:rPr lang="en-ID" sz="6000" b="1" dirty="0"/>
              <a:t> Pendidikan</a:t>
            </a:r>
          </a:p>
        </p:txBody>
      </p:sp>
    </p:spTree>
    <p:extLst>
      <p:ext uri="{BB962C8B-B14F-4D97-AF65-F5344CB8AC3E}">
        <p14:creationId xmlns:p14="http://schemas.microsoft.com/office/powerpoint/2010/main" val="2394674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71C986C-1FF9-90A1-85DA-85322392D855}"/>
              </a:ext>
            </a:extLst>
          </p:cNvPr>
          <p:cNvSpPr txBox="1"/>
          <p:nvPr/>
        </p:nvSpPr>
        <p:spPr>
          <a:xfrm>
            <a:off x="800100" y="3250674"/>
            <a:ext cx="166878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0" b="1" dirty="0">
                <a:effectLst>
                  <a:outerShdw blurRad="50800" dist="101600" dir="1200000" algn="ctr" rotWithShape="0">
                    <a:schemeClr val="bg2">
                      <a:lumMod val="50000"/>
                    </a:schemeClr>
                  </a:outerShdw>
                </a:effectLst>
                <a:latin typeface="Bebas Neue Bold" panose="020B0606020202050201" pitchFamily="34" charset="0"/>
              </a:rPr>
              <a:t>JENIS-JENIS </a:t>
            </a:r>
          </a:p>
          <a:p>
            <a:pPr algn="ctr"/>
            <a:r>
              <a:rPr lang="en-US" sz="12000" b="1" dirty="0">
                <a:effectLst>
                  <a:outerShdw blurRad="50800" dist="101600" dir="1200000" algn="ctr" rotWithShape="0">
                    <a:schemeClr val="bg2">
                      <a:lumMod val="50000"/>
                    </a:schemeClr>
                  </a:outerShdw>
                </a:effectLst>
                <a:latin typeface="Bebas Neue Bold" panose="020B0606020202050201" pitchFamily="34" charset="0"/>
              </a:rPr>
              <a:t>LANDASAN PENDIDIKAN</a:t>
            </a:r>
            <a:endParaRPr lang="en-ID" sz="12000" b="1" dirty="0">
              <a:effectLst>
                <a:outerShdw blurRad="50800" dist="101600" dir="1200000" algn="ctr" rotWithShape="0">
                  <a:schemeClr val="bg2">
                    <a:lumMod val="50000"/>
                  </a:schemeClr>
                </a:outerShdw>
              </a:effectLst>
              <a:latin typeface="Bebas Neue Bold" panose="020B0606020202050201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1038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/>
        </p:nvSpPr>
        <p:spPr>
          <a:xfrm>
            <a:off x="7959486" y="1404437"/>
            <a:ext cx="1981604" cy="1981604"/>
          </a:xfrm>
          <a:custGeom>
            <a:avLst/>
            <a:gdLst>
              <a:gd name="connsiteX0" fmla="*/ 0 w 1226343"/>
              <a:gd name="connsiteY0" fmla="*/ 613172 h 1226343"/>
              <a:gd name="connsiteX1" fmla="*/ 613172 w 1226343"/>
              <a:gd name="connsiteY1" fmla="*/ 0 h 1226343"/>
              <a:gd name="connsiteX2" fmla="*/ 1226344 w 1226343"/>
              <a:gd name="connsiteY2" fmla="*/ 613172 h 1226343"/>
              <a:gd name="connsiteX3" fmla="*/ 613172 w 1226343"/>
              <a:gd name="connsiteY3" fmla="*/ 1226344 h 1226343"/>
              <a:gd name="connsiteX4" fmla="*/ 0 w 1226343"/>
              <a:gd name="connsiteY4" fmla="*/ 613172 h 1226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6343" h="1226343">
                <a:moveTo>
                  <a:pt x="0" y="613172"/>
                </a:moveTo>
                <a:cubicBezTo>
                  <a:pt x="0" y="274526"/>
                  <a:pt x="274526" y="0"/>
                  <a:pt x="613172" y="0"/>
                </a:cubicBezTo>
                <a:cubicBezTo>
                  <a:pt x="951818" y="0"/>
                  <a:pt x="1226344" y="274526"/>
                  <a:pt x="1226344" y="613172"/>
                </a:cubicBezTo>
                <a:cubicBezTo>
                  <a:pt x="1226344" y="951818"/>
                  <a:pt x="951818" y="1226344"/>
                  <a:pt x="613172" y="1226344"/>
                </a:cubicBezTo>
                <a:cubicBezTo>
                  <a:pt x="274526" y="1226344"/>
                  <a:pt x="0" y="951818"/>
                  <a:pt x="0" y="613172"/>
                </a:cubicBezTo>
                <a:close/>
              </a:path>
            </a:pathLst>
          </a:custGeom>
          <a:solidFill>
            <a:srgbClr val="32AEB8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35388" tIns="435388" rIns="435388" bIns="435388" numCol="1" spcCol="1270" anchor="ctr" anchorCtr="0">
            <a:noAutofit/>
          </a:bodyPr>
          <a:lstStyle/>
          <a:p>
            <a:pPr algn="ctr" defTabSz="26670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6000"/>
          </a:p>
        </p:txBody>
      </p:sp>
      <p:sp>
        <p:nvSpPr>
          <p:cNvPr id="7" name="Freeform 6"/>
          <p:cNvSpPr/>
          <p:nvPr/>
        </p:nvSpPr>
        <p:spPr>
          <a:xfrm rot="2160000">
            <a:off x="9878886" y="2927511"/>
            <a:ext cx="528536" cy="668792"/>
          </a:xfrm>
          <a:custGeom>
            <a:avLst/>
            <a:gdLst>
              <a:gd name="connsiteX0" fmla="*/ 0 w 327092"/>
              <a:gd name="connsiteY0" fmla="*/ 82778 h 413891"/>
              <a:gd name="connsiteX1" fmla="*/ 163546 w 327092"/>
              <a:gd name="connsiteY1" fmla="*/ 82778 h 413891"/>
              <a:gd name="connsiteX2" fmla="*/ 163546 w 327092"/>
              <a:gd name="connsiteY2" fmla="*/ 0 h 413891"/>
              <a:gd name="connsiteX3" fmla="*/ 327092 w 327092"/>
              <a:gd name="connsiteY3" fmla="*/ 206946 h 413891"/>
              <a:gd name="connsiteX4" fmla="*/ 163546 w 327092"/>
              <a:gd name="connsiteY4" fmla="*/ 413891 h 413891"/>
              <a:gd name="connsiteX5" fmla="*/ 163546 w 327092"/>
              <a:gd name="connsiteY5" fmla="*/ 331113 h 413891"/>
              <a:gd name="connsiteX6" fmla="*/ 0 w 327092"/>
              <a:gd name="connsiteY6" fmla="*/ 331113 h 413891"/>
              <a:gd name="connsiteX7" fmla="*/ 0 w 327092"/>
              <a:gd name="connsiteY7" fmla="*/ 82778 h 413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7092" h="413891">
                <a:moveTo>
                  <a:pt x="0" y="82778"/>
                </a:moveTo>
                <a:lnTo>
                  <a:pt x="163546" y="82778"/>
                </a:lnTo>
                <a:lnTo>
                  <a:pt x="163546" y="0"/>
                </a:lnTo>
                <a:lnTo>
                  <a:pt x="327092" y="206946"/>
                </a:lnTo>
                <a:lnTo>
                  <a:pt x="163546" y="413891"/>
                </a:lnTo>
                <a:lnTo>
                  <a:pt x="163546" y="331113"/>
                </a:lnTo>
                <a:lnTo>
                  <a:pt x="0" y="331113"/>
                </a:lnTo>
                <a:lnTo>
                  <a:pt x="0" y="82778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165556" rIns="196254" bIns="165554" numCol="1" spcCol="1270" anchor="ctr" anchorCtr="0">
            <a:noAutofit/>
          </a:bodyPr>
          <a:lstStyle/>
          <a:p>
            <a:pPr algn="ctr" defTabSz="10668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2400"/>
          </a:p>
        </p:txBody>
      </p:sp>
      <p:sp>
        <p:nvSpPr>
          <p:cNvPr id="8" name="Freeform 7"/>
          <p:cNvSpPr/>
          <p:nvPr/>
        </p:nvSpPr>
        <p:spPr>
          <a:xfrm>
            <a:off x="10369422" y="3155357"/>
            <a:ext cx="1981604" cy="1981604"/>
          </a:xfrm>
          <a:custGeom>
            <a:avLst/>
            <a:gdLst>
              <a:gd name="connsiteX0" fmla="*/ 0 w 1226343"/>
              <a:gd name="connsiteY0" fmla="*/ 613172 h 1226343"/>
              <a:gd name="connsiteX1" fmla="*/ 613172 w 1226343"/>
              <a:gd name="connsiteY1" fmla="*/ 0 h 1226343"/>
              <a:gd name="connsiteX2" fmla="*/ 1226344 w 1226343"/>
              <a:gd name="connsiteY2" fmla="*/ 613172 h 1226343"/>
              <a:gd name="connsiteX3" fmla="*/ 613172 w 1226343"/>
              <a:gd name="connsiteY3" fmla="*/ 1226344 h 1226343"/>
              <a:gd name="connsiteX4" fmla="*/ 0 w 1226343"/>
              <a:gd name="connsiteY4" fmla="*/ 613172 h 1226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6343" h="1226343">
                <a:moveTo>
                  <a:pt x="0" y="613172"/>
                </a:moveTo>
                <a:cubicBezTo>
                  <a:pt x="0" y="274526"/>
                  <a:pt x="274526" y="0"/>
                  <a:pt x="613172" y="0"/>
                </a:cubicBezTo>
                <a:cubicBezTo>
                  <a:pt x="951818" y="0"/>
                  <a:pt x="1226344" y="274526"/>
                  <a:pt x="1226344" y="613172"/>
                </a:cubicBezTo>
                <a:cubicBezTo>
                  <a:pt x="1226344" y="951818"/>
                  <a:pt x="951818" y="1226344"/>
                  <a:pt x="613172" y="1226344"/>
                </a:cubicBezTo>
                <a:cubicBezTo>
                  <a:pt x="274526" y="1226344"/>
                  <a:pt x="0" y="951818"/>
                  <a:pt x="0" y="613172"/>
                </a:cubicBezTo>
                <a:close/>
              </a:path>
            </a:pathLst>
          </a:custGeom>
          <a:solidFill>
            <a:srgbClr val="32AEB8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35388" tIns="435388" rIns="435388" bIns="435388" numCol="1" spcCol="1270" anchor="ctr" anchorCtr="0">
            <a:noAutofit/>
          </a:bodyPr>
          <a:lstStyle/>
          <a:p>
            <a:pPr algn="ctr" defTabSz="26670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6000"/>
          </a:p>
        </p:txBody>
      </p:sp>
      <p:sp>
        <p:nvSpPr>
          <p:cNvPr id="9" name="Freeform 8"/>
          <p:cNvSpPr/>
          <p:nvPr/>
        </p:nvSpPr>
        <p:spPr>
          <a:xfrm rot="17280000">
            <a:off x="10640322" y="5214064"/>
            <a:ext cx="528536" cy="668794"/>
          </a:xfrm>
          <a:custGeom>
            <a:avLst/>
            <a:gdLst>
              <a:gd name="connsiteX0" fmla="*/ 0 w 327092"/>
              <a:gd name="connsiteY0" fmla="*/ 82778 h 413891"/>
              <a:gd name="connsiteX1" fmla="*/ 163546 w 327092"/>
              <a:gd name="connsiteY1" fmla="*/ 82778 h 413891"/>
              <a:gd name="connsiteX2" fmla="*/ 163546 w 327092"/>
              <a:gd name="connsiteY2" fmla="*/ 0 h 413891"/>
              <a:gd name="connsiteX3" fmla="*/ 327092 w 327092"/>
              <a:gd name="connsiteY3" fmla="*/ 206946 h 413891"/>
              <a:gd name="connsiteX4" fmla="*/ 163546 w 327092"/>
              <a:gd name="connsiteY4" fmla="*/ 413891 h 413891"/>
              <a:gd name="connsiteX5" fmla="*/ 163546 w 327092"/>
              <a:gd name="connsiteY5" fmla="*/ 331113 h 413891"/>
              <a:gd name="connsiteX6" fmla="*/ 0 w 327092"/>
              <a:gd name="connsiteY6" fmla="*/ 331113 h 413891"/>
              <a:gd name="connsiteX7" fmla="*/ 0 w 327092"/>
              <a:gd name="connsiteY7" fmla="*/ 82778 h 413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7092" h="413891">
                <a:moveTo>
                  <a:pt x="327092" y="331113"/>
                </a:moveTo>
                <a:lnTo>
                  <a:pt x="163546" y="331113"/>
                </a:lnTo>
                <a:lnTo>
                  <a:pt x="163546" y="413891"/>
                </a:lnTo>
                <a:lnTo>
                  <a:pt x="0" y="206945"/>
                </a:lnTo>
                <a:lnTo>
                  <a:pt x="163546" y="0"/>
                </a:lnTo>
                <a:lnTo>
                  <a:pt x="163546" y="82778"/>
                </a:lnTo>
                <a:lnTo>
                  <a:pt x="327092" y="82778"/>
                </a:lnTo>
                <a:lnTo>
                  <a:pt x="327092" y="331113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6254" tIns="165556" rIns="0" bIns="165556" numCol="1" spcCol="1270" anchor="ctr" anchorCtr="0">
            <a:noAutofit/>
          </a:bodyPr>
          <a:lstStyle/>
          <a:p>
            <a:pPr algn="ctr" defTabSz="10668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2400"/>
          </a:p>
        </p:txBody>
      </p:sp>
      <p:sp>
        <p:nvSpPr>
          <p:cNvPr id="10" name="Freeform 9"/>
          <p:cNvSpPr/>
          <p:nvPr/>
        </p:nvSpPr>
        <p:spPr>
          <a:xfrm>
            <a:off x="9448908" y="5988409"/>
            <a:ext cx="1981604" cy="1981604"/>
          </a:xfrm>
          <a:custGeom>
            <a:avLst/>
            <a:gdLst>
              <a:gd name="connsiteX0" fmla="*/ 0 w 1226343"/>
              <a:gd name="connsiteY0" fmla="*/ 613172 h 1226343"/>
              <a:gd name="connsiteX1" fmla="*/ 613172 w 1226343"/>
              <a:gd name="connsiteY1" fmla="*/ 0 h 1226343"/>
              <a:gd name="connsiteX2" fmla="*/ 1226344 w 1226343"/>
              <a:gd name="connsiteY2" fmla="*/ 613172 h 1226343"/>
              <a:gd name="connsiteX3" fmla="*/ 613172 w 1226343"/>
              <a:gd name="connsiteY3" fmla="*/ 1226344 h 1226343"/>
              <a:gd name="connsiteX4" fmla="*/ 0 w 1226343"/>
              <a:gd name="connsiteY4" fmla="*/ 613172 h 1226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6343" h="1226343">
                <a:moveTo>
                  <a:pt x="0" y="613172"/>
                </a:moveTo>
                <a:cubicBezTo>
                  <a:pt x="0" y="274526"/>
                  <a:pt x="274526" y="0"/>
                  <a:pt x="613172" y="0"/>
                </a:cubicBezTo>
                <a:cubicBezTo>
                  <a:pt x="951818" y="0"/>
                  <a:pt x="1226344" y="274526"/>
                  <a:pt x="1226344" y="613172"/>
                </a:cubicBezTo>
                <a:cubicBezTo>
                  <a:pt x="1226344" y="951818"/>
                  <a:pt x="951818" y="1226344"/>
                  <a:pt x="613172" y="1226344"/>
                </a:cubicBezTo>
                <a:cubicBezTo>
                  <a:pt x="274526" y="1226344"/>
                  <a:pt x="0" y="951818"/>
                  <a:pt x="0" y="613172"/>
                </a:cubicBezTo>
                <a:close/>
              </a:path>
            </a:pathLst>
          </a:custGeom>
          <a:solidFill>
            <a:srgbClr val="32AEB8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35388" tIns="435388" rIns="435388" bIns="435388" numCol="1" spcCol="1270" anchor="ctr" anchorCtr="0">
            <a:noAutofit/>
          </a:bodyPr>
          <a:lstStyle/>
          <a:p>
            <a:pPr algn="ctr" defTabSz="26670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6000"/>
          </a:p>
        </p:txBody>
      </p:sp>
      <p:sp>
        <p:nvSpPr>
          <p:cNvPr id="11" name="Freeform 10"/>
          <p:cNvSpPr/>
          <p:nvPr/>
        </p:nvSpPr>
        <p:spPr>
          <a:xfrm>
            <a:off x="8700979" y="6644814"/>
            <a:ext cx="528538" cy="668794"/>
          </a:xfrm>
          <a:custGeom>
            <a:avLst/>
            <a:gdLst>
              <a:gd name="connsiteX0" fmla="*/ 0 w 327092"/>
              <a:gd name="connsiteY0" fmla="*/ 82778 h 413891"/>
              <a:gd name="connsiteX1" fmla="*/ 163546 w 327092"/>
              <a:gd name="connsiteY1" fmla="*/ 82778 h 413891"/>
              <a:gd name="connsiteX2" fmla="*/ 163546 w 327092"/>
              <a:gd name="connsiteY2" fmla="*/ 0 h 413891"/>
              <a:gd name="connsiteX3" fmla="*/ 327092 w 327092"/>
              <a:gd name="connsiteY3" fmla="*/ 206946 h 413891"/>
              <a:gd name="connsiteX4" fmla="*/ 163546 w 327092"/>
              <a:gd name="connsiteY4" fmla="*/ 413891 h 413891"/>
              <a:gd name="connsiteX5" fmla="*/ 163546 w 327092"/>
              <a:gd name="connsiteY5" fmla="*/ 331113 h 413891"/>
              <a:gd name="connsiteX6" fmla="*/ 0 w 327092"/>
              <a:gd name="connsiteY6" fmla="*/ 331113 h 413891"/>
              <a:gd name="connsiteX7" fmla="*/ 0 w 327092"/>
              <a:gd name="connsiteY7" fmla="*/ 82778 h 413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7092" h="413891">
                <a:moveTo>
                  <a:pt x="327092" y="331113"/>
                </a:moveTo>
                <a:lnTo>
                  <a:pt x="163546" y="331113"/>
                </a:lnTo>
                <a:lnTo>
                  <a:pt x="163546" y="413891"/>
                </a:lnTo>
                <a:lnTo>
                  <a:pt x="0" y="206945"/>
                </a:lnTo>
                <a:lnTo>
                  <a:pt x="163546" y="0"/>
                </a:lnTo>
                <a:lnTo>
                  <a:pt x="163546" y="82778"/>
                </a:lnTo>
                <a:lnTo>
                  <a:pt x="327092" y="82778"/>
                </a:lnTo>
                <a:lnTo>
                  <a:pt x="327092" y="331113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6256" tIns="165558" rIns="2" bIns="165556" numCol="1" spcCol="1270" anchor="ctr" anchorCtr="0">
            <a:noAutofit/>
          </a:bodyPr>
          <a:lstStyle/>
          <a:p>
            <a:pPr algn="ctr" defTabSz="10668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2400"/>
          </a:p>
        </p:txBody>
      </p:sp>
      <p:sp>
        <p:nvSpPr>
          <p:cNvPr id="12" name="Freeform 11"/>
          <p:cNvSpPr/>
          <p:nvPr/>
        </p:nvSpPr>
        <p:spPr>
          <a:xfrm>
            <a:off x="6470062" y="5988409"/>
            <a:ext cx="1981604" cy="1981604"/>
          </a:xfrm>
          <a:custGeom>
            <a:avLst/>
            <a:gdLst>
              <a:gd name="connsiteX0" fmla="*/ 0 w 1226343"/>
              <a:gd name="connsiteY0" fmla="*/ 613172 h 1226343"/>
              <a:gd name="connsiteX1" fmla="*/ 613172 w 1226343"/>
              <a:gd name="connsiteY1" fmla="*/ 0 h 1226343"/>
              <a:gd name="connsiteX2" fmla="*/ 1226344 w 1226343"/>
              <a:gd name="connsiteY2" fmla="*/ 613172 h 1226343"/>
              <a:gd name="connsiteX3" fmla="*/ 613172 w 1226343"/>
              <a:gd name="connsiteY3" fmla="*/ 1226344 h 1226343"/>
              <a:gd name="connsiteX4" fmla="*/ 0 w 1226343"/>
              <a:gd name="connsiteY4" fmla="*/ 613172 h 1226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6343" h="1226343">
                <a:moveTo>
                  <a:pt x="0" y="613172"/>
                </a:moveTo>
                <a:cubicBezTo>
                  <a:pt x="0" y="274526"/>
                  <a:pt x="274526" y="0"/>
                  <a:pt x="613172" y="0"/>
                </a:cubicBezTo>
                <a:cubicBezTo>
                  <a:pt x="951818" y="0"/>
                  <a:pt x="1226344" y="274526"/>
                  <a:pt x="1226344" y="613172"/>
                </a:cubicBezTo>
                <a:cubicBezTo>
                  <a:pt x="1226344" y="951818"/>
                  <a:pt x="951818" y="1226344"/>
                  <a:pt x="613172" y="1226344"/>
                </a:cubicBezTo>
                <a:cubicBezTo>
                  <a:pt x="274526" y="1226344"/>
                  <a:pt x="0" y="951818"/>
                  <a:pt x="0" y="613172"/>
                </a:cubicBezTo>
                <a:close/>
              </a:path>
            </a:pathLst>
          </a:custGeom>
          <a:solidFill>
            <a:srgbClr val="32AEB8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35388" tIns="435388" rIns="435388" bIns="435388" numCol="1" spcCol="1270" anchor="ctr" anchorCtr="0">
            <a:noAutofit/>
          </a:bodyPr>
          <a:lstStyle/>
          <a:p>
            <a:pPr algn="ctr" defTabSz="26670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6000"/>
          </a:p>
        </p:txBody>
      </p:sp>
      <p:sp>
        <p:nvSpPr>
          <p:cNvPr id="13" name="Freeform 12"/>
          <p:cNvSpPr/>
          <p:nvPr/>
        </p:nvSpPr>
        <p:spPr>
          <a:xfrm rot="4320000">
            <a:off x="6740963" y="5242516"/>
            <a:ext cx="528538" cy="668794"/>
          </a:xfrm>
          <a:custGeom>
            <a:avLst/>
            <a:gdLst>
              <a:gd name="connsiteX0" fmla="*/ 0 w 327092"/>
              <a:gd name="connsiteY0" fmla="*/ 82778 h 413891"/>
              <a:gd name="connsiteX1" fmla="*/ 163546 w 327092"/>
              <a:gd name="connsiteY1" fmla="*/ 82778 h 413891"/>
              <a:gd name="connsiteX2" fmla="*/ 163546 w 327092"/>
              <a:gd name="connsiteY2" fmla="*/ 0 h 413891"/>
              <a:gd name="connsiteX3" fmla="*/ 327092 w 327092"/>
              <a:gd name="connsiteY3" fmla="*/ 206946 h 413891"/>
              <a:gd name="connsiteX4" fmla="*/ 163546 w 327092"/>
              <a:gd name="connsiteY4" fmla="*/ 413891 h 413891"/>
              <a:gd name="connsiteX5" fmla="*/ 163546 w 327092"/>
              <a:gd name="connsiteY5" fmla="*/ 331113 h 413891"/>
              <a:gd name="connsiteX6" fmla="*/ 0 w 327092"/>
              <a:gd name="connsiteY6" fmla="*/ 331113 h 413891"/>
              <a:gd name="connsiteX7" fmla="*/ 0 w 327092"/>
              <a:gd name="connsiteY7" fmla="*/ 82778 h 413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7092" h="413891">
                <a:moveTo>
                  <a:pt x="327092" y="331113"/>
                </a:moveTo>
                <a:lnTo>
                  <a:pt x="163546" y="331113"/>
                </a:lnTo>
                <a:lnTo>
                  <a:pt x="163546" y="413891"/>
                </a:lnTo>
                <a:lnTo>
                  <a:pt x="0" y="206945"/>
                </a:lnTo>
                <a:lnTo>
                  <a:pt x="163546" y="0"/>
                </a:lnTo>
                <a:lnTo>
                  <a:pt x="163546" y="82778"/>
                </a:lnTo>
                <a:lnTo>
                  <a:pt x="327092" y="82778"/>
                </a:lnTo>
                <a:lnTo>
                  <a:pt x="327092" y="331113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6256" tIns="165556" rIns="0" bIns="165556" numCol="1" spcCol="1270" anchor="ctr" anchorCtr="0">
            <a:noAutofit/>
          </a:bodyPr>
          <a:lstStyle/>
          <a:p>
            <a:pPr algn="ctr" defTabSz="10668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2400"/>
          </a:p>
        </p:txBody>
      </p:sp>
      <p:sp>
        <p:nvSpPr>
          <p:cNvPr id="14" name="Freeform 13"/>
          <p:cNvSpPr/>
          <p:nvPr/>
        </p:nvSpPr>
        <p:spPr>
          <a:xfrm>
            <a:off x="5549548" y="3155357"/>
            <a:ext cx="1981604" cy="1981604"/>
          </a:xfrm>
          <a:custGeom>
            <a:avLst/>
            <a:gdLst>
              <a:gd name="connsiteX0" fmla="*/ 0 w 1226343"/>
              <a:gd name="connsiteY0" fmla="*/ 613172 h 1226343"/>
              <a:gd name="connsiteX1" fmla="*/ 613172 w 1226343"/>
              <a:gd name="connsiteY1" fmla="*/ 0 h 1226343"/>
              <a:gd name="connsiteX2" fmla="*/ 1226344 w 1226343"/>
              <a:gd name="connsiteY2" fmla="*/ 613172 h 1226343"/>
              <a:gd name="connsiteX3" fmla="*/ 613172 w 1226343"/>
              <a:gd name="connsiteY3" fmla="*/ 1226344 h 1226343"/>
              <a:gd name="connsiteX4" fmla="*/ 0 w 1226343"/>
              <a:gd name="connsiteY4" fmla="*/ 613172 h 1226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6343" h="1226343">
                <a:moveTo>
                  <a:pt x="0" y="613172"/>
                </a:moveTo>
                <a:cubicBezTo>
                  <a:pt x="0" y="274526"/>
                  <a:pt x="274526" y="0"/>
                  <a:pt x="613172" y="0"/>
                </a:cubicBezTo>
                <a:cubicBezTo>
                  <a:pt x="951818" y="0"/>
                  <a:pt x="1226344" y="274526"/>
                  <a:pt x="1226344" y="613172"/>
                </a:cubicBezTo>
                <a:cubicBezTo>
                  <a:pt x="1226344" y="951818"/>
                  <a:pt x="951818" y="1226344"/>
                  <a:pt x="613172" y="1226344"/>
                </a:cubicBezTo>
                <a:cubicBezTo>
                  <a:pt x="274526" y="1226344"/>
                  <a:pt x="0" y="951818"/>
                  <a:pt x="0" y="613172"/>
                </a:cubicBezTo>
                <a:close/>
              </a:path>
            </a:pathLst>
          </a:custGeom>
          <a:solidFill>
            <a:srgbClr val="32AEB8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35388" tIns="435388" rIns="435388" bIns="435388" numCol="1" spcCol="1270" anchor="ctr" anchorCtr="0">
            <a:noAutofit/>
          </a:bodyPr>
          <a:lstStyle/>
          <a:p>
            <a:pPr algn="ctr" defTabSz="26670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6000"/>
          </a:p>
        </p:txBody>
      </p:sp>
      <p:sp>
        <p:nvSpPr>
          <p:cNvPr id="15" name="Freeform 14"/>
          <p:cNvSpPr/>
          <p:nvPr/>
        </p:nvSpPr>
        <p:spPr>
          <a:xfrm rot="19440000">
            <a:off x="7468950" y="2945095"/>
            <a:ext cx="528536" cy="668792"/>
          </a:xfrm>
          <a:custGeom>
            <a:avLst/>
            <a:gdLst>
              <a:gd name="connsiteX0" fmla="*/ 0 w 327092"/>
              <a:gd name="connsiteY0" fmla="*/ 82778 h 413891"/>
              <a:gd name="connsiteX1" fmla="*/ 163546 w 327092"/>
              <a:gd name="connsiteY1" fmla="*/ 82778 h 413891"/>
              <a:gd name="connsiteX2" fmla="*/ 163546 w 327092"/>
              <a:gd name="connsiteY2" fmla="*/ 0 h 413891"/>
              <a:gd name="connsiteX3" fmla="*/ 327092 w 327092"/>
              <a:gd name="connsiteY3" fmla="*/ 206946 h 413891"/>
              <a:gd name="connsiteX4" fmla="*/ 163546 w 327092"/>
              <a:gd name="connsiteY4" fmla="*/ 413891 h 413891"/>
              <a:gd name="connsiteX5" fmla="*/ 163546 w 327092"/>
              <a:gd name="connsiteY5" fmla="*/ 331113 h 413891"/>
              <a:gd name="connsiteX6" fmla="*/ 0 w 327092"/>
              <a:gd name="connsiteY6" fmla="*/ 331113 h 413891"/>
              <a:gd name="connsiteX7" fmla="*/ 0 w 327092"/>
              <a:gd name="connsiteY7" fmla="*/ 82778 h 413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7092" h="413891">
                <a:moveTo>
                  <a:pt x="0" y="82778"/>
                </a:moveTo>
                <a:lnTo>
                  <a:pt x="163546" y="82778"/>
                </a:lnTo>
                <a:lnTo>
                  <a:pt x="163546" y="0"/>
                </a:lnTo>
                <a:lnTo>
                  <a:pt x="327092" y="206946"/>
                </a:lnTo>
                <a:lnTo>
                  <a:pt x="163546" y="413891"/>
                </a:lnTo>
                <a:lnTo>
                  <a:pt x="163546" y="331113"/>
                </a:lnTo>
                <a:lnTo>
                  <a:pt x="0" y="331113"/>
                </a:lnTo>
                <a:lnTo>
                  <a:pt x="0" y="82778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-2" tIns="165554" rIns="196256" bIns="165556" numCol="1" spcCol="1270" anchor="ctr" anchorCtr="0">
            <a:noAutofit/>
          </a:bodyPr>
          <a:lstStyle/>
          <a:p>
            <a:pPr algn="ctr" defTabSz="10668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2400"/>
          </a:p>
        </p:txBody>
      </p:sp>
      <p:sp>
        <p:nvSpPr>
          <p:cNvPr id="17" name="Freeform 16"/>
          <p:cNvSpPr/>
          <p:nvPr/>
        </p:nvSpPr>
        <p:spPr>
          <a:xfrm>
            <a:off x="7959486" y="3886553"/>
            <a:ext cx="1981604" cy="1981604"/>
          </a:xfrm>
          <a:custGeom>
            <a:avLst/>
            <a:gdLst>
              <a:gd name="connsiteX0" fmla="*/ 0 w 1226343"/>
              <a:gd name="connsiteY0" fmla="*/ 613172 h 1226343"/>
              <a:gd name="connsiteX1" fmla="*/ 613172 w 1226343"/>
              <a:gd name="connsiteY1" fmla="*/ 0 h 1226343"/>
              <a:gd name="connsiteX2" fmla="*/ 1226344 w 1226343"/>
              <a:gd name="connsiteY2" fmla="*/ 613172 h 1226343"/>
              <a:gd name="connsiteX3" fmla="*/ 613172 w 1226343"/>
              <a:gd name="connsiteY3" fmla="*/ 1226344 h 1226343"/>
              <a:gd name="connsiteX4" fmla="*/ 0 w 1226343"/>
              <a:gd name="connsiteY4" fmla="*/ 613172 h 1226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6343" h="1226343">
                <a:moveTo>
                  <a:pt x="0" y="613172"/>
                </a:moveTo>
                <a:cubicBezTo>
                  <a:pt x="0" y="274526"/>
                  <a:pt x="274526" y="0"/>
                  <a:pt x="613172" y="0"/>
                </a:cubicBezTo>
                <a:cubicBezTo>
                  <a:pt x="951818" y="0"/>
                  <a:pt x="1226344" y="274526"/>
                  <a:pt x="1226344" y="613172"/>
                </a:cubicBezTo>
                <a:cubicBezTo>
                  <a:pt x="1226344" y="951818"/>
                  <a:pt x="951818" y="1226344"/>
                  <a:pt x="613172" y="1226344"/>
                </a:cubicBezTo>
                <a:cubicBezTo>
                  <a:pt x="274526" y="1226344"/>
                  <a:pt x="0" y="951818"/>
                  <a:pt x="0" y="613172"/>
                </a:cubicBezTo>
                <a:close/>
              </a:path>
            </a:pathLst>
          </a:custGeom>
          <a:solidFill>
            <a:srgbClr val="FFC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35388" tIns="435388" rIns="435388" bIns="435388" numCol="1" spcCol="1270" anchor="ctr" anchorCtr="0">
            <a:noAutofit/>
          </a:bodyPr>
          <a:lstStyle/>
          <a:p>
            <a:pPr algn="ctr" defTabSz="26670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6000"/>
          </a:p>
        </p:txBody>
      </p:sp>
      <p:sp>
        <p:nvSpPr>
          <p:cNvPr id="18" name="Rectangle 9"/>
          <p:cNvSpPr/>
          <p:nvPr/>
        </p:nvSpPr>
        <p:spPr>
          <a:xfrm flipH="1">
            <a:off x="6241909" y="3844125"/>
            <a:ext cx="645310" cy="604068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600"/>
          </a:p>
        </p:txBody>
      </p:sp>
      <p:sp>
        <p:nvSpPr>
          <p:cNvPr id="19" name="Rectangle 16"/>
          <p:cNvSpPr/>
          <p:nvPr/>
        </p:nvSpPr>
        <p:spPr>
          <a:xfrm rot="18900000" flipH="1">
            <a:off x="10260448" y="6597754"/>
            <a:ext cx="488896" cy="876498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600"/>
          </a:p>
        </p:txBody>
      </p:sp>
      <p:sp>
        <p:nvSpPr>
          <p:cNvPr id="20" name="Parallelogram 15"/>
          <p:cNvSpPr/>
          <p:nvPr/>
        </p:nvSpPr>
        <p:spPr>
          <a:xfrm rot="5400000" flipH="1">
            <a:off x="8610493" y="2011232"/>
            <a:ext cx="709506" cy="768014"/>
          </a:xfrm>
          <a:custGeom>
            <a:avLst/>
            <a:gdLst/>
            <a:ahLst/>
            <a:cxnLst/>
            <a:rect l="l" t="t" r="r" b="b"/>
            <a:pathLst>
              <a:path w="2993176" h="3240001">
                <a:moveTo>
                  <a:pt x="1299907" y="647892"/>
                </a:moveTo>
                <a:lnTo>
                  <a:pt x="665509" y="1620000"/>
                </a:lnTo>
                <a:lnTo>
                  <a:pt x="1299907" y="2592108"/>
                </a:lnTo>
                <a:lnTo>
                  <a:pt x="634398" y="2592108"/>
                </a:lnTo>
                <a:lnTo>
                  <a:pt x="0" y="1620000"/>
                </a:lnTo>
                <a:lnTo>
                  <a:pt x="634398" y="647892"/>
                </a:lnTo>
                <a:close/>
                <a:moveTo>
                  <a:pt x="2993176" y="1620001"/>
                </a:moveTo>
                <a:lnTo>
                  <a:pt x="1913056" y="3240001"/>
                </a:lnTo>
                <a:lnTo>
                  <a:pt x="1782206" y="3043749"/>
                </a:lnTo>
                <a:lnTo>
                  <a:pt x="1110064" y="3043749"/>
                </a:lnTo>
                <a:cubicBezTo>
                  <a:pt x="1089036" y="3096599"/>
                  <a:pt x="1037333" y="3133759"/>
                  <a:pt x="976952" y="3133759"/>
                </a:cubicBezTo>
                <a:cubicBezTo>
                  <a:pt x="923853" y="3133759"/>
                  <a:pt x="877466" y="3105022"/>
                  <a:pt x="854540" y="3061058"/>
                </a:cubicBezTo>
                <a:lnTo>
                  <a:pt x="302383" y="3169763"/>
                </a:lnTo>
                <a:lnTo>
                  <a:pt x="302383" y="2809723"/>
                </a:lnTo>
                <a:lnTo>
                  <a:pt x="854540" y="2918427"/>
                </a:lnTo>
                <a:cubicBezTo>
                  <a:pt x="877466" y="2874463"/>
                  <a:pt x="923853" y="2845727"/>
                  <a:pt x="976952" y="2845727"/>
                </a:cubicBezTo>
                <a:cubicBezTo>
                  <a:pt x="1037333" y="2845727"/>
                  <a:pt x="1089036" y="2882887"/>
                  <a:pt x="1110064" y="2935737"/>
                </a:cubicBezTo>
                <a:lnTo>
                  <a:pt x="1710190" y="2935737"/>
                </a:lnTo>
                <a:lnTo>
                  <a:pt x="832936" y="1620001"/>
                </a:lnTo>
                <a:lnTo>
                  <a:pt x="191305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91440" rIns="182880" bIns="914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3600"/>
          </a:p>
        </p:txBody>
      </p:sp>
      <p:sp>
        <p:nvSpPr>
          <p:cNvPr id="21" name="Round Same Side Corner Rectangle 6"/>
          <p:cNvSpPr>
            <a:spLocks noChangeAspect="1"/>
          </p:cNvSpPr>
          <p:nvPr/>
        </p:nvSpPr>
        <p:spPr>
          <a:xfrm rot="18900000" flipH="1">
            <a:off x="7462390" y="6692320"/>
            <a:ext cx="218888" cy="877550"/>
          </a:xfrm>
          <a:custGeom>
            <a:avLst/>
            <a:gdLst/>
            <a:ahLst/>
            <a:cxnLst/>
            <a:rect l="l" t="t" r="r" b="b"/>
            <a:pathLst>
              <a:path w="1035916" h="4153123">
                <a:moveTo>
                  <a:pt x="277501" y="3759099"/>
                </a:moveTo>
                <a:lnTo>
                  <a:pt x="758408" y="3759099"/>
                </a:lnTo>
                <a:lnTo>
                  <a:pt x="517954" y="4153123"/>
                </a:lnTo>
                <a:close/>
                <a:moveTo>
                  <a:pt x="42612" y="2944898"/>
                </a:moveTo>
                <a:cubicBezTo>
                  <a:pt x="153922" y="2941505"/>
                  <a:pt x="246502" y="2889483"/>
                  <a:pt x="275675" y="2819018"/>
                </a:cubicBezTo>
                <a:cubicBezTo>
                  <a:pt x="304648" y="2892614"/>
                  <a:pt x="403763" y="2945872"/>
                  <a:pt x="521107" y="2945872"/>
                </a:cubicBezTo>
                <a:cubicBezTo>
                  <a:pt x="638453" y="2945872"/>
                  <a:pt x="737567" y="2892613"/>
                  <a:pt x="766540" y="2819017"/>
                </a:cubicBezTo>
                <a:cubicBezTo>
                  <a:pt x="795133" y="2888142"/>
                  <a:pt x="884783" y="2939514"/>
                  <a:pt x="993299" y="2944464"/>
                </a:cubicBezTo>
                <a:lnTo>
                  <a:pt x="776840" y="3657264"/>
                </a:lnTo>
                <a:lnTo>
                  <a:pt x="258940" y="3657264"/>
                </a:lnTo>
                <a:close/>
                <a:moveTo>
                  <a:pt x="809102" y="564558"/>
                </a:moveTo>
                <a:lnTo>
                  <a:pt x="1035914" y="564558"/>
                </a:lnTo>
                <a:lnTo>
                  <a:pt x="1035915" y="2838682"/>
                </a:lnTo>
                <a:cubicBezTo>
                  <a:pt x="1029586" y="2840409"/>
                  <a:pt x="1023074" y="2840731"/>
                  <a:pt x="1016490" y="2840731"/>
                </a:cubicBezTo>
                <a:cubicBezTo>
                  <a:pt x="901952" y="2840731"/>
                  <a:pt x="809102" y="2743612"/>
                  <a:pt x="809101" y="2623810"/>
                </a:cubicBezTo>
                <a:close/>
                <a:moveTo>
                  <a:pt x="310569" y="564558"/>
                </a:moveTo>
                <a:lnTo>
                  <a:pt x="725347" y="564558"/>
                </a:lnTo>
                <a:lnTo>
                  <a:pt x="725347" y="2633342"/>
                </a:lnTo>
                <a:cubicBezTo>
                  <a:pt x="725347" y="2747880"/>
                  <a:pt x="632496" y="2840731"/>
                  <a:pt x="517958" y="2840731"/>
                </a:cubicBezTo>
                <a:cubicBezTo>
                  <a:pt x="403420" y="2840731"/>
                  <a:pt x="310569" y="2747880"/>
                  <a:pt x="310569" y="2633342"/>
                </a:cubicBezTo>
                <a:close/>
                <a:moveTo>
                  <a:pt x="0" y="564557"/>
                </a:moveTo>
                <a:lnTo>
                  <a:pt x="226813" y="564557"/>
                </a:lnTo>
                <a:lnTo>
                  <a:pt x="226813" y="2623810"/>
                </a:lnTo>
                <a:cubicBezTo>
                  <a:pt x="226813" y="2743612"/>
                  <a:pt x="133962" y="2840731"/>
                  <a:pt x="19424" y="2840730"/>
                </a:cubicBezTo>
                <a:cubicBezTo>
                  <a:pt x="12841" y="2840730"/>
                  <a:pt x="6329" y="2840409"/>
                  <a:pt x="0" y="2838682"/>
                </a:cubicBezTo>
                <a:close/>
                <a:moveTo>
                  <a:pt x="71964" y="71964"/>
                </a:moveTo>
                <a:cubicBezTo>
                  <a:pt x="116427" y="27501"/>
                  <a:pt x="177852" y="0"/>
                  <a:pt x="245701" y="0"/>
                </a:cubicBezTo>
                <a:lnTo>
                  <a:pt x="790215" y="0"/>
                </a:lnTo>
                <a:cubicBezTo>
                  <a:pt x="925912" y="0"/>
                  <a:pt x="1035916" y="110004"/>
                  <a:pt x="1035916" y="245701"/>
                </a:cubicBezTo>
                <a:cubicBezTo>
                  <a:pt x="1035916" y="327601"/>
                  <a:pt x="1035915" y="409501"/>
                  <a:pt x="1035915" y="491401"/>
                </a:cubicBezTo>
                <a:lnTo>
                  <a:pt x="0" y="491401"/>
                </a:lnTo>
                <a:lnTo>
                  <a:pt x="0" y="245701"/>
                </a:lnTo>
                <a:cubicBezTo>
                  <a:pt x="0" y="177853"/>
                  <a:pt x="27501" y="116427"/>
                  <a:pt x="71964" y="7196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91440" rIns="182880" bIns="914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3600"/>
          </a:p>
        </p:txBody>
      </p:sp>
      <p:sp>
        <p:nvSpPr>
          <p:cNvPr id="22" name="Oval 21"/>
          <p:cNvSpPr>
            <a:spLocks noChangeAspect="1"/>
          </p:cNvSpPr>
          <p:nvPr/>
        </p:nvSpPr>
        <p:spPr>
          <a:xfrm>
            <a:off x="11025183" y="3737445"/>
            <a:ext cx="810658" cy="817428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91440" rIns="182880" bIns="914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3600"/>
          </a:p>
        </p:txBody>
      </p:sp>
      <p:sp>
        <p:nvSpPr>
          <p:cNvPr id="24" name="TextBox 23"/>
          <p:cNvSpPr txBox="1"/>
          <p:nvPr/>
        </p:nvSpPr>
        <p:spPr>
          <a:xfrm>
            <a:off x="177984" y="2191272"/>
            <a:ext cx="49309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40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LANDASAN RELIGIUS</a:t>
            </a:r>
            <a:endParaRPr lang="ko-KR" altLang="en-US" sz="40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8" name="Block Arc 14"/>
          <p:cNvSpPr/>
          <p:nvPr/>
        </p:nvSpPr>
        <p:spPr>
          <a:xfrm rot="16200000">
            <a:off x="8447297" y="4358131"/>
            <a:ext cx="1037790" cy="1038472"/>
          </a:xfrm>
          <a:custGeom>
            <a:avLst/>
            <a:gdLst/>
            <a:ahLst/>
            <a:cxnLst/>
            <a:rect l="l" t="t" r="r" b="b"/>
            <a:pathLst>
              <a:path w="3185463" h="3187558">
                <a:moveTo>
                  <a:pt x="764000" y="2343999"/>
                </a:moveTo>
                <a:cubicBezTo>
                  <a:pt x="566798" y="2256389"/>
                  <a:pt x="385374" y="2134753"/>
                  <a:pt x="230072" y="1981662"/>
                </a:cubicBezTo>
                <a:cubicBezTo>
                  <a:pt x="297001" y="2223876"/>
                  <a:pt x="428049" y="2439341"/>
                  <a:pt x="603989" y="2608945"/>
                </a:cubicBezTo>
                <a:cubicBezTo>
                  <a:pt x="667739" y="2525681"/>
                  <a:pt x="720588" y="2436567"/>
                  <a:pt x="764000" y="2343999"/>
                </a:cubicBezTo>
                <a:close/>
                <a:moveTo>
                  <a:pt x="783530" y="862903"/>
                </a:moveTo>
                <a:cubicBezTo>
                  <a:pt x="737619" y="760936"/>
                  <a:pt x="681240" y="662513"/>
                  <a:pt x="611676" y="571152"/>
                </a:cubicBezTo>
                <a:cubicBezTo>
                  <a:pt x="419218" y="754019"/>
                  <a:pt x="279227" y="991173"/>
                  <a:pt x="215545" y="1258034"/>
                </a:cubicBezTo>
                <a:cubicBezTo>
                  <a:pt x="378729" y="1090139"/>
                  <a:pt x="571934" y="956907"/>
                  <a:pt x="783530" y="862903"/>
                </a:cubicBezTo>
                <a:close/>
                <a:moveTo>
                  <a:pt x="935657" y="1673146"/>
                </a:moveTo>
                <a:lnTo>
                  <a:pt x="227023" y="1673146"/>
                </a:lnTo>
                <a:cubicBezTo>
                  <a:pt x="393068" y="1882941"/>
                  <a:pt x="605618" y="2045968"/>
                  <a:pt x="844267" y="2153109"/>
                </a:cubicBezTo>
                <a:cubicBezTo>
                  <a:pt x="897907" y="1997390"/>
                  <a:pt x="928862" y="1835739"/>
                  <a:pt x="935657" y="1673146"/>
                </a:cubicBezTo>
                <a:close/>
                <a:moveTo>
                  <a:pt x="935928" y="1493146"/>
                </a:moveTo>
                <a:cubicBezTo>
                  <a:pt x="928922" y="1345638"/>
                  <a:pt x="902278" y="1198995"/>
                  <a:pt x="856775" y="1056956"/>
                </a:cubicBezTo>
                <a:cubicBezTo>
                  <a:pt x="636768" y="1156959"/>
                  <a:pt x="439487" y="1304654"/>
                  <a:pt x="281464" y="1493146"/>
                </a:cubicBezTo>
                <a:close/>
                <a:moveTo>
                  <a:pt x="1469785" y="2515107"/>
                </a:moveTo>
                <a:cubicBezTo>
                  <a:pt x="1283000" y="2508124"/>
                  <a:pt x="1100523" y="2472287"/>
                  <a:pt x="927628" y="2411229"/>
                </a:cubicBezTo>
                <a:cubicBezTo>
                  <a:pt x="876831" y="2520843"/>
                  <a:pt x="814172" y="2626182"/>
                  <a:pt x="738220" y="2724387"/>
                </a:cubicBezTo>
                <a:cubicBezTo>
                  <a:pt x="944637" y="2881665"/>
                  <a:pt x="1196120" y="2982471"/>
                  <a:pt x="1469785" y="3005418"/>
                </a:cubicBezTo>
                <a:close/>
                <a:moveTo>
                  <a:pt x="1469785" y="1673146"/>
                </a:moveTo>
                <a:lnTo>
                  <a:pt x="1112275" y="1673146"/>
                </a:lnTo>
                <a:cubicBezTo>
                  <a:pt x="1105327" y="1858153"/>
                  <a:pt x="1070032" y="2042144"/>
                  <a:pt x="1008001" y="2219039"/>
                </a:cubicBezTo>
                <a:cubicBezTo>
                  <a:pt x="1155519" y="2270408"/>
                  <a:pt x="1310845" y="2300826"/>
                  <a:pt x="1469785" y="2307834"/>
                </a:cubicBezTo>
                <a:close/>
                <a:moveTo>
                  <a:pt x="1469785" y="898989"/>
                </a:moveTo>
                <a:cubicBezTo>
                  <a:pt x="1315103" y="907762"/>
                  <a:pt x="1164166" y="938783"/>
                  <a:pt x="1020939" y="990066"/>
                </a:cubicBezTo>
                <a:cubicBezTo>
                  <a:pt x="1074574" y="1153655"/>
                  <a:pt x="1105461" y="1322925"/>
                  <a:pt x="1112368" y="1493146"/>
                </a:cubicBezTo>
                <a:lnTo>
                  <a:pt x="1469785" y="1493146"/>
                </a:lnTo>
                <a:close/>
                <a:moveTo>
                  <a:pt x="1469785" y="182141"/>
                </a:moveTo>
                <a:cubicBezTo>
                  <a:pt x="1199839" y="204777"/>
                  <a:pt x="951477" y="303168"/>
                  <a:pt x="746615" y="456764"/>
                </a:cubicBezTo>
                <a:cubicBezTo>
                  <a:pt x="828296" y="562801"/>
                  <a:pt x="894225" y="677310"/>
                  <a:pt x="947434" y="796072"/>
                </a:cubicBezTo>
                <a:cubicBezTo>
                  <a:pt x="1113886" y="736067"/>
                  <a:pt x="1289644" y="700323"/>
                  <a:pt x="1469785" y="691530"/>
                </a:cubicBezTo>
                <a:close/>
                <a:moveTo>
                  <a:pt x="2150063" y="992171"/>
                </a:moveTo>
                <a:cubicBezTo>
                  <a:pt x="1990712" y="935501"/>
                  <a:pt x="1822242" y="902595"/>
                  <a:pt x="1649785" y="897224"/>
                </a:cubicBezTo>
                <a:lnTo>
                  <a:pt x="1649785" y="1493146"/>
                </a:lnTo>
                <a:lnTo>
                  <a:pt x="2063712" y="1493146"/>
                </a:lnTo>
                <a:cubicBezTo>
                  <a:pt x="2069089" y="1323887"/>
                  <a:pt x="2098366" y="1155330"/>
                  <a:pt x="2150063" y="992171"/>
                </a:cubicBezTo>
                <a:close/>
                <a:moveTo>
                  <a:pt x="2168848" y="2199110"/>
                </a:moveTo>
                <a:cubicBezTo>
                  <a:pt x="2108555" y="2028681"/>
                  <a:pt x="2073581" y="1851532"/>
                  <a:pt x="2065295" y="1673146"/>
                </a:cubicBezTo>
                <a:lnTo>
                  <a:pt x="1649785" y="1673146"/>
                </a:lnTo>
                <a:lnTo>
                  <a:pt x="1649785" y="2307299"/>
                </a:lnTo>
                <a:cubicBezTo>
                  <a:pt x="1829404" y="2299517"/>
                  <a:pt x="2004315" y="2261965"/>
                  <a:pt x="2168848" y="2199110"/>
                </a:cubicBezTo>
                <a:close/>
                <a:moveTo>
                  <a:pt x="2422394" y="446879"/>
                </a:moveTo>
                <a:cubicBezTo>
                  <a:pt x="2204309" y="287209"/>
                  <a:pt x="1938140" y="189883"/>
                  <a:pt x="1649785" y="178919"/>
                </a:cubicBezTo>
                <a:lnTo>
                  <a:pt x="1649785" y="689876"/>
                </a:lnTo>
                <a:cubicBezTo>
                  <a:pt x="1846998" y="695154"/>
                  <a:pt x="2039668" y="732502"/>
                  <a:pt x="2221721" y="797410"/>
                </a:cubicBezTo>
                <a:cubicBezTo>
                  <a:pt x="2275056" y="675360"/>
                  <a:pt x="2341760" y="557662"/>
                  <a:pt x="2422394" y="446879"/>
                </a:cubicBezTo>
                <a:close/>
                <a:moveTo>
                  <a:pt x="2447278" y="2722123"/>
                </a:moveTo>
                <a:cubicBezTo>
                  <a:pt x="2366121" y="2618714"/>
                  <a:pt x="2299534" y="2507403"/>
                  <a:pt x="2246145" y="2391362"/>
                </a:cubicBezTo>
                <a:cubicBezTo>
                  <a:pt x="2057375" y="2464119"/>
                  <a:pt x="1856285" y="2506958"/>
                  <a:pt x="1649785" y="2514779"/>
                </a:cubicBezTo>
                <a:lnTo>
                  <a:pt x="1649785" y="3008639"/>
                </a:lnTo>
                <a:cubicBezTo>
                  <a:pt x="1949198" y="2997255"/>
                  <a:pt x="2224691" y="2892757"/>
                  <a:pt x="2447278" y="2722123"/>
                </a:cubicBezTo>
                <a:close/>
                <a:moveTo>
                  <a:pt x="2878934" y="1493146"/>
                </a:moveTo>
                <a:cubicBezTo>
                  <a:pt x="2723190" y="1307255"/>
                  <a:pt x="2529440" y="1161128"/>
                  <a:pt x="2313862" y="1060620"/>
                </a:cubicBezTo>
                <a:cubicBezTo>
                  <a:pt x="2270535" y="1201714"/>
                  <a:pt x="2245604" y="1347104"/>
                  <a:pt x="2240109" y="1493146"/>
                </a:cubicBezTo>
                <a:close/>
                <a:moveTo>
                  <a:pt x="2890636" y="1673146"/>
                </a:moveTo>
                <a:lnTo>
                  <a:pt x="2241814" y="1673146"/>
                </a:lnTo>
                <a:cubicBezTo>
                  <a:pt x="2249736" y="1827102"/>
                  <a:pt x="2279520" y="1979973"/>
                  <a:pt x="2329964" y="2127513"/>
                </a:cubicBezTo>
                <a:cubicBezTo>
                  <a:pt x="2545677" y="2019923"/>
                  <a:pt x="2738160" y="1866413"/>
                  <a:pt x="2890636" y="1673146"/>
                </a:cubicBezTo>
                <a:close/>
                <a:moveTo>
                  <a:pt x="2973035" y="1284386"/>
                </a:moveTo>
                <a:cubicBezTo>
                  <a:pt x="2912066" y="1001840"/>
                  <a:pt x="2765308" y="751379"/>
                  <a:pt x="2561381" y="561108"/>
                </a:cubicBezTo>
                <a:cubicBezTo>
                  <a:pt x="2489321" y="656437"/>
                  <a:pt x="2431363" y="759225"/>
                  <a:pt x="2384553" y="865647"/>
                </a:cubicBezTo>
                <a:cubicBezTo>
                  <a:pt x="2604520" y="964977"/>
                  <a:pt x="2804622" y="1106677"/>
                  <a:pt x="2973035" y="1284386"/>
                </a:cubicBezTo>
                <a:close/>
                <a:moveTo>
                  <a:pt x="2974277" y="1897328"/>
                </a:moveTo>
                <a:cubicBezTo>
                  <a:pt x="2812488" y="2073933"/>
                  <a:pt x="2619878" y="2216690"/>
                  <a:pt x="2407486" y="2319665"/>
                </a:cubicBezTo>
                <a:cubicBezTo>
                  <a:pt x="2454169" y="2420503"/>
                  <a:pt x="2511856" y="2517376"/>
                  <a:pt x="2582047" y="2607468"/>
                </a:cubicBezTo>
                <a:cubicBezTo>
                  <a:pt x="2776399" y="2417974"/>
                  <a:pt x="2916061" y="2172750"/>
                  <a:pt x="2974277" y="1897328"/>
                </a:cubicBezTo>
                <a:close/>
                <a:moveTo>
                  <a:pt x="3185463" y="1593779"/>
                </a:moveTo>
                <a:cubicBezTo>
                  <a:pt x="3185463" y="2473999"/>
                  <a:pt x="2471904" y="3187558"/>
                  <a:pt x="1591684" y="3187558"/>
                </a:cubicBezTo>
                <a:cubicBezTo>
                  <a:pt x="738111" y="3187558"/>
                  <a:pt x="41261" y="2516549"/>
                  <a:pt x="1913" y="1673146"/>
                </a:cubicBezTo>
                <a:lnTo>
                  <a:pt x="0" y="1673146"/>
                </a:lnTo>
                <a:lnTo>
                  <a:pt x="0" y="1493146"/>
                </a:lnTo>
                <a:lnTo>
                  <a:pt x="2750" y="1493146"/>
                </a:lnTo>
                <a:cubicBezTo>
                  <a:pt x="50490" y="700174"/>
                  <a:pt x="679654" y="64473"/>
                  <a:pt x="1469785" y="6156"/>
                </a:cubicBezTo>
                <a:lnTo>
                  <a:pt x="1469785" y="0"/>
                </a:lnTo>
                <a:lnTo>
                  <a:pt x="1591684" y="0"/>
                </a:lnTo>
                <a:lnTo>
                  <a:pt x="1649785" y="0"/>
                </a:lnTo>
                <a:lnTo>
                  <a:pt x="1649785" y="2934"/>
                </a:lnTo>
                <a:cubicBezTo>
                  <a:pt x="2503127" y="31654"/>
                  <a:pt x="3185463" y="733032"/>
                  <a:pt x="3185463" y="159377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91440" rIns="182880" bIns="914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3600">
              <a:solidFill>
                <a:schemeClr val="tx1"/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37B703E-8F5C-5201-353F-10ED6C823256}"/>
              </a:ext>
            </a:extLst>
          </p:cNvPr>
          <p:cNvSpPr txBox="1"/>
          <p:nvPr/>
        </p:nvSpPr>
        <p:spPr>
          <a:xfrm>
            <a:off x="260116" y="6755322"/>
            <a:ext cx="49309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40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LANDASAN FILOSOFIS</a:t>
            </a:r>
            <a:endParaRPr lang="ko-KR" altLang="en-US" sz="40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5421D94C-9D4F-124C-090F-A05B47F4E193}"/>
              </a:ext>
            </a:extLst>
          </p:cNvPr>
          <p:cNvSpPr txBox="1"/>
          <p:nvPr/>
        </p:nvSpPr>
        <p:spPr>
          <a:xfrm>
            <a:off x="12344400" y="2243355"/>
            <a:ext cx="49309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40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LANDASAN ILMIAH</a:t>
            </a:r>
            <a:endParaRPr lang="ko-KR" altLang="en-US" sz="40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B510845B-7A91-2497-0250-05876EE62539}"/>
              </a:ext>
            </a:extLst>
          </p:cNvPr>
          <p:cNvSpPr txBox="1"/>
          <p:nvPr/>
        </p:nvSpPr>
        <p:spPr>
          <a:xfrm>
            <a:off x="12344400" y="6979211"/>
            <a:ext cx="49309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40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LANDASAN YURIDIS</a:t>
            </a:r>
            <a:endParaRPr lang="ko-KR" altLang="en-US" sz="40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5534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41" grpId="0"/>
      <p:bldP spid="43" grpId="0"/>
      <p:bldP spid="4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19FD435-A24F-0C11-BFA0-55D1FA803860}"/>
              </a:ext>
            </a:extLst>
          </p:cNvPr>
          <p:cNvSpPr txBox="1"/>
          <p:nvPr/>
        </p:nvSpPr>
        <p:spPr>
          <a:xfrm>
            <a:off x="5638800" y="525840"/>
            <a:ext cx="8915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6000" b="1" dirty="0"/>
              <a:t>LANDASAN RELIGIUS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6FC131D-ACD7-0447-C9B7-03978481EED0}"/>
              </a:ext>
            </a:extLst>
          </p:cNvPr>
          <p:cNvSpPr txBox="1"/>
          <p:nvPr/>
        </p:nvSpPr>
        <p:spPr>
          <a:xfrm>
            <a:off x="5333999" y="2095500"/>
            <a:ext cx="7848601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4400" b="0" i="0" u="none" strike="noStrike" baseline="0" dirty="0" err="1">
                <a:solidFill>
                  <a:schemeClr val="bg1"/>
                </a:solidFill>
                <a:latin typeface="Arial" panose="020B0604020202020204" pitchFamily="34" charset="0"/>
              </a:rPr>
              <a:t>asumsi-asumsi</a:t>
            </a:r>
            <a:r>
              <a:rPr lang="en-ID" sz="4400" b="0" i="0" u="none" strike="noStrike" baseline="0" dirty="0">
                <a:solidFill>
                  <a:schemeClr val="bg1"/>
                </a:solidFill>
                <a:latin typeface="Arial" panose="020B0604020202020204" pitchFamily="34" charset="0"/>
              </a:rPr>
              <a:t> yang </a:t>
            </a:r>
            <a:r>
              <a:rPr lang="en-ID" sz="4400" b="1" dirty="0" err="1">
                <a:latin typeface="Arial" panose="020B0604020202020204" pitchFamily="34" charset="0"/>
              </a:rPr>
              <a:t>bersumber</a:t>
            </a:r>
            <a:r>
              <a:rPr lang="en-ID" sz="4400" b="1" dirty="0">
                <a:latin typeface="Arial" panose="020B0604020202020204" pitchFamily="34" charset="0"/>
              </a:rPr>
              <a:t> </a:t>
            </a:r>
            <a:r>
              <a:rPr lang="en-ID" sz="4400" b="1" dirty="0" err="1">
                <a:latin typeface="Arial" panose="020B0604020202020204" pitchFamily="34" charset="0"/>
              </a:rPr>
              <a:t>dari</a:t>
            </a:r>
            <a:r>
              <a:rPr lang="en-ID" sz="4400" b="1" dirty="0">
                <a:latin typeface="Arial" panose="020B0604020202020204" pitchFamily="34" charset="0"/>
              </a:rPr>
              <a:t> </a:t>
            </a:r>
            <a:r>
              <a:rPr lang="en-ID" sz="4400" b="1" dirty="0" err="1">
                <a:latin typeface="Arial" panose="020B0604020202020204" pitchFamily="34" charset="0"/>
              </a:rPr>
              <a:t>nilai-nilai</a:t>
            </a:r>
            <a:r>
              <a:rPr lang="en-ID" sz="4400" b="1" dirty="0">
                <a:latin typeface="Arial" panose="020B0604020202020204" pitchFamily="34" charset="0"/>
              </a:rPr>
              <a:t> </a:t>
            </a:r>
            <a:r>
              <a:rPr lang="en-ID" sz="4400" b="1" dirty="0" err="1">
                <a:latin typeface="Arial" panose="020B0604020202020204" pitchFamily="34" charset="0"/>
              </a:rPr>
              <a:t>religi</a:t>
            </a:r>
            <a:r>
              <a:rPr lang="en-ID" sz="4400" b="1" dirty="0">
                <a:latin typeface="Arial" panose="020B0604020202020204" pitchFamily="34" charset="0"/>
              </a:rPr>
              <a:t> </a:t>
            </a:r>
            <a:r>
              <a:rPr lang="en-ID" sz="4400" b="1" dirty="0" err="1">
                <a:latin typeface="Arial" panose="020B0604020202020204" pitchFamily="34" charset="0"/>
              </a:rPr>
              <a:t>atau</a:t>
            </a:r>
            <a:r>
              <a:rPr lang="en-ID" sz="4400" b="1" dirty="0">
                <a:latin typeface="Arial" panose="020B0604020202020204" pitchFamily="34" charset="0"/>
              </a:rPr>
              <a:t> agama</a:t>
            </a:r>
            <a:r>
              <a:rPr lang="en-ID" sz="4400" b="1" i="0" u="none" strike="noStrike" baseline="0" dirty="0">
                <a:latin typeface="Arial" panose="020B0604020202020204" pitchFamily="34" charset="0"/>
              </a:rPr>
              <a:t> </a:t>
            </a:r>
            <a:r>
              <a:rPr lang="en-ID" sz="4400" b="0" i="0" u="none" strike="noStrike" baseline="0" dirty="0">
                <a:solidFill>
                  <a:schemeClr val="bg1"/>
                </a:solidFill>
                <a:latin typeface="Arial" panose="020B0604020202020204" pitchFamily="34" charset="0"/>
              </a:rPr>
              <a:t>yang </a:t>
            </a:r>
            <a:r>
              <a:rPr lang="en-ID" sz="4400" b="0" i="0" u="none" strike="noStrike" baseline="0" dirty="0" err="1">
                <a:solidFill>
                  <a:schemeClr val="bg1"/>
                </a:solidFill>
                <a:latin typeface="Arial" panose="020B0604020202020204" pitchFamily="34" charset="0"/>
              </a:rPr>
              <a:t>menjadi</a:t>
            </a:r>
            <a:r>
              <a:rPr lang="en-ID" sz="4400" b="0" i="0" u="none" strike="noStrike" baseline="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en-ID" sz="4400" b="0" i="0" u="none" strike="noStrike" baseline="0" dirty="0" err="1">
                <a:solidFill>
                  <a:schemeClr val="bg1"/>
                </a:solidFill>
                <a:latin typeface="Arial" panose="020B0604020202020204" pitchFamily="34" charset="0"/>
              </a:rPr>
              <a:t>titik</a:t>
            </a:r>
            <a:r>
              <a:rPr lang="en-ID" sz="4400" b="0" i="0" u="none" strike="noStrike" baseline="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en-ID" sz="4400" b="0" i="0" u="none" strike="noStrike" baseline="0" dirty="0" err="1">
                <a:solidFill>
                  <a:schemeClr val="bg1"/>
                </a:solidFill>
                <a:latin typeface="Arial" panose="020B0604020202020204" pitchFamily="34" charset="0"/>
              </a:rPr>
              <a:t>tolak</a:t>
            </a:r>
            <a:r>
              <a:rPr lang="en-ID" sz="4400" b="0" i="0" u="none" strike="noStrike" baseline="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en-ID" sz="4400" b="0" i="0" u="none" strike="noStrike" baseline="0" dirty="0" err="1">
                <a:solidFill>
                  <a:schemeClr val="bg1"/>
                </a:solidFill>
                <a:latin typeface="Arial" panose="020B0604020202020204" pitchFamily="34" charset="0"/>
              </a:rPr>
              <a:t>dalam</a:t>
            </a:r>
            <a:r>
              <a:rPr lang="en-ID" sz="4400" b="0" i="0" u="none" strike="noStrike" baseline="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en-ID" sz="4400" b="0" i="0" u="none" strike="noStrike" baseline="0" dirty="0" err="1">
                <a:solidFill>
                  <a:schemeClr val="bg1"/>
                </a:solidFill>
                <a:latin typeface="Arial" panose="020B0604020202020204" pitchFamily="34" charset="0"/>
              </a:rPr>
              <a:t>rangka</a:t>
            </a:r>
            <a:r>
              <a:rPr lang="en-ID" sz="4400" b="0" i="0" u="none" strike="noStrike" baseline="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en-ID" sz="4400" b="0" i="0" u="none" strike="noStrike" baseline="0" dirty="0" err="1">
                <a:solidFill>
                  <a:schemeClr val="bg1"/>
                </a:solidFill>
                <a:latin typeface="Arial" panose="020B0604020202020204" pitchFamily="34" charset="0"/>
              </a:rPr>
              <a:t>praktek</a:t>
            </a:r>
            <a:r>
              <a:rPr lang="en-ID" sz="4400" b="0" i="0" u="none" strike="noStrike" baseline="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en-ID" sz="4400" b="0" i="0" u="none" strike="noStrike" baseline="0" dirty="0" err="1">
                <a:solidFill>
                  <a:schemeClr val="bg1"/>
                </a:solidFill>
                <a:latin typeface="Arial" panose="020B0604020202020204" pitchFamily="34" charset="0"/>
              </a:rPr>
              <a:t>pendidikan</a:t>
            </a:r>
            <a:r>
              <a:rPr lang="en-ID" sz="4400" b="0" i="0" u="none" strike="noStrike" baseline="0" dirty="0">
                <a:solidFill>
                  <a:schemeClr val="bg1"/>
                </a:solidFill>
                <a:latin typeface="Arial" panose="020B0604020202020204" pitchFamily="34" charset="0"/>
              </a:rPr>
              <a:t> dan </a:t>
            </a:r>
            <a:r>
              <a:rPr lang="en-ID" sz="4400" b="0" i="0" u="none" strike="noStrike" baseline="0" dirty="0" err="1">
                <a:solidFill>
                  <a:schemeClr val="bg1"/>
                </a:solidFill>
                <a:latin typeface="Arial" panose="020B0604020202020204" pitchFamily="34" charset="0"/>
              </a:rPr>
              <a:t>atau</a:t>
            </a:r>
            <a:r>
              <a:rPr lang="en-ID" sz="4400" b="0" i="0" u="none" strike="noStrike" baseline="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en-ID" sz="4400" b="0" i="0" u="none" strike="noStrike" baseline="0" dirty="0" err="1">
                <a:solidFill>
                  <a:schemeClr val="bg1"/>
                </a:solidFill>
                <a:latin typeface="Arial" panose="020B0604020202020204" pitchFamily="34" charset="0"/>
              </a:rPr>
              <a:t>studi</a:t>
            </a:r>
            <a:r>
              <a:rPr lang="en-ID" sz="4400" b="0" i="0" u="none" strike="noStrike" baseline="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en-ID" sz="4400" b="0" i="0" u="none" strike="noStrike" baseline="0" dirty="0" err="1">
                <a:solidFill>
                  <a:schemeClr val="bg1"/>
                </a:solidFill>
                <a:latin typeface="Arial" panose="020B0604020202020204" pitchFamily="34" charset="0"/>
              </a:rPr>
              <a:t>pendidikan</a:t>
            </a:r>
            <a:r>
              <a:rPr lang="en-ID" sz="4400" b="0" i="0" u="none" strike="noStrike" baseline="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B4596C1-94CE-FD64-90F9-6BF4B22169DB}"/>
              </a:ext>
            </a:extLst>
          </p:cNvPr>
          <p:cNvSpPr txBox="1"/>
          <p:nvPr/>
        </p:nvSpPr>
        <p:spPr>
          <a:xfrm>
            <a:off x="5333999" y="6250484"/>
            <a:ext cx="754380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D" sz="3200" b="0" i="0" u="none" strike="noStrike" baseline="0" dirty="0" err="1">
                <a:solidFill>
                  <a:schemeClr val="bg1"/>
                </a:solidFill>
                <a:latin typeface="Arial" panose="020B0604020202020204" pitchFamily="34" charset="0"/>
              </a:rPr>
              <a:t>Contoh</a:t>
            </a:r>
            <a:r>
              <a:rPr lang="en-ID" sz="3200" b="0" i="0" u="none" strike="noStrike" baseline="0" dirty="0">
                <a:solidFill>
                  <a:schemeClr val="bg1"/>
                </a:solidFill>
                <a:latin typeface="Arial" panose="020B0604020202020204" pitchFamily="34" charset="0"/>
              </a:rPr>
              <a:t>: </a:t>
            </a:r>
            <a:r>
              <a:rPr lang="en-ID" sz="3200" b="0" i="0" u="none" strike="noStrike" baseline="0" dirty="0" err="1">
                <a:solidFill>
                  <a:schemeClr val="bg1"/>
                </a:solidFill>
                <a:latin typeface="Arial" panose="020B0604020202020204" pitchFamily="34" charset="0"/>
              </a:rPr>
              <a:t>iman</a:t>
            </a:r>
            <a:r>
              <a:rPr lang="en-ID" sz="3200" b="0" i="0" u="none" strike="noStrike" baseline="0" dirty="0">
                <a:solidFill>
                  <a:schemeClr val="bg1"/>
                </a:solidFill>
                <a:latin typeface="Arial" panose="020B0604020202020204" pitchFamily="34" charset="0"/>
              </a:rPr>
              <a:t> dan </a:t>
            </a:r>
            <a:r>
              <a:rPr lang="en-ID" sz="3200" b="0" i="0" u="none" strike="noStrike" baseline="0" dirty="0" err="1">
                <a:solidFill>
                  <a:schemeClr val="bg1"/>
                </a:solidFill>
                <a:latin typeface="Arial" panose="020B0604020202020204" pitchFamily="34" charset="0"/>
              </a:rPr>
              <a:t>takwa</a:t>
            </a:r>
            <a:r>
              <a:rPr lang="en-ID" sz="3200" b="0" i="0" u="none" strike="noStrike" baseline="0" dirty="0">
                <a:solidFill>
                  <a:schemeClr val="bg1"/>
                </a:solidFill>
                <a:latin typeface="Arial" panose="020B0604020202020204" pitchFamily="34" charset="0"/>
              </a:rPr>
              <a:t>, </a:t>
            </a:r>
            <a:r>
              <a:rPr lang="en-ID" sz="3200" b="0" i="0" u="none" strike="noStrike" baseline="0" dirty="0" err="1">
                <a:solidFill>
                  <a:schemeClr val="bg1"/>
                </a:solidFill>
                <a:latin typeface="Arial" panose="020B0604020202020204" pitchFamily="34" charset="0"/>
              </a:rPr>
              <a:t>akhlakul</a:t>
            </a:r>
            <a:r>
              <a:rPr lang="en-ID" sz="3200" b="0" i="0" u="none" strike="noStrike" baseline="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en-ID" sz="3200" b="0" i="0" u="none" strike="noStrike" baseline="0" dirty="0" err="1">
                <a:solidFill>
                  <a:schemeClr val="bg1"/>
                </a:solidFill>
                <a:latin typeface="Arial" panose="020B0604020202020204" pitchFamily="34" charset="0"/>
              </a:rPr>
              <a:t>karimah</a:t>
            </a:r>
            <a:r>
              <a:rPr lang="en-ID" sz="3200" b="0" i="0" u="none" strike="noStrike" baseline="0" dirty="0">
                <a:solidFill>
                  <a:schemeClr val="bg1"/>
                </a:solidFill>
                <a:latin typeface="Arial" panose="020B0604020202020204" pitchFamily="34" charset="0"/>
              </a:rPr>
              <a:t>, </a:t>
            </a:r>
            <a:r>
              <a:rPr lang="en-ID" sz="3200" b="0" i="0" u="none" strike="noStrike" baseline="0" dirty="0" err="1">
                <a:solidFill>
                  <a:schemeClr val="bg1"/>
                </a:solidFill>
                <a:latin typeface="Arial" panose="020B0604020202020204" pitchFamily="34" charset="0"/>
              </a:rPr>
              <a:t>nilai-nilai</a:t>
            </a:r>
            <a:r>
              <a:rPr lang="en-ID" sz="3200" b="0" i="0" u="none" strike="noStrike" baseline="0" dirty="0">
                <a:solidFill>
                  <a:schemeClr val="bg1"/>
                </a:solidFill>
                <a:latin typeface="Arial" panose="020B0604020202020204" pitchFamily="34" charset="0"/>
              </a:rPr>
              <a:t> yang </a:t>
            </a:r>
            <a:r>
              <a:rPr lang="en-ID" sz="3200" b="0" i="0" u="none" strike="noStrike" baseline="0" dirty="0" err="1">
                <a:solidFill>
                  <a:schemeClr val="bg1"/>
                </a:solidFill>
                <a:latin typeface="Arial" panose="020B0604020202020204" pitchFamily="34" charset="0"/>
              </a:rPr>
              <a:t>ada</a:t>
            </a:r>
            <a:r>
              <a:rPr lang="en-ID" sz="3200" b="0" i="0" u="none" strike="noStrike" baseline="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en-ID" sz="3200" b="0" i="0" u="none" strike="noStrike" baseline="0" dirty="0" err="1">
                <a:solidFill>
                  <a:schemeClr val="bg1"/>
                </a:solidFill>
                <a:latin typeface="Arial" panose="020B0604020202020204" pitchFamily="34" charset="0"/>
              </a:rPr>
              <a:t>dalam</a:t>
            </a:r>
            <a:r>
              <a:rPr lang="en-ID" sz="3200" b="0" i="0" u="none" strike="noStrike" baseline="0" dirty="0">
                <a:solidFill>
                  <a:schemeClr val="bg1"/>
                </a:solidFill>
                <a:latin typeface="Arial" panose="020B0604020202020204" pitchFamily="34" charset="0"/>
              </a:rPr>
              <a:t> kitab </a:t>
            </a:r>
            <a:r>
              <a:rPr lang="en-ID" sz="3200" b="0" i="0" u="none" strike="noStrike" baseline="0" dirty="0" err="1">
                <a:solidFill>
                  <a:schemeClr val="bg1"/>
                </a:solidFill>
                <a:latin typeface="Arial" panose="020B0604020202020204" pitchFamily="34" charset="0"/>
              </a:rPr>
              <a:t>suci</a:t>
            </a:r>
            <a:r>
              <a:rPr lang="en-ID" sz="3200" b="0" i="0" u="none" strike="noStrike" baseline="0" dirty="0">
                <a:solidFill>
                  <a:schemeClr val="bg1"/>
                </a:solidFill>
                <a:latin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01234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19FD435-A24F-0C11-BFA0-55D1FA803860}"/>
              </a:ext>
            </a:extLst>
          </p:cNvPr>
          <p:cNvSpPr txBox="1"/>
          <p:nvPr/>
        </p:nvSpPr>
        <p:spPr>
          <a:xfrm>
            <a:off x="5638800" y="525840"/>
            <a:ext cx="8915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6000" b="1" dirty="0"/>
              <a:t>LANDASAN FILOSOFIS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6FC131D-ACD7-0447-C9B7-03978481EED0}"/>
              </a:ext>
            </a:extLst>
          </p:cNvPr>
          <p:cNvSpPr txBox="1"/>
          <p:nvPr/>
        </p:nvSpPr>
        <p:spPr>
          <a:xfrm>
            <a:off x="5333999" y="2095500"/>
            <a:ext cx="7848601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4400" b="0" i="0" u="none" strike="noStrike" baseline="0" dirty="0" err="1">
                <a:solidFill>
                  <a:schemeClr val="bg1"/>
                </a:solidFill>
                <a:latin typeface="Arial" panose="020B0604020202020204" pitchFamily="34" charset="0"/>
              </a:rPr>
              <a:t>asumsi-asumsi</a:t>
            </a:r>
            <a:r>
              <a:rPr lang="en-ID" sz="4400" b="0" i="0" u="none" strike="noStrike" baseline="0" dirty="0">
                <a:solidFill>
                  <a:schemeClr val="bg1"/>
                </a:solidFill>
                <a:latin typeface="Arial" panose="020B0604020202020204" pitchFamily="34" charset="0"/>
              </a:rPr>
              <a:t> yang </a:t>
            </a:r>
            <a:r>
              <a:rPr lang="en-ID" sz="4400" b="1" dirty="0" err="1">
                <a:latin typeface="Arial" panose="020B0604020202020204" pitchFamily="34" charset="0"/>
              </a:rPr>
              <a:t>bersumber</a:t>
            </a:r>
            <a:r>
              <a:rPr lang="en-ID" sz="4400" b="1" dirty="0">
                <a:latin typeface="Arial" panose="020B0604020202020204" pitchFamily="34" charset="0"/>
              </a:rPr>
              <a:t> </a:t>
            </a:r>
            <a:r>
              <a:rPr lang="en-ID" sz="4400" b="1" dirty="0" err="1">
                <a:latin typeface="Arial" panose="020B0604020202020204" pitchFamily="34" charset="0"/>
              </a:rPr>
              <a:t>dari</a:t>
            </a:r>
            <a:r>
              <a:rPr lang="en-ID" sz="4400" b="1" dirty="0">
                <a:latin typeface="Arial" panose="020B0604020202020204" pitchFamily="34" charset="0"/>
              </a:rPr>
              <a:t> </a:t>
            </a:r>
            <a:r>
              <a:rPr lang="en-ID" sz="4400" b="1" dirty="0" err="1">
                <a:latin typeface="Arial" panose="020B0604020202020204" pitchFamily="34" charset="0"/>
              </a:rPr>
              <a:t>filsafat</a:t>
            </a:r>
            <a:r>
              <a:rPr lang="en-ID" sz="4400" b="1" dirty="0">
                <a:latin typeface="Arial" panose="020B0604020202020204" pitchFamily="34" charset="0"/>
              </a:rPr>
              <a:t> </a:t>
            </a:r>
            <a:r>
              <a:rPr lang="en-ID" sz="4400" b="0" i="0" u="none" strike="noStrike" baseline="0" dirty="0">
                <a:solidFill>
                  <a:schemeClr val="bg1"/>
                </a:solidFill>
                <a:latin typeface="Arial" panose="020B0604020202020204" pitchFamily="34" charset="0"/>
              </a:rPr>
              <a:t>yang </a:t>
            </a:r>
            <a:r>
              <a:rPr lang="en-ID" sz="4400" b="0" i="0" u="none" strike="noStrike" baseline="0" dirty="0" err="1">
                <a:solidFill>
                  <a:schemeClr val="bg1"/>
                </a:solidFill>
                <a:latin typeface="Arial" panose="020B0604020202020204" pitchFamily="34" charset="0"/>
              </a:rPr>
              <a:t>menjadi</a:t>
            </a:r>
            <a:r>
              <a:rPr lang="en-ID" sz="4400" b="0" i="0" u="none" strike="noStrike" baseline="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en-ID" sz="4400" b="0" i="0" u="none" strike="noStrike" baseline="0" dirty="0" err="1">
                <a:solidFill>
                  <a:schemeClr val="bg1"/>
                </a:solidFill>
                <a:latin typeface="Arial" panose="020B0604020202020204" pitchFamily="34" charset="0"/>
              </a:rPr>
              <a:t>titik</a:t>
            </a:r>
            <a:r>
              <a:rPr lang="en-ID" sz="4400" b="0" i="0" u="none" strike="noStrike" baseline="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en-ID" sz="4400" b="0" i="0" u="none" strike="noStrike" baseline="0" dirty="0" err="1">
                <a:solidFill>
                  <a:schemeClr val="bg1"/>
                </a:solidFill>
                <a:latin typeface="Arial" panose="020B0604020202020204" pitchFamily="34" charset="0"/>
              </a:rPr>
              <a:t>tolak</a:t>
            </a:r>
            <a:r>
              <a:rPr lang="en-ID" sz="4400" b="0" i="0" u="none" strike="noStrike" baseline="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en-ID" sz="4400" b="0" i="0" u="none" strike="noStrike" baseline="0" dirty="0" err="1">
                <a:solidFill>
                  <a:schemeClr val="bg1"/>
                </a:solidFill>
                <a:latin typeface="Arial" panose="020B0604020202020204" pitchFamily="34" charset="0"/>
              </a:rPr>
              <a:t>dalam</a:t>
            </a:r>
            <a:r>
              <a:rPr lang="en-ID" sz="4400" b="0" i="0" u="none" strike="noStrike" baseline="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en-ID" sz="4400" b="0" i="0" u="none" strike="noStrike" baseline="0" dirty="0" err="1">
                <a:solidFill>
                  <a:schemeClr val="bg1"/>
                </a:solidFill>
                <a:latin typeface="Arial" panose="020B0604020202020204" pitchFamily="34" charset="0"/>
              </a:rPr>
              <a:t>rangka</a:t>
            </a:r>
            <a:r>
              <a:rPr lang="en-ID" sz="4400" b="0" i="0" u="none" strike="noStrike" baseline="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en-ID" sz="4400" b="0" i="0" u="none" strike="noStrike" baseline="0" dirty="0" err="1">
                <a:solidFill>
                  <a:schemeClr val="bg1"/>
                </a:solidFill>
                <a:latin typeface="Arial" panose="020B0604020202020204" pitchFamily="34" charset="0"/>
              </a:rPr>
              <a:t>praktek</a:t>
            </a:r>
            <a:r>
              <a:rPr lang="en-ID" sz="4400" b="0" i="0" u="none" strike="noStrike" baseline="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en-ID" sz="4400" b="0" i="0" u="none" strike="noStrike" baseline="0" dirty="0" err="1">
                <a:solidFill>
                  <a:schemeClr val="bg1"/>
                </a:solidFill>
                <a:latin typeface="Arial" panose="020B0604020202020204" pitchFamily="34" charset="0"/>
              </a:rPr>
              <a:t>pendidikan</a:t>
            </a:r>
            <a:r>
              <a:rPr lang="en-ID" sz="4400" b="0" i="0" u="none" strike="noStrike" baseline="0" dirty="0">
                <a:solidFill>
                  <a:schemeClr val="bg1"/>
                </a:solidFill>
                <a:latin typeface="Arial" panose="020B0604020202020204" pitchFamily="34" charset="0"/>
              </a:rPr>
              <a:t> dan </a:t>
            </a:r>
            <a:r>
              <a:rPr lang="en-ID" sz="4400" b="0" i="0" u="none" strike="noStrike" baseline="0" dirty="0" err="1">
                <a:solidFill>
                  <a:schemeClr val="bg1"/>
                </a:solidFill>
                <a:latin typeface="Arial" panose="020B0604020202020204" pitchFamily="34" charset="0"/>
              </a:rPr>
              <a:t>atau</a:t>
            </a:r>
            <a:r>
              <a:rPr lang="en-ID" sz="4400" b="0" i="0" u="none" strike="noStrike" baseline="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en-ID" sz="4400" b="0" i="0" u="none" strike="noStrike" baseline="0" dirty="0" err="1">
                <a:solidFill>
                  <a:schemeClr val="bg1"/>
                </a:solidFill>
                <a:latin typeface="Arial" panose="020B0604020202020204" pitchFamily="34" charset="0"/>
              </a:rPr>
              <a:t>studi</a:t>
            </a:r>
            <a:r>
              <a:rPr lang="en-ID" sz="4400" b="0" i="0" u="none" strike="noStrike" baseline="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en-ID" sz="4400" b="0" i="0" u="none" strike="noStrike" baseline="0" dirty="0" err="1">
                <a:solidFill>
                  <a:schemeClr val="bg1"/>
                </a:solidFill>
                <a:latin typeface="Arial" panose="020B0604020202020204" pitchFamily="34" charset="0"/>
              </a:rPr>
              <a:t>pendidikan</a:t>
            </a:r>
            <a:r>
              <a:rPr lang="en-ID" sz="4400" b="0" i="0" u="none" strike="noStrike" baseline="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B4596C1-94CE-FD64-90F9-6BF4B22169DB}"/>
              </a:ext>
            </a:extLst>
          </p:cNvPr>
          <p:cNvSpPr txBox="1"/>
          <p:nvPr/>
        </p:nvSpPr>
        <p:spPr>
          <a:xfrm>
            <a:off x="5333999" y="6250484"/>
            <a:ext cx="754380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D" sz="3200" b="0" i="0" u="none" strike="noStrike" baseline="0" dirty="0" err="1">
                <a:solidFill>
                  <a:schemeClr val="bg1"/>
                </a:solidFill>
                <a:latin typeface="Arial" panose="020B0604020202020204" pitchFamily="34" charset="0"/>
              </a:rPr>
              <a:t>Contoh</a:t>
            </a:r>
            <a:r>
              <a:rPr lang="en-ID" sz="3200" b="0" i="0" u="none" strike="noStrike" baseline="0" dirty="0">
                <a:solidFill>
                  <a:schemeClr val="bg1"/>
                </a:solidFill>
                <a:latin typeface="Arial" panose="020B0604020202020204" pitchFamily="34" charset="0"/>
              </a:rPr>
              <a:t>: </a:t>
            </a:r>
            <a:r>
              <a:rPr lang="en-ID" sz="3200" b="0" i="0" u="none" strike="noStrike" baseline="0" dirty="0" err="1">
                <a:solidFill>
                  <a:schemeClr val="bg1"/>
                </a:solidFill>
                <a:latin typeface="Arial" panose="020B0604020202020204" pitchFamily="34" charset="0"/>
              </a:rPr>
              <a:t>pandangan</a:t>
            </a:r>
            <a:r>
              <a:rPr lang="en-ID" sz="3200" b="0" i="0" u="none" strike="noStrike" baseline="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en-ID" sz="3200" b="0" i="0" u="none" strike="noStrike" baseline="0" dirty="0" err="1">
                <a:solidFill>
                  <a:schemeClr val="bg1"/>
                </a:solidFill>
                <a:latin typeface="Arial" panose="020B0604020202020204" pitchFamily="34" charset="0"/>
              </a:rPr>
              <a:t>hidup</a:t>
            </a:r>
            <a:r>
              <a:rPr lang="en-ID" sz="3200" b="0" i="0" u="none" strike="noStrike" baseline="0" dirty="0">
                <a:solidFill>
                  <a:schemeClr val="bg1"/>
                </a:solidFill>
                <a:latin typeface="Arial" panose="020B0604020202020204" pitchFamily="34" charset="0"/>
              </a:rPr>
              <a:t>, </a:t>
            </a:r>
            <a:r>
              <a:rPr lang="en-ID" sz="3200" b="0" i="0" u="none" strike="noStrike" baseline="0" dirty="0" err="1">
                <a:solidFill>
                  <a:schemeClr val="bg1"/>
                </a:solidFill>
                <a:latin typeface="Arial" panose="020B0604020202020204" pitchFamily="34" charset="0"/>
              </a:rPr>
              <a:t>hakikat</a:t>
            </a:r>
            <a:r>
              <a:rPr lang="en-ID" sz="3200" b="0" i="0" u="none" strike="noStrike" baseline="0" dirty="0">
                <a:solidFill>
                  <a:schemeClr val="bg1"/>
                </a:solidFill>
                <a:latin typeface="Arial" panose="020B0604020202020204" pitchFamily="34" charset="0"/>
              </a:rPr>
              <a:t> Pendidikan, </a:t>
            </a:r>
            <a:r>
              <a:rPr lang="en-ID" sz="3200" b="0" i="0" u="none" strike="noStrike" baseline="0" dirty="0" err="1">
                <a:solidFill>
                  <a:schemeClr val="bg1"/>
                </a:solidFill>
                <a:latin typeface="Arial" panose="020B0604020202020204" pitchFamily="34" charset="0"/>
              </a:rPr>
              <a:t>humanisme</a:t>
            </a:r>
            <a:r>
              <a:rPr lang="en-ID" sz="3200" b="0" i="0" u="none" strike="noStrike" baseline="0" dirty="0">
                <a:solidFill>
                  <a:schemeClr val="bg1"/>
                </a:solidFill>
                <a:latin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76796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19FD435-A24F-0C11-BFA0-55D1FA803860}"/>
              </a:ext>
            </a:extLst>
          </p:cNvPr>
          <p:cNvSpPr txBox="1"/>
          <p:nvPr/>
        </p:nvSpPr>
        <p:spPr>
          <a:xfrm>
            <a:off x="5638800" y="525840"/>
            <a:ext cx="8915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6000" b="1" dirty="0"/>
              <a:t>LANDASAN ILMIAH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6FC131D-ACD7-0447-C9B7-03978481EED0}"/>
              </a:ext>
            </a:extLst>
          </p:cNvPr>
          <p:cNvSpPr txBox="1"/>
          <p:nvPr/>
        </p:nvSpPr>
        <p:spPr>
          <a:xfrm>
            <a:off x="4724401" y="2095500"/>
            <a:ext cx="86106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4400" b="0" i="0" u="none" strike="noStrike" baseline="0" dirty="0" err="1">
                <a:solidFill>
                  <a:schemeClr val="bg1"/>
                </a:solidFill>
                <a:latin typeface="Arial" panose="020B0604020202020204" pitchFamily="34" charset="0"/>
              </a:rPr>
              <a:t>asumsi-asumsi</a:t>
            </a:r>
            <a:r>
              <a:rPr lang="en-ID" sz="4400" b="0" i="0" u="none" strike="noStrike" baseline="0" dirty="0">
                <a:solidFill>
                  <a:schemeClr val="bg1"/>
                </a:solidFill>
                <a:latin typeface="Arial" panose="020B0604020202020204" pitchFamily="34" charset="0"/>
              </a:rPr>
              <a:t> yang </a:t>
            </a:r>
            <a:r>
              <a:rPr lang="en-ID" sz="4400" b="1" dirty="0" err="1">
                <a:latin typeface="Arial" panose="020B0604020202020204" pitchFamily="34" charset="0"/>
              </a:rPr>
              <a:t>bersumber</a:t>
            </a:r>
            <a:r>
              <a:rPr lang="en-ID" sz="4400" b="1" dirty="0">
                <a:latin typeface="Arial" panose="020B0604020202020204" pitchFamily="34" charset="0"/>
              </a:rPr>
              <a:t> </a:t>
            </a:r>
            <a:r>
              <a:rPr lang="en-ID" sz="4400" b="1" dirty="0" err="1">
                <a:latin typeface="Arial" panose="020B0604020202020204" pitchFamily="34" charset="0"/>
              </a:rPr>
              <a:t>dari</a:t>
            </a:r>
            <a:r>
              <a:rPr lang="en-ID" sz="4400" b="1" dirty="0">
                <a:latin typeface="Arial" panose="020B0604020202020204" pitchFamily="34" charset="0"/>
              </a:rPr>
              <a:t> </a:t>
            </a:r>
            <a:r>
              <a:rPr lang="en-ID" sz="4400" b="1" dirty="0" err="1">
                <a:latin typeface="Arial" panose="020B0604020202020204" pitchFamily="34" charset="0"/>
                <a:cs typeface="Arial" panose="020B0604020202020204" pitchFamily="34" charset="0"/>
              </a:rPr>
              <a:t>berbagai</a:t>
            </a:r>
            <a:r>
              <a:rPr lang="en-ID" sz="4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4400" b="1" dirty="0" err="1">
                <a:latin typeface="Arial" panose="020B0604020202020204" pitchFamily="34" charset="0"/>
                <a:cs typeface="Arial" panose="020B0604020202020204" pitchFamily="34" charset="0"/>
              </a:rPr>
              <a:t>cabang</a:t>
            </a:r>
            <a:r>
              <a:rPr lang="en-ID" sz="4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4400" b="1" dirty="0" err="1"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ID" sz="4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4400" b="1" dirty="0" err="1">
                <a:latin typeface="Arial" panose="020B0604020202020204" pitchFamily="34" charset="0"/>
                <a:cs typeface="Arial" panose="020B0604020202020204" pitchFamily="34" charset="0"/>
              </a:rPr>
              <a:t>disiplin</a:t>
            </a:r>
            <a:r>
              <a:rPr lang="en-ID" sz="4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4400" b="1" dirty="0" err="1">
                <a:latin typeface="Arial" panose="020B0604020202020204" pitchFamily="34" charset="0"/>
                <a:cs typeface="Arial" panose="020B0604020202020204" pitchFamily="34" charset="0"/>
              </a:rPr>
              <a:t>ilmu</a:t>
            </a:r>
            <a:r>
              <a:rPr lang="en-ID" sz="4400" b="1" dirty="0">
                <a:latin typeface="Arial" panose="020B0604020202020204" pitchFamily="34" charset="0"/>
              </a:rPr>
              <a:t> </a:t>
            </a:r>
            <a:r>
              <a:rPr lang="en-ID" sz="4400" b="0" i="0" u="none" strike="noStrike" baseline="0" dirty="0">
                <a:solidFill>
                  <a:schemeClr val="bg1"/>
                </a:solidFill>
                <a:latin typeface="Arial" panose="020B0604020202020204" pitchFamily="34" charset="0"/>
              </a:rPr>
              <a:t>yang </a:t>
            </a:r>
            <a:r>
              <a:rPr lang="en-ID" sz="4400" b="0" i="0" u="none" strike="noStrike" baseline="0" dirty="0" err="1">
                <a:solidFill>
                  <a:schemeClr val="bg1"/>
                </a:solidFill>
                <a:latin typeface="Arial" panose="020B0604020202020204" pitchFamily="34" charset="0"/>
              </a:rPr>
              <a:t>menjadi</a:t>
            </a:r>
            <a:r>
              <a:rPr lang="en-ID" sz="4400" b="0" i="0" u="none" strike="noStrike" baseline="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en-ID" sz="4400" b="0" i="0" u="none" strike="noStrike" baseline="0" dirty="0" err="1">
                <a:solidFill>
                  <a:schemeClr val="bg1"/>
                </a:solidFill>
                <a:latin typeface="Arial" panose="020B0604020202020204" pitchFamily="34" charset="0"/>
              </a:rPr>
              <a:t>titik</a:t>
            </a:r>
            <a:r>
              <a:rPr lang="en-ID" sz="4400" b="0" i="0" u="none" strike="noStrike" baseline="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en-ID" sz="4400" b="0" i="0" u="none" strike="noStrike" baseline="0" dirty="0" err="1">
                <a:solidFill>
                  <a:schemeClr val="bg1"/>
                </a:solidFill>
                <a:latin typeface="Arial" panose="020B0604020202020204" pitchFamily="34" charset="0"/>
              </a:rPr>
              <a:t>tolak</a:t>
            </a:r>
            <a:r>
              <a:rPr lang="en-ID" sz="4400" b="0" i="0" u="none" strike="noStrike" baseline="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en-ID" sz="4400" b="0" i="0" u="none" strike="noStrike" baseline="0" dirty="0" err="1">
                <a:solidFill>
                  <a:schemeClr val="bg1"/>
                </a:solidFill>
                <a:latin typeface="Arial" panose="020B0604020202020204" pitchFamily="34" charset="0"/>
              </a:rPr>
              <a:t>dalam</a:t>
            </a:r>
            <a:r>
              <a:rPr lang="en-ID" sz="4400" b="0" i="0" u="none" strike="noStrike" baseline="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en-ID" sz="4400" b="0" i="0" u="none" strike="noStrike" baseline="0" dirty="0" err="1">
                <a:solidFill>
                  <a:schemeClr val="bg1"/>
                </a:solidFill>
                <a:latin typeface="Arial" panose="020B0604020202020204" pitchFamily="34" charset="0"/>
              </a:rPr>
              <a:t>rangka</a:t>
            </a:r>
            <a:r>
              <a:rPr lang="en-ID" sz="4400" b="0" i="0" u="none" strike="noStrike" baseline="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en-ID" sz="4400" b="0" i="0" u="none" strike="noStrike" baseline="0" dirty="0" err="1">
                <a:solidFill>
                  <a:schemeClr val="bg1"/>
                </a:solidFill>
                <a:latin typeface="Arial" panose="020B0604020202020204" pitchFamily="34" charset="0"/>
              </a:rPr>
              <a:t>praktek</a:t>
            </a:r>
            <a:r>
              <a:rPr lang="en-ID" sz="4400" b="0" i="0" u="none" strike="noStrike" baseline="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en-ID" sz="4400" b="0" i="0" u="none" strike="noStrike" baseline="0" dirty="0" err="1">
                <a:solidFill>
                  <a:schemeClr val="bg1"/>
                </a:solidFill>
                <a:latin typeface="Arial" panose="020B0604020202020204" pitchFamily="34" charset="0"/>
              </a:rPr>
              <a:t>pendidikan</a:t>
            </a:r>
            <a:r>
              <a:rPr lang="en-ID" sz="4400" b="0" i="0" u="none" strike="noStrike" baseline="0" dirty="0">
                <a:solidFill>
                  <a:schemeClr val="bg1"/>
                </a:solidFill>
                <a:latin typeface="Arial" panose="020B0604020202020204" pitchFamily="34" charset="0"/>
              </a:rPr>
              <a:t> dan </a:t>
            </a:r>
            <a:r>
              <a:rPr lang="en-ID" sz="4400" b="0" i="0" u="none" strike="noStrike" baseline="0" dirty="0" err="1">
                <a:solidFill>
                  <a:schemeClr val="bg1"/>
                </a:solidFill>
                <a:latin typeface="Arial" panose="020B0604020202020204" pitchFamily="34" charset="0"/>
              </a:rPr>
              <a:t>atau</a:t>
            </a:r>
            <a:r>
              <a:rPr lang="en-ID" sz="4400" b="0" i="0" u="none" strike="noStrike" baseline="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en-ID" sz="4400" b="0" i="0" u="none" strike="noStrike" baseline="0" dirty="0" err="1">
                <a:solidFill>
                  <a:schemeClr val="bg1"/>
                </a:solidFill>
                <a:latin typeface="Arial" panose="020B0604020202020204" pitchFamily="34" charset="0"/>
              </a:rPr>
              <a:t>studi</a:t>
            </a:r>
            <a:r>
              <a:rPr lang="en-ID" sz="4400" b="0" i="0" u="none" strike="noStrike" baseline="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en-ID" sz="4400" b="0" i="0" u="none" strike="noStrike" baseline="0" dirty="0" err="1">
                <a:solidFill>
                  <a:schemeClr val="bg1"/>
                </a:solidFill>
                <a:latin typeface="Arial" panose="020B0604020202020204" pitchFamily="34" charset="0"/>
              </a:rPr>
              <a:t>pendidikan</a:t>
            </a:r>
            <a:r>
              <a:rPr lang="en-ID" sz="4400" b="0" i="0" u="none" strike="noStrike" baseline="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B4596C1-94CE-FD64-90F9-6BF4B22169DB}"/>
              </a:ext>
            </a:extLst>
          </p:cNvPr>
          <p:cNvSpPr txBox="1"/>
          <p:nvPr/>
        </p:nvSpPr>
        <p:spPr>
          <a:xfrm>
            <a:off x="4724402" y="7139130"/>
            <a:ext cx="83819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D" sz="3200" b="0" i="0" u="none" strike="noStrike" baseline="0" dirty="0" err="1">
                <a:solidFill>
                  <a:schemeClr val="bg1"/>
                </a:solidFill>
                <a:latin typeface="Arial" panose="020B0604020202020204" pitchFamily="34" charset="0"/>
              </a:rPr>
              <a:t>Contoh</a:t>
            </a:r>
            <a:r>
              <a:rPr lang="en-ID" sz="3200" b="0" i="0" u="none" strike="noStrike" baseline="0" dirty="0">
                <a:solidFill>
                  <a:schemeClr val="bg1"/>
                </a:solidFill>
                <a:latin typeface="Arial" panose="020B0604020202020204" pitchFamily="34" charset="0"/>
              </a:rPr>
              <a:t>: </a:t>
            </a:r>
            <a:r>
              <a:rPr lang="en-ID" sz="3200" b="0" i="0" u="none" strike="noStrike" baseline="0" dirty="0" err="1">
                <a:solidFill>
                  <a:schemeClr val="bg1"/>
                </a:solidFill>
                <a:latin typeface="Arial" panose="020B0604020202020204" pitchFamily="34" charset="0"/>
              </a:rPr>
              <a:t>psikologis</a:t>
            </a:r>
            <a:r>
              <a:rPr lang="en-ID" sz="3200" b="0" i="0" u="none" strike="noStrike" dirty="0">
                <a:solidFill>
                  <a:schemeClr val="bg1"/>
                </a:solidFill>
                <a:latin typeface="Arial" panose="020B0604020202020204" pitchFamily="34" charset="0"/>
              </a:rPr>
              <a:t>, </a:t>
            </a:r>
            <a:r>
              <a:rPr lang="en-ID" sz="3200" b="0" i="0" u="none" strike="noStrike" dirty="0" err="1">
                <a:solidFill>
                  <a:schemeClr val="bg1"/>
                </a:solidFill>
                <a:latin typeface="Arial" panose="020B0604020202020204" pitchFamily="34" charset="0"/>
              </a:rPr>
              <a:t>antropologis</a:t>
            </a:r>
            <a:r>
              <a:rPr lang="en-ID" sz="3200" b="0" i="0" u="none" strike="noStrike" dirty="0">
                <a:solidFill>
                  <a:schemeClr val="bg1"/>
                </a:solidFill>
                <a:latin typeface="Arial" panose="020B0604020202020204" pitchFamily="34" charset="0"/>
              </a:rPr>
              <a:t>, </a:t>
            </a:r>
            <a:r>
              <a:rPr lang="en-ID" sz="3200" b="0" i="0" u="none" strike="noStrike" dirty="0" err="1">
                <a:solidFill>
                  <a:schemeClr val="bg1"/>
                </a:solidFill>
                <a:latin typeface="Arial" panose="020B0604020202020204" pitchFamily="34" charset="0"/>
              </a:rPr>
              <a:t>historis</a:t>
            </a:r>
            <a:r>
              <a:rPr lang="en-ID" sz="3200" b="0" i="0" u="none" strike="noStrike" dirty="0">
                <a:solidFill>
                  <a:schemeClr val="bg1"/>
                </a:solidFill>
                <a:latin typeface="Arial" panose="020B0604020202020204" pitchFamily="34" charset="0"/>
              </a:rPr>
              <a:t>, </a:t>
            </a:r>
            <a:r>
              <a:rPr lang="en-ID" sz="3200" b="0" i="0" u="none" strike="noStrike" dirty="0" err="1">
                <a:solidFill>
                  <a:schemeClr val="bg1"/>
                </a:solidFill>
                <a:latin typeface="Arial" panose="020B0604020202020204" pitchFamily="34" charset="0"/>
              </a:rPr>
              <a:t>dll</a:t>
            </a:r>
            <a:r>
              <a:rPr lang="en-ID" sz="3200" b="0" i="0" u="none" strike="noStrike" dirty="0">
                <a:solidFill>
                  <a:schemeClr val="bg1"/>
                </a:solidFill>
                <a:latin typeface="Arial" panose="020B0604020202020204" pitchFamily="34" charset="0"/>
              </a:rPr>
              <a:t>. </a:t>
            </a:r>
            <a:endParaRPr lang="en-ID" sz="3200" b="0" i="0" u="none" strike="noStrike" baseline="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4638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19FD435-A24F-0C11-BFA0-55D1FA803860}"/>
              </a:ext>
            </a:extLst>
          </p:cNvPr>
          <p:cNvSpPr txBox="1"/>
          <p:nvPr/>
        </p:nvSpPr>
        <p:spPr>
          <a:xfrm>
            <a:off x="5638800" y="525840"/>
            <a:ext cx="8915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6000" b="1" dirty="0"/>
              <a:t>LANDASAN YURIDIS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6FC131D-ACD7-0447-C9B7-03978481EED0}"/>
              </a:ext>
            </a:extLst>
          </p:cNvPr>
          <p:cNvSpPr txBox="1"/>
          <p:nvPr/>
        </p:nvSpPr>
        <p:spPr>
          <a:xfrm>
            <a:off x="4724401" y="2095500"/>
            <a:ext cx="86106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4400" b="0" i="0" u="none" strike="noStrike" baseline="0" dirty="0" err="1">
                <a:solidFill>
                  <a:schemeClr val="bg1"/>
                </a:solidFill>
                <a:latin typeface="Arial" panose="020B0604020202020204" pitchFamily="34" charset="0"/>
              </a:rPr>
              <a:t>asumsi-asumsi</a:t>
            </a:r>
            <a:r>
              <a:rPr lang="en-ID" sz="4400" b="0" i="0" u="none" strike="noStrike" baseline="0" dirty="0">
                <a:solidFill>
                  <a:schemeClr val="bg1"/>
                </a:solidFill>
                <a:latin typeface="Arial" panose="020B0604020202020204" pitchFamily="34" charset="0"/>
              </a:rPr>
              <a:t> yang </a:t>
            </a:r>
            <a:r>
              <a:rPr lang="en-ID" sz="4400" b="1" dirty="0" err="1">
                <a:latin typeface="Arial" panose="020B0604020202020204" pitchFamily="34" charset="0"/>
              </a:rPr>
              <a:t>bersumber</a:t>
            </a:r>
            <a:r>
              <a:rPr lang="en-ID" sz="4400" b="1" dirty="0">
                <a:latin typeface="Arial" panose="020B0604020202020204" pitchFamily="34" charset="0"/>
              </a:rPr>
              <a:t> </a:t>
            </a:r>
            <a:r>
              <a:rPr lang="en-ID" sz="4400" b="1" dirty="0" err="1">
                <a:latin typeface="Arial" panose="020B0604020202020204" pitchFamily="34" charset="0"/>
              </a:rPr>
              <a:t>dari</a:t>
            </a:r>
            <a:r>
              <a:rPr lang="en-ID" sz="4400" b="1" dirty="0">
                <a:latin typeface="Arial" panose="020B0604020202020204" pitchFamily="34" charset="0"/>
              </a:rPr>
              <a:t> </a:t>
            </a:r>
            <a:r>
              <a:rPr lang="en-ID" sz="4400" b="1" dirty="0" err="1">
                <a:latin typeface="Arial" panose="020B0604020202020204" pitchFamily="34" charset="0"/>
                <a:cs typeface="Arial" panose="020B0604020202020204" pitchFamily="34" charset="0"/>
              </a:rPr>
              <a:t>peraturan</a:t>
            </a:r>
            <a:r>
              <a:rPr lang="en-ID" sz="4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4400" b="1" dirty="0" err="1">
                <a:latin typeface="Arial" panose="020B0604020202020204" pitchFamily="34" charset="0"/>
                <a:cs typeface="Arial" panose="020B0604020202020204" pitchFamily="34" charset="0"/>
              </a:rPr>
              <a:t>perundang-undangan</a:t>
            </a:r>
            <a:r>
              <a:rPr lang="en-ID" sz="4400" b="1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ID" sz="4400" b="1" dirty="0" err="1">
                <a:latin typeface="Arial" panose="020B0604020202020204" pitchFamily="34" charset="0"/>
                <a:cs typeface="Arial" panose="020B0604020202020204" pitchFamily="34" charset="0"/>
              </a:rPr>
              <a:t>berlaku</a:t>
            </a:r>
            <a:r>
              <a:rPr lang="en-ID" sz="4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4400" b="0" i="0" u="none" strike="noStrike" baseline="0" dirty="0">
                <a:solidFill>
                  <a:schemeClr val="bg1"/>
                </a:solidFill>
                <a:latin typeface="Arial" panose="020B0604020202020204" pitchFamily="34" charset="0"/>
              </a:rPr>
              <a:t>yang </a:t>
            </a:r>
            <a:r>
              <a:rPr lang="en-ID" sz="4400" b="0" i="0" u="none" strike="noStrike" baseline="0" dirty="0" err="1">
                <a:solidFill>
                  <a:schemeClr val="bg1"/>
                </a:solidFill>
                <a:latin typeface="Arial" panose="020B0604020202020204" pitchFamily="34" charset="0"/>
              </a:rPr>
              <a:t>menjadi</a:t>
            </a:r>
            <a:r>
              <a:rPr lang="en-ID" sz="4400" b="0" i="0" u="none" strike="noStrike" baseline="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en-ID" sz="4400" b="0" i="0" u="none" strike="noStrike" baseline="0" dirty="0" err="1">
                <a:solidFill>
                  <a:schemeClr val="bg1"/>
                </a:solidFill>
                <a:latin typeface="Arial" panose="020B0604020202020204" pitchFamily="34" charset="0"/>
              </a:rPr>
              <a:t>titik</a:t>
            </a:r>
            <a:r>
              <a:rPr lang="en-ID" sz="4400" b="0" i="0" u="none" strike="noStrike" baseline="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en-ID" sz="4400" b="0" i="0" u="none" strike="noStrike" baseline="0" dirty="0" err="1">
                <a:solidFill>
                  <a:schemeClr val="bg1"/>
                </a:solidFill>
                <a:latin typeface="Arial" panose="020B0604020202020204" pitchFamily="34" charset="0"/>
              </a:rPr>
              <a:t>tolak</a:t>
            </a:r>
            <a:r>
              <a:rPr lang="en-ID" sz="4400" b="0" i="0" u="none" strike="noStrike" baseline="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en-ID" sz="4400" b="0" i="0" u="none" strike="noStrike" baseline="0" dirty="0" err="1">
                <a:solidFill>
                  <a:schemeClr val="bg1"/>
                </a:solidFill>
                <a:latin typeface="Arial" panose="020B0604020202020204" pitchFamily="34" charset="0"/>
              </a:rPr>
              <a:t>dalam</a:t>
            </a:r>
            <a:r>
              <a:rPr lang="en-ID" sz="4400" b="0" i="0" u="none" strike="noStrike" baseline="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en-ID" sz="4400" b="0" i="0" u="none" strike="noStrike" baseline="0" dirty="0" err="1">
                <a:solidFill>
                  <a:schemeClr val="bg1"/>
                </a:solidFill>
                <a:latin typeface="Arial" panose="020B0604020202020204" pitchFamily="34" charset="0"/>
              </a:rPr>
              <a:t>rangka</a:t>
            </a:r>
            <a:r>
              <a:rPr lang="en-ID" sz="4400" b="0" i="0" u="none" strike="noStrike" baseline="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en-ID" sz="4400" b="0" i="0" u="none" strike="noStrike" baseline="0" dirty="0" err="1">
                <a:solidFill>
                  <a:schemeClr val="bg1"/>
                </a:solidFill>
                <a:latin typeface="Arial" panose="020B0604020202020204" pitchFamily="34" charset="0"/>
              </a:rPr>
              <a:t>praktek</a:t>
            </a:r>
            <a:r>
              <a:rPr lang="en-ID" sz="4400" b="0" i="0" u="none" strike="noStrike" baseline="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en-ID" sz="4400" b="0" i="0" u="none" strike="noStrike" baseline="0" dirty="0" err="1">
                <a:solidFill>
                  <a:schemeClr val="bg1"/>
                </a:solidFill>
                <a:latin typeface="Arial" panose="020B0604020202020204" pitchFamily="34" charset="0"/>
              </a:rPr>
              <a:t>pendidikan</a:t>
            </a:r>
            <a:r>
              <a:rPr lang="en-ID" sz="4400" b="0" i="0" u="none" strike="noStrike" baseline="0" dirty="0">
                <a:solidFill>
                  <a:schemeClr val="bg1"/>
                </a:solidFill>
                <a:latin typeface="Arial" panose="020B0604020202020204" pitchFamily="34" charset="0"/>
              </a:rPr>
              <a:t> dan </a:t>
            </a:r>
            <a:r>
              <a:rPr lang="en-ID" sz="4400" b="0" i="0" u="none" strike="noStrike" baseline="0" dirty="0" err="1">
                <a:solidFill>
                  <a:schemeClr val="bg1"/>
                </a:solidFill>
                <a:latin typeface="Arial" panose="020B0604020202020204" pitchFamily="34" charset="0"/>
              </a:rPr>
              <a:t>atau</a:t>
            </a:r>
            <a:r>
              <a:rPr lang="en-ID" sz="4400" b="0" i="0" u="none" strike="noStrike" baseline="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en-ID" sz="4400" b="0" i="0" u="none" strike="noStrike" baseline="0" dirty="0" err="1">
                <a:solidFill>
                  <a:schemeClr val="bg1"/>
                </a:solidFill>
                <a:latin typeface="Arial" panose="020B0604020202020204" pitchFamily="34" charset="0"/>
              </a:rPr>
              <a:t>studi</a:t>
            </a:r>
            <a:r>
              <a:rPr lang="en-ID" sz="4400" b="0" i="0" u="none" strike="noStrike" baseline="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en-ID" sz="4400" b="0" i="0" u="none" strike="noStrike" baseline="0" dirty="0" err="1">
                <a:solidFill>
                  <a:schemeClr val="bg1"/>
                </a:solidFill>
                <a:latin typeface="Arial" panose="020B0604020202020204" pitchFamily="34" charset="0"/>
              </a:rPr>
              <a:t>pendidikan</a:t>
            </a:r>
            <a:r>
              <a:rPr lang="en-ID" sz="4400" b="0" i="0" u="none" strike="noStrike" baseline="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B4596C1-94CE-FD64-90F9-6BF4B22169DB}"/>
              </a:ext>
            </a:extLst>
          </p:cNvPr>
          <p:cNvSpPr txBox="1"/>
          <p:nvPr/>
        </p:nvSpPr>
        <p:spPr>
          <a:xfrm>
            <a:off x="4724402" y="7139130"/>
            <a:ext cx="838199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3200" b="0" i="0" u="none" strike="noStrike" baseline="0" dirty="0" err="1">
                <a:solidFill>
                  <a:schemeClr val="bg1"/>
                </a:solidFill>
                <a:latin typeface="Arial" panose="020B0604020202020204" pitchFamily="34" charset="0"/>
              </a:rPr>
              <a:t>Contoh</a:t>
            </a:r>
            <a:r>
              <a:rPr lang="en-ID" sz="3200" b="0" i="0" u="none" strike="noStrike" baseline="0" dirty="0">
                <a:solidFill>
                  <a:schemeClr val="bg1"/>
                </a:solidFill>
                <a:latin typeface="Arial" panose="020B0604020202020204" pitchFamily="34" charset="0"/>
              </a:rPr>
              <a:t>: </a:t>
            </a:r>
            <a:r>
              <a:rPr lang="nn-NO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UU RI No. 20 Tahun 2003 Tentang Sistem Pendidikan Nasional </a:t>
            </a:r>
            <a:endParaRPr lang="en-ID" sz="3200" b="0" i="0" u="none" strike="noStrike" baseline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6395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71C986C-1FF9-90A1-85DA-85322392D855}"/>
              </a:ext>
            </a:extLst>
          </p:cNvPr>
          <p:cNvSpPr txBox="1"/>
          <p:nvPr/>
        </p:nvSpPr>
        <p:spPr>
          <a:xfrm>
            <a:off x="800100" y="3250674"/>
            <a:ext cx="166878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0" b="1" dirty="0">
                <a:effectLst>
                  <a:outerShdw blurRad="50800" dist="101600" dir="1200000" algn="ctr" rotWithShape="0">
                    <a:schemeClr val="bg2">
                      <a:lumMod val="50000"/>
                    </a:schemeClr>
                  </a:outerShdw>
                </a:effectLst>
                <a:latin typeface="Bebas Neue Bold" panose="020B0606020202050201" pitchFamily="34" charset="0"/>
              </a:rPr>
              <a:t>FUNGSI</a:t>
            </a:r>
          </a:p>
          <a:p>
            <a:pPr algn="ctr"/>
            <a:r>
              <a:rPr lang="en-US" sz="12000" b="1" dirty="0">
                <a:effectLst>
                  <a:outerShdw blurRad="50800" dist="101600" dir="1200000" algn="ctr" rotWithShape="0">
                    <a:schemeClr val="bg2">
                      <a:lumMod val="50000"/>
                    </a:schemeClr>
                  </a:outerShdw>
                </a:effectLst>
                <a:latin typeface="Bebas Neue Bold" panose="020B0606020202050201" pitchFamily="34" charset="0"/>
              </a:rPr>
              <a:t>LANDASAN PENDIDIKAN</a:t>
            </a:r>
            <a:endParaRPr lang="en-ID" sz="12000" b="1" dirty="0">
              <a:effectLst>
                <a:outerShdw blurRad="50800" dist="101600" dir="1200000" algn="ctr" rotWithShape="0">
                  <a:schemeClr val="bg2">
                    <a:lumMod val="50000"/>
                  </a:schemeClr>
                </a:outerShdw>
              </a:effectLst>
              <a:latin typeface="Bebas Neue Bold" panose="020B0606020202050201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510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339547" y="397566"/>
            <a:ext cx="12300553" cy="88035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200000"/>
              </a:lnSpc>
              <a:buFont typeface="+mj-lt"/>
              <a:buAutoNum type="arabicPeriod"/>
              <a:tabLst>
                <a:tab pos="457200" algn="l"/>
              </a:tabLst>
            </a:pPr>
            <a:r>
              <a:rPr lang="en-ID" sz="32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Merupakan</a:t>
            </a:r>
            <a:r>
              <a:rPr lang="en-ID" sz="3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ID" sz="32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landasan</a:t>
            </a:r>
            <a:r>
              <a:rPr lang="en-ID" sz="3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ID" sz="32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hukum</a:t>
            </a:r>
            <a:r>
              <a:rPr lang="en-ID" sz="3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ID" sz="32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dalam</a:t>
            </a:r>
            <a:r>
              <a:rPr lang="en-ID" sz="3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ID" sz="32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memastikan</a:t>
            </a:r>
            <a:r>
              <a:rPr lang="en-ID" sz="3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ID" sz="32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terlaksananya</a:t>
            </a:r>
            <a:r>
              <a:rPr lang="en-ID" sz="3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ID" sz="32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hak</a:t>
            </a:r>
            <a:r>
              <a:rPr lang="en-ID" sz="3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ID" sz="32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setiap</a:t>
            </a:r>
            <a:r>
              <a:rPr lang="en-ID" sz="3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ID" sz="32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warga</a:t>
            </a:r>
            <a:r>
              <a:rPr lang="en-ID" sz="3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negara </a:t>
            </a:r>
            <a:r>
              <a:rPr lang="en-ID" sz="32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dalam</a:t>
            </a:r>
            <a:r>
              <a:rPr lang="en-ID" sz="3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ID" sz="32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memperoleh</a:t>
            </a:r>
            <a:r>
              <a:rPr lang="en-ID" sz="3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ID" sz="32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pendidikan</a:t>
            </a:r>
            <a:r>
              <a:rPr lang="en-ID" sz="3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  <a:p>
            <a:pPr marL="342900" lvl="0" indent="-342900">
              <a:lnSpc>
                <a:spcPct val="200000"/>
              </a:lnSpc>
              <a:buFont typeface="+mj-lt"/>
              <a:buAutoNum type="arabicPeriod"/>
              <a:tabLst>
                <a:tab pos="457200" algn="l"/>
              </a:tabLst>
            </a:pPr>
            <a:r>
              <a:rPr lang="en-ID" sz="32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Sebagai</a:t>
            </a:r>
            <a:r>
              <a:rPr lang="en-ID" sz="3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ID" sz="32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titik</a:t>
            </a:r>
            <a:r>
              <a:rPr lang="en-ID" sz="3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ID" sz="32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ukur</a:t>
            </a:r>
            <a:r>
              <a:rPr lang="en-ID" sz="3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ID" sz="32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kualitas</a:t>
            </a:r>
            <a:r>
              <a:rPr lang="en-ID" sz="3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ID" sz="32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pendidikan</a:t>
            </a:r>
            <a:r>
              <a:rPr lang="en-ID" sz="3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yang </a:t>
            </a:r>
            <a:r>
              <a:rPr lang="en-ID" sz="32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dimiliki</a:t>
            </a:r>
            <a:r>
              <a:rPr lang="en-ID" sz="3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ID" sz="32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suatu</a:t>
            </a:r>
            <a:r>
              <a:rPr lang="en-ID" sz="3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negara, </a:t>
            </a:r>
            <a:r>
              <a:rPr lang="en-ID" sz="32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sesuai</a:t>
            </a:r>
            <a:r>
              <a:rPr lang="en-ID" sz="3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ID" sz="32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dengan</a:t>
            </a:r>
            <a:r>
              <a:rPr lang="en-ID" sz="3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ID" sz="32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tujuan</a:t>
            </a:r>
            <a:r>
              <a:rPr lang="en-ID" sz="3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dan </a:t>
            </a:r>
            <a:r>
              <a:rPr lang="en-ID" sz="32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kebutuhannya</a:t>
            </a:r>
            <a:r>
              <a:rPr lang="en-ID" sz="3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  <a:p>
            <a:pPr marL="342900" lvl="0" indent="-342900">
              <a:lnSpc>
                <a:spcPct val="200000"/>
              </a:lnSpc>
              <a:buFont typeface="+mj-lt"/>
              <a:buAutoNum type="arabicPeriod"/>
              <a:tabLst>
                <a:tab pos="457200" algn="l"/>
              </a:tabLst>
            </a:pPr>
            <a:r>
              <a:rPr lang="en-ID" sz="32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Sebagai</a:t>
            </a:r>
            <a:r>
              <a:rPr lang="en-ID" sz="3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ID" sz="32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perlindungan</a:t>
            </a:r>
            <a:r>
              <a:rPr lang="en-ID" sz="3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ID" sz="32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terhadap</a:t>
            </a:r>
            <a:r>
              <a:rPr lang="en-ID" sz="3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ID" sz="32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fungsi</a:t>
            </a:r>
            <a:r>
              <a:rPr lang="en-ID" sz="3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ID" sz="32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pendidikan</a:t>
            </a:r>
            <a:r>
              <a:rPr lang="en-ID" sz="3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agar </a:t>
            </a:r>
            <a:r>
              <a:rPr lang="en-ID" sz="32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sesuai</a:t>
            </a:r>
            <a:r>
              <a:rPr lang="en-ID" sz="3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ID" sz="32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pakem</a:t>
            </a:r>
            <a:r>
              <a:rPr lang="en-ID" sz="3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dan </a:t>
            </a:r>
            <a:r>
              <a:rPr lang="en-ID" sz="32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tidak</a:t>
            </a:r>
            <a:r>
              <a:rPr lang="en-ID" sz="3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ID" sz="32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disalahgunakan</a:t>
            </a:r>
            <a:r>
              <a:rPr lang="en-ID" sz="3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  <a:p>
            <a:pPr marL="342900" lvl="0" indent="-342900">
              <a:lnSpc>
                <a:spcPct val="200000"/>
              </a:lnSpc>
              <a:buFont typeface="+mj-lt"/>
              <a:buAutoNum type="arabicPeriod"/>
              <a:tabLst>
                <a:tab pos="457200" algn="l"/>
              </a:tabLst>
            </a:pPr>
            <a:r>
              <a:rPr lang="en-ID" sz="32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Sebagai</a:t>
            </a:r>
            <a:r>
              <a:rPr lang="en-ID" sz="3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ID" sz="32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pijakan</a:t>
            </a:r>
            <a:r>
              <a:rPr lang="en-ID" sz="3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ID" sz="32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atau</a:t>
            </a:r>
            <a:r>
              <a:rPr lang="en-ID" sz="3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ID" sz="32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tolak</a:t>
            </a:r>
            <a:r>
              <a:rPr lang="en-ID" sz="3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ID" sz="32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ukur</a:t>
            </a:r>
            <a:r>
              <a:rPr lang="en-ID" sz="3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ID" sz="32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pendidik</a:t>
            </a:r>
            <a:r>
              <a:rPr lang="en-ID" sz="3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ID" sz="32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dalam</a:t>
            </a:r>
            <a:r>
              <a:rPr lang="en-ID" sz="3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ID" sz="32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melakukan</a:t>
            </a:r>
            <a:r>
              <a:rPr lang="en-ID" sz="3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ID" sz="32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praktik</a:t>
            </a:r>
            <a:r>
              <a:rPr lang="en-ID" sz="3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ID" sz="32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pendidikan</a:t>
            </a:r>
            <a:r>
              <a:rPr lang="en-ID" sz="3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200000"/>
              </a:lnSpc>
              <a:spcAft>
                <a:spcPts val="800"/>
              </a:spcAft>
            </a:pPr>
            <a:r>
              <a:rPr lang="en-ID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99185" y="2119164"/>
            <a:ext cx="149079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92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“</a:t>
            </a:r>
            <a:endParaRPr lang="ko-KR" altLang="en-US" sz="19200" b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 rot="10800000">
            <a:off x="14904641" y="2626410"/>
            <a:ext cx="149079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92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“</a:t>
            </a:r>
            <a:endParaRPr lang="ko-KR" altLang="en-US" sz="19200" b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6728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A691DFE-3563-DC09-F0CE-7A943F58D9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647700"/>
            <a:ext cx="11430000" cy="857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82287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71C986C-1FF9-90A1-85DA-85322392D855}"/>
              </a:ext>
            </a:extLst>
          </p:cNvPr>
          <p:cNvSpPr txBox="1"/>
          <p:nvPr/>
        </p:nvSpPr>
        <p:spPr>
          <a:xfrm>
            <a:off x="800100" y="3250674"/>
            <a:ext cx="166878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0" b="1" dirty="0">
                <a:effectLst>
                  <a:outerShdw blurRad="50800" dist="101600" dir="1200000" algn="ctr" rotWithShape="0">
                    <a:schemeClr val="bg2">
                      <a:lumMod val="50000"/>
                    </a:schemeClr>
                  </a:outerShdw>
                </a:effectLst>
                <a:latin typeface="Bebas Neue Bold" panose="020B0606020202050201" pitchFamily="34" charset="0"/>
              </a:rPr>
              <a:t>TUGAS </a:t>
            </a:r>
            <a:br>
              <a:rPr lang="en-US" sz="12000" b="1" dirty="0">
                <a:effectLst>
                  <a:outerShdw blurRad="50800" dist="101600" dir="1200000" algn="ctr" rotWithShape="0">
                    <a:schemeClr val="bg2">
                      <a:lumMod val="50000"/>
                    </a:schemeClr>
                  </a:outerShdw>
                </a:effectLst>
                <a:latin typeface="Bebas Neue Bold" panose="020B0606020202050201" pitchFamily="34" charset="0"/>
              </a:rPr>
            </a:br>
            <a:r>
              <a:rPr lang="en-US" sz="12000" b="1" dirty="0">
                <a:effectLst>
                  <a:outerShdw blurRad="50800" dist="101600" dir="1200000" algn="ctr" rotWithShape="0">
                    <a:schemeClr val="bg2">
                      <a:lumMod val="50000"/>
                    </a:schemeClr>
                  </a:outerShdw>
                </a:effectLst>
                <a:latin typeface="Bebas Neue Bold" panose="020B0606020202050201" pitchFamily="34" charset="0"/>
              </a:rPr>
              <a:t>CHECK VCLASS</a:t>
            </a:r>
            <a:endParaRPr lang="en-ID" sz="12000" b="1" dirty="0">
              <a:effectLst>
                <a:outerShdw blurRad="50800" dist="101600" dir="1200000" algn="ctr" rotWithShape="0">
                  <a:schemeClr val="bg2">
                    <a:lumMod val="50000"/>
                  </a:schemeClr>
                </a:outerShdw>
              </a:effectLst>
              <a:latin typeface="Bebas Neue Bold" panose="020B0606020202050201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2762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5874</TotalTime>
  <Words>302</Words>
  <Application>Microsoft Office PowerPoint</Application>
  <PresentationFormat>Custom</PresentationFormat>
  <Paragraphs>42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Bebas Neue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vivi</dc:creator>
  <cp:lastModifiedBy>VIVI</cp:lastModifiedBy>
  <cp:revision>167</cp:revision>
  <dcterms:created xsi:type="dcterms:W3CDTF">2006-08-16T00:00:00Z</dcterms:created>
  <dcterms:modified xsi:type="dcterms:W3CDTF">2022-09-01T02:29:04Z</dcterms:modified>
  <dc:identifier>DAECZhGQBEM</dc:identifier>
</cp:coreProperties>
</file>