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12192000" cy="6858000"/>
  <p:notesSz cx="12192000" cy="6858000"/>
  <p:embeddedFontLst>
    <p:embeddedFont>
      <p:font typeface="WMTWPJ+CenturyGothic"/>
      <p:regular r:id="rId30"/>
    </p:embeddedFont>
    <p:embeddedFont>
      <p:font typeface="FPWFUB+CenturyGothic-Bold"/>
      <p:regular r:id="rId31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slide" Target="slides/slide23.xml" /><Relationship Id="rId29" Type="http://schemas.openxmlformats.org/officeDocument/2006/relationships/slide" Target="slides/slide24.xml" /><Relationship Id="rId3" Type="http://schemas.openxmlformats.org/officeDocument/2006/relationships/viewProps" Target="viewProps.xml" /><Relationship Id="rId30" Type="http://schemas.openxmlformats.org/officeDocument/2006/relationships/font" Target="fonts/font1.fntdata" /><Relationship Id="rId31" Type="http://schemas.openxmlformats.org/officeDocument/2006/relationships/font" Target="fonts/font2.fntdata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hyperlink" Target="https://www.youtube.com/watch?v=PtjM73oNYuM" TargetMode="External" /><Relationship Id="rId3" Type="http://schemas.openxmlformats.org/officeDocument/2006/relationships/image" Target="../media/image23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180499" y="922716"/>
            <a:ext cx="7924080" cy="7855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885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>
                <a:solidFill>
                  <a:srgbClr val="ff0000"/>
                </a:solidFill>
                <a:latin typeface="WMTWPJ+CenturyGothic"/>
                <a:cs typeface="WMTWPJ+CenturyGothic"/>
              </a:rPr>
              <a:t>ETIKA</a:t>
            </a:r>
            <a:r>
              <a:rPr dirty="0" sz="4800">
                <a:solidFill>
                  <a:srgbClr val="ff0000"/>
                </a:solidFill>
                <a:latin typeface="WMTWPJ+CenturyGothic"/>
                <a:cs typeface="WMTWPJ+CenturyGothic"/>
              </a:rPr>
              <a:t> </a:t>
            </a:r>
            <a:r>
              <a:rPr dirty="0" sz="4800">
                <a:solidFill>
                  <a:srgbClr val="ff0000"/>
                </a:solidFill>
                <a:latin typeface="WMTWPJ+CenturyGothic"/>
                <a:cs typeface="WMTWPJ+CenturyGothic"/>
              </a:rPr>
              <a:t>ADMINISTRASI</a:t>
            </a:r>
            <a:r>
              <a:rPr dirty="0" sz="4800">
                <a:solidFill>
                  <a:srgbClr val="ff0000"/>
                </a:solidFill>
                <a:latin typeface="WMTWPJ+CenturyGothic"/>
                <a:cs typeface="WMTWPJ+CenturyGothic"/>
              </a:rPr>
              <a:t> </a:t>
            </a:r>
            <a:r>
              <a:rPr dirty="0" sz="4800">
                <a:solidFill>
                  <a:srgbClr val="ff0000"/>
                </a:solidFill>
                <a:latin typeface="WMTWPJ+CenturyGothic"/>
                <a:cs typeface="WMTWPJ+CenturyGothic"/>
              </a:rPr>
              <a:t>PUBLIK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07344" y="2821785"/>
            <a:ext cx="5308185" cy="592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70c0"/>
                </a:solidFill>
                <a:latin typeface="WMTWPJ+CenturyGothic"/>
                <a:cs typeface="WMTWPJ+CenturyGothic"/>
              </a:rPr>
              <a:t>PROGRAM</a:t>
            </a:r>
            <a:r>
              <a:rPr dirty="0" sz="1800">
                <a:solidFill>
                  <a:srgbClr val="0070c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70c0"/>
                </a:solidFill>
                <a:latin typeface="WMTWPJ+CenturyGothic"/>
                <a:cs typeface="WMTWPJ+CenturyGothic"/>
              </a:rPr>
              <a:t>MAGISTER</a:t>
            </a:r>
            <a:r>
              <a:rPr dirty="0" sz="1800">
                <a:solidFill>
                  <a:srgbClr val="0070c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70c0"/>
                </a:solidFill>
                <a:latin typeface="WMTWPJ+CenturyGothic"/>
                <a:cs typeface="WMTWPJ+CenturyGothic"/>
              </a:rPr>
              <a:t>ADMINISTRASI</a:t>
            </a:r>
            <a:r>
              <a:rPr dirty="0" sz="1800">
                <a:solidFill>
                  <a:srgbClr val="0070c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70c0"/>
                </a:solidFill>
                <a:latin typeface="WMTWPJ+CenturyGothic"/>
                <a:cs typeface="WMTWPJ+CenturyGothic"/>
              </a:rPr>
              <a:t>FISIP</a:t>
            </a:r>
            <a:r>
              <a:rPr dirty="0" sz="1800">
                <a:solidFill>
                  <a:srgbClr val="0070c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70c0"/>
                </a:solidFill>
                <a:latin typeface="WMTWPJ+CenturyGothic"/>
                <a:cs typeface="WMTWPJ+CenturyGothic"/>
              </a:rPr>
              <a:t>UNILA</a:t>
            </a:r>
          </a:p>
          <a:p>
            <a:pPr marL="847725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70c0"/>
                </a:solidFill>
                <a:latin typeface="WMTWPJ+CenturyGothic"/>
                <a:cs typeface="WMTWPJ+CenturyGothic"/>
              </a:rPr>
              <a:t>Oleh</a:t>
            </a:r>
            <a:r>
              <a:rPr dirty="0" sz="1800">
                <a:solidFill>
                  <a:srgbClr val="0070c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70c0"/>
                </a:solidFill>
                <a:latin typeface="WMTWPJ+CenturyGothic"/>
                <a:cs typeface="WMTWPJ+CenturyGothic"/>
              </a:rPr>
              <a:t>Dr.</a:t>
            </a:r>
            <a:r>
              <a:rPr dirty="0" sz="1800">
                <a:solidFill>
                  <a:srgbClr val="0070c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70c0"/>
                </a:solidFill>
                <a:latin typeface="WMTWPJ+CenturyGothic"/>
                <a:cs typeface="WMTWPJ+CenturyGothic"/>
              </a:rPr>
              <a:t>Noverman</a:t>
            </a:r>
            <a:r>
              <a:rPr dirty="0" sz="1800">
                <a:solidFill>
                  <a:srgbClr val="0070c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70c0"/>
                </a:solidFill>
                <a:latin typeface="WMTWPJ+CenturyGothic"/>
                <a:cs typeface="WMTWPJ+CenturyGothic"/>
              </a:rPr>
              <a:t>Duadji,</a:t>
            </a:r>
            <a:r>
              <a:rPr dirty="0" sz="1800">
                <a:solidFill>
                  <a:srgbClr val="0070c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70c0"/>
                </a:solidFill>
                <a:latin typeface="WMTWPJ+CenturyGothic"/>
                <a:cs typeface="WMTWPJ+CenturyGothic"/>
              </a:rPr>
              <a:t>M.Si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168434" y="4964093"/>
            <a:ext cx="7497341" cy="318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Ilustrasi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gambar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ini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dapat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dikaji: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1)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sisi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perbuatannya;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2)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sisi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nilainya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867719" y="5864522"/>
            <a:ext cx="2957731" cy="318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ff0000"/>
                </a:solidFill>
                <a:latin typeface="FPWFUB+CenturyGothic-Bold"/>
                <a:cs typeface="FPWFUB+CenturyGothic-Bold"/>
              </a:rPr>
              <a:t>Dokumen:</a:t>
            </a:r>
            <a:r>
              <a:rPr dirty="0" sz="1800" b="1">
                <a:solidFill>
                  <a:srgbClr val="ff0000"/>
                </a:solidFill>
                <a:latin typeface="FPWFUB+CenturyGothic-Bold"/>
                <a:cs typeface="FPWFUB+CenturyGothic-Bold"/>
              </a:rPr>
              <a:t> </a:t>
            </a:r>
            <a:r>
              <a:rPr dirty="0" sz="1800" b="1">
                <a:solidFill>
                  <a:srgbClr val="ff0000"/>
                </a:solidFill>
                <a:latin typeface="FPWFUB+CenturyGothic-Bold"/>
                <a:cs typeface="FPWFUB+CenturyGothic-Bold"/>
              </a:rPr>
              <a:t>Acuan</a:t>
            </a:r>
            <a:r>
              <a:rPr dirty="0" sz="1800" b="1">
                <a:solidFill>
                  <a:srgbClr val="ff0000"/>
                </a:solidFill>
                <a:latin typeface="FPWFUB+CenturyGothic-Bold"/>
                <a:cs typeface="FPWFUB+CenturyGothic-Bold"/>
              </a:rPr>
              <a:t> </a:t>
            </a:r>
            <a:r>
              <a:rPr dirty="0" sz="1800" b="1">
                <a:solidFill>
                  <a:srgbClr val="ff0000"/>
                </a:solidFill>
                <a:latin typeface="FPWFUB+CenturyGothic-Bold"/>
                <a:cs typeface="FPWFUB+CenturyGothic-Bold"/>
              </a:rPr>
              <a:t>kolektif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05795" y="6049188"/>
            <a:ext cx="3236008" cy="318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ff0000"/>
                </a:solidFill>
                <a:latin typeface="FPWFUB+CenturyGothic-Bold"/>
                <a:cs typeface="FPWFUB+CenturyGothic-Bold"/>
              </a:rPr>
              <a:t>Keyakinan:</a:t>
            </a:r>
            <a:r>
              <a:rPr dirty="0" sz="1800" b="1">
                <a:solidFill>
                  <a:srgbClr val="ff0000"/>
                </a:solidFill>
                <a:latin typeface="FPWFUB+CenturyGothic-Bold"/>
                <a:cs typeface="FPWFUB+CenturyGothic-Bold"/>
              </a:rPr>
              <a:t> </a:t>
            </a:r>
            <a:r>
              <a:rPr dirty="0" sz="1800" b="1">
                <a:solidFill>
                  <a:srgbClr val="ff0000"/>
                </a:solidFill>
                <a:latin typeface="FPWFUB+CenturyGothic-Bold"/>
                <a:cs typeface="FPWFUB+CenturyGothic-Bold"/>
              </a:rPr>
              <a:t>Internal</a:t>
            </a:r>
            <a:r>
              <a:rPr dirty="0" sz="1800" b="1">
                <a:solidFill>
                  <a:srgbClr val="ff0000"/>
                </a:solidFill>
                <a:latin typeface="FPWFUB+CenturyGothic-Bold"/>
                <a:cs typeface="FPWFUB+CenturyGothic-Bold"/>
              </a:rPr>
              <a:t> </a:t>
            </a:r>
            <a:r>
              <a:rPr dirty="0" sz="1800" b="1">
                <a:solidFill>
                  <a:srgbClr val="ff0000"/>
                </a:solidFill>
                <a:latin typeface="FPWFUB+CenturyGothic-Bold"/>
                <a:cs typeface="FPWFUB+CenturyGothic-Bold"/>
              </a:rPr>
              <a:t>Individu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80069" y="6269442"/>
            <a:ext cx="3361866" cy="41180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42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b="1">
                <a:solidFill>
                  <a:srgbClr val="ff0000"/>
                </a:solidFill>
                <a:latin typeface="FPWFUB+CenturyGothic-Bold"/>
                <a:cs typeface="FPWFUB+CenturyGothic-Bold"/>
              </a:rPr>
              <a:t>ALARM</a:t>
            </a:r>
            <a:r>
              <a:rPr dirty="0" sz="2400" b="1">
                <a:solidFill>
                  <a:srgbClr val="ff0000"/>
                </a:solidFill>
                <a:latin typeface="FPWFUB+CenturyGothic-Bold"/>
                <a:cs typeface="FPWFUB+CenturyGothic-Bold"/>
              </a:rPr>
              <a:t> </a:t>
            </a:r>
            <a:r>
              <a:rPr dirty="0" sz="2400" b="1">
                <a:solidFill>
                  <a:srgbClr val="ff0000"/>
                </a:solidFill>
                <a:latin typeface="FPWFUB+CenturyGothic-Bold"/>
                <a:cs typeface="FPWFUB+CenturyGothic-Bold"/>
              </a:rPr>
              <a:t>PENCEGAHAN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8240" y="922716"/>
            <a:ext cx="2014537" cy="7855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885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>
                <a:solidFill>
                  <a:srgbClr val="262626"/>
                </a:solidFill>
                <a:latin typeface="WMTWPJ+CenturyGothic"/>
                <a:cs typeface="WMTWPJ+CenturyGothic"/>
              </a:rPr>
              <a:t>Tugas: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58240" y="2142516"/>
            <a:ext cx="8305370" cy="32987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50">
                <a:solidFill>
                  <a:srgbClr val="262626"/>
                </a:solidFill>
                <a:latin typeface="Garamond"/>
                <a:cs typeface="Garamond"/>
              </a:rPr>
              <a:t>◦</a:t>
            </a:r>
            <a:r>
              <a:rPr dirty="0" sz="1850" spc="321">
                <a:solidFill>
                  <a:srgbClr val="26262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Cari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kasus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tertentu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tentang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pelaksanaan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tugas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keseharian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administrator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41120" y="2416836"/>
            <a:ext cx="6679877" cy="318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(ASN/TNI/POLRI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atau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lembaga-lembaga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negara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yang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lain)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58240" y="2805456"/>
            <a:ext cx="2814946" cy="32987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50">
                <a:solidFill>
                  <a:srgbClr val="262626"/>
                </a:solidFill>
                <a:latin typeface="Garamond"/>
                <a:cs typeface="Garamond"/>
              </a:rPr>
              <a:t>◦</a:t>
            </a:r>
            <a:r>
              <a:rPr dirty="0" sz="1850" spc="321">
                <a:solidFill>
                  <a:srgbClr val="26262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Bedah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Kasus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&amp;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Analisis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58240" y="3194077"/>
            <a:ext cx="2469915" cy="32987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50">
                <a:solidFill>
                  <a:srgbClr val="262626"/>
                </a:solidFill>
                <a:latin typeface="Garamond"/>
                <a:cs typeface="Garamond"/>
              </a:rPr>
              <a:t>◦</a:t>
            </a:r>
            <a:r>
              <a:rPr dirty="0" sz="1850" spc="321">
                <a:solidFill>
                  <a:srgbClr val="26262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Berikan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Kesimpulan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58240" y="3582696"/>
            <a:ext cx="5662315" cy="32987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50">
                <a:solidFill>
                  <a:srgbClr val="262626"/>
                </a:solidFill>
                <a:latin typeface="Garamond"/>
                <a:cs typeface="Garamond"/>
              </a:rPr>
              <a:t>◦</a:t>
            </a:r>
            <a:r>
              <a:rPr dirty="0" sz="1850" spc="321">
                <a:solidFill>
                  <a:srgbClr val="262626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Berikan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Rekomendasi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Sangsi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&amp;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Usulan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WMTWPJ+CenturyGothic"/>
                <a:cs typeface="WMTWPJ+CenturyGothic"/>
              </a:rPr>
              <a:t>Perbaikan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>
            <a:hlinkClick r:id="rId2"/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759994" y="2197373"/>
            <a:ext cx="4940944" cy="115922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8827"/>
              </a:lnSpc>
              <a:spcBef>
                <a:spcPts val="0"/>
              </a:spcBef>
              <a:spcAft>
                <a:spcPts val="0"/>
              </a:spcAft>
            </a:pPr>
            <a:r>
              <a:rPr dirty="0" sz="7200" spc="-100">
                <a:solidFill>
                  <a:srgbClr val="262626"/>
                </a:solidFill>
                <a:latin typeface="WMTWPJ+CenturyGothic"/>
                <a:cs typeface="WMTWPJ+CenturyGothic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KUNJUNGI: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22438" y="3177086"/>
            <a:ext cx="9234809" cy="723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39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 spc="-101" strike="sngStrike">
                <a:solidFill>
                  <a:srgbClr val="f49100"/>
                </a:solidFill>
                <a:latin typeface="WMTWPJ+CenturyGothic"/>
                <a:cs typeface="WMTWPJ+CenturyGothic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098800" y="3733651"/>
            <a:ext cx="6367412" cy="723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394"/>
              </a:lnSpc>
              <a:spcBef>
                <a:spcPts val="0"/>
              </a:spcBef>
              <a:spcAft>
                <a:spcPts val="0"/>
              </a:spcAft>
            </a:pPr>
            <a:r>
              <a:rPr dirty="0" sz="4400" spc="-102" strike="dblStrike">
                <a:solidFill>
                  <a:srgbClr val="f49100"/>
                </a:solidFill>
                <a:latin typeface="WMTWPJ+CenturyGothic"/>
                <a:cs typeface="WMTWPJ+CenturyGothic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TCH?V=PTJM73ONYUM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revision>1</cp:revision>
  <dcterms:modified xsi:type="dcterms:W3CDTF">2022-09-16T21:07:39-05:00</dcterms:modified>
</cp:coreProperties>
</file>