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56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7012-F916-4785-9886-7A59BD3C80D1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90510-12CB-412D-A8D4-4A006C2C4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7012-F916-4785-9886-7A59BD3C80D1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90510-12CB-412D-A8D4-4A006C2C4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7012-F916-4785-9886-7A59BD3C80D1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90510-12CB-412D-A8D4-4A006C2C4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7012-F916-4785-9886-7A59BD3C80D1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90510-12CB-412D-A8D4-4A006C2C4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7012-F916-4785-9886-7A59BD3C80D1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90510-12CB-412D-A8D4-4A006C2C4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7012-F916-4785-9886-7A59BD3C80D1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90510-12CB-412D-A8D4-4A006C2C4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7012-F916-4785-9886-7A59BD3C80D1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90510-12CB-412D-A8D4-4A006C2C4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7012-F916-4785-9886-7A59BD3C80D1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90510-12CB-412D-A8D4-4A006C2C4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7012-F916-4785-9886-7A59BD3C80D1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90510-12CB-412D-A8D4-4A006C2C4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7012-F916-4785-9886-7A59BD3C80D1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90510-12CB-412D-A8D4-4A006C2C4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77012-F916-4785-9886-7A59BD3C80D1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90510-12CB-412D-A8D4-4A006C2C496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77012-F916-4785-9886-7A59BD3C80D1}" type="datetimeFigureOut">
              <a:rPr lang="en-US" smtClean="0"/>
              <a:t>11/14/2020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90510-12CB-412D-A8D4-4A006C2C496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052" y="1928803"/>
            <a:ext cx="8169600" cy="229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1238" y="1419225"/>
            <a:ext cx="4581525" cy="401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6413" y="1519238"/>
            <a:ext cx="5591175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9288" y="1452563"/>
            <a:ext cx="5305425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561126"/>
            <a:ext cx="7000924" cy="5510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9" y="760460"/>
            <a:ext cx="7000924" cy="5337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19137"/>
            <a:ext cx="7358114" cy="5168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893021"/>
            <a:ext cx="6858047" cy="49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904" y="1000108"/>
            <a:ext cx="8829984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2163" y="2105025"/>
            <a:ext cx="5019675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95513"/>
            <a:ext cx="8143932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8062" y="928669"/>
            <a:ext cx="7813028" cy="502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640" y="1000108"/>
            <a:ext cx="8196764" cy="4929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1" y="999985"/>
            <a:ext cx="8001056" cy="4329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714356"/>
            <a:ext cx="750099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2188" y="785794"/>
            <a:ext cx="7686026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571480"/>
            <a:ext cx="7786742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785794"/>
            <a:ext cx="7572428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8143932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8604"/>
            <a:ext cx="790903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57166"/>
            <a:ext cx="7715304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On-screen Show (4:3)</PresentationFormat>
  <Paragraphs>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BETTY</dc:creator>
  <cp:lastModifiedBy>BETTY</cp:lastModifiedBy>
  <cp:revision>2</cp:revision>
  <dcterms:created xsi:type="dcterms:W3CDTF">2020-11-14T06:35:52Z</dcterms:created>
  <dcterms:modified xsi:type="dcterms:W3CDTF">2020-11-14T06:47:37Z</dcterms:modified>
</cp:coreProperties>
</file>