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9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0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6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867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28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44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3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06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57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1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11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42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27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26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43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64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82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4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FA6BD92-2A2E-45CF-AF73-6E38248D2659}" type="datetimeFigureOut">
              <a:rPr lang="en-US" smtClean="0"/>
              <a:t>11/11/2021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6BBFBC1-9062-4F8F-8734-9EB83506F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8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 err="1" smtClean="0"/>
              <a:t>Reformasi</a:t>
            </a:r>
            <a:r>
              <a:rPr lang="en-ID" dirty="0" smtClean="0"/>
              <a:t> </a:t>
            </a:r>
            <a:r>
              <a:rPr lang="en-ID" dirty="0" err="1" smtClean="0"/>
              <a:t>Administrasi</a:t>
            </a:r>
            <a:r>
              <a:rPr lang="en-ID" dirty="0" smtClean="0"/>
              <a:t> </a:t>
            </a:r>
            <a:r>
              <a:rPr lang="en-ID" dirty="0" err="1" smtClean="0"/>
              <a:t>Publik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smtClean="0"/>
              <a:t>MASALAH-MASALAH REFORMASI ADMINISTRASI PUBLIK</a:t>
            </a:r>
          </a:p>
          <a:p>
            <a:r>
              <a:rPr lang="en-ID" dirty="0" err="1" smtClean="0"/>
              <a:t>Anisa</a:t>
            </a:r>
            <a:r>
              <a:rPr lang="en-ID" dirty="0" smtClean="0"/>
              <a:t> </a:t>
            </a:r>
            <a:r>
              <a:rPr lang="en-ID" dirty="0" err="1" smtClean="0"/>
              <a:t>Utami</a:t>
            </a:r>
            <a:r>
              <a:rPr lang="en-ID" dirty="0" smtClean="0"/>
              <a:t>, S.IP., M.A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5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Reformasi</a:t>
            </a:r>
            <a:r>
              <a:rPr lang="en-US" dirty="0" smtClean="0"/>
              <a:t> </a:t>
            </a:r>
            <a:r>
              <a:rPr lang="en-US" dirty="0" err="1" smtClean="0"/>
              <a:t>Administrasi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reorganisasi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institutional/</a:t>
            </a:r>
            <a:r>
              <a:rPr lang="en-US" dirty="0" err="1" smtClean="0"/>
              <a:t>kelembagaan</a:t>
            </a:r>
            <a:endParaRPr lang="en-US" dirty="0" smtClean="0"/>
          </a:p>
          <a:p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endParaRPr lang="en-US" dirty="0"/>
          </a:p>
          <a:p>
            <a:r>
              <a:rPr lang="en-US" dirty="0" smtClean="0"/>
              <a:t>proses </a:t>
            </a:r>
            <a:r>
              <a:rPr lang="en-US" dirty="0" err="1" smtClean="0"/>
              <a:t>politik</a:t>
            </a:r>
            <a:r>
              <a:rPr lang="en-US" dirty="0" smtClean="0"/>
              <a:t> - </a:t>
            </a:r>
            <a:r>
              <a:rPr lang="en-US" dirty="0" err="1" smtClean="0"/>
              <a:t>pembeda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administrative change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organisational</a:t>
            </a:r>
            <a:r>
              <a:rPr lang="en-US" dirty="0" smtClean="0"/>
              <a:t>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78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5W 1 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D" dirty="0" smtClean="0"/>
              <a:t>Why?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dirty="0" smtClean="0"/>
              <a:t>Who</a:t>
            </a:r>
            <a:r>
              <a:rPr lang="en-US" dirty="0" smtClean="0"/>
              <a:t>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dirty="0" smtClean="0"/>
              <a:t>When?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dirty="0" smtClean="0"/>
              <a:t>Where?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dirty="0" smtClean="0"/>
              <a:t>What?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dirty="0" smtClean="0"/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2488650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Isu</a:t>
            </a:r>
            <a:r>
              <a:rPr lang="en-ID" dirty="0" smtClean="0"/>
              <a:t> </a:t>
            </a:r>
            <a:r>
              <a:rPr lang="en-ID" dirty="0" err="1" smtClean="0"/>
              <a:t>Reformasi</a:t>
            </a:r>
            <a:r>
              <a:rPr lang="en-ID" dirty="0" smtClean="0"/>
              <a:t> </a:t>
            </a:r>
            <a:r>
              <a:rPr lang="en-ID" dirty="0" err="1" smtClean="0"/>
              <a:t>Administrasi</a:t>
            </a:r>
            <a:r>
              <a:rPr lang="en-ID" dirty="0" smtClean="0"/>
              <a:t> </a:t>
            </a:r>
            <a:r>
              <a:rPr lang="en-ID" dirty="0" err="1" smtClean="0"/>
              <a:t>Publik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smtClean="0"/>
              <a:t>Tingkat </a:t>
            </a:r>
            <a:r>
              <a:rPr lang="en-ID" dirty="0" err="1" smtClean="0"/>
              <a:t>penyalahgunaan</a:t>
            </a:r>
            <a:r>
              <a:rPr lang="en-ID" dirty="0" smtClean="0"/>
              <a:t> </a:t>
            </a:r>
            <a:r>
              <a:rPr lang="en-ID" dirty="0" err="1" smtClean="0"/>
              <a:t>wewenang</a:t>
            </a:r>
            <a:r>
              <a:rPr lang="en-ID" dirty="0" smtClean="0"/>
              <a:t> yang </a:t>
            </a:r>
            <a:r>
              <a:rPr lang="en-ID" dirty="0" err="1" smtClean="0"/>
              <a:t>dilakukan</a:t>
            </a:r>
            <a:r>
              <a:rPr lang="en-ID" dirty="0" smtClean="0"/>
              <a:t> </a:t>
            </a:r>
            <a:r>
              <a:rPr lang="en-ID" dirty="0" err="1" smtClean="0"/>
              <a:t>oleh</a:t>
            </a:r>
            <a:r>
              <a:rPr lang="en-ID" dirty="0" smtClean="0"/>
              <a:t> </a:t>
            </a:r>
            <a:r>
              <a:rPr lang="en-ID" dirty="0" err="1" smtClean="0"/>
              <a:t>aparatur</a:t>
            </a:r>
            <a:r>
              <a:rPr lang="en-ID" dirty="0" smtClean="0"/>
              <a:t> </a:t>
            </a:r>
            <a:r>
              <a:rPr lang="en-ID" dirty="0" err="1" smtClean="0"/>
              <a:t>pemerintah</a:t>
            </a:r>
            <a:endParaRPr lang="en-ID" dirty="0" smtClean="0"/>
          </a:p>
          <a:p>
            <a:r>
              <a:rPr lang="en-ID" dirty="0" err="1" smtClean="0"/>
              <a:t>Kecenderungan</a:t>
            </a:r>
            <a:r>
              <a:rPr lang="en-ID" dirty="0" smtClean="0"/>
              <a:t> </a:t>
            </a:r>
            <a:r>
              <a:rPr lang="en-ID" dirty="0" err="1" smtClean="0"/>
              <a:t>praktik</a:t>
            </a:r>
            <a:r>
              <a:rPr lang="en-ID" dirty="0"/>
              <a:t> </a:t>
            </a:r>
            <a:r>
              <a:rPr lang="en-ID" dirty="0" err="1" smtClean="0"/>
              <a:t>pelayanan</a:t>
            </a:r>
            <a:r>
              <a:rPr lang="en-ID" dirty="0" smtClean="0"/>
              <a:t> public </a:t>
            </a:r>
            <a:r>
              <a:rPr lang="en-ID" dirty="0" err="1" smtClean="0"/>
              <a:t>yg</a:t>
            </a:r>
            <a:r>
              <a:rPr lang="en-ID" dirty="0" smtClean="0"/>
              <a:t> </a:t>
            </a:r>
            <a:r>
              <a:rPr lang="en-ID" dirty="0" err="1" smtClean="0"/>
              <a:t>berorientasi</a:t>
            </a:r>
            <a:r>
              <a:rPr lang="en-ID" dirty="0" smtClean="0"/>
              <a:t>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kekayaan</a:t>
            </a:r>
            <a:endParaRPr lang="en-ID" dirty="0"/>
          </a:p>
          <a:p>
            <a:r>
              <a:rPr lang="en-ID" dirty="0" smtClean="0"/>
              <a:t>Minim </a:t>
            </a:r>
            <a:r>
              <a:rPr lang="en-ID" dirty="0" err="1" smtClean="0"/>
              <a:t>inovasi</a:t>
            </a:r>
            <a:endParaRPr lang="en-ID" dirty="0" smtClean="0"/>
          </a:p>
          <a:p>
            <a:r>
              <a:rPr lang="en-ID" dirty="0" err="1" smtClean="0"/>
              <a:t>Intervensi</a:t>
            </a:r>
            <a:r>
              <a:rPr lang="en-ID" dirty="0" smtClean="0"/>
              <a:t> </a:t>
            </a:r>
            <a:r>
              <a:rPr lang="en-ID" dirty="0" err="1" smtClean="0"/>
              <a:t>pengaruh</a:t>
            </a:r>
            <a:r>
              <a:rPr lang="en-ID" dirty="0" smtClean="0"/>
              <a:t> </a:t>
            </a:r>
            <a:r>
              <a:rPr lang="en-ID" dirty="0" err="1" smtClean="0"/>
              <a:t>politik</a:t>
            </a:r>
            <a:endParaRPr lang="en-ID" dirty="0"/>
          </a:p>
          <a:p>
            <a:r>
              <a:rPr lang="en-ID" dirty="0" err="1" smtClean="0"/>
              <a:t>Posisi</a:t>
            </a:r>
            <a:r>
              <a:rPr lang="en-ID" dirty="0" smtClean="0"/>
              <a:t> </a:t>
            </a:r>
            <a:r>
              <a:rPr lang="en-ID" dirty="0" err="1" smtClean="0"/>
              <a:t>masyarakat</a:t>
            </a:r>
            <a:r>
              <a:rPr lang="en-ID" dirty="0" smtClean="0"/>
              <a:t> </a:t>
            </a:r>
            <a:r>
              <a:rPr lang="en-ID" dirty="0" err="1" smtClean="0"/>
              <a:t>lemah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925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Isu</a:t>
            </a:r>
            <a:r>
              <a:rPr lang="en-ID" dirty="0" smtClean="0"/>
              <a:t> </a:t>
            </a:r>
            <a:r>
              <a:rPr lang="en-ID" dirty="0" err="1" smtClean="0"/>
              <a:t>Reformasi</a:t>
            </a:r>
            <a:r>
              <a:rPr lang="en-ID" dirty="0" smtClean="0"/>
              <a:t> </a:t>
            </a:r>
            <a:r>
              <a:rPr lang="en-ID" dirty="0" err="1" smtClean="0"/>
              <a:t>Administrasi</a:t>
            </a:r>
            <a:r>
              <a:rPr lang="en-ID" dirty="0" smtClean="0"/>
              <a:t> </a:t>
            </a:r>
            <a:r>
              <a:rPr lang="en-ID" dirty="0" err="1" smtClean="0"/>
              <a:t>Publik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 smtClean="0"/>
          </a:p>
          <a:p>
            <a:pPr marL="0" indent="0">
              <a:buNone/>
            </a:pPr>
            <a:endParaRPr lang="en-ID" dirty="0" smtClean="0"/>
          </a:p>
          <a:p>
            <a:r>
              <a:rPr lang="en-ID" dirty="0" smtClean="0"/>
              <a:t>REFORMASI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42444" y="2406840"/>
            <a:ext cx="3078051" cy="9287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Reinventing Government/</a:t>
            </a:r>
          </a:p>
          <a:p>
            <a:pPr algn="ctr"/>
            <a:r>
              <a:rPr lang="en-ID" dirty="0" smtClean="0"/>
              <a:t>NPM (</a:t>
            </a:r>
            <a:r>
              <a:rPr lang="en-ID" dirty="0" err="1" smtClean="0"/>
              <a:t>Gabler</a:t>
            </a:r>
            <a:r>
              <a:rPr lang="en-ID" dirty="0" smtClean="0"/>
              <a:t> &amp; Osborne: 1993)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42443" y="3821029"/>
            <a:ext cx="3078051" cy="9812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New Public </a:t>
            </a:r>
            <a:r>
              <a:rPr lang="en-ID" dirty="0" err="1" smtClean="0"/>
              <a:t>Sevice</a:t>
            </a:r>
            <a:endParaRPr lang="en-ID" dirty="0" smtClean="0"/>
          </a:p>
          <a:p>
            <a:pPr algn="ctr"/>
            <a:r>
              <a:rPr lang="en-ID" dirty="0" smtClean="0"/>
              <a:t>(</a:t>
            </a:r>
            <a:r>
              <a:rPr lang="en-ID" dirty="0" err="1" smtClean="0"/>
              <a:t>Denhardt</a:t>
            </a:r>
            <a:r>
              <a:rPr lang="en-ID" dirty="0" smtClean="0"/>
              <a:t> &amp; Denhardt:2003)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492623" y="2406840"/>
            <a:ext cx="3103808" cy="4430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dirty="0" smtClean="0"/>
              <a:t>10 </a:t>
            </a:r>
            <a:r>
              <a:rPr lang="en-ID" dirty="0" err="1" smtClean="0"/>
              <a:t>Prinsip</a:t>
            </a:r>
            <a:r>
              <a:rPr lang="en-ID" dirty="0" smtClean="0"/>
              <a:t>:</a:t>
            </a:r>
          </a:p>
          <a:p>
            <a:endParaRPr lang="en-ID" dirty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Pemerintah</a:t>
            </a:r>
            <a:r>
              <a:rPr lang="en-ID" dirty="0" smtClean="0"/>
              <a:t> </a:t>
            </a:r>
            <a:r>
              <a:rPr lang="en-ID" dirty="0" err="1" smtClean="0"/>
              <a:t>Katalis</a:t>
            </a:r>
            <a:endParaRPr lang="en-ID" dirty="0" smtClean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Pemberdayaan</a:t>
            </a:r>
            <a:r>
              <a:rPr lang="en-ID" dirty="0" smtClean="0"/>
              <a:t> </a:t>
            </a:r>
            <a:r>
              <a:rPr lang="en-ID" dirty="0" err="1" smtClean="0"/>
              <a:t>Masyarakat</a:t>
            </a:r>
            <a:endParaRPr lang="en-ID" dirty="0" smtClean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Mendorong</a:t>
            </a:r>
            <a:r>
              <a:rPr lang="en-ID" dirty="0" smtClean="0"/>
              <a:t> </a:t>
            </a:r>
            <a:r>
              <a:rPr lang="en-ID" dirty="0" err="1" smtClean="0"/>
              <a:t>semangat</a:t>
            </a:r>
            <a:r>
              <a:rPr lang="en-ID" dirty="0" smtClean="0"/>
              <a:t> </a:t>
            </a:r>
            <a:r>
              <a:rPr lang="en-ID" dirty="0" err="1" smtClean="0"/>
              <a:t>kompetisi</a:t>
            </a:r>
            <a:endParaRPr lang="en-ID" dirty="0" smtClean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Orintasi</a:t>
            </a:r>
            <a:r>
              <a:rPr lang="en-ID" dirty="0" smtClean="0"/>
              <a:t>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misi</a:t>
            </a:r>
            <a:endParaRPr lang="en-ID" dirty="0" smtClean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Mementingkan</a:t>
            </a:r>
            <a:r>
              <a:rPr lang="en-ID" dirty="0" smtClean="0"/>
              <a:t> </a:t>
            </a:r>
            <a:r>
              <a:rPr lang="en-ID" dirty="0" err="1" smtClean="0"/>
              <a:t>hasi</a:t>
            </a:r>
            <a:r>
              <a:rPr lang="en-US" dirty="0" smtClean="0"/>
              <a:t>l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Kepentingan</a:t>
            </a:r>
            <a:r>
              <a:rPr lang="en-ID" dirty="0" smtClean="0"/>
              <a:t> </a:t>
            </a:r>
            <a:r>
              <a:rPr lang="en-ID" dirty="0" err="1" smtClean="0"/>
              <a:t>pelanggan</a:t>
            </a:r>
            <a:r>
              <a:rPr lang="en-ID" dirty="0" smtClean="0"/>
              <a:t> yang </a:t>
            </a:r>
            <a:r>
              <a:rPr lang="en-ID" dirty="0" err="1" smtClean="0"/>
              <a:t>utama</a:t>
            </a:r>
            <a:endParaRPr lang="en-ID" dirty="0" smtClean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Berjiwa</a:t>
            </a:r>
            <a:r>
              <a:rPr lang="en-ID" dirty="0" smtClean="0"/>
              <a:t> </a:t>
            </a:r>
            <a:r>
              <a:rPr lang="en-ID" dirty="0" err="1" smtClean="0"/>
              <a:t>wirausaha</a:t>
            </a:r>
            <a:endParaRPr lang="en-ID" dirty="0" smtClean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Antisipatif</a:t>
            </a:r>
            <a:endParaRPr lang="en-ID" dirty="0" smtClean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Sentralis</a:t>
            </a:r>
            <a:endParaRPr lang="en-ID" dirty="0" smtClean="0"/>
          </a:p>
          <a:p>
            <a:pPr marL="342900" indent="-342900">
              <a:buFont typeface="+mj-lt"/>
              <a:buAutoNum type="arabicPeriod"/>
            </a:pPr>
            <a:r>
              <a:rPr lang="en-ID" dirty="0" err="1" smtClean="0"/>
              <a:t>Orientasi</a:t>
            </a:r>
            <a:r>
              <a:rPr lang="en-ID" dirty="0" smtClean="0"/>
              <a:t> </a:t>
            </a:r>
            <a:r>
              <a:rPr lang="en-ID" dirty="0" err="1" smtClean="0"/>
              <a:t>pasar</a:t>
            </a:r>
            <a:endParaRPr lang="en-ID" dirty="0" smtClean="0"/>
          </a:p>
        </p:txBody>
      </p:sp>
      <p:sp>
        <p:nvSpPr>
          <p:cNvPr id="8" name="Right Arrow 7"/>
          <p:cNvSpPr/>
          <p:nvPr/>
        </p:nvSpPr>
        <p:spPr>
          <a:xfrm>
            <a:off x="6440265" y="2619044"/>
            <a:ext cx="873080" cy="30909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68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Perhatian</a:t>
            </a:r>
            <a:r>
              <a:rPr lang="en-ID" dirty="0" smtClean="0"/>
              <a:t> di </a:t>
            </a:r>
            <a:r>
              <a:rPr lang="en-ID" dirty="0" err="1" smtClean="0"/>
              <a:t>masa</a:t>
            </a:r>
            <a:r>
              <a:rPr lang="en-ID" dirty="0" smtClean="0"/>
              <a:t> </a:t>
            </a:r>
            <a:r>
              <a:rPr lang="en-ID" dirty="0" err="1" smtClean="0"/>
              <a:t>yg</a:t>
            </a:r>
            <a:r>
              <a:rPr lang="en-ID" dirty="0" smtClean="0"/>
              <a:t> </a:t>
            </a:r>
            <a:r>
              <a:rPr lang="en-ID" dirty="0" err="1" smtClean="0"/>
              <a:t>akan</a:t>
            </a:r>
            <a:r>
              <a:rPr lang="en-ID" dirty="0" smtClean="0"/>
              <a:t> </a:t>
            </a:r>
            <a:r>
              <a:rPr lang="en-ID" dirty="0" err="1" smtClean="0"/>
              <a:t>datang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ID" dirty="0" err="1" smtClean="0"/>
              <a:t>Pemerintah</a:t>
            </a:r>
            <a:r>
              <a:rPr lang="en-ID" dirty="0" smtClean="0"/>
              <a:t> </a:t>
            </a:r>
            <a:r>
              <a:rPr lang="en-ID" dirty="0" err="1" smtClean="0"/>
              <a:t>bertanggungjawab</a:t>
            </a:r>
            <a:r>
              <a:rPr lang="en-ID" dirty="0" smtClean="0"/>
              <a:t> </a:t>
            </a:r>
            <a:r>
              <a:rPr lang="en-ID" dirty="0" err="1" smtClean="0"/>
              <a:t>menjalankan</a:t>
            </a:r>
            <a:r>
              <a:rPr lang="en-ID" dirty="0" smtClean="0"/>
              <a:t> </a:t>
            </a:r>
            <a:r>
              <a:rPr lang="en-ID" dirty="0" err="1" smtClean="0"/>
              <a:t>perannya</a:t>
            </a:r>
            <a:r>
              <a:rPr lang="en-ID" dirty="0" smtClean="0"/>
              <a:t> </a:t>
            </a:r>
            <a:r>
              <a:rPr lang="en-ID" dirty="0" err="1" smtClean="0"/>
              <a:t>sebagai</a:t>
            </a:r>
            <a:r>
              <a:rPr lang="en-ID" dirty="0" smtClean="0"/>
              <a:t> </a:t>
            </a:r>
            <a:r>
              <a:rPr lang="en-ID" dirty="0" err="1" smtClean="0"/>
              <a:t>katalisator</a:t>
            </a:r>
            <a:endParaRPr lang="en-ID" dirty="0" smtClean="0"/>
          </a:p>
          <a:p>
            <a:pPr marL="514350" indent="-514350">
              <a:buFont typeface="+mj-lt"/>
              <a:buAutoNum type="arabicPeriod"/>
            </a:pPr>
            <a:r>
              <a:rPr lang="en-ID" dirty="0" err="1" smtClean="0"/>
              <a:t>Harus</a:t>
            </a:r>
            <a:r>
              <a:rPr lang="en-ID" dirty="0" smtClean="0"/>
              <a:t> </a:t>
            </a:r>
            <a:r>
              <a:rPr lang="en-ID" dirty="0" err="1" smtClean="0"/>
              <a:t>melibatkan</a:t>
            </a:r>
            <a:r>
              <a:rPr lang="en-ID" dirty="0" smtClean="0"/>
              <a:t> </a:t>
            </a:r>
            <a:r>
              <a:rPr lang="en-ID" dirty="0" err="1" smtClean="0"/>
              <a:t>masyarakat</a:t>
            </a:r>
            <a:r>
              <a:rPr lang="en-ID" dirty="0" smtClean="0"/>
              <a:t>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pembuatan</a:t>
            </a:r>
            <a:r>
              <a:rPr lang="en-ID" dirty="0" smtClean="0"/>
              <a:t> </a:t>
            </a:r>
            <a:r>
              <a:rPr lang="en-ID" dirty="0" err="1" smtClean="0"/>
              <a:t>kebijakan</a:t>
            </a:r>
            <a:r>
              <a:rPr lang="en-ID" dirty="0" smtClean="0"/>
              <a:t> (</a:t>
            </a:r>
            <a:r>
              <a:rPr lang="en-ID" dirty="0" err="1" smtClean="0"/>
              <a:t>pelangggan</a:t>
            </a:r>
            <a:r>
              <a:rPr lang="en-ID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 smtClean="0"/>
              <a:t>Mendorong</a:t>
            </a:r>
            <a:r>
              <a:rPr lang="en-ID" dirty="0" smtClean="0"/>
              <a:t> </a:t>
            </a:r>
            <a:r>
              <a:rPr lang="en-ID" dirty="0" err="1" smtClean="0"/>
              <a:t>inovasi</a:t>
            </a:r>
            <a:endParaRPr lang="en-ID" dirty="0" smtClean="0"/>
          </a:p>
          <a:p>
            <a:pPr marL="514350" indent="-514350">
              <a:buFont typeface="+mj-lt"/>
              <a:buAutoNum type="arabicPeriod"/>
            </a:pPr>
            <a:r>
              <a:rPr lang="en-ID" dirty="0" err="1" smtClean="0"/>
              <a:t>Harus</a:t>
            </a:r>
            <a:r>
              <a:rPr lang="en-ID" dirty="0" smtClean="0"/>
              <a:t> </a:t>
            </a:r>
            <a:r>
              <a:rPr lang="en-ID" dirty="0" err="1" smtClean="0"/>
              <a:t>berorientasi</a:t>
            </a:r>
            <a:r>
              <a:rPr lang="en-ID" dirty="0" smtClean="0"/>
              <a:t> </a:t>
            </a:r>
            <a:r>
              <a:rPr lang="en-ID" dirty="0" err="1" smtClean="0"/>
              <a:t>pada</a:t>
            </a:r>
            <a:r>
              <a:rPr lang="en-ID" dirty="0" smtClean="0"/>
              <a:t> </a:t>
            </a:r>
            <a:r>
              <a:rPr lang="en-ID" dirty="0" err="1" smtClean="0"/>
              <a:t>pasar</a:t>
            </a:r>
            <a:endParaRPr lang="en-ID" dirty="0" smtClean="0"/>
          </a:p>
          <a:p>
            <a:pPr marL="514350" indent="-514350">
              <a:buFont typeface="+mj-lt"/>
              <a:buAutoNum type="arabicPeriod"/>
            </a:pPr>
            <a:r>
              <a:rPr lang="en-ID" dirty="0" err="1" smtClean="0"/>
              <a:t>Kebijakan</a:t>
            </a:r>
            <a:r>
              <a:rPr lang="en-ID" dirty="0" smtClean="0"/>
              <a:t> </a:t>
            </a:r>
            <a:r>
              <a:rPr lang="en-ID" dirty="0" err="1" smtClean="0"/>
              <a:t>preventif</a:t>
            </a:r>
            <a:r>
              <a:rPr lang="en-ID" dirty="0" smtClean="0"/>
              <a:t> </a:t>
            </a:r>
            <a:r>
              <a:rPr lang="en-ID" dirty="0" err="1" smtClean="0"/>
              <a:t>perlu</a:t>
            </a:r>
            <a:r>
              <a:rPr lang="en-ID" dirty="0" smtClean="0"/>
              <a:t> </a:t>
            </a:r>
            <a:r>
              <a:rPr lang="en-ID" dirty="0" err="1" smtClean="0"/>
              <a:t>dilakukan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052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</TotalTime>
  <Words>156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Wingdings</vt:lpstr>
      <vt:lpstr>Wingdings 3</vt:lpstr>
      <vt:lpstr>Ion Boardroom</vt:lpstr>
      <vt:lpstr>Reformasi Administrasi Publik</vt:lpstr>
      <vt:lpstr>Ruang Lingkup Reformasi Administrasi</vt:lpstr>
      <vt:lpstr>5W 1 H</vt:lpstr>
      <vt:lpstr>Isu Reformasi Administrasi Publik</vt:lpstr>
      <vt:lpstr>Isu Reformasi Administrasi Publik</vt:lpstr>
      <vt:lpstr>Perhatian di masa yg akan datang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Reformasi Administrasi Publik</dc:title>
  <dc:creator>Windows User</dc:creator>
  <cp:lastModifiedBy>Windows User</cp:lastModifiedBy>
  <cp:revision>5</cp:revision>
  <dcterms:created xsi:type="dcterms:W3CDTF">2021-11-10T16:24:00Z</dcterms:created>
  <dcterms:modified xsi:type="dcterms:W3CDTF">2021-11-11T00:46:29Z</dcterms:modified>
</cp:coreProperties>
</file>