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2" r:id="rId3"/>
    <p:sldId id="283" r:id="rId4"/>
    <p:sldId id="284" r:id="rId5"/>
    <p:sldId id="286" r:id="rId6"/>
    <p:sldId id="285" r:id="rId7"/>
    <p:sldId id="287" r:id="rId8"/>
    <p:sldId id="288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94" r:id="rId34"/>
    <p:sldId id="295" r:id="rId35"/>
    <p:sldId id="296" r:id="rId36"/>
    <p:sldId id="289" r:id="rId37"/>
    <p:sldId id="293" r:id="rId38"/>
    <p:sldId id="290" r:id="rId39"/>
    <p:sldId id="291" r:id="rId40"/>
    <p:sldId id="292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339C-73CF-4A17-B890-F1C0C333FB01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627C-1750-4205-8C15-DDA163B2A31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339C-73CF-4A17-B890-F1C0C333FB01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627C-1750-4205-8C15-DDA163B2A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339C-73CF-4A17-B890-F1C0C333FB01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74627C-1750-4205-8C15-DDA163B2A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339C-73CF-4A17-B890-F1C0C333FB01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627C-1750-4205-8C15-DDA163B2A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339C-73CF-4A17-B890-F1C0C333FB01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627C-1750-4205-8C15-DDA163B2A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339C-73CF-4A17-B890-F1C0C333FB01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627C-1750-4205-8C15-DDA163B2A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339C-73CF-4A17-B890-F1C0C333FB01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627C-1750-4205-8C15-DDA163B2A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339C-73CF-4A17-B890-F1C0C333FB01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627C-1750-4205-8C15-DDA163B2A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339C-73CF-4A17-B890-F1C0C333FB01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627C-1750-4205-8C15-DDA163B2A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339C-73CF-4A17-B890-F1C0C333FB01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627C-1750-4205-8C15-DDA163B2A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A339C-73CF-4A17-B890-F1C0C333FB01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627C-1750-4205-8C15-DDA163B2A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0FA339C-73CF-4A17-B890-F1C0C333FB01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74627C-1750-4205-8C15-DDA163B2A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752600"/>
            <a:ext cx="6052773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2400" y="-381000"/>
            <a:ext cx="8229600" cy="1828800"/>
          </a:xfrm>
        </p:spPr>
        <p:txBody>
          <a:bodyPr/>
          <a:lstStyle/>
          <a:p>
            <a:r>
              <a:rPr lang="en-US" dirty="0" err="1" smtClean="0"/>
              <a:t>Endapan</a:t>
            </a:r>
            <a:r>
              <a:rPr lang="en-US" dirty="0" smtClean="0"/>
              <a:t> mineral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MINERAL?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anorganik</a:t>
            </a:r>
            <a:r>
              <a:rPr lang="en-US" dirty="0" smtClean="0"/>
              <a:t> </a:t>
            </a:r>
            <a:r>
              <a:rPr lang="en-US" dirty="0" err="1" smtClean="0"/>
              <a:t>berfase</a:t>
            </a:r>
            <a:r>
              <a:rPr lang="en-US" dirty="0" smtClean="0"/>
              <a:t> </a:t>
            </a:r>
            <a:r>
              <a:rPr lang="en-US" dirty="0" err="1" smtClean="0"/>
              <a:t>padat</a:t>
            </a:r>
            <a:r>
              <a:rPr lang="en-US" dirty="0" smtClean="0"/>
              <a:t> yang </a:t>
            </a:r>
            <a:r>
              <a:rPr lang="en-US" dirty="0" err="1" smtClean="0"/>
              <a:t>terbentuk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alamiah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berkomposisi</a:t>
            </a:r>
            <a:r>
              <a:rPr lang="en-US" dirty="0" smtClean="0"/>
              <a:t> </a:t>
            </a:r>
            <a:r>
              <a:rPr lang="en-US" dirty="0" err="1" smtClean="0"/>
              <a:t>kimia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endParaRPr lang="en-US" dirty="0" smtClean="0"/>
          </a:p>
          <a:p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3.000 </a:t>
            </a:r>
            <a:r>
              <a:rPr lang="en-US" dirty="0" err="1" smtClean="0"/>
              <a:t>jenis</a:t>
            </a:r>
            <a:r>
              <a:rPr lang="en-US" dirty="0" smtClean="0"/>
              <a:t> mineral</a:t>
            </a:r>
          </a:p>
          <a:p>
            <a:r>
              <a:rPr lang="en-US" dirty="0" err="1" smtClean="0"/>
              <a:t>Pemilahan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pemanfaatan</a:t>
            </a:r>
            <a:r>
              <a:rPr lang="en-US" dirty="0" smtClean="0"/>
              <a:t> mineral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dasarkan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/</a:t>
            </a:r>
            <a:r>
              <a:rPr lang="en-US" dirty="0" err="1" smtClean="0"/>
              <a:t>manfaat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Sudut</a:t>
            </a:r>
            <a:r>
              <a:rPr lang="en-US" dirty="0" smtClean="0"/>
              <a:t> </a:t>
            </a:r>
            <a:r>
              <a:rPr lang="en-US" dirty="0" err="1" smtClean="0"/>
              <a:t>pandang</a:t>
            </a:r>
            <a:r>
              <a:rPr lang="en-US" dirty="0" smtClean="0"/>
              <a:t> </a:t>
            </a:r>
            <a:r>
              <a:rPr lang="en-US" dirty="0" err="1" smtClean="0"/>
              <a:t>geofisika</a:t>
            </a:r>
            <a:r>
              <a:rPr lang="en-US" dirty="0" smtClean="0"/>
              <a:t>; mineral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batuan</a:t>
            </a:r>
            <a:r>
              <a:rPr lang="en-US" dirty="0" smtClean="0"/>
              <a:t> </a:t>
            </a:r>
            <a:r>
              <a:rPr lang="en-US" dirty="0" err="1" smtClean="0"/>
              <a:t>bernilai</a:t>
            </a:r>
            <a:r>
              <a:rPr lang="en-US" dirty="0" smtClean="0"/>
              <a:t> </a:t>
            </a:r>
            <a:r>
              <a:rPr lang="en-US" dirty="0" err="1" smtClean="0"/>
              <a:t>ekonomis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SDA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382000" cy="5867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Mineral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</a:p>
          <a:p>
            <a:r>
              <a:rPr lang="en-US" i="1" dirty="0" smtClean="0"/>
              <a:t>native element </a:t>
            </a:r>
            <a:r>
              <a:rPr lang="en-US" dirty="0" smtClean="0"/>
              <a:t>(</a:t>
            </a:r>
            <a:r>
              <a:rPr lang="en-US" dirty="0" err="1" smtClean="0"/>
              <a:t>unsur</a:t>
            </a:r>
            <a:r>
              <a:rPr lang="en-US" dirty="0" smtClean="0"/>
              <a:t> </a:t>
            </a:r>
            <a:r>
              <a:rPr lang="en-US" dirty="0" err="1" smtClean="0"/>
              <a:t>tunggal</a:t>
            </a:r>
            <a:r>
              <a:rPr lang="en-US" dirty="0" smtClean="0"/>
              <a:t>) ; </a:t>
            </a:r>
            <a:r>
              <a:rPr lang="en-US" dirty="0" err="1" smtClean="0"/>
              <a:t>emas</a:t>
            </a:r>
            <a:r>
              <a:rPr lang="en-US" dirty="0" smtClean="0"/>
              <a:t>, sulfur, </a:t>
            </a:r>
            <a:r>
              <a:rPr lang="en-US" dirty="0" err="1" smtClean="0"/>
              <a:t>intan</a:t>
            </a:r>
            <a:endParaRPr lang="en-US" dirty="0" smtClean="0"/>
          </a:p>
          <a:p>
            <a:r>
              <a:rPr lang="en-US" dirty="0" err="1" smtClean="0"/>
              <a:t>Senyawa</a:t>
            </a:r>
            <a:r>
              <a:rPr lang="en-US" dirty="0" smtClean="0"/>
              <a:t> </a:t>
            </a:r>
            <a:r>
              <a:rPr lang="en-US" dirty="0" err="1" smtClean="0"/>
              <a:t>kimia</a:t>
            </a:r>
            <a:r>
              <a:rPr lang="en-US" dirty="0" smtClean="0"/>
              <a:t> </a:t>
            </a:r>
            <a:r>
              <a:rPr lang="en-US" dirty="0" err="1" smtClean="0"/>
              <a:t>sederhana</a:t>
            </a:r>
            <a:r>
              <a:rPr lang="en-US" dirty="0" smtClean="0"/>
              <a:t>; halite/</a:t>
            </a:r>
            <a:r>
              <a:rPr lang="en-US" dirty="0" err="1" smtClean="0"/>
              <a:t>natrium</a:t>
            </a:r>
            <a:r>
              <a:rPr lang="en-US" dirty="0" smtClean="0"/>
              <a:t> </a:t>
            </a:r>
            <a:r>
              <a:rPr lang="en-US" dirty="0" err="1" smtClean="0"/>
              <a:t>clorida</a:t>
            </a:r>
            <a:r>
              <a:rPr lang="en-US" dirty="0" smtClean="0"/>
              <a:t> (</a:t>
            </a:r>
            <a:r>
              <a:rPr lang="en-US" dirty="0" err="1" smtClean="0"/>
              <a:t>NaCl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Senyawa</a:t>
            </a:r>
            <a:r>
              <a:rPr lang="en-US" dirty="0" smtClean="0"/>
              <a:t> </a:t>
            </a:r>
            <a:r>
              <a:rPr lang="en-US" dirty="0" err="1" smtClean="0"/>
              <a:t>komplek</a:t>
            </a:r>
            <a:r>
              <a:rPr lang="en-US" dirty="0" smtClean="0"/>
              <a:t> ; tourmaline</a:t>
            </a:r>
          </a:p>
          <a:p>
            <a:pPr>
              <a:buNone/>
            </a:pPr>
            <a:r>
              <a:rPr lang="en-US" dirty="0" smtClean="0"/>
              <a:t>	Na(</a:t>
            </a:r>
            <a:r>
              <a:rPr lang="en-US" dirty="0" err="1" smtClean="0"/>
              <a:t>Mg,Fe,Mn,Li,Al</a:t>
            </a:r>
            <a:r>
              <a:rPr lang="en-US" dirty="0" smtClean="0"/>
              <a:t>)</a:t>
            </a:r>
            <a:r>
              <a:rPr lang="en-US" sz="1200" dirty="0" smtClean="0"/>
              <a:t>3</a:t>
            </a:r>
            <a:r>
              <a:rPr lang="en-US" dirty="0" smtClean="0"/>
              <a:t> Al6(Si</a:t>
            </a:r>
            <a:r>
              <a:rPr lang="en-US" sz="1200" dirty="0" smtClean="0"/>
              <a:t>6</a:t>
            </a:r>
            <a:r>
              <a:rPr lang="en-US" dirty="0" smtClean="0"/>
              <a:t>O</a:t>
            </a:r>
            <a:r>
              <a:rPr lang="en-US" sz="1200" dirty="0" smtClean="0"/>
              <a:t>18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	(BO</a:t>
            </a:r>
            <a:r>
              <a:rPr lang="en-US" sz="1200" dirty="0" smtClean="0"/>
              <a:t>3</a:t>
            </a:r>
            <a:r>
              <a:rPr lang="en-US" dirty="0" smtClean="0"/>
              <a:t>)</a:t>
            </a:r>
            <a:r>
              <a:rPr lang="en-US" sz="1200" dirty="0" smtClean="0"/>
              <a:t>3</a:t>
            </a:r>
            <a:r>
              <a:rPr lang="en-US" dirty="0" smtClean="0"/>
              <a:t>(</a:t>
            </a:r>
            <a:r>
              <a:rPr lang="en-US" dirty="0" err="1" smtClean="0"/>
              <a:t>Oh,F</a:t>
            </a:r>
            <a:r>
              <a:rPr lang="en-US" dirty="0" smtClean="0"/>
              <a:t>)</a:t>
            </a:r>
            <a:r>
              <a:rPr lang="en-US" sz="1200" dirty="0" smtClean="0"/>
              <a:t>4</a:t>
            </a:r>
          </a:p>
          <a:p>
            <a:endParaRPr lang="en-US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3048000"/>
            <a:ext cx="1600200" cy="2825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Klasifikasi</a:t>
            </a:r>
            <a:r>
              <a:rPr lang="en-US" dirty="0" smtClean="0"/>
              <a:t> mineral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Mineral </a:t>
            </a:r>
            <a:r>
              <a:rPr lang="en-US" dirty="0" err="1" smtClean="0"/>
              <a:t>silikat</a:t>
            </a:r>
            <a:r>
              <a:rPr lang="en-US" dirty="0" smtClean="0"/>
              <a:t>; </a:t>
            </a:r>
          </a:p>
          <a:p>
            <a:r>
              <a:rPr lang="en-US" dirty="0" smtClean="0"/>
              <a:t>olivine (</a:t>
            </a:r>
            <a:r>
              <a:rPr lang="en-US" dirty="0" err="1" smtClean="0"/>
              <a:t>Mg,Fe</a:t>
            </a:r>
            <a:r>
              <a:rPr lang="en-US" dirty="0" smtClean="0"/>
              <a:t>)</a:t>
            </a:r>
            <a:r>
              <a:rPr lang="en-US" sz="1200" dirty="0" smtClean="0"/>
              <a:t>2</a:t>
            </a:r>
            <a:r>
              <a:rPr lang="en-US" dirty="0" smtClean="0"/>
              <a:t>SiO</a:t>
            </a:r>
            <a:r>
              <a:rPr lang="en-US" sz="1200" dirty="0" smtClean="0"/>
              <a:t>4</a:t>
            </a:r>
            <a:r>
              <a:rPr lang="en-US" dirty="0" smtClean="0"/>
              <a:t>, gemstone ; </a:t>
            </a:r>
            <a:r>
              <a:rPr lang="en-US" dirty="0" err="1" smtClean="0"/>
              <a:t>peridot</a:t>
            </a:r>
            <a:endParaRPr lang="en-US" dirty="0" smtClean="0"/>
          </a:p>
          <a:p>
            <a:r>
              <a:rPr lang="en-US" dirty="0" smtClean="0"/>
              <a:t>Garnet (</a:t>
            </a:r>
            <a:r>
              <a:rPr lang="en-US" dirty="0" err="1" smtClean="0"/>
              <a:t>Fe,Mg,Mn</a:t>
            </a:r>
            <a:r>
              <a:rPr lang="en-US" dirty="0" smtClean="0"/>
              <a:t>)</a:t>
            </a:r>
            <a:r>
              <a:rPr lang="en-US" sz="1200" dirty="0" smtClean="0"/>
              <a:t>3</a:t>
            </a:r>
            <a:r>
              <a:rPr lang="en-US" dirty="0" smtClean="0"/>
              <a:t>Al</a:t>
            </a:r>
            <a:r>
              <a:rPr lang="en-US" sz="1200" dirty="0" smtClean="0"/>
              <a:t>2-</a:t>
            </a:r>
            <a:r>
              <a:rPr lang="en-US" dirty="0" smtClean="0"/>
              <a:t>(SiO4)</a:t>
            </a:r>
            <a:r>
              <a:rPr lang="en-US" sz="1200" dirty="0" smtClean="0"/>
              <a:t>3 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senyawa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 (</a:t>
            </a:r>
            <a:r>
              <a:rPr lang="en-US" dirty="0" err="1" smtClean="0"/>
              <a:t>warna</a:t>
            </a:r>
            <a:r>
              <a:rPr lang="en-US" dirty="0" smtClean="0"/>
              <a:t> </a:t>
            </a:r>
            <a:r>
              <a:rPr lang="en-US" dirty="0" err="1" smtClean="0"/>
              <a:t>merah</a:t>
            </a:r>
            <a:r>
              <a:rPr lang="en-US" dirty="0" smtClean="0"/>
              <a:t> (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terbentuk</a:t>
            </a:r>
            <a:r>
              <a:rPr lang="en-US" dirty="0" smtClean="0"/>
              <a:t>), pink, </a:t>
            </a:r>
            <a:r>
              <a:rPr lang="en-US" dirty="0" err="1" smtClean="0"/>
              <a:t>coklat</a:t>
            </a:r>
            <a:r>
              <a:rPr lang="en-US" dirty="0" smtClean="0"/>
              <a:t>, </a:t>
            </a:r>
            <a:r>
              <a:rPr lang="en-US" dirty="0" err="1" smtClean="0"/>
              <a:t>kuning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hijau</a:t>
            </a:r>
            <a:r>
              <a:rPr lang="en-US" dirty="0" smtClean="0"/>
              <a:t>. </a:t>
            </a:r>
            <a:r>
              <a:rPr lang="en-US" dirty="0" err="1" smtClean="0"/>
              <a:t>Lingkungan</a:t>
            </a:r>
            <a:r>
              <a:rPr lang="en-US" dirty="0" smtClean="0"/>
              <a:t>; </a:t>
            </a:r>
            <a:r>
              <a:rPr lang="en-US" dirty="0" err="1" smtClean="0"/>
              <a:t>umumnya</a:t>
            </a:r>
            <a:r>
              <a:rPr lang="en-US" dirty="0" smtClean="0"/>
              <a:t> </a:t>
            </a:r>
            <a:r>
              <a:rPr lang="en-US" dirty="0" err="1" smtClean="0"/>
              <a:t>metamorfic</a:t>
            </a:r>
            <a:r>
              <a:rPr lang="en-US" dirty="0" smtClean="0"/>
              <a:t> rock</a:t>
            </a:r>
          </a:p>
          <a:p>
            <a:r>
              <a:rPr lang="en-US" dirty="0" err="1" smtClean="0"/>
              <a:t>Piroksen</a:t>
            </a:r>
            <a:r>
              <a:rPr lang="en-US" dirty="0" smtClean="0"/>
              <a:t> (</a:t>
            </a:r>
            <a:r>
              <a:rPr lang="en-US" dirty="0" err="1" smtClean="0"/>
              <a:t>Fe,Mg</a:t>
            </a:r>
            <a:r>
              <a:rPr lang="en-US" dirty="0" smtClean="0"/>
              <a:t>)SiO</a:t>
            </a:r>
            <a:r>
              <a:rPr lang="en-US" sz="1200" dirty="0" smtClean="0"/>
              <a:t>3 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  </a:t>
            </a:r>
            <a:r>
              <a:rPr lang="en-US" dirty="0" err="1" smtClean="0"/>
              <a:t>dengan</a:t>
            </a:r>
            <a:r>
              <a:rPr lang="en-US" dirty="0" smtClean="0"/>
              <a:t> gemstone; </a:t>
            </a:r>
            <a:r>
              <a:rPr lang="en-US" dirty="0" err="1" smtClean="0"/>
              <a:t>augite</a:t>
            </a:r>
            <a:r>
              <a:rPr lang="en-US" dirty="0" smtClean="0"/>
              <a:t> </a:t>
            </a:r>
            <a:r>
              <a:rPr lang="en-US" dirty="0" err="1" smtClean="0"/>
              <a:t>ditemukan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batuan</a:t>
            </a:r>
            <a:r>
              <a:rPr lang="en-US" dirty="0" smtClean="0"/>
              <a:t> </a:t>
            </a:r>
            <a:r>
              <a:rPr lang="en-US" dirty="0" err="1" smtClean="0"/>
              <a:t>beku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metamorf</a:t>
            </a:r>
            <a:r>
              <a:rPr lang="en-US" dirty="0" smtClean="0"/>
              <a:t>. Jadeite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i="1" dirty="0" err="1" smtClean="0"/>
              <a:t>metamorf</a:t>
            </a:r>
            <a:r>
              <a:rPr lang="en-US" i="1" dirty="0" smtClean="0"/>
              <a:t> rocks </a:t>
            </a:r>
            <a:r>
              <a:rPr lang="en-US" i="1" dirty="0" err="1" smtClean="0"/>
              <a:t>dengan</a:t>
            </a:r>
            <a:r>
              <a:rPr lang="en-US" i="1" dirty="0" smtClean="0"/>
              <a:t> P </a:t>
            </a:r>
            <a:r>
              <a:rPr lang="en-US" i="1" dirty="0" err="1" smtClean="0"/>
              <a:t>dan</a:t>
            </a:r>
            <a:r>
              <a:rPr lang="en-US" i="1" dirty="0" smtClean="0"/>
              <a:t> T </a:t>
            </a:r>
            <a:r>
              <a:rPr lang="en-US" i="1" dirty="0" err="1" smtClean="0"/>
              <a:t>tinggi</a:t>
            </a:r>
            <a:endParaRPr lang="en-US" i="1" dirty="0" smtClean="0"/>
          </a:p>
          <a:p>
            <a:r>
              <a:rPr lang="en-US" i="1" dirty="0" err="1" smtClean="0"/>
              <a:t>Dll</a:t>
            </a:r>
            <a:r>
              <a:rPr lang="en-US" i="1" dirty="0" smtClean="0"/>
              <a:t> (see </a:t>
            </a:r>
            <a:r>
              <a:rPr lang="en-US" i="1" dirty="0" err="1" smtClean="0"/>
              <a:t>Ludman</a:t>
            </a:r>
            <a:r>
              <a:rPr lang="en-US" i="1" dirty="0" smtClean="0"/>
              <a:t>, 1990, Geology Physics)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Non </a:t>
            </a:r>
            <a:r>
              <a:rPr lang="en-US" dirty="0" err="1" smtClean="0"/>
              <a:t>silikat</a:t>
            </a:r>
            <a:r>
              <a:rPr lang="en-US" dirty="0" smtClean="0"/>
              <a:t> mineral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Komposisi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melibatkan</a:t>
            </a:r>
            <a:r>
              <a:rPr lang="en-US" dirty="0" smtClean="0"/>
              <a:t> </a:t>
            </a:r>
            <a:r>
              <a:rPr lang="en-US" dirty="0" err="1" smtClean="0"/>
              <a:t>oksida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silikon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oksigen</a:t>
            </a:r>
            <a:endParaRPr lang="en-US" dirty="0" smtClean="0"/>
          </a:p>
          <a:p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; </a:t>
            </a:r>
            <a:r>
              <a:rPr lang="en-US" dirty="0" err="1" smtClean="0"/>
              <a:t>unsur</a:t>
            </a:r>
            <a:r>
              <a:rPr lang="en-US" dirty="0" smtClean="0"/>
              <a:t> </a:t>
            </a:r>
            <a:r>
              <a:rPr lang="en-US" dirty="0" err="1" smtClean="0"/>
              <a:t>tunggal</a:t>
            </a:r>
            <a:r>
              <a:rPr lang="en-US" dirty="0" smtClean="0"/>
              <a:t>, </a:t>
            </a:r>
            <a:r>
              <a:rPr lang="en-US" dirty="0" err="1" smtClean="0"/>
              <a:t>oksida</a:t>
            </a:r>
            <a:r>
              <a:rPr lang="en-US" dirty="0" smtClean="0"/>
              <a:t> (O</a:t>
            </a:r>
            <a:r>
              <a:rPr lang="en-US" sz="1200" dirty="0" smtClean="0"/>
              <a:t>2-</a:t>
            </a:r>
            <a:r>
              <a:rPr lang="en-US" dirty="0" smtClean="0"/>
              <a:t>), </a:t>
            </a:r>
            <a:r>
              <a:rPr lang="en-US" dirty="0" err="1" smtClean="0"/>
              <a:t>sulfida</a:t>
            </a:r>
            <a:r>
              <a:rPr lang="en-US" dirty="0" smtClean="0"/>
              <a:t> (S), </a:t>
            </a:r>
            <a:r>
              <a:rPr lang="en-US" dirty="0" err="1" smtClean="0"/>
              <a:t>karbonat</a:t>
            </a:r>
            <a:r>
              <a:rPr lang="en-US" dirty="0" smtClean="0"/>
              <a:t> (CO3), halide (</a:t>
            </a:r>
            <a:r>
              <a:rPr lang="en-US" dirty="0" err="1" smtClean="0"/>
              <a:t>Cl</a:t>
            </a:r>
            <a:r>
              <a:rPr lang="en-US" dirty="0" smtClean="0"/>
              <a:t>, F), </a:t>
            </a:r>
            <a:r>
              <a:rPr lang="en-US" dirty="0" err="1" smtClean="0"/>
              <a:t>Sulfat</a:t>
            </a:r>
            <a:r>
              <a:rPr lang="en-US" dirty="0" smtClean="0"/>
              <a:t>, </a:t>
            </a:r>
            <a:r>
              <a:rPr lang="en-US" dirty="0" err="1" smtClean="0"/>
              <a:t>Hidrosida</a:t>
            </a:r>
            <a:r>
              <a:rPr lang="en-US" dirty="0" smtClean="0"/>
              <a:t>, </a:t>
            </a:r>
            <a:r>
              <a:rPr lang="en-US" dirty="0" err="1" smtClean="0"/>
              <a:t>Posfat</a:t>
            </a:r>
            <a:r>
              <a:rPr lang="en-US" dirty="0" smtClean="0"/>
              <a:t> </a:t>
            </a:r>
            <a:r>
              <a:rPr lang="en-US" dirty="0" err="1" smtClean="0"/>
              <a:t>dll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Clay mineral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mineral </a:t>
            </a:r>
            <a:r>
              <a:rPr lang="en-US" dirty="0" err="1" smtClean="0"/>
              <a:t>silikat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non </a:t>
            </a:r>
            <a:r>
              <a:rPr lang="en-US" dirty="0" err="1" smtClean="0"/>
              <a:t>silikat</a:t>
            </a:r>
            <a:endParaRPr lang="en-US" dirty="0" smtClean="0"/>
          </a:p>
          <a:p>
            <a:r>
              <a:rPr lang="en-US" dirty="0" err="1" smtClean="0"/>
              <a:t>Terbentuk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permukaan</a:t>
            </a:r>
            <a:r>
              <a:rPr lang="en-US" dirty="0" smtClean="0"/>
              <a:t> </a:t>
            </a:r>
            <a:r>
              <a:rPr lang="en-US" dirty="0" err="1" smtClean="0"/>
              <a:t>bumi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pelapukan</a:t>
            </a:r>
            <a:endParaRPr lang="en-US" dirty="0" smtClean="0"/>
          </a:p>
          <a:p>
            <a:r>
              <a:rPr lang="en-US" dirty="0" err="1" smtClean="0"/>
              <a:t>Umumnya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campuran</a:t>
            </a:r>
            <a:r>
              <a:rPr lang="en-US" dirty="0" smtClean="0"/>
              <a:t> yang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butiran</a:t>
            </a:r>
            <a:r>
              <a:rPr lang="en-US" dirty="0" smtClean="0"/>
              <a:t>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halus</a:t>
            </a:r>
            <a:r>
              <a:rPr lang="en-US" dirty="0" smtClean="0"/>
              <a:t>, </a:t>
            </a:r>
            <a:r>
              <a:rPr lang="en-US" dirty="0" err="1" smtClean="0"/>
              <a:t>plastis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i="1" dirty="0" smtClean="0"/>
              <a:t>molded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bercampur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air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Pemanfaatan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Artistik</a:t>
            </a:r>
            <a:endParaRPr lang="en-US" dirty="0" smtClean="0"/>
          </a:p>
          <a:p>
            <a:r>
              <a:rPr lang="en-US" dirty="0" err="1" smtClean="0"/>
              <a:t>Kekuatan</a:t>
            </a:r>
            <a:r>
              <a:rPr lang="en-US" dirty="0" smtClean="0"/>
              <a:t>;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bangunan</a:t>
            </a:r>
            <a:r>
              <a:rPr lang="en-US" dirty="0" smtClean="0"/>
              <a:t>, </a:t>
            </a:r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perang</a:t>
            </a:r>
            <a:r>
              <a:rPr lang="en-US" dirty="0" smtClean="0"/>
              <a:t>,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antariksa</a:t>
            </a:r>
            <a:r>
              <a:rPr lang="en-US" dirty="0" smtClean="0"/>
              <a:t> </a:t>
            </a:r>
            <a:r>
              <a:rPr lang="en-US" dirty="0" err="1" smtClean="0"/>
              <a:t>dll</a:t>
            </a:r>
            <a:endParaRPr lang="en-US" dirty="0" smtClean="0"/>
          </a:p>
          <a:p>
            <a:r>
              <a:rPr lang="en-US" dirty="0" err="1" smtClean="0"/>
              <a:t>Keistimewaan</a:t>
            </a:r>
            <a:r>
              <a:rPr lang="en-US" dirty="0" smtClean="0"/>
              <a:t>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fisis</a:t>
            </a:r>
            <a:r>
              <a:rPr lang="en-US" dirty="0" smtClean="0"/>
              <a:t> yang </a:t>
            </a:r>
            <a:r>
              <a:rPr lang="en-US" dirty="0" err="1" smtClean="0"/>
              <a:t>mendukung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r>
              <a:rPr lang="en-US" dirty="0" smtClean="0"/>
              <a:t>; </a:t>
            </a:r>
            <a:r>
              <a:rPr lang="en-US" dirty="0" err="1" smtClean="0"/>
              <a:t>Teknologi</a:t>
            </a:r>
            <a:r>
              <a:rPr lang="en-US" dirty="0" smtClean="0"/>
              <a:t> IT,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tahan</a:t>
            </a:r>
            <a:r>
              <a:rPr lang="en-US" dirty="0" smtClean="0"/>
              <a:t> </a:t>
            </a:r>
            <a:r>
              <a:rPr lang="en-US" dirty="0" err="1" smtClean="0"/>
              <a:t>panas</a:t>
            </a:r>
            <a:endParaRPr lang="en-US" dirty="0" smtClean="0"/>
          </a:p>
          <a:p>
            <a:r>
              <a:rPr lang="en-US" dirty="0" err="1" smtClean="0"/>
              <a:t>dll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Artistik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38395" y="1600200"/>
            <a:ext cx="6267209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066800"/>
            <a:ext cx="698251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838200"/>
            <a:ext cx="7284774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52600"/>
            <a:ext cx="827536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685800"/>
            <a:ext cx="7251416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1219200"/>
            <a:ext cx="6781800" cy="5110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1143000"/>
            <a:ext cx="6858000" cy="5048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1063" y="681038"/>
            <a:ext cx="7381875" cy="549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066800"/>
            <a:ext cx="7086600" cy="513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914400"/>
            <a:ext cx="7467600" cy="5581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4875" y="676275"/>
            <a:ext cx="7334250" cy="550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2963" y="714375"/>
            <a:ext cx="7458075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3925" y="519113"/>
            <a:ext cx="7296150" cy="581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47918" y="1600200"/>
            <a:ext cx="6248164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0588" y="590550"/>
            <a:ext cx="7362825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1050" y="1701800"/>
            <a:ext cx="7581900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9163" y="652463"/>
            <a:ext cx="7305675" cy="555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5825" y="619125"/>
            <a:ext cx="7372350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7725" y="709613"/>
            <a:ext cx="7448550" cy="543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6300" y="628650"/>
            <a:ext cx="7391400" cy="560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4875" y="847725"/>
            <a:ext cx="7334250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7725" y="604838"/>
            <a:ext cx="7448550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2963" y="838200"/>
            <a:ext cx="745807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Ruby</a:t>
            </a:r>
            <a:endParaRPr 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209801"/>
            <a:ext cx="799673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066800"/>
            <a:ext cx="7772400" cy="5422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3.gstatic.com/images?q=tbn:ANd9GcR8E4aOmOaeYOxBBVwCBGP_p1RQFdJQM_jR0Wf4oEh2AXV-u0f-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828800"/>
            <a:ext cx="2819400" cy="3352800"/>
          </a:xfrm>
          <a:prstGeom prst="rect">
            <a:avLst/>
          </a:prstGeom>
          <a:noFill/>
        </p:spPr>
      </p:pic>
      <p:pic>
        <p:nvPicPr>
          <p:cNvPr id="1028" name="Picture 4" descr="http://t0.gstatic.com/images?q=tbn:ANd9GcQRw2t4BORCS-3dLuNy-dbmC3Nip_iJvAWlh1NqVTE_3_qokdYa8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228600"/>
            <a:ext cx="2286000" cy="3391728"/>
          </a:xfrm>
          <a:prstGeom prst="rect">
            <a:avLst/>
          </a:prstGeom>
          <a:noFill/>
        </p:spPr>
      </p:pic>
      <p:pic>
        <p:nvPicPr>
          <p:cNvPr id="1030" name="Picture 6" descr="http://t1.gstatic.com/images?q=tbn:ANd9GcT4h0YS0vaxNdVXApJ3WGr4rDt9uJ4_szFytJbL3F4GtJ3cTf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199" y="1600200"/>
            <a:ext cx="2625517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4" descr="http://t3.gstatic.com/images?q=tbn:ANd9GcSPkLJEwwBsjV4vduO5Ey6EWpiMTaXywzlTJvjMFSfUffwceW-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066800"/>
            <a:ext cx="6400800" cy="4114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t2.gstatic.com/images?q=tbn:ANd9GcTwPsSe1JfcAmEk1Q1hvn7wWDB-bsqFtsOzjoFarhUe4qpM2dy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752600"/>
            <a:ext cx="4187070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Teknologi</a:t>
            </a:r>
            <a:endParaRPr lang="en-US" dirty="0"/>
          </a:p>
        </p:txBody>
      </p:sp>
      <p:pic>
        <p:nvPicPr>
          <p:cNvPr id="2050" name="Picture 2" descr="http://t2.gstatic.com/images?q=tbn:ANd9GcSLkL4GoxNUmtlTMpKtuR3e6eBYqEXazlgIykqMyD06uNDa2Py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76400"/>
            <a:ext cx="4267200" cy="3059504"/>
          </a:xfrm>
          <a:prstGeom prst="rect">
            <a:avLst/>
          </a:prstGeom>
          <a:noFill/>
        </p:spPr>
      </p:pic>
      <p:pic>
        <p:nvPicPr>
          <p:cNvPr id="2052" name="Picture 4" descr="http://t0.gstatic.com/images?q=tbn:ANd9GcQBp_YYbquIqmbVERzliKA01iwIqx97tzF-WetQ-YT-WsBfJ0wK4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752600"/>
            <a:ext cx="3886200" cy="29109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t0.gstatic.com/images?q=tbn:ANd9GcToMMKBdr5evV5b0yrkG8UCIar1gDTWEtrzXaFbrnUGGRl_ll923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28599"/>
            <a:ext cx="4114800" cy="2910899"/>
          </a:xfrm>
          <a:prstGeom prst="rect">
            <a:avLst/>
          </a:prstGeom>
          <a:noFill/>
        </p:spPr>
      </p:pic>
      <p:pic>
        <p:nvPicPr>
          <p:cNvPr id="50180" name="Picture 4" descr="http://t2.gstatic.com/images?q=tbn:ANd9GcTw6yaagLMHrc1gmMD9zaLsUn7Hyu-LJqQXUEJzbiuh-7HZdUC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2362200"/>
            <a:ext cx="3674533" cy="2362200"/>
          </a:xfrm>
          <a:prstGeom prst="rect">
            <a:avLst/>
          </a:prstGeom>
          <a:noFill/>
        </p:spPr>
      </p:pic>
      <p:pic>
        <p:nvPicPr>
          <p:cNvPr id="50182" name="Picture 6" descr="http://t1.gstatic.com/images?q=tbn:ANd9GcQUoqLAeB_TfO3IrSU2f1kuTcnNYy9zRPhAG5Ys8B7nBGdblp9V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1" y="3429000"/>
            <a:ext cx="4106332" cy="28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t2.gstatic.com/images?q=tbn:ANd9GcTR44KEomT3lvla1CSckl27CnElOg-yypfSC3a6rOZaiFw0WxC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066800"/>
            <a:ext cx="3962400" cy="2967977"/>
          </a:xfrm>
          <a:prstGeom prst="rect">
            <a:avLst/>
          </a:prstGeom>
          <a:noFill/>
        </p:spPr>
      </p:pic>
      <p:pic>
        <p:nvPicPr>
          <p:cNvPr id="48132" name="Picture 4" descr="http://t3.gstatic.com/images?q=tbn:ANd9GcQ7KU7UilQGC2Vx8CgrVc7X20KMZGFZpJ1mI9h-J4xdi_wEoyKwP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2286000"/>
            <a:ext cx="3886200" cy="2910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t1.gstatic.com/images?q=tbn:ANd9GcR4a0yuvQfndhIEAj-st9DXGq-2noaZ8xqGMtWJXYMJETR4A10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990600"/>
            <a:ext cx="4119079" cy="2590800"/>
          </a:xfrm>
          <a:prstGeom prst="rect">
            <a:avLst/>
          </a:prstGeom>
          <a:noFill/>
        </p:spPr>
      </p:pic>
      <p:pic>
        <p:nvPicPr>
          <p:cNvPr id="49156" name="Picture 4" descr="http://t3.gstatic.com/images?q=tbn:ANd9GcSRuQdfEDAs0W5yIEW9cBabrHW6OyYPnqpy8Tikyh2TjwSJJRaej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2209800"/>
            <a:ext cx="2743200" cy="3321424"/>
          </a:xfrm>
          <a:prstGeom prst="rect">
            <a:avLst/>
          </a:prstGeom>
          <a:noFill/>
        </p:spPr>
      </p:pic>
      <p:pic>
        <p:nvPicPr>
          <p:cNvPr id="49158" name="Picture 6" descr="http://t3.gstatic.com/images?q=tbn:ANd9GcT7V72nnoiah8uq2hLbjc7QHzWyG2oq-wHeqNnbrQUOqzMKfUpR0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3962400"/>
            <a:ext cx="4114800" cy="2605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dirty="0" smtClean="0"/>
              <a:t>Dan lain - lain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144</TotalTime>
  <Words>255</Words>
  <Application>Microsoft Office PowerPoint</Application>
  <PresentationFormat>On-screen Show (4:3)</PresentationFormat>
  <Paragraphs>34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Apex</vt:lpstr>
      <vt:lpstr>Endapan mineral</vt:lpstr>
      <vt:lpstr>MINERAL?</vt:lpstr>
      <vt:lpstr>Slide 3</vt:lpstr>
      <vt:lpstr>Klasifikasi mineral</vt:lpstr>
      <vt:lpstr>Non silikat mineral</vt:lpstr>
      <vt:lpstr>Clay mineral</vt:lpstr>
      <vt:lpstr>Pemanfaatan</vt:lpstr>
      <vt:lpstr>Artistik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Ruby</vt:lpstr>
      <vt:lpstr>Slide 32</vt:lpstr>
      <vt:lpstr>Slide 33</vt:lpstr>
      <vt:lpstr>Slide 34</vt:lpstr>
      <vt:lpstr>Slide 35</vt:lpstr>
      <vt:lpstr>Teknologi</vt:lpstr>
      <vt:lpstr>Slide 37</vt:lpstr>
      <vt:lpstr>Slide 38</vt:lpstr>
      <vt:lpstr>Slide 39</vt:lpstr>
      <vt:lpstr>Dan lain - lain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20</cp:revision>
  <dcterms:created xsi:type="dcterms:W3CDTF">2012-10-03T04:59:17Z</dcterms:created>
  <dcterms:modified xsi:type="dcterms:W3CDTF">2013-09-12T13:38:07Z</dcterms:modified>
</cp:coreProperties>
</file>