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64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A75F1FF-0F8A-ECCC-8B1F-3BD1BB8B7563}"/>
              </a:ext>
            </a:extLst>
          </p:cNvPr>
          <p:cNvGrpSpPr/>
          <p:nvPr/>
        </p:nvGrpSpPr>
        <p:grpSpPr>
          <a:xfrm>
            <a:off x="609447" y="141402"/>
            <a:ext cx="9144000" cy="6858000"/>
            <a:chOff x="609447" y="141402"/>
            <a:chExt cx="9144000" cy="6858000"/>
          </a:xfrm>
        </p:grpSpPr>
        <p:pic>
          <p:nvPicPr>
            <p:cNvPr id="2" name="Picture 1" descr="imag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447" y="141402"/>
              <a:ext cx="9144000" cy="6858000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B816E22-28B4-7201-50AD-BFCEF10821E5}"/>
                </a:ext>
              </a:extLst>
            </p:cNvPr>
            <p:cNvSpPr/>
            <p:nvPr/>
          </p:nvSpPr>
          <p:spPr>
            <a:xfrm>
              <a:off x="1725106" y="2611225"/>
              <a:ext cx="537328" cy="49962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F0000"/>
                  </a:solidFill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Widescreen</PresentationFormat>
  <Paragraphs>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Ryano Ramires</cp:lastModifiedBy>
  <cp:revision>2</cp:revision>
  <dcterms:created xsi:type="dcterms:W3CDTF">2013-01-27T09:14:16Z</dcterms:created>
  <dcterms:modified xsi:type="dcterms:W3CDTF">2026-09-15T04:30:37Z</dcterms:modified>
  <cp:category/>
</cp:coreProperties>
</file>