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307" r:id="rId2"/>
    <p:sldId id="308" r:id="rId3"/>
    <p:sldId id="318" r:id="rId4"/>
    <p:sldId id="319" r:id="rId5"/>
    <p:sldId id="320" r:id="rId6"/>
    <p:sldId id="321" r:id="rId7"/>
    <p:sldId id="322" r:id="rId8"/>
    <p:sldId id="323" r:id="rId9"/>
    <p:sldId id="324" r:id="rId10"/>
    <p:sldId id="325" r:id="rId11"/>
    <p:sldId id="326" r:id="rId12"/>
    <p:sldId id="340" r:id="rId13"/>
    <p:sldId id="327" r:id="rId14"/>
    <p:sldId id="328" r:id="rId15"/>
    <p:sldId id="343" r:id="rId16"/>
    <p:sldId id="344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-300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77DD7A7-1C13-49FB-8A3E-4F0DC0346BFB}" type="doc">
      <dgm:prSet loTypeId="urn:microsoft.com/office/officeart/2005/8/layout/vList3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395E1EFB-F66F-4104-BE18-7B93A078BA7D}">
      <dgm:prSet phldrT="[Text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id-ID" sz="2400" b="1" dirty="0">
              <a:latin typeface="Arial Narrow" pitchFamily="34" charset="0"/>
            </a:rPr>
            <a:t>Ke Wilayah hukum tempat tinggal  tergugat</a:t>
          </a:r>
        </a:p>
      </dgm:t>
    </dgm:pt>
    <dgm:pt modelId="{B093BBAD-B6A7-4CF3-9E7D-A36DE597BEFC}" type="parTrans" cxnId="{D37BFCF9-5588-43BF-821D-D0E5D245682E}">
      <dgm:prSet/>
      <dgm:spPr/>
      <dgm:t>
        <a:bodyPr/>
        <a:lstStyle/>
        <a:p>
          <a:endParaRPr lang="id-ID"/>
        </a:p>
      </dgm:t>
    </dgm:pt>
    <dgm:pt modelId="{929E1E2A-5081-44EC-A850-2FD6BD4489CF}" type="sibTrans" cxnId="{D37BFCF9-5588-43BF-821D-D0E5D245682E}">
      <dgm:prSet/>
      <dgm:spPr/>
      <dgm:t>
        <a:bodyPr/>
        <a:lstStyle/>
        <a:p>
          <a:endParaRPr lang="id-ID"/>
        </a:p>
      </dgm:t>
    </dgm:pt>
    <dgm:pt modelId="{AE28E33A-9F02-4D87-85BC-B614A28F94D2}">
      <dgm:prSet phldrT="[Text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id-ID" sz="2400" b="1" dirty="0">
              <a:latin typeface="Arial Narrow" pitchFamily="34" charset="0"/>
            </a:rPr>
            <a:t>Tempat tinggal sesungguhnya tergugat</a:t>
          </a:r>
        </a:p>
      </dgm:t>
    </dgm:pt>
    <dgm:pt modelId="{DDB23FDD-3225-4FFB-A532-2823A06B248E}" type="parTrans" cxnId="{0FF4913F-5E6B-4A63-B6AC-46AF0A2BC366}">
      <dgm:prSet/>
      <dgm:spPr/>
      <dgm:t>
        <a:bodyPr/>
        <a:lstStyle/>
        <a:p>
          <a:endParaRPr lang="id-ID"/>
        </a:p>
      </dgm:t>
    </dgm:pt>
    <dgm:pt modelId="{C880FEA4-EE0B-4DAA-9494-C9D6514D3F16}" type="sibTrans" cxnId="{0FF4913F-5E6B-4A63-B6AC-46AF0A2BC366}">
      <dgm:prSet/>
      <dgm:spPr/>
      <dgm:t>
        <a:bodyPr/>
        <a:lstStyle/>
        <a:p>
          <a:endParaRPr lang="id-ID"/>
        </a:p>
      </dgm:t>
    </dgm:pt>
    <dgm:pt modelId="{DD31FDF9-5E65-41BE-A216-4EA0D16ABEB4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id-ID" sz="2400" b="1" dirty="0">
              <a:latin typeface="Arial Narrow" pitchFamily="34" charset="0"/>
            </a:rPr>
            <a:t>Tergugat lebih dr satu diajukan ke salah satu alamat tergugat</a:t>
          </a:r>
        </a:p>
      </dgm:t>
    </dgm:pt>
    <dgm:pt modelId="{CD62B6AC-5CAD-4C6D-8323-9FDD30965A58}" type="parTrans" cxnId="{DD8B8220-3938-4B5D-8678-ADC55BBFCA1B}">
      <dgm:prSet/>
      <dgm:spPr/>
      <dgm:t>
        <a:bodyPr/>
        <a:lstStyle/>
        <a:p>
          <a:endParaRPr lang="id-ID"/>
        </a:p>
      </dgm:t>
    </dgm:pt>
    <dgm:pt modelId="{764A4674-046E-40D9-919C-39A637277353}" type="sibTrans" cxnId="{DD8B8220-3938-4B5D-8678-ADC55BBFCA1B}">
      <dgm:prSet/>
      <dgm:spPr/>
      <dgm:t>
        <a:bodyPr/>
        <a:lstStyle/>
        <a:p>
          <a:endParaRPr lang="id-ID"/>
        </a:p>
      </dgm:t>
    </dgm:pt>
    <dgm:pt modelId="{9BCFFC12-3A9C-4D6B-B3FE-74F1E50517B7}">
      <dgm:prSet phldrT="[Text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id-ID" sz="2400" b="1" dirty="0">
              <a:latin typeface="Arial Narrow" pitchFamily="34" charset="0"/>
            </a:rPr>
            <a:t>Jika para tergugat  ada penjamin  dpt diajukan ke alamat penjamin</a:t>
          </a:r>
        </a:p>
      </dgm:t>
    </dgm:pt>
    <dgm:pt modelId="{C3E9B0E5-0CB5-487A-835E-2833CDD271E8}" type="parTrans" cxnId="{688FAF6B-77C2-4F69-8534-87F786FB23E3}">
      <dgm:prSet/>
      <dgm:spPr/>
      <dgm:t>
        <a:bodyPr/>
        <a:lstStyle/>
        <a:p>
          <a:endParaRPr lang="id-ID"/>
        </a:p>
      </dgm:t>
    </dgm:pt>
    <dgm:pt modelId="{9167BDF3-0367-4965-8FED-242B9C2486B7}" type="sibTrans" cxnId="{688FAF6B-77C2-4F69-8534-87F786FB23E3}">
      <dgm:prSet/>
      <dgm:spPr/>
      <dgm:t>
        <a:bodyPr/>
        <a:lstStyle/>
        <a:p>
          <a:endParaRPr lang="id-ID"/>
        </a:p>
      </dgm:t>
    </dgm:pt>
    <dgm:pt modelId="{15F32546-753B-4DE0-BB96-135E7236CDDD}">
      <dgm:prSet phldrT="[Text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id-ID" sz="2400" b="1" dirty="0">
              <a:latin typeface="Arial Narrow" pitchFamily="34" charset="0"/>
            </a:rPr>
            <a:t>Tergugat tidak  punya tempat tinggal diajukan ke alamat penggugat</a:t>
          </a:r>
        </a:p>
      </dgm:t>
    </dgm:pt>
    <dgm:pt modelId="{13E7935E-A72D-4A97-8EB9-A7C41DB49F04}" type="parTrans" cxnId="{97080348-21F5-43EF-9159-5285DC2A56BC}">
      <dgm:prSet/>
      <dgm:spPr/>
      <dgm:t>
        <a:bodyPr/>
        <a:lstStyle/>
        <a:p>
          <a:endParaRPr lang="id-ID"/>
        </a:p>
      </dgm:t>
    </dgm:pt>
    <dgm:pt modelId="{D01D6DF9-30F6-4055-82BB-D122E3A8138A}" type="sibTrans" cxnId="{97080348-21F5-43EF-9159-5285DC2A56BC}">
      <dgm:prSet/>
      <dgm:spPr/>
      <dgm:t>
        <a:bodyPr/>
        <a:lstStyle/>
        <a:p>
          <a:endParaRPr lang="id-ID"/>
        </a:p>
      </dgm:t>
    </dgm:pt>
    <dgm:pt modelId="{08CFAA46-0B75-443B-AACC-85F5F31D5E73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id-ID" sz="2400" b="1" dirty="0">
              <a:latin typeface="Arial Narrow" pitchFamily="34" charset="0"/>
            </a:rPr>
            <a:t>Dijukan ke wilayah benda tetap berada dan  wilayah hk yg dipilih</a:t>
          </a:r>
        </a:p>
      </dgm:t>
    </dgm:pt>
    <dgm:pt modelId="{F3F87BD3-D02A-47EE-8443-3ED0E9704BB7}" type="parTrans" cxnId="{44BF538D-2927-42A2-86C1-D984ECD5E03D}">
      <dgm:prSet/>
      <dgm:spPr/>
      <dgm:t>
        <a:bodyPr/>
        <a:lstStyle/>
        <a:p>
          <a:endParaRPr lang="id-ID"/>
        </a:p>
      </dgm:t>
    </dgm:pt>
    <dgm:pt modelId="{F7BA7167-326F-43CC-A119-E885F04F0739}" type="sibTrans" cxnId="{44BF538D-2927-42A2-86C1-D984ECD5E03D}">
      <dgm:prSet/>
      <dgm:spPr/>
      <dgm:t>
        <a:bodyPr/>
        <a:lstStyle/>
        <a:p>
          <a:endParaRPr lang="id-ID"/>
        </a:p>
      </dgm:t>
    </dgm:pt>
    <dgm:pt modelId="{785B8211-5523-456D-A786-3CD9D0F770B0}" type="pres">
      <dgm:prSet presAssocID="{B77DD7A7-1C13-49FB-8A3E-4F0DC0346BF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AC8F6A4-0F54-48AE-9810-55C4CADA4EB0}" type="pres">
      <dgm:prSet presAssocID="{395E1EFB-F66F-4104-BE18-7B93A078BA7D}" presName="composite" presStyleCnt="0"/>
      <dgm:spPr/>
    </dgm:pt>
    <dgm:pt modelId="{B180AF15-FEBC-4798-AEC5-D7FA2E197B1A}" type="pres">
      <dgm:prSet presAssocID="{395E1EFB-F66F-4104-BE18-7B93A078BA7D}" presName="imgShp" presStyleLbl="fgImgPlace1" presStyleIdx="0" presStyleCnt="6"/>
      <dgm:spPr/>
    </dgm:pt>
    <dgm:pt modelId="{89AE30F7-270B-4851-ACC2-5684D10ABDF1}" type="pres">
      <dgm:prSet presAssocID="{395E1EFB-F66F-4104-BE18-7B93A078BA7D}" presName="txShp" presStyleLbl="node1" presStyleIdx="0" presStyleCnt="6" custScaleY="13619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3A810A-FB2C-4B5D-9327-275B474F29D0}" type="pres">
      <dgm:prSet presAssocID="{929E1E2A-5081-44EC-A850-2FD6BD4489CF}" presName="spacing" presStyleCnt="0"/>
      <dgm:spPr/>
    </dgm:pt>
    <dgm:pt modelId="{D0314262-EC72-48E2-8323-1C8CF7BF1FBA}" type="pres">
      <dgm:prSet presAssocID="{AE28E33A-9F02-4D87-85BC-B614A28F94D2}" presName="composite" presStyleCnt="0"/>
      <dgm:spPr/>
    </dgm:pt>
    <dgm:pt modelId="{B075A0D6-D280-494A-ABF6-0B552B2140FE}" type="pres">
      <dgm:prSet presAssocID="{AE28E33A-9F02-4D87-85BC-B614A28F94D2}" presName="imgShp" presStyleLbl="fgImgPlace1" presStyleIdx="1" presStyleCnt="6"/>
      <dgm:spPr/>
    </dgm:pt>
    <dgm:pt modelId="{E3271C2D-91A7-4902-A121-13F316B06685}" type="pres">
      <dgm:prSet presAssocID="{AE28E33A-9F02-4D87-85BC-B614A28F94D2}" presName="txShp" presStyleLbl="node1" presStyleIdx="1" presStyleCnt="6" custScaleY="13399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1450B0-8EB1-4AA8-BEE5-11D3FAF30101}" type="pres">
      <dgm:prSet presAssocID="{C880FEA4-EE0B-4DAA-9494-C9D6514D3F16}" presName="spacing" presStyleCnt="0"/>
      <dgm:spPr/>
    </dgm:pt>
    <dgm:pt modelId="{37448395-8084-4D91-B340-E64CFC433AC1}" type="pres">
      <dgm:prSet presAssocID="{DD31FDF9-5E65-41BE-A216-4EA0D16ABEB4}" presName="composite" presStyleCnt="0"/>
      <dgm:spPr/>
    </dgm:pt>
    <dgm:pt modelId="{8DB9ED1A-A04A-40D5-ADC9-2FA0265BA80D}" type="pres">
      <dgm:prSet presAssocID="{DD31FDF9-5E65-41BE-A216-4EA0D16ABEB4}" presName="imgShp" presStyleLbl="fgImgPlace1" presStyleIdx="2" presStyleCnt="6"/>
      <dgm:spPr/>
    </dgm:pt>
    <dgm:pt modelId="{E3E60D2A-B7DA-431A-9B2A-1F56ACA7E31B}" type="pres">
      <dgm:prSet presAssocID="{DD31FDF9-5E65-41BE-A216-4EA0D16ABEB4}" presName="txShp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7C7BD2-11C7-4769-A955-054CAD323E15}" type="pres">
      <dgm:prSet presAssocID="{764A4674-046E-40D9-919C-39A637277353}" presName="spacing" presStyleCnt="0"/>
      <dgm:spPr/>
    </dgm:pt>
    <dgm:pt modelId="{A4BF4DE1-7A0F-436E-B7F2-B79153724521}" type="pres">
      <dgm:prSet presAssocID="{9BCFFC12-3A9C-4D6B-B3FE-74F1E50517B7}" presName="composite" presStyleCnt="0"/>
      <dgm:spPr/>
    </dgm:pt>
    <dgm:pt modelId="{DDCDF4A7-85BF-45A5-9322-45E3E41F57EC}" type="pres">
      <dgm:prSet presAssocID="{9BCFFC12-3A9C-4D6B-B3FE-74F1E50517B7}" presName="imgShp" presStyleLbl="fgImgPlace1" presStyleIdx="3" presStyleCnt="6"/>
      <dgm:spPr/>
    </dgm:pt>
    <dgm:pt modelId="{6790C48A-C0C6-471C-B429-7029DB7E7258}" type="pres">
      <dgm:prSet presAssocID="{9BCFFC12-3A9C-4D6B-B3FE-74F1E50517B7}" presName="txShp" presStyleLbl="node1" presStyleIdx="3" presStyleCnt="6" custScaleY="14230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7B7497-BF72-484F-BED1-738F717F7B40}" type="pres">
      <dgm:prSet presAssocID="{9167BDF3-0367-4965-8FED-242B9C2486B7}" presName="spacing" presStyleCnt="0"/>
      <dgm:spPr/>
    </dgm:pt>
    <dgm:pt modelId="{639A8B86-5F98-4373-8C1D-E5840DA52440}" type="pres">
      <dgm:prSet presAssocID="{15F32546-753B-4DE0-BB96-135E7236CDDD}" presName="composite" presStyleCnt="0"/>
      <dgm:spPr/>
    </dgm:pt>
    <dgm:pt modelId="{9792540D-0850-4657-86A5-133B424A0027}" type="pres">
      <dgm:prSet presAssocID="{15F32546-753B-4DE0-BB96-135E7236CDDD}" presName="imgShp" presStyleLbl="fgImgPlace1" presStyleIdx="4" presStyleCnt="6"/>
      <dgm:spPr/>
    </dgm:pt>
    <dgm:pt modelId="{6DACCFB8-B12E-43E2-948D-EAFADA562FB2}" type="pres">
      <dgm:prSet presAssocID="{15F32546-753B-4DE0-BB96-135E7236CDDD}" presName="txShp" presStyleLbl="node1" presStyleIdx="4" presStyleCnt="6" custScaleY="12884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6C9E66-8384-4F1F-B6E4-DAF19EFBD4E6}" type="pres">
      <dgm:prSet presAssocID="{D01D6DF9-30F6-4055-82BB-D122E3A8138A}" presName="spacing" presStyleCnt="0"/>
      <dgm:spPr/>
    </dgm:pt>
    <dgm:pt modelId="{5725238C-C84D-4DBE-B558-85C229D56AD1}" type="pres">
      <dgm:prSet presAssocID="{08CFAA46-0B75-443B-AACC-85F5F31D5E73}" presName="composite" presStyleCnt="0"/>
      <dgm:spPr/>
    </dgm:pt>
    <dgm:pt modelId="{A377DEC7-8D2B-4934-BFB6-403C766D8D8B}" type="pres">
      <dgm:prSet presAssocID="{08CFAA46-0B75-443B-AACC-85F5F31D5E73}" presName="imgShp" presStyleLbl="fgImgPlace1" presStyleIdx="5" presStyleCnt="6"/>
      <dgm:spPr/>
    </dgm:pt>
    <dgm:pt modelId="{1288662E-FAC5-4788-99C2-DD60B2884701}" type="pres">
      <dgm:prSet presAssocID="{08CFAA46-0B75-443B-AACC-85F5F31D5E73}" presName="txShp" presStyleLbl="node1" presStyleIdx="5" presStyleCnt="6" custScaleY="12854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6E36A69-AD49-4B98-A571-2F8E4D33DC31}" type="presOf" srcId="{DD31FDF9-5E65-41BE-A216-4EA0D16ABEB4}" destId="{E3E60D2A-B7DA-431A-9B2A-1F56ACA7E31B}" srcOrd="0" destOrd="0" presId="urn:microsoft.com/office/officeart/2005/8/layout/vList3#1"/>
    <dgm:cxn modelId="{97080348-21F5-43EF-9159-5285DC2A56BC}" srcId="{B77DD7A7-1C13-49FB-8A3E-4F0DC0346BFB}" destId="{15F32546-753B-4DE0-BB96-135E7236CDDD}" srcOrd="4" destOrd="0" parTransId="{13E7935E-A72D-4A97-8EB9-A7C41DB49F04}" sibTransId="{D01D6DF9-30F6-4055-82BB-D122E3A8138A}"/>
    <dgm:cxn modelId="{44BF538D-2927-42A2-86C1-D984ECD5E03D}" srcId="{B77DD7A7-1C13-49FB-8A3E-4F0DC0346BFB}" destId="{08CFAA46-0B75-443B-AACC-85F5F31D5E73}" srcOrd="5" destOrd="0" parTransId="{F3F87BD3-D02A-47EE-8443-3ED0E9704BB7}" sibTransId="{F7BA7167-326F-43CC-A119-E885F04F0739}"/>
    <dgm:cxn modelId="{0FF4913F-5E6B-4A63-B6AC-46AF0A2BC366}" srcId="{B77DD7A7-1C13-49FB-8A3E-4F0DC0346BFB}" destId="{AE28E33A-9F02-4D87-85BC-B614A28F94D2}" srcOrd="1" destOrd="0" parTransId="{DDB23FDD-3225-4FFB-A532-2823A06B248E}" sibTransId="{C880FEA4-EE0B-4DAA-9494-C9D6514D3F16}"/>
    <dgm:cxn modelId="{DD8B8220-3938-4B5D-8678-ADC55BBFCA1B}" srcId="{B77DD7A7-1C13-49FB-8A3E-4F0DC0346BFB}" destId="{DD31FDF9-5E65-41BE-A216-4EA0D16ABEB4}" srcOrd="2" destOrd="0" parTransId="{CD62B6AC-5CAD-4C6D-8323-9FDD30965A58}" sibTransId="{764A4674-046E-40D9-919C-39A637277353}"/>
    <dgm:cxn modelId="{688FAF6B-77C2-4F69-8534-87F786FB23E3}" srcId="{B77DD7A7-1C13-49FB-8A3E-4F0DC0346BFB}" destId="{9BCFFC12-3A9C-4D6B-B3FE-74F1E50517B7}" srcOrd="3" destOrd="0" parTransId="{C3E9B0E5-0CB5-487A-835E-2833CDD271E8}" sibTransId="{9167BDF3-0367-4965-8FED-242B9C2486B7}"/>
    <dgm:cxn modelId="{C2B573F9-2597-4D7B-9EB0-E217E66C8AE4}" type="presOf" srcId="{08CFAA46-0B75-443B-AACC-85F5F31D5E73}" destId="{1288662E-FAC5-4788-99C2-DD60B2884701}" srcOrd="0" destOrd="0" presId="urn:microsoft.com/office/officeart/2005/8/layout/vList3#1"/>
    <dgm:cxn modelId="{14957240-10D2-42A0-88DF-8DE2804DB12D}" type="presOf" srcId="{AE28E33A-9F02-4D87-85BC-B614A28F94D2}" destId="{E3271C2D-91A7-4902-A121-13F316B06685}" srcOrd="0" destOrd="0" presId="urn:microsoft.com/office/officeart/2005/8/layout/vList3#1"/>
    <dgm:cxn modelId="{7E322BB8-FF46-493B-8FA5-307E53213FA0}" type="presOf" srcId="{15F32546-753B-4DE0-BB96-135E7236CDDD}" destId="{6DACCFB8-B12E-43E2-948D-EAFADA562FB2}" srcOrd="0" destOrd="0" presId="urn:microsoft.com/office/officeart/2005/8/layout/vList3#1"/>
    <dgm:cxn modelId="{AFBA22A7-E1FE-4EFA-B437-56D7C33BDF7E}" type="presOf" srcId="{395E1EFB-F66F-4104-BE18-7B93A078BA7D}" destId="{89AE30F7-270B-4851-ACC2-5684D10ABDF1}" srcOrd="0" destOrd="0" presId="urn:microsoft.com/office/officeart/2005/8/layout/vList3#1"/>
    <dgm:cxn modelId="{3D44DB63-B972-4039-8849-557D6D46B83E}" type="presOf" srcId="{B77DD7A7-1C13-49FB-8A3E-4F0DC0346BFB}" destId="{785B8211-5523-456D-A786-3CD9D0F770B0}" srcOrd="0" destOrd="0" presId="urn:microsoft.com/office/officeart/2005/8/layout/vList3#1"/>
    <dgm:cxn modelId="{D37BFCF9-5588-43BF-821D-D0E5D245682E}" srcId="{B77DD7A7-1C13-49FB-8A3E-4F0DC0346BFB}" destId="{395E1EFB-F66F-4104-BE18-7B93A078BA7D}" srcOrd="0" destOrd="0" parTransId="{B093BBAD-B6A7-4CF3-9E7D-A36DE597BEFC}" sibTransId="{929E1E2A-5081-44EC-A850-2FD6BD4489CF}"/>
    <dgm:cxn modelId="{D621A48A-6EB0-460D-B4D0-F5380CF6684D}" type="presOf" srcId="{9BCFFC12-3A9C-4D6B-B3FE-74F1E50517B7}" destId="{6790C48A-C0C6-471C-B429-7029DB7E7258}" srcOrd="0" destOrd="0" presId="urn:microsoft.com/office/officeart/2005/8/layout/vList3#1"/>
    <dgm:cxn modelId="{4C7A8948-0A6F-4457-AB0B-F6E4CF1FE02B}" type="presParOf" srcId="{785B8211-5523-456D-A786-3CD9D0F770B0}" destId="{2AC8F6A4-0F54-48AE-9810-55C4CADA4EB0}" srcOrd="0" destOrd="0" presId="urn:microsoft.com/office/officeart/2005/8/layout/vList3#1"/>
    <dgm:cxn modelId="{168718CE-FC21-4AC1-BE56-95EE893F3BAC}" type="presParOf" srcId="{2AC8F6A4-0F54-48AE-9810-55C4CADA4EB0}" destId="{B180AF15-FEBC-4798-AEC5-D7FA2E197B1A}" srcOrd="0" destOrd="0" presId="urn:microsoft.com/office/officeart/2005/8/layout/vList3#1"/>
    <dgm:cxn modelId="{182A7CCF-A3EC-4F80-86E2-B630E81F24E4}" type="presParOf" srcId="{2AC8F6A4-0F54-48AE-9810-55C4CADA4EB0}" destId="{89AE30F7-270B-4851-ACC2-5684D10ABDF1}" srcOrd="1" destOrd="0" presId="urn:microsoft.com/office/officeart/2005/8/layout/vList3#1"/>
    <dgm:cxn modelId="{AEB7259F-CECB-4F00-A86B-39D8F48EFD06}" type="presParOf" srcId="{785B8211-5523-456D-A786-3CD9D0F770B0}" destId="{6A3A810A-FB2C-4B5D-9327-275B474F29D0}" srcOrd="1" destOrd="0" presId="urn:microsoft.com/office/officeart/2005/8/layout/vList3#1"/>
    <dgm:cxn modelId="{523FC2C3-FC66-4C72-8B81-46939B06BF2C}" type="presParOf" srcId="{785B8211-5523-456D-A786-3CD9D0F770B0}" destId="{D0314262-EC72-48E2-8323-1C8CF7BF1FBA}" srcOrd="2" destOrd="0" presId="urn:microsoft.com/office/officeart/2005/8/layout/vList3#1"/>
    <dgm:cxn modelId="{7B513884-6F48-4725-B9C9-7A3314BB919A}" type="presParOf" srcId="{D0314262-EC72-48E2-8323-1C8CF7BF1FBA}" destId="{B075A0D6-D280-494A-ABF6-0B552B2140FE}" srcOrd="0" destOrd="0" presId="urn:microsoft.com/office/officeart/2005/8/layout/vList3#1"/>
    <dgm:cxn modelId="{CD2A63BE-9806-4627-A4DA-827EB7098B81}" type="presParOf" srcId="{D0314262-EC72-48E2-8323-1C8CF7BF1FBA}" destId="{E3271C2D-91A7-4902-A121-13F316B06685}" srcOrd="1" destOrd="0" presId="urn:microsoft.com/office/officeart/2005/8/layout/vList3#1"/>
    <dgm:cxn modelId="{AC539AF8-618C-4797-98B5-2A2EC46C2160}" type="presParOf" srcId="{785B8211-5523-456D-A786-3CD9D0F770B0}" destId="{9B1450B0-8EB1-4AA8-BEE5-11D3FAF30101}" srcOrd="3" destOrd="0" presId="urn:microsoft.com/office/officeart/2005/8/layout/vList3#1"/>
    <dgm:cxn modelId="{E4994C55-4082-4CD3-9DA3-B04A450FAA38}" type="presParOf" srcId="{785B8211-5523-456D-A786-3CD9D0F770B0}" destId="{37448395-8084-4D91-B340-E64CFC433AC1}" srcOrd="4" destOrd="0" presId="urn:microsoft.com/office/officeart/2005/8/layout/vList3#1"/>
    <dgm:cxn modelId="{FC66C908-FC14-4DBD-B541-9941E06A183E}" type="presParOf" srcId="{37448395-8084-4D91-B340-E64CFC433AC1}" destId="{8DB9ED1A-A04A-40D5-ADC9-2FA0265BA80D}" srcOrd="0" destOrd="0" presId="urn:microsoft.com/office/officeart/2005/8/layout/vList3#1"/>
    <dgm:cxn modelId="{27EBC0B4-E51C-4164-AB28-AE2EB6FBD4EF}" type="presParOf" srcId="{37448395-8084-4D91-B340-E64CFC433AC1}" destId="{E3E60D2A-B7DA-431A-9B2A-1F56ACA7E31B}" srcOrd="1" destOrd="0" presId="urn:microsoft.com/office/officeart/2005/8/layout/vList3#1"/>
    <dgm:cxn modelId="{9E83D486-10D8-4858-AA06-143870D41229}" type="presParOf" srcId="{785B8211-5523-456D-A786-3CD9D0F770B0}" destId="{727C7BD2-11C7-4769-A955-054CAD323E15}" srcOrd="5" destOrd="0" presId="urn:microsoft.com/office/officeart/2005/8/layout/vList3#1"/>
    <dgm:cxn modelId="{678A0BE1-6E94-43C3-BE1F-824FCD6D9B54}" type="presParOf" srcId="{785B8211-5523-456D-A786-3CD9D0F770B0}" destId="{A4BF4DE1-7A0F-436E-B7F2-B79153724521}" srcOrd="6" destOrd="0" presId="urn:microsoft.com/office/officeart/2005/8/layout/vList3#1"/>
    <dgm:cxn modelId="{A158ACEA-3D74-47DE-B935-8927343A1969}" type="presParOf" srcId="{A4BF4DE1-7A0F-436E-B7F2-B79153724521}" destId="{DDCDF4A7-85BF-45A5-9322-45E3E41F57EC}" srcOrd="0" destOrd="0" presId="urn:microsoft.com/office/officeart/2005/8/layout/vList3#1"/>
    <dgm:cxn modelId="{C201A2CC-89C7-4406-8F36-9524BA8C4278}" type="presParOf" srcId="{A4BF4DE1-7A0F-436E-B7F2-B79153724521}" destId="{6790C48A-C0C6-471C-B429-7029DB7E7258}" srcOrd="1" destOrd="0" presId="urn:microsoft.com/office/officeart/2005/8/layout/vList3#1"/>
    <dgm:cxn modelId="{588A68EF-DAC2-4055-A4CC-7B6821EF96C0}" type="presParOf" srcId="{785B8211-5523-456D-A786-3CD9D0F770B0}" destId="{337B7497-BF72-484F-BED1-738F717F7B40}" srcOrd="7" destOrd="0" presId="urn:microsoft.com/office/officeart/2005/8/layout/vList3#1"/>
    <dgm:cxn modelId="{D6AE06F8-1C1C-4A8F-9CC9-657DB9A61C3C}" type="presParOf" srcId="{785B8211-5523-456D-A786-3CD9D0F770B0}" destId="{639A8B86-5F98-4373-8C1D-E5840DA52440}" srcOrd="8" destOrd="0" presId="urn:microsoft.com/office/officeart/2005/8/layout/vList3#1"/>
    <dgm:cxn modelId="{A3FBA428-8B11-44A4-A9A9-8FBD87C80A76}" type="presParOf" srcId="{639A8B86-5F98-4373-8C1D-E5840DA52440}" destId="{9792540D-0850-4657-86A5-133B424A0027}" srcOrd="0" destOrd="0" presId="urn:microsoft.com/office/officeart/2005/8/layout/vList3#1"/>
    <dgm:cxn modelId="{8AE5A5A1-332D-493A-B95E-89F0D9048C21}" type="presParOf" srcId="{639A8B86-5F98-4373-8C1D-E5840DA52440}" destId="{6DACCFB8-B12E-43E2-948D-EAFADA562FB2}" srcOrd="1" destOrd="0" presId="urn:microsoft.com/office/officeart/2005/8/layout/vList3#1"/>
    <dgm:cxn modelId="{9A198C76-068A-48D8-B4F9-792AC896B1ED}" type="presParOf" srcId="{785B8211-5523-456D-A786-3CD9D0F770B0}" destId="{006C9E66-8384-4F1F-B6E4-DAF19EFBD4E6}" srcOrd="9" destOrd="0" presId="urn:microsoft.com/office/officeart/2005/8/layout/vList3#1"/>
    <dgm:cxn modelId="{347FBA56-CD48-4162-AE36-B172D1EC9754}" type="presParOf" srcId="{785B8211-5523-456D-A786-3CD9D0F770B0}" destId="{5725238C-C84D-4DBE-B558-85C229D56AD1}" srcOrd="10" destOrd="0" presId="urn:microsoft.com/office/officeart/2005/8/layout/vList3#1"/>
    <dgm:cxn modelId="{DFA46421-0076-4222-9EB6-2C8A2FDB4649}" type="presParOf" srcId="{5725238C-C84D-4DBE-B558-85C229D56AD1}" destId="{A377DEC7-8D2B-4934-BFB6-403C766D8D8B}" srcOrd="0" destOrd="0" presId="urn:microsoft.com/office/officeart/2005/8/layout/vList3#1"/>
    <dgm:cxn modelId="{B8CD190B-0AF5-4995-B4EA-4B270AAE4568}" type="presParOf" srcId="{5725238C-C84D-4DBE-B558-85C229D56AD1}" destId="{1288662E-FAC5-4788-99C2-DD60B2884701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7FB7155-4362-496F-B63B-168105519B6F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71042B07-F759-42F1-9837-088A10EE232F}">
      <dgm:prSet phldrT="[Text]"/>
      <dgm:spPr/>
      <dgm:t>
        <a:bodyPr/>
        <a:lstStyle/>
        <a:p>
          <a:r>
            <a:rPr lang="id-ID" dirty="0"/>
            <a:t>1</a:t>
          </a:r>
        </a:p>
      </dgm:t>
    </dgm:pt>
    <dgm:pt modelId="{CC87C4BC-4FA7-4628-806C-C26C7F5B252B}" type="parTrans" cxnId="{1D797E45-C59D-4F64-94A6-2752D1FC4319}">
      <dgm:prSet/>
      <dgm:spPr/>
      <dgm:t>
        <a:bodyPr/>
        <a:lstStyle/>
        <a:p>
          <a:endParaRPr lang="id-ID"/>
        </a:p>
      </dgm:t>
    </dgm:pt>
    <dgm:pt modelId="{03FE6EF8-DF10-444A-B801-54E4471AFF28}" type="sibTrans" cxnId="{1D797E45-C59D-4F64-94A6-2752D1FC4319}">
      <dgm:prSet/>
      <dgm:spPr/>
      <dgm:t>
        <a:bodyPr/>
        <a:lstStyle/>
        <a:p>
          <a:endParaRPr lang="id-ID"/>
        </a:p>
      </dgm:t>
    </dgm:pt>
    <dgm:pt modelId="{EF40E4E0-AB4A-4227-BAA5-5FBB66ED2414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id-ID" b="1" dirty="0"/>
            <a:t>IDENTITAS PARA PIHAK</a:t>
          </a:r>
        </a:p>
      </dgm:t>
    </dgm:pt>
    <dgm:pt modelId="{9657B6A2-3D69-4593-97DE-164F91480FA3}" type="parTrans" cxnId="{CE6CB713-1B12-4FBC-8837-87F1D86635C3}">
      <dgm:prSet/>
      <dgm:spPr/>
      <dgm:t>
        <a:bodyPr/>
        <a:lstStyle/>
        <a:p>
          <a:endParaRPr lang="id-ID"/>
        </a:p>
      </dgm:t>
    </dgm:pt>
    <dgm:pt modelId="{544FFA30-6AA9-469A-9D7F-3764D2BD9574}" type="sibTrans" cxnId="{CE6CB713-1B12-4FBC-8837-87F1D86635C3}">
      <dgm:prSet/>
      <dgm:spPr/>
      <dgm:t>
        <a:bodyPr/>
        <a:lstStyle/>
        <a:p>
          <a:endParaRPr lang="id-ID"/>
        </a:p>
      </dgm:t>
    </dgm:pt>
    <dgm:pt modelId="{7F84E03E-FD75-48B2-B0BE-4DEDD10ACA70}">
      <dgm:prSet phldrT="[Text]"/>
      <dgm:spPr/>
      <dgm:t>
        <a:bodyPr/>
        <a:lstStyle/>
        <a:p>
          <a:r>
            <a:rPr lang="id-ID" dirty="0"/>
            <a:t>2</a:t>
          </a:r>
        </a:p>
      </dgm:t>
    </dgm:pt>
    <dgm:pt modelId="{7DEDB689-2975-4E99-9023-E594EC10972C}" type="parTrans" cxnId="{EAF07031-EDF0-4B6A-B5EB-49E39ACB7E8C}">
      <dgm:prSet/>
      <dgm:spPr/>
      <dgm:t>
        <a:bodyPr/>
        <a:lstStyle/>
        <a:p>
          <a:endParaRPr lang="id-ID"/>
        </a:p>
      </dgm:t>
    </dgm:pt>
    <dgm:pt modelId="{D9B7FF5A-6BEE-4272-96C2-CEF01F3F6582}" type="sibTrans" cxnId="{EAF07031-EDF0-4B6A-B5EB-49E39ACB7E8C}">
      <dgm:prSet/>
      <dgm:spPr/>
      <dgm:t>
        <a:bodyPr/>
        <a:lstStyle/>
        <a:p>
          <a:endParaRPr lang="id-ID"/>
        </a:p>
      </dgm:t>
    </dgm:pt>
    <dgm:pt modelId="{39624302-9B62-4C91-BFEC-7DFA641187B5}">
      <dgm:prSet phldrT="[Text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id-ID" b="1" dirty="0"/>
            <a:t>DASAR GUGATAN (FUNDAMENTUM PETENDI/RECHSGR0NDEN/LEGAL GROUNDS</a:t>
          </a:r>
          <a:r>
            <a:rPr lang="id-ID" dirty="0"/>
            <a:t>)</a:t>
          </a:r>
        </a:p>
      </dgm:t>
    </dgm:pt>
    <dgm:pt modelId="{59382344-633A-47E2-8A7C-859FBE8C0457}" type="parTrans" cxnId="{005599D7-4160-4DCD-8C04-183ACAEA854E}">
      <dgm:prSet/>
      <dgm:spPr/>
      <dgm:t>
        <a:bodyPr/>
        <a:lstStyle/>
        <a:p>
          <a:endParaRPr lang="id-ID"/>
        </a:p>
      </dgm:t>
    </dgm:pt>
    <dgm:pt modelId="{88A38093-645B-4D44-91AD-E731CE078031}" type="sibTrans" cxnId="{005599D7-4160-4DCD-8C04-183ACAEA854E}">
      <dgm:prSet/>
      <dgm:spPr/>
      <dgm:t>
        <a:bodyPr/>
        <a:lstStyle/>
        <a:p>
          <a:endParaRPr lang="id-ID"/>
        </a:p>
      </dgm:t>
    </dgm:pt>
    <dgm:pt modelId="{54A04608-3DF0-4874-AF9E-7C9993C189A1}">
      <dgm:prSet phldrT="[Text]"/>
      <dgm:spPr/>
      <dgm:t>
        <a:bodyPr/>
        <a:lstStyle/>
        <a:p>
          <a:r>
            <a:rPr lang="id-ID" dirty="0"/>
            <a:t>3</a:t>
          </a:r>
        </a:p>
      </dgm:t>
    </dgm:pt>
    <dgm:pt modelId="{460FC343-3D7D-4A9B-9A7E-8BC2EE0FCBF3}" type="parTrans" cxnId="{61195123-D376-4785-AE61-6511960E8198}">
      <dgm:prSet/>
      <dgm:spPr/>
      <dgm:t>
        <a:bodyPr/>
        <a:lstStyle/>
        <a:p>
          <a:endParaRPr lang="id-ID"/>
        </a:p>
      </dgm:t>
    </dgm:pt>
    <dgm:pt modelId="{E8431365-EA6E-41AF-8FC9-5CF448E39078}" type="sibTrans" cxnId="{61195123-D376-4785-AE61-6511960E8198}">
      <dgm:prSet/>
      <dgm:spPr/>
      <dgm:t>
        <a:bodyPr/>
        <a:lstStyle/>
        <a:p>
          <a:endParaRPr lang="id-ID"/>
        </a:p>
      </dgm:t>
    </dgm:pt>
    <dgm:pt modelId="{19E3CD7E-DE35-4D90-B17E-09233C68AB9A}">
      <dgm:prSet phldrT="[Text]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id-ID" b="1" dirty="0"/>
            <a:t>PETITUM (APA YG DOMOHON/DITUNTUT OLEH PENGGUGAT</a:t>
          </a:r>
        </a:p>
      </dgm:t>
    </dgm:pt>
    <dgm:pt modelId="{62C2B3FE-DD44-4483-87A8-CE6B86CC4AE2}" type="parTrans" cxnId="{049E8F71-DF33-4D68-A59E-1B0263B837A8}">
      <dgm:prSet/>
      <dgm:spPr/>
      <dgm:t>
        <a:bodyPr/>
        <a:lstStyle/>
        <a:p>
          <a:endParaRPr lang="id-ID"/>
        </a:p>
      </dgm:t>
    </dgm:pt>
    <dgm:pt modelId="{13EF6F1F-4E32-45F8-B830-9A82874D259B}" type="sibTrans" cxnId="{049E8F71-DF33-4D68-A59E-1B0263B837A8}">
      <dgm:prSet/>
      <dgm:spPr/>
      <dgm:t>
        <a:bodyPr/>
        <a:lstStyle/>
        <a:p>
          <a:endParaRPr lang="id-ID"/>
        </a:p>
      </dgm:t>
    </dgm:pt>
    <dgm:pt modelId="{9DC4F8B1-095D-40F5-822A-303635B72980}" type="pres">
      <dgm:prSet presAssocID="{87FB7155-4362-496F-B63B-168105519B6F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C97B1FC-0618-49C7-B3AA-922C0C99DB30}" type="pres">
      <dgm:prSet presAssocID="{71042B07-F759-42F1-9837-088A10EE232F}" presName="composite" presStyleCnt="0"/>
      <dgm:spPr/>
    </dgm:pt>
    <dgm:pt modelId="{8D648403-F900-4392-A8E7-8D38B9AE0B2F}" type="pres">
      <dgm:prSet presAssocID="{71042B07-F759-42F1-9837-088A10EE232F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98692A-F81C-4616-9989-9FF582A065D0}" type="pres">
      <dgm:prSet presAssocID="{71042B07-F759-42F1-9837-088A10EE232F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68189E-3E6D-4AB6-B0DA-B5E7DF4122AA}" type="pres">
      <dgm:prSet presAssocID="{03FE6EF8-DF10-444A-B801-54E4471AFF28}" presName="sp" presStyleCnt="0"/>
      <dgm:spPr/>
    </dgm:pt>
    <dgm:pt modelId="{E60F2DD3-B1F3-46F3-ABB7-E5FA04F4FC91}" type="pres">
      <dgm:prSet presAssocID="{7F84E03E-FD75-48B2-B0BE-4DEDD10ACA70}" presName="composite" presStyleCnt="0"/>
      <dgm:spPr/>
    </dgm:pt>
    <dgm:pt modelId="{530F174B-B376-4278-A68B-0BC5A3D14573}" type="pres">
      <dgm:prSet presAssocID="{7F84E03E-FD75-48B2-B0BE-4DEDD10ACA70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C69C30-DB33-4240-B396-756396A05E21}" type="pres">
      <dgm:prSet presAssocID="{7F84E03E-FD75-48B2-B0BE-4DEDD10ACA70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9471EC-29D7-4E21-8522-F603180D336E}" type="pres">
      <dgm:prSet presAssocID="{D9B7FF5A-6BEE-4272-96C2-CEF01F3F6582}" presName="sp" presStyleCnt="0"/>
      <dgm:spPr/>
    </dgm:pt>
    <dgm:pt modelId="{5731B8D4-5F6B-439D-84E7-E4E1B347A22D}" type="pres">
      <dgm:prSet presAssocID="{54A04608-3DF0-4874-AF9E-7C9993C189A1}" presName="composite" presStyleCnt="0"/>
      <dgm:spPr/>
    </dgm:pt>
    <dgm:pt modelId="{C2D6B368-FC4B-4149-9280-ADD5CB465E98}" type="pres">
      <dgm:prSet presAssocID="{54A04608-3DF0-4874-AF9E-7C9993C189A1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51C135-27C9-4CDE-A090-1264F32CD3FD}" type="pres">
      <dgm:prSet presAssocID="{54A04608-3DF0-4874-AF9E-7C9993C189A1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7AD79FC-915A-410D-B4B2-AAE47760414B}" type="presOf" srcId="{71042B07-F759-42F1-9837-088A10EE232F}" destId="{8D648403-F900-4392-A8E7-8D38B9AE0B2F}" srcOrd="0" destOrd="0" presId="urn:microsoft.com/office/officeart/2005/8/layout/chevron2"/>
    <dgm:cxn modelId="{25C10A98-7EF0-4E95-8628-5E1E39087215}" type="presOf" srcId="{87FB7155-4362-496F-B63B-168105519B6F}" destId="{9DC4F8B1-095D-40F5-822A-303635B72980}" srcOrd="0" destOrd="0" presId="urn:microsoft.com/office/officeart/2005/8/layout/chevron2"/>
    <dgm:cxn modelId="{7FB56A29-7AC8-4F44-9A61-2D503BAF6E1E}" type="presOf" srcId="{7F84E03E-FD75-48B2-B0BE-4DEDD10ACA70}" destId="{530F174B-B376-4278-A68B-0BC5A3D14573}" srcOrd="0" destOrd="0" presId="urn:microsoft.com/office/officeart/2005/8/layout/chevron2"/>
    <dgm:cxn modelId="{00CAA3DC-FA6C-45B7-B520-F02033B62803}" type="presOf" srcId="{19E3CD7E-DE35-4D90-B17E-09233C68AB9A}" destId="{B551C135-27C9-4CDE-A090-1264F32CD3FD}" srcOrd="0" destOrd="0" presId="urn:microsoft.com/office/officeart/2005/8/layout/chevron2"/>
    <dgm:cxn modelId="{61195123-D376-4785-AE61-6511960E8198}" srcId="{87FB7155-4362-496F-B63B-168105519B6F}" destId="{54A04608-3DF0-4874-AF9E-7C9993C189A1}" srcOrd="2" destOrd="0" parTransId="{460FC343-3D7D-4A9B-9A7E-8BC2EE0FCBF3}" sibTransId="{E8431365-EA6E-41AF-8FC9-5CF448E39078}"/>
    <dgm:cxn modelId="{839BE88D-7916-46F7-8A58-5824BDCE3F56}" type="presOf" srcId="{EF40E4E0-AB4A-4227-BAA5-5FBB66ED2414}" destId="{5A98692A-F81C-4616-9989-9FF582A065D0}" srcOrd="0" destOrd="0" presId="urn:microsoft.com/office/officeart/2005/8/layout/chevron2"/>
    <dgm:cxn modelId="{1D797E45-C59D-4F64-94A6-2752D1FC4319}" srcId="{87FB7155-4362-496F-B63B-168105519B6F}" destId="{71042B07-F759-42F1-9837-088A10EE232F}" srcOrd="0" destOrd="0" parTransId="{CC87C4BC-4FA7-4628-806C-C26C7F5B252B}" sibTransId="{03FE6EF8-DF10-444A-B801-54E4471AFF28}"/>
    <dgm:cxn modelId="{CE6CB713-1B12-4FBC-8837-87F1D86635C3}" srcId="{71042B07-F759-42F1-9837-088A10EE232F}" destId="{EF40E4E0-AB4A-4227-BAA5-5FBB66ED2414}" srcOrd="0" destOrd="0" parTransId="{9657B6A2-3D69-4593-97DE-164F91480FA3}" sibTransId="{544FFA30-6AA9-469A-9D7F-3764D2BD9574}"/>
    <dgm:cxn modelId="{EAF07031-EDF0-4B6A-B5EB-49E39ACB7E8C}" srcId="{87FB7155-4362-496F-B63B-168105519B6F}" destId="{7F84E03E-FD75-48B2-B0BE-4DEDD10ACA70}" srcOrd="1" destOrd="0" parTransId="{7DEDB689-2975-4E99-9023-E594EC10972C}" sibTransId="{D9B7FF5A-6BEE-4272-96C2-CEF01F3F6582}"/>
    <dgm:cxn modelId="{005599D7-4160-4DCD-8C04-183ACAEA854E}" srcId="{7F84E03E-FD75-48B2-B0BE-4DEDD10ACA70}" destId="{39624302-9B62-4C91-BFEC-7DFA641187B5}" srcOrd="0" destOrd="0" parTransId="{59382344-633A-47E2-8A7C-859FBE8C0457}" sibTransId="{88A38093-645B-4D44-91AD-E731CE078031}"/>
    <dgm:cxn modelId="{F783238D-4688-4CC1-8CFD-95264FF05C33}" type="presOf" srcId="{39624302-9B62-4C91-BFEC-7DFA641187B5}" destId="{06C69C30-DB33-4240-B396-756396A05E21}" srcOrd="0" destOrd="0" presId="urn:microsoft.com/office/officeart/2005/8/layout/chevron2"/>
    <dgm:cxn modelId="{049E8F71-DF33-4D68-A59E-1B0263B837A8}" srcId="{54A04608-3DF0-4874-AF9E-7C9993C189A1}" destId="{19E3CD7E-DE35-4D90-B17E-09233C68AB9A}" srcOrd="0" destOrd="0" parTransId="{62C2B3FE-DD44-4483-87A8-CE6B86CC4AE2}" sibTransId="{13EF6F1F-4E32-45F8-B830-9A82874D259B}"/>
    <dgm:cxn modelId="{A88CDD40-AFBC-4573-A5CA-635E980C3803}" type="presOf" srcId="{54A04608-3DF0-4874-AF9E-7C9993C189A1}" destId="{C2D6B368-FC4B-4149-9280-ADD5CB465E98}" srcOrd="0" destOrd="0" presId="urn:microsoft.com/office/officeart/2005/8/layout/chevron2"/>
    <dgm:cxn modelId="{7CDF1DC4-EF6B-4ED9-BA5B-C1CAAB40310B}" type="presParOf" srcId="{9DC4F8B1-095D-40F5-822A-303635B72980}" destId="{1C97B1FC-0618-49C7-B3AA-922C0C99DB30}" srcOrd="0" destOrd="0" presId="urn:microsoft.com/office/officeart/2005/8/layout/chevron2"/>
    <dgm:cxn modelId="{1E00964E-F21E-4EC2-BF4D-9E11A3297BCF}" type="presParOf" srcId="{1C97B1FC-0618-49C7-B3AA-922C0C99DB30}" destId="{8D648403-F900-4392-A8E7-8D38B9AE0B2F}" srcOrd="0" destOrd="0" presId="urn:microsoft.com/office/officeart/2005/8/layout/chevron2"/>
    <dgm:cxn modelId="{A5CA6CC2-C30F-48B5-98D5-0BFE5ED58A9E}" type="presParOf" srcId="{1C97B1FC-0618-49C7-B3AA-922C0C99DB30}" destId="{5A98692A-F81C-4616-9989-9FF582A065D0}" srcOrd="1" destOrd="0" presId="urn:microsoft.com/office/officeart/2005/8/layout/chevron2"/>
    <dgm:cxn modelId="{0D82580B-F002-4D10-B705-434AF741A244}" type="presParOf" srcId="{9DC4F8B1-095D-40F5-822A-303635B72980}" destId="{1C68189E-3E6D-4AB6-B0DA-B5E7DF4122AA}" srcOrd="1" destOrd="0" presId="urn:microsoft.com/office/officeart/2005/8/layout/chevron2"/>
    <dgm:cxn modelId="{C1140042-92FE-44B0-8514-878E72AB25B9}" type="presParOf" srcId="{9DC4F8B1-095D-40F5-822A-303635B72980}" destId="{E60F2DD3-B1F3-46F3-ABB7-E5FA04F4FC91}" srcOrd="2" destOrd="0" presId="urn:microsoft.com/office/officeart/2005/8/layout/chevron2"/>
    <dgm:cxn modelId="{4A113AB5-468E-45A9-B027-F26CC391D757}" type="presParOf" srcId="{E60F2DD3-B1F3-46F3-ABB7-E5FA04F4FC91}" destId="{530F174B-B376-4278-A68B-0BC5A3D14573}" srcOrd="0" destOrd="0" presId="urn:microsoft.com/office/officeart/2005/8/layout/chevron2"/>
    <dgm:cxn modelId="{E1BE8792-86C3-4033-AA82-48BF3955038D}" type="presParOf" srcId="{E60F2DD3-B1F3-46F3-ABB7-E5FA04F4FC91}" destId="{06C69C30-DB33-4240-B396-756396A05E21}" srcOrd="1" destOrd="0" presId="urn:microsoft.com/office/officeart/2005/8/layout/chevron2"/>
    <dgm:cxn modelId="{A9C69546-CF33-4FB4-AB33-0DB39E7F2B98}" type="presParOf" srcId="{9DC4F8B1-095D-40F5-822A-303635B72980}" destId="{069471EC-29D7-4E21-8522-F603180D336E}" srcOrd="3" destOrd="0" presId="urn:microsoft.com/office/officeart/2005/8/layout/chevron2"/>
    <dgm:cxn modelId="{7585385A-1ABD-40EB-B371-BE9051D47636}" type="presParOf" srcId="{9DC4F8B1-095D-40F5-822A-303635B72980}" destId="{5731B8D4-5F6B-439D-84E7-E4E1B347A22D}" srcOrd="4" destOrd="0" presId="urn:microsoft.com/office/officeart/2005/8/layout/chevron2"/>
    <dgm:cxn modelId="{9BBF193C-0DD8-478A-A431-A7358AD74C6C}" type="presParOf" srcId="{5731B8D4-5F6B-439D-84E7-E4E1B347A22D}" destId="{C2D6B368-FC4B-4149-9280-ADD5CB465E98}" srcOrd="0" destOrd="0" presId="urn:microsoft.com/office/officeart/2005/8/layout/chevron2"/>
    <dgm:cxn modelId="{7461E46F-1154-43F1-8924-BF44E1F94654}" type="presParOf" srcId="{5731B8D4-5F6B-439D-84E7-E4E1B347A22D}" destId="{B551C135-27C9-4CDE-A090-1264F32CD3F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AE30F7-270B-4851-ACC2-5684D10ABDF1}">
      <dsp:nvSpPr>
        <dsp:cNvPr id="0" name=""/>
        <dsp:cNvSpPr/>
      </dsp:nvSpPr>
      <dsp:spPr>
        <a:xfrm rot="10800000">
          <a:off x="1706774" y="725"/>
          <a:ext cx="6128308" cy="888961"/>
        </a:xfrm>
        <a:prstGeom prst="homePlate">
          <a:avLst/>
        </a:prstGeom>
        <a:gradFill rotWithShape="1">
          <a:gsLst>
            <a:gs pos="0">
              <a:schemeClr val="dk1">
                <a:lumMod val="110000"/>
                <a:satMod val="105000"/>
                <a:tint val="67000"/>
              </a:schemeClr>
            </a:gs>
            <a:gs pos="50000">
              <a:schemeClr val="dk1">
                <a:lumMod val="105000"/>
                <a:satMod val="103000"/>
                <a:tint val="73000"/>
              </a:schemeClr>
            </a:gs>
            <a:gs pos="100000">
              <a:schemeClr val="dk1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dk1"/>
          </a:solidFill>
          <a:prstDash val="solid"/>
          <a:miter lim="800000"/>
        </a:ln>
        <a:effectLst/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287828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b="1" kern="1200" dirty="0">
              <a:latin typeface="Arial Narrow" pitchFamily="34" charset="0"/>
            </a:rPr>
            <a:t>Ke Wilayah hukum tempat tinggal  tergugat</a:t>
          </a:r>
        </a:p>
      </dsp:txBody>
      <dsp:txXfrm rot="10800000">
        <a:off x="1929014" y="725"/>
        <a:ext cx="5906068" cy="888961"/>
      </dsp:txXfrm>
    </dsp:sp>
    <dsp:sp modelId="{B180AF15-FEBC-4798-AEC5-D7FA2E197B1A}">
      <dsp:nvSpPr>
        <dsp:cNvPr id="0" name=""/>
        <dsp:cNvSpPr/>
      </dsp:nvSpPr>
      <dsp:spPr>
        <a:xfrm>
          <a:off x="1380418" y="118849"/>
          <a:ext cx="652712" cy="652712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271C2D-91A7-4902-A121-13F316B06685}">
      <dsp:nvSpPr>
        <dsp:cNvPr id="0" name=""/>
        <dsp:cNvSpPr/>
      </dsp:nvSpPr>
      <dsp:spPr>
        <a:xfrm rot="10800000">
          <a:off x="1706774" y="1084525"/>
          <a:ext cx="6128308" cy="874608"/>
        </a:xfrm>
        <a:prstGeom prst="homePlate">
          <a:avLst/>
        </a:prstGeom>
        <a:gradFill rotWithShape="1">
          <a:gsLst>
            <a:gs pos="0">
              <a:schemeClr val="accent1">
                <a:lumMod val="110000"/>
                <a:satMod val="105000"/>
                <a:tint val="67000"/>
              </a:schemeClr>
            </a:gs>
            <a:gs pos="50000">
              <a:schemeClr val="accent1">
                <a:lumMod val="105000"/>
                <a:satMod val="103000"/>
                <a:tint val="73000"/>
              </a:schemeClr>
            </a:gs>
            <a:gs pos="100000">
              <a:schemeClr val="accent1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287828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b="1" kern="1200" dirty="0">
              <a:latin typeface="Arial Narrow" pitchFamily="34" charset="0"/>
            </a:rPr>
            <a:t>Tempat tinggal sesungguhnya tergugat</a:t>
          </a:r>
        </a:p>
      </dsp:txBody>
      <dsp:txXfrm rot="10800000">
        <a:off x="1925426" y="1084525"/>
        <a:ext cx="5909656" cy="874608"/>
      </dsp:txXfrm>
    </dsp:sp>
    <dsp:sp modelId="{B075A0D6-D280-494A-ABF6-0B552B2140FE}">
      <dsp:nvSpPr>
        <dsp:cNvPr id="0" name=""/>
        <dsp:cNvSpPr/>
      </dsp:nvSpPr>
      <dsp:spPr>
        <a:xfrm>
          <a:off x="1380418" y="1195473"/>
          <a:ext cx="652712" cy="652712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E60D2A-B7DA-431A-9B2A-1F56ACA7E31B}">
      <dsp:nvSpPr>
        <dsp:cNvPr id="0" name=""/>
        <dsp:cNvSpPr/>
      </dsp:nvSpPr>
      <dsp:spPr>
        <a:xfrm rot="10800000">
          <a:off x="1706774" y="2153973"/>
          <a:ext cx="6128308" cy="652712"/>
        </a:xfrm>
        <a:prstGeom prst="homePlate">
          <a:avLst/>
        </a:prstGeom>
        <a:gradFill rotWithShape="1">
          <a:gsLst>
            <a:gs pos="0">
              <a:schemeClr val="accent2">
                <a:lumMod val="110000"/>
                <a:satMod val="105000"/>
                <a:tint val="67000"/>
              </a:schemeClr>
            </a:gs>
            <a:gs pos="50000">
              <a:schemeClr val="accent2">
                <a:lumMod val="105000"/>
                <a:satMod val="103000"/>
                <a:tint val="73000"/>
              </a:schemeClr>
            </a:gs>
            <a:gs pos="100000">
              <a:schemeClr val="accent2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287828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b="1" kern="1200" dirty="0">
              <a:latin typeface="Arial Narrow" pitchFamily="34" charset="0"/>
            </a:rPr>
            <a:t>Tergugat lebih dr satu diajukan ke salah satu alamat tergugat</a:t>
          </a:r>
        </a:p>
      </dsp:txBody>
      <dsp:txXfrm rot="10800000">
        <a:off x="1869952" y="2153973"/>
        <a:ext cx="5965130" cy="652712"/>
      </dsp:txXfrm>
    </dsp:sp>
    <dsp:sp modelId="{8DB9ED1A-A04A-40D5-ADC9-2FA0265BA80D}">
      <dsp:nvSpPr>
        <dsp:cNvPr id="0" name=""/>
        <dsp:cNvSpPr/>
      </dsp:nvSpPr>
      <dsp:spPr>
        <a:xfrm>
          <a:off x="1380418" y="2153973"/>
          <a:ext cx="652712" cy="652712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90C48A-C0C6-471C-B429-7029DB7E7258}">
      <dsp:nvSpPr>
        <dsp:cNvPr id="0" name=""/>
        <dsp:cNvSpPr/>
      </dsp:nvSpPr>
      <dsp:spPr>
        <a:xfrm rot="10800000">
          <a:off x="1706774" y="3001525"/>
          <a:ext cx="6128308" cy="928816"/>
        </a:xfrm>
        <a:prstGeom prst="homePlate">
          <a:avLst/>
        </a:prstGeom>
        <a:gradFill rotWithShape="1">
          <a:gsLst>
            <a:gs pos="0">
              <a:schemeClr val="accent3">
                <a:lumMod val="110000"/>
                <a:satMod val="105000"/>
                <a:tint val="67000"/>
              </a:schemeClr>
            </a:gs>
            <a:gs pos="50000">
              <a:schemeClr val="accent3">
                <a:lumMod val="105000"/>
                <a:satMod val="103000"/>
                <a:tint val="73000"/>
              </a:schemeClr>
            </a:gs>
            <a:gs pos="100000">
              <a:schemeClr val="accent3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287828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b="1" kern="1200" dirty="0">
              <a:latin typeface="Arial Narrow" pitchFamily="34" charset="0"/>
            </a:rPr>
            <a:t>Jika para tergugat  ada penjamin  dpt diajukan ke alamat penjamin</a:t>
          </a:r>
        </a:p>
      </dsp:txBody>
      <dsp:txXfrm rot="10800000">
        <a:off x="1938978" y="3001525"/>
        <a:ext cx="5896104" cy="928816"/>
      </dsp:txXfrm>
    </dsp:sp>
    <dsp:sp modelId="{DDCDF4A7-85BF-45A5-9322-45E3E41F57EC}">
      <dsp:nvSpPr>
        <dsp:cNvPr id="0" name=""/>
        <dsp:cNvSpPr/>
      </dsp:nvSpPr>
      <dsp:spPr>
        <a:xfrm>
          <a:off x="1380418" y="3139577"/>
          <a:ext cx="652712" cy="652712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ACCFB8-B12E-43E2-948D-EAFADA562FB2}">
      <dsp:nvSpPr>
        <dsp:cNvPr id="0" name=""/>
        <dsp:cNvSpPr/>
      </dsp:nvSpPr>
      <dsp:spPr>
        <a:xfrm rot="10800000">
          <a:off x="1706774" y="4125180"/>
          <a:ext cx="6128308" cy="841013"/>
        </a:xfrm>
        <a:prstGeom prst="homePlate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287828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b="1" kern="1200" dirty="0">
              <a:latin typeface="Arial Narrow" pitchFamily="34" charset="0"/>
            </a:rPr>
            <a:t>Tergugat tidak  punya tempat tinggal diajukan ke alamat penggugat</a:t>
          </a:r>
        </a:p>
      </dsp:txBody>
      <dsp:txXfrm rot="10800000">
        <a:off x="1917027" y="4125180"/>
        <a:ext cx="5918055" cy="841013"/>
      </dsp:txXfrm>
    </dsp:sp>
    <dsp:sp modelId="{9792540D-0850-4657-86A5-133B424A0027}">
      <dsp:nvSpPr>
        <dsp:cNvPr id="0" name=""/>
        <dsp:cNvSpPr/>
      </dsp:nvSpPr>
      <dsp:spPr>
        <a:xfrm>
          <a:off x="1380418" y="4219331"/>
          <a:ext cx="652712" cy="652712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88662E-FAC5-4788-99C2-DD60B2884701}">
      <dsp:nvSpPr>
        <dsp:cNvPr id="0" name=""/>
        <dsp:cNvSpPr/>
      </dsp:nvSpPr>
      <dsp:spPr>
        <a:xfrm rot="10800000">
          <a:off x="1706774" y="5161033"/>
          <a:ext cx="6128308" cy="839009"/>
        </a:xfrm>
        <a:prstGeom prst="homePlate">
          <a:avLst/>
        </a:prstGeom>
        <a:gradFill rotWithShape="1">
          <a:gsLst>
            <a:gs pos="0">
              <a:schemeClr val="accent5">
                <a:lumMod val="110000"/>
                <a:satMod val="105000"/>
                <a:tint val="67000"/>
              </a:schemeClr>
            </a:gs>
            <a:gs pos="50000">
              <a:schemeClr val="accent5">
                <a:lumMod val="105000"/>
                <a:satMod val="103000"/>
                <a:tint val="73000"/>
              </a:schemeClr>
            </a:gs>
            <a:gs pos="100000">
              <a:schemeClr val="accent5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287828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b="1" kern="1200" dirty="0">
              <a:latin typeface="Arial Narrow" pitchFamily="34" charset="0"/>
            </a:rPr>
            <a:t>Dijukan ke wilayah benda tetap berada dan  wilayah hk yg dipilih</a:t>
          </a:r>
        </a:p>
      </dsp:txBody>
      <dsp:txXfrm rot="10800000">
        <a:off x="1916526" y="5161033"/>
        <a:ext cx="5918556" cy="839009"/>
      </dsp:txXfrm>
    </dsp:sp>
    <dsp:sp modelId="{A377DEC7-8D2B-4934-BFB6-403C766D8D8B}">
      <dsp:nvSpPr>
        <dsp:cNvPr id="0" name=""/>
        <dsp:cNvSpPr/>
      </dsp:nvSpPr>
      <dsp:spPr>
        <a:xfrm>
          <a:off x="1380418" y="5254182"/>
          <a:ext cx="652712" cy="652712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648403-F900-4392-A8E7-8D38B9AE0B2F}">
      <dsp:nvSpPr>
        <dsp:cNvPr id="0" name=""/>
        <dsp:cNvSpPr/>
      </dsp:nvSpPr>
      <dsp:spPr>
        <a:xfrm rot="5400000">
          <a:off x="-245635" y="246082"/>
          <a:ext cx="1637567" cy="114629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200" kern="1200" dirty="0"/>
            <a:t>1</a:t>
          </a:r>
        </a:p>
      </dsp:txBody>
      <dsp:txXfrm rot="-5400000">
        <a:off x="1" y="573596"/>
        <a:ext cx="1146297" cy="491270"/>
      </dsp:txXfrm>
    </dsp:sp>
    <dsp:sp modelId="{5A98692A-F81C-4616-9989-9FF582A065D0}">
      <dsp:nvSpPr>
        <dsp:cNvPr id="0" name=""/>
        <dsp:cNvSpPr/>
      </dsp:nvSpPr>
      <dsp:spPr>
        <a:xfrm rot="5400000">
          <a:off x="4155739" y="-3008994"/>
          <a:ext cx="1064418" cy="7083302"/>
        </a:xfrm>
        <a:prstGeom prst="round2SameRect">
          <a:avLst/>
        </a:prstGeom>
        <a:gradFill rotWithShape="1">
          <a:gsLst>
            <a:gs pos="0">
              <a:schemeClr val="accent2">
                <a:lumMod val="110000"/>
                <a:satMod val="105000"/>
                <a:tint val="67000"/>
              </a:schemeClr>
            </a:gs>
            <a:gs pos="50000">
              <a:schemeClr val="accent2">
                <a:lumMod val="105000"/>
                <a:satMod val="103000"/>
                <a:tint val="73000"/>
              </a:schemeClr>
            </a:gs>
            <a:gs pos="100000">
              <a:schemeClr val="accent2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2500" b="1" kern="1200" dirty="0"/>
            <a:t>IDENTITAS PARA PIHAK</a:t>
          </a:r>
        </a:p>
      </dsp:txBody>
      <dsp:txXfrm rot="-5400000">
        <a:off x="1146298" y="52408"/>
        <a:ext cx="7031341" cy="960496"/>
      </dsp:txXfrm>
    </dsp:sp>
    <dsp:sp modelId="{530F174B-B376-4278-A68B-0BC5A3D14573}">
      <dsp:nvSpPr>
        <dsp:cNvPr id="0" name=""/>
        <dsp:cNvSpPr/>
      </dsp:nvSpPr>
      <dsp:spPr>
        <a:xfrm rot="5400000">
          <a:off x="-245635" y="1689832"/>
          <a:ext cx="1637567" cy="114629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200" kern="1200" dirty="0"/>
            <a:t>2</a:t>
          </a:r>
        </a:p>
      </dsp:txBody>
      <dsp:txXfrm rot="-5400000">
        <a:off x="1" y="2017346"/>
        <a:ext cx="1146297" cy="491270"/>
      </dsp:txXfrm>
    </dsp:sp>
    <dsp:sp modelId="{06C69C30-DB33-4240-B396-756396A05E21}">
      <dsp:nvSpPr>
        <dsp:cNvPr id="0" name=""/>
        <dsp:cNvSpPr/>
      </dsp:nvSpPr>
      <dsp:spPr>
        <a:xfrm rot="5400000">
          <a:off x="4155739" y="-1565244"/>
          <a:ext cx="1064418" cy="7083302"/>
        </a:xfrm>
        <a:prstGeom prst="round2SameRect">
          <a:avLst/>
        </a:prstGeom>
        <a:gradFill rotWithShape="1">
          <a:gsLst>
            <a:gs pos="0">
              <a:schemeClr val="accent3">
                <a:lumMod val="110000"/>
                <a:satMod val="105000"/>
                <a:tint val="67000"/>
              </a:schemeClr>
            </a:gs>
            <a:gs pos="50000">
              <a:schemeClr val="accent3">
                <a:lumMod val="105000"/>
                <a:satMod val="103000"/>
                <a:tint val="73000"/>
              </a:schemeClr>
            </a:gs>
            <a:gs pos="100000">
              <a:schemeClr val="accent3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2500" b="1" kern="1200" dirty="0"/>
            <a:t>DASAR GUGATAN (FUNDAMENTUM PETENDI/RECHSGR0NDEN/LEGAL GROUNDS</a:t>
          </a:r>
          <a:r>
            <a:rPr lang="id-ID" sz="2500" kern="1200" dirty="0"/>
            <a:t>)</a:t>
          </a:r>
        </a:p>
      </dsp:txBody>
      <dsp:txXfrm rot="-5400000">
        <a:off x="1146298" y="1496158"/>
        <a:ext cx="7031341" cy="960496"/>
      </dsp:txXfrm>
    </dsp:sp>
    <dsp:sp modelId="{C2D6B368-FC4B-4149-9280-ADD5CB465E98}">
      <dsp:nvSpPr>
        <dsp:cNvPr id="0" name=""/>
        <dsp:cNvSpPr/>
      </dsp:nvSpPr>
      <dsp:spPr>
        <a:xfrm rot="5400000">
          <a:off x="-245635" y="3133582"/>
          <a:ext cx="1637567" cy="114629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200" kern="1200" dirty="0"/>
            <a:t>3</a:t>
          </a:r>
        </a:p>
      </dsp:txBody>
      <dsp:txXfrm rot="-5400000">
        <a:off x="1" y="3461096"/>
        <a:ext cx="1146297" cy="491270"/>
      </dsp:txXfrm>
    </dsp:sp>
    <dsp:sp modelId="{B551C135-27C9-4CDE-A090-1264F32CD3FD}">
      <dsp:nvSpPr>
        <dsp:cNvPr id="0" name=""/>
        <dsp:cNvSpPr/>
      </dsp:nvSpPr>
      <dsp:spPr>
        <a:xfrm rot="5400000">
          <a:off x="4155739" y="-121494"/>
          <a:ext cx="1064418" cy="7083302"/>
        </a:xfrm>
        <a:prstGeom prst="round2SameRect">
          <a:avLst/>
        </a:prstGeom>
        <a:gradFill rotWithShape="1">
          <a:gsLst>
            <a:gs pos="0">
              <a:schemeClr val="accent5">
                <a:lumMod val="110000"/>
                <a:satMod val="105000"/>
                <a:tint val="67000"/>
              </a:schemeClr>
            </a:gs>
            <a:gs pos="50000">
              <a:schemeClr val="accent5">
                <a:lumMod val="105000"/>
                <a:satMod val="103000"/>
                <a:tint val="73000"/>
              </a:schemeClr>
            </a:gs>
            <a:gs pos="100000">
              <a:schemeClr val="accent5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2500" b="1" kern="1200" dirty="0"/>
            <a:t>PETITUM (APA YG DOMOHON/DITUNTUT OLEH PENGGUGAT</a:t>
          </a:r>
        </a:p>
      </dsp:txBody>
      <dsp:txXfrm rot="-5400000">
        <a:off x="1146298" y="2939908"/>
        <a:ext cx="7031341" cy="9604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D5AD3D-09C3-4581-AEA6-B2B010F00009}" type="datetimeFigureOut">
              <a:rPr lang="en-ID" smtClean="0"/>
              <a:t>24/11/2020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756D06-46C5-4135-9021-1DBA18711BC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02655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21FD7B-7135-488D-A112-0C9CB20200B9}" type="slidenum">
              <a:rPr lang="id-ID" smtClean="0"/>
              <a:pPr/>
              <a:t>1</a:t>
            </a:fld>
            <a:endParaRPr lang="id-ID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17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/>
          </a:p>
        </p:txBody>
      </p:sp>
      <p:sp>
        <p:nvSpPr>
          <p:cNvPr id="10138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0B35842-E599-45C1-9558-F722B4B22D58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EF87658-2F15-45FE-B87F-03BE2ADF3D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3DD71800-4C95-4DA1-A101-65F0E55B6C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A9D561D-10B4-4000-9949-07917218D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F9D64-1BA0-49E4-BBE8-F8C4290EA6D8}" type="datetimeFigureOut">
              <a:rPr lang="en-ID" smtClean="0"/>
              <a:t>24/11/2020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A59CC70-6929-4915-AAF6-CDF655E88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F902F68-EB18-4301-B72C-2CF816CCC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00ABF-2EEB-412E-AA45-4D1E930DAE2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08019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4A5B9D3-CA70-4345-A642-A2946594E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819D4FF-E928-479D-91ED-86ADF0A87A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322A6ED-8DFE-49BE-AAD3-A9EFC1B38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F9D64-1BA0-49E4-BBE8-F8C4290EA6D8}" type="datetimeFigureOut">
              <a:rPr lang="en-ID" smtClean="0"/>
              <a:t>24/11/2020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A828E72-5362-470A-BE6B-2E0A33ED2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27C72CA-E3CC-4D15-A2CA-6AB58DEE7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00ABF-2EEB-412E-AA45-4D1E930DAE2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75609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ECA50DF-2BF5-4AC7-B31B-3DA7F5B4B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6B524E7-FDA6-4B7B-844D-3BD56A165B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8700185-B3F5-47B7-A4AC-77A2E7F03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F9D64-1BA0-49E4-BBE8-F8C4290EA6D8}" type="datetimeFigureOut">
              <a:rPr lang="en-ID" smtClean="0"/>
              <a:t>24/11/2020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BEFD196-4ADF-4F33-B621-4A3A04277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02D15AA-6BC5-46AD-9A4B-84E952C37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00ABF-2EEB-412E-AA45-4D1E930DAE2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10397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F5D99AC-D398-4041-B0A9-1DE1E4ABE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6F33A0E-2D44-4A2B-B300-F1EA618873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DC0509E-1675-4991-AC4A-3EA4F30AAA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2EE2D2F-9ECC-44FE-9210-F157DBE9A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F9D64-1BA0-49E4-BBE8-F8C4290EA6D8}" type="datetimeFigureOut">
              <a:rPr lang="en-ID" smtClean="0"/>
              <a:t>24/11/2020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9B46ACB-D427-434F-A69F-375C28C14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905C705-6FAC-4B32-BE8A-05C1DC0AD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00ABF-2EEB-412E-AA45-4D1E930DAE2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4118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728C992-8A55-4F41-A885-213C7642F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0296633-AE76-4C44-8FD5-1C93652268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57B27E7-A347-4A74-9A3F-645E703B92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4BA67829-35C5-4526-A8B0-A0818659BE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8E413C4F-4C5C-4D5A-9FEB-31E6CC9271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ADD1E3C9-6886-4BB0-9ABD-21C6A3085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F9D64-1BA0-49E4-BBE8-F8C4290EA6D8}" type="datetimeFigureOut">
              <a:rPr lang="en-ID" smtClean="0"/>
              <a:t>24/11/2020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EACD37C1-F8C0-4103-9A97-8BE898214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10D51C2E-1F4B-4436-BEAF-A2C98082C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00ABF-2EEB-412E-AA45-4D1E930DAE2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1271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FED3404-3E89-4FD8-B847-AC7E0278A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C23E8DBA-858D-49D1-8FFC-6A3CCB695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F9D64-1BA0-49E4-BBE8-F8C4290EA6D8}" type="datetimeFigureOut">
              <a:rPr lang="en-ID" smtClean="0"/>
              <a:t>24/11/2020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6346AC38-7F3C-4B5C-8D32-F852575E2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841B95DE-BAF5-456D-AE0B-BA6590C56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00ABF-2EEB-412E-AA45-4D1E930DAE2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75741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828173B7-7E56-4E37-A4CF-72B87E8C0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F9D64-1BA0-49E4-BBE8-F8C4290EA6D8}" type="datetimeFigureOut">
              <a:rPr lang="en-ID" smtClean="0"/>
              <a:t>24/11/2020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115EC71F-F5C6-40E5-AB5D-0A843CECC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E71FC1D3-790F-4216-AC87-3B194E79B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00ABF-2EEB-412E-AA45-4D1E930DAE2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22726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0512D37-F5EC-49C2-8B6D-11452B691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3504017-6604-4E29-AD18-2E2BCC8624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DA213E61-CC83-487D-BBC0-4D34126EA8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81C6BAB-8803-41C8-B030-F8FEB75CF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F9D64-1BA0-49E4-BBE8-F8C4290EA6D8}" type="datetimeFigureOut">
              <a:rPr lang="en-ID" smtClean="0"/>
              <a:t>24/11/2020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E98AB3E-5D78-424A-851F-AFF368B10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5AC789C-3D2A-4EBB-9491-05DD8C468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00ABF-2EEB-412E-AA45-4D1E930DAE2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85858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D75CDD5-78F7-4A6D-BBE6-421C179759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F80D478C-A2E0-48CC-957D-C986053B99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81F0836E-FEFE-4C48-9D1F-7E84B97892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DE2F251-9367-4DF7-8AE8-B7D222D3B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F9D64-1BA0-49E4-BBE8-F8C4290EA6D8}" type="datetimeFigureOut">
              <a:rPr lang="en-ID" smtClean="0"/>
              <a:t>24/11/2020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3DC14BD-3156-4BC3-854E-C3424FEF8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EFAC0F9-E2D0-452C-9E53-16EDCDDF1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00ABF-2EEB-412E-AA45-4D1E930DAE2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01948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A899CB-1778-419C-A990-D9AD7CE88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F15A582F-A42C-4193-9F91-1BD432CDA5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53BBD7A-7291-4F6F-88CF-0B2C252DF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F9D64-1BA0-49E4-BBE8-F8C4290EA6D8}" type="datetimeFigureOut">
              <a:rPr lang="en-ID" smtClean="0"/>
              <a:t>24/11/2020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C0EAE58-FF08-4C70-B4B2-53ADCF5BE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F946B9F-F4B9-43B4-AF51-287620D90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00ABF-2EEB-412E-AA45-4D1E930DAE2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75328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03E89C08-C6DF-4C18-9F5B-8E1E82DDAC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B5920C23-D84F-40B3-87DE-71E8392FA9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E9CE7DB-940B-4D0F-9D34-D540D10A38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F9D64-1BA0-49E4-BBE8-F8C4290EA6D8}" type="datetimeFigureOut">
              <a:rPr lang="en-ID" smtClean="0"/>
              <a:t>24/11/2020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DAA5477-851D-4061-8001-0277D8C9B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8B5C28F-04A5-4F6A-BC21-9A35B7F13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00ABF-2EEB-412E-AA45-4D1E930DAE2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61629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18AD8355-FC0D-4FB1-B087-F3F9F92C3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39BAFD0-F177-4542-9CAA-D5BC287346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02954D7-6544-48DD-A000-71C17DEB19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0F9D64-1BA0-49E4-BBE8-F8C4290EA6D8}" type="datetimeFigureOut">
              <a:rPr lang="en-ID" smtClean="0"/>
              <a:t>24/11/2020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9263675-CD57-491D-BFFD-5A91D98C1B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D03E8FE-68AC-4F04-A21D-F90809AFA1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700ABF-2EEB-412E-AA45-4D1E930DAE2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90229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2524100" y="857232"/>
          <a:ext cx="9215502" cy="6000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2595538" y="214290"/>
            <a:ext cx="6858048" cy="42862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800" b="1" dirty="0">
                <a:latin typeface="Arial Narrow" pitchFamily="34" charset="0"/>
              </a:rPr>
              <a:t>PENGAJUAN GUGATAN (Ps 118 HIR/142 RBg</a:t>
            </a:r>
          </a:p>
        </p:txBody>
      </p:sp>
      <p:pic>
        <p:nvPicPr>
          <p:cNvPr id="16386" name="Picture 2" descr="https://encrypted-tbn0.gstatic.com/images?q=tbn:ANd9GcRFhbhaT0DN4i1X23LGB4sKUegf0B-TGMXnFc193WZC9tXGSPip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524000" y="2928934"/>
            <a:ext cx="2493710" cy="165945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dirty="0">
                <a:solidFill>
                  <a:srgbClr val="FF0000"/>
                </a:solidFill>
              </a:rPr>
              <a:t>ANATOMI GUGATAN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981200" y="1600201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3"/>
          <p:cNvSpPr>
            <a:spLocks noGrp="1" noChangeArrowheads="1"/>
          </p:cNvSpPr>
          <p:nvPr>
            <p:ph idx="1"/>
          </p:nvPr>
        </p:nvSpPr>
        <p:spPr>
          <a:xfrm>
            <a:off x="1787526" y="1295400"/>
            <a:ext cx="7813675" cy="5257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asasnya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orang</a:t>
            </a:r>
            <a:r>
              <a:rPr lang="en-US" dirty="0"/>
              <a:t> </a:t>
            </a:r>
            <a:r>
              <a:rPr lang="en-US" dirty="0" err="1"/>
              <a:t>boleh</a:t>
            </a:r>
            <a:r>
              <a:rPr lang="en-US" dirty="0"/>
              <a:t> </a:t>
            </a:r>
            <a:r>
              <a:rPr lang="en-US" dirty="0" err="1"/>
              <a:t>mengajukan</a:t>
            </a:r>
            <a:r>
              <a:rPr lang="en-US" dirty="0"/>
              <a:t> </a:t>
            </a:r>
            <a:r>
              <a:rPr lang="en-US" dirty="0" err="1"/>
              <a:t>gugatan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pengadilan</a:t>
            </a:r>
            <a:r>
              <a:rPr lang="en-US" dirty="0"/>
              <a:t>, </a:t>
            </a:r>
            <a:r>
              <a:rPr lang="en-US" dirty="0" err="1"/>
              <a:t>namun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menggugat</a:t>
            </a:r>
            <a:r>
              <a:rPr lang="en-US" dirty="0"/>
              <a:t> </a:t>
            </a:r>
            <a:r>
              <a:rPr lang="en-US" dirty="0" err="1"/>
              <a:t>sebagaimana</a:t>
            </a:r>
            <a:r>
              <a:rPr lang="en-US" dirty="0"/>
              <a:t> </a:t>
            </a:r>
            <a:r>
              <a:rPr lang="en-US" dirty="0" err="1"/>
              <a:t>persyaratan</a:t>
            </a:r>
            <a:r>
              <a:rPr lang="en-US" dirty="0"/>
              <a:t> </a:t>
            </a:r>
            <a:r>
              <a:rPr lang="en-US" dirty="0" err="1"/>
              <a:t>gugatan</a:t>
            </a:r>
            <a:r>
              <a:rPr lang="en-US" dirty="0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err="1"/>
              <a:t>Syarat</a:t>
            </a:r>
            <a:r>
              <a:rPr lang="en-US" dirty="0"/>
              <a:t> </a:t>
            </a:r>
            <a:r>
              <a:rPr lang="en-US" dirty="0" err="1"/>
              <a:t>mengajukan</a:t>
            </a:r>
            <a:r>
              <a:rPr lang="en-US" dirty="0"/>
              <a:t> </a:t>
            </a:r>
            <a:r>
              <a:rPr lang="en-US" dirty="0" err="1"/>
              <a:t>gugatan</a:t>
            </a:r>
            <a:r>
              <a:rPr lang="en-US" dirty="0"/>
              <a:t>, </a:t>
            </a:r>
            <a:r>
              <a:rPr lang="en-US" dirty="0" err="1"/>
              <a:t>yaitu</a:t>
            </a:r>
            <a:r>
              <a:rPr lang="en-US" dirty="0"/>
              <a:t> :</a:t>
            </a:r>
          </a:p>
          <a:p>
            <a:pPr lvl="1" eaLnBrk="1" hangingPunct="1">
              <a:lnSpc>
                <a:spcPct val="90000"/>
              </a:lnSpc>
            </a:pPr>
            <a:r>
              <a:rPr lang="en-US" b="1" dirty="0" err="1"/>
              <a:t>Adanya</a:t>
            </a:r>
            <a:r>
              <a:rPr lang="en-US" b="1" dirty="0"/>
              <a:t> </a:t>
            </a:r>
            <a:r>
              <a:rPr lang="en-US" b="1" dirty="0" err="1"/>
              <a:t>kepentingan</a:t>
            </a:r>
            <a:endParaRPr lang="en-US" b="1" dirty="0"/>
          </a:p>
          <a:p>
            <a:pPr lvl="1" eaLnBrk="1" hangingPunct="1">
              <a:lnSpc>
                <a:spcPct val="90000"/>
              </a:lnSpc>
            </a:pPr>
            <a:r>
              <a:rPr lang="en-US" b="1" dirty="0" err="1"/>
              <a:t>Mempunyai</a:t>
            </a:r>
            <a:r>
              <a:rPr lang="en-US" b="1" dirty="0"/>
              <a:t> </a:t>
            </a:r>
            <a:r>
              <a:rPr lang="en-US" b="1" dirty="0" err="1"/>
              <a:t>dasar</a:t>
            </a:r>
            <a:r>
              <a:rPr lang="en-US" b="1" dirty="0"/>
              <a:t> </a:t>
            </a:r>
            <a:r>
              <a:rPr lang="en-US" b="1" dirty="0" err="1"/>
              <a:t>hukum</a:t>
            </a:r>
            <a:endParaRPr lang="en-US" b="1" dirty="0"/>
          </a:p>
          <a:p>
            <a:pPr lvl="1" eaLnBrk="1" hangingPunct="1">
              <a:lnSpc>
                <a:spcPct val="90000"/>
              </a:lnSpc>
            </a:pPr>
            <a:r>
              <a:rPr lang="en-US" b="1" dirty="0" err="1"/>
              <a:t>Merasa</a:t>
            </a:r>
            <a:r>
              <a:rPr lang="en-US" b="1" dirty="0"/>
              <a:t> </a:t>
            </a:r>
            <a:r>
              <a:rPr lang="en-US" b="1" dirty="0" err="1"/>
              <a:t>haknya</a:t>
            </a:r>
            <a:r>
              <a:rPr lang="en-US" b="1" dirty="0"/>
              <a:t> </a:t>
            </a:r>
            <a:r>
              <a:rPr lang="en-US" b="1" dirty="0" err="1"/>
              <a:t>dirugikan</a:t>
            </a:r>
            <a:endParaRPr lang="en-US" b="1" dirty="0"/>
          </a:p>
          <a:p>
            <a:pPr eaLnBrk="1" hangingPunct="1">
              <a:lnSpc>
                <a:spcPct val="90000"/>
              </a:lnSpc>
            </a:pPr>
            <a:r>
              <a:rPr lang="en-US" b="1" dirty="0" err="1"/>
              <a:t>Subjek</a:t>
            </a:r>
            <a:r>
              <a:rPr lang="en-US" b="1" dirty="0"/>
              <a:t> </a:t>
            </a:r>
            <a:r>
              <a:rPr lang="en-US" b="1" dirty="0" err="1"/>
              <a:t>Hukum</a:t>
            </a:r>
            <a:r>
              <a:rPr lang="en-US" b="1" dirty="0"/>
              <a:t> </a:t>
            </a:r>
            <a:r>
              <a:rPr lang="en-US" b="1" dirty="0" err="1"/>
              <a:t>Perdata</a:t>
            </a:r>
            <a:endParaRPr lang="en-US" b="1" dirty="0"/>
          </a:p>
          <a:p>
            <a:pPr lvl="1" eaLnBrk="1" hangingPunct="1">
              <a:lnSpc>
                <a:spcPct val="90000"/>
              </a:lnSpc>
            </a:pPr>
            <a:r>
              <a:rPr lang="en-US" dirty="0" err="1"/>
              <a:t>Natuurlijke</a:t>
            </a:r>
            <a:r>
              <a:rPr lang="en-US" dirty="0"/>
              <a:t> </a:t>
            </a:r>
            <a:r>
              <a:rPr lang="en-US" dirty="0" err="1"/>
              <a:t>Persoon</a:t>
            </a:r>
            <a:r>
              <a:rPr lang="en-US" dirty="0"/>
              <a:t> (</a:t>
            </a:r>
            <a:r>
              <a:rPr lang="en-US" dirty="0" err="1"/>
              <a:t>Orang</a:t>
            </a:r>
            <a:r>
              <a:rPr lang="en-US" dirty="0"/>
              <a:t>)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cakap</a:t>
            </a:r>
            <a:r>
              <a:rPr lang="en-US" dirty="0"/>
              <a:t> (</a:t>
            </a:r>
            <a:r>
              <a:rPr lang="en-US" i="1" dirty="0" err="1"/>
              <a:t>bekwaamheid</a:t>
            </a:r>
            <a:r>
              <a:rPr lang="en-US" dirty="0"/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err="1"/>
              <a:t>Recht</a:t>
            </a:r>
            <a:r>
              <a:rPr lang="en-US" dirty="0"/>
              <a:t> </a:t>
            </a:r>
            <a:r>
              <a:rPr lang="en-US" dirty="0" err="1"/>
              <a:t>Persoon</a:t>
            </a:r>
            <a:r>
              <a:rPr lang="en-US" dirty="0"/>
              <a:t> (</a:t>
            </a:r>
            <a:r>
              <a:rPr lang="en-US" dirty="0" err="1"/>
              <a:t>Badan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)</a:t>
            </a:r>
          </a:p>
        </p:txBody>
      </p:sp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1743076" y="227014"/>
            <a:ext cx="7477125" cy="763587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600" dirty="0"/>
              <a:t>GUGATAN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1743076" y="227014"/>
            <a:ext cx="7477125" cy="763587"/>
          </a:xfrm>
        </p:spPr>
        <p:txBody>
          <a:bodyPr>
            <a:normAutofit/>
          </a:bodyPr>
          <a:lstStyle/>
          <a:p>
            <a:pPr eaLnBrk="1" hangingPunct="1"/>
            <a:r>
              <a:rPr lang="en-US" i="1"/>
              <a:t>Natuurlijke Persoon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>
          <a:xfrm>
            <a:off x="1787526" y="1143000"/>
            <a:ext cx="7737475" cy="5334000"/>
          </a:xfrm>
        </p:spPr>
        <p:txBody>
          <a:bodyPr/>
          <a:lstStyle/>
          <a:p>
            <a:pPr eaLnBrk="1" hangingPunct="1"/>
            <a:r>
              <a:rPr lang="en-US" i="1"/>
              <a:t>Legitima Persona Standi in Judicio</a:t>
            </a:r>
            <a:r>
              <a:rPr lang="en-US"/>
              <a:t> (setiap orang berwenang untuk menghadap ke pengadilan)</a:t>
            </a:r>
          </a:p>
          <a:p>
            <a:pPr eaLnBrk="1" hangingPunct="1"/>
            <a:r>
              <a:rPr lang="en-US"/>
              <a:t>Orang yang berwenang (</a:t>
            </a:r>
            <a:r>
              <a:rPr lang="en-US" i="1"/>
              <a:t>Bevoegd</a:t>
            </a:r>
            <a:r>
              <a:rPr lang="en-US"/>
              <a:t>) tidak selalu mampu (</a:t>
            </a:r>
            <a:r>
              <a:rPr lang="en-US" i="1"/>
              <a:t>bekwaam</a:t>
            </a:r>
            <a:r>
              <a:rPr lang="en-US"/>
              <a:t>)</a:t>
            </a:r>
          </a:p>
          <a:p>
            <a:pPr eaLnBrk="1" hangingPunct="1"/>
            <a:r>
              <a:rPr lang="en-US" i="1"/>
              <a:t>Bekwaam</a:t>
            </a:r>
            <a:r>
              <a:rPr lang="en-US"/>
              <a:t> : </a:t>
            </a:r>
          </a:p>
          <a:p>
            <a:pPr lvl="1" eaLnBrk="1" hangingPunct="1"/>
            <a:r>
              <a:rPr lang="en-US"/>
              <a:t>Sudah dewasa (21 th/telah kawin)</a:t>
            </a:r>
          </a:p>
          <a:p>
            <a:pPr lvl="1" eaLnBrk="1" hangingPunct="1"/>
            <a:r>
              <a:rPr lang="en-US"/>
              <a:t>Sehat akal pikiran</a:t>
            </a:r>
          </a:p>
          <a:p>
            <a:pPr lvl="1" eaLnBrk="1" hangingPunct="1"/>
            <a:r>
              <a:rPr lang="en-US"/>
              <a:t>Tidak dibawah pengampuan (</a:t>
            </a:r>
            <a:r>
              <a:rPr lang="en-US" i="1"/>
              <a:t>curatele</a:t>
            </a:r>
            <a:r>
              <a:rPr lang="en-US"/>
              <a:t>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1743076" y="227013"/>
            <a:ext cx="7858125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600"/>
              <a:t>Yang menyebabkan orang tidak cakap :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>
          <a:xfrm>
            <a:off x="1787526" y="1598614"/>
            <a:ext cx="7661275" cy="480218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b="1" dirty="0" err="1"/>
              <a:t>Belum</a:t>
            </a:r>
            <a:r>
              <a:rPr lang="en-US" b="1" dirty="0"/>
              <a:t> </a:t>
            </a:r>
            <a:r>
              <a:rPr lang="en-US" b="1" dirty="0" err="1"/>
              <a:t>dewasa</a:t>
            </a:r>
            <a:r>
              <a:rPr lang="en-US" b="1" dirty="0"/>
              <a:t> (</a:t>
            </a:r>
            <a:r>
              <a:rPr lang="en-US" b="1" i="1" dirty="0" err="1"/>
              <a:t>minderjarig</a:t>
            </a:r>
            <a:r>
              <a:rPr lang="en-US" b="1" dirty="0"/>
              <a:t>), </a:t>
            </a:r>
            <a:r>
              <a:rPr lang="en-US" b="1" dirty="0" err="1"/>
              <a:t>sehingga</a:t>
            </a:r>
            <a:r>
              <a:rPr lang="en-US" b="1" dirty="0"/>
              <a:t> </a:t>
            </a:r>
            <a:r>
              <a:rPr lang="en-US" b="1" dirty="0" err="1"/>
              <a:t>harus</a:t>
            </a:r>
            <a:r>
              <a:rPr lang="en-US" b="1" dirty="0"/>
              <a:t> </a:t>
            </a:r>
            <a:r>
              <a:rPr lang="en-US" b="1" dirty="0" err="1"/>
              <a:t>diwakili</a:t>
            </a:r>
            <a:r>
              <a:rPr lang="en-US" b="1" dirty="0"/>
              <a:t> </a:t>
            </a:r>
            <a:r>
              <a:rPr lang="en-US" b="1" dirty="0" err="1"/>
              <a:t>urusan</a:t>
            </a:r>
            <a:r>
              <a:rPr lang="en-US" b="1" dirty="0"/>
              <a:t> </a:t>
            </a:r>
            <a:r>
              <a:rPr lang="en-US" b="1" dirty="0" err="1"/>
              <a:t>nya</a:t>
            </a:r>
            <a:endParaRPr lang="en-US" b="1" dirty="0"/>
          </a:p>
          <a:p>
            <a:pPr eaLnBrk="1" hangingPunct="1">
              <a:lnSpc>
                <a:spcPct val="90000"/>
              </a:lnSpc>
            </a:pPr>
            <a:r>
              <a:rPr lang="en-US" b="1" dirty="0"/>
              <a:t>Di </a:t>
            </a:r>
            <a:r>
              <a:rPr lang="en-US" b="1" dirty="0" err="1"/>
              <a:t>bawah</a:t>
            </a:r>
            <a:r>
              <a:rPr lang="en-US" b="1" dirty="0"/>
              <a:t> </a:t>
            </a:r>
            <a:r>
              <a:rPr lang="en-US" b="1" dirty="0" err="1"/>
              <a:t>pengampuan</a:t>
            </a:r>
            <a:r>
              <a:rPr lang="en-US" b="1" dirty="0"/>
              <a:t>, </a:t>
            </a:r>
            <a:r>
              <a:rPr lang="en-US" b="1" dirty="0" err="1"/>
              <a:t>dikarenakan</a:t>
            </a:r>
            <a:r>
              <a:rPr lang="en-US" b="1" dirty="0"/>
              <a:t> :</a:t>
            </a:r>
          </a:p>
          <a:p>
            <a:pPr lvl="1" eaLnBrk="1" hangingPunct="1">
              <a:lnSpc>
                <a:spcPct val="90000"/>
              </a:lnSpc>
            </a:pPr>
            <a:r>
              <a:rPr lang="en-US" b="1" dirty="0" err="1"/>
              <a:t>Sakit</a:t>
            </a:r>
            <a:r>
              <a:rPr lang="en-US" b="1" dirty="0"/>
              <a:t> </a:t>
            </a:r>
            <a:r>
              <a:rPr lang="en-US" b="1" dirty="0" err="1"/>
              <a:t>ingatan</a:t>
            </a:r>
            <a:endParaRPr lang="en-US" b="1" dirty="0"/>
          </a:p>
          <a:p>
            <a:pPr lvl="1" eaLnBrk="1" hangingPunct="1">
              <a:lnSpc>
                <a:spcPct val="90000"/>
              </a:lnSpc>
            </a:pPr>
            <a:r>
              <a:rPr lang="en-US" b="1" dirty="0" err="1"/>
              <a:t>Pemboros</a:t>
            </a:r>
            <a:r>
              <a:rPr lang="en-US" b="1" dirty="0"/>
              <a:t>/</a:t>
            </a:r>
            <a:r>
              <a:rPr lang="en-US" b="1" dirty="0" err="1"/>
              <a:t>pemabuk</a:t>
            </a:r>
            <a:endParaRPr lang="en-US" b="1" dirty="0"/>
          </a:p>
          <a:p>
            <a:pPr lvl="1" eaLnBrk="1" hangingPunct="1">
              <a:lnSpc>
                <a:spcPct val="90000"/>
              </a:lnSpc>
            </a:pPr>
            <a:r>
              <a:rPr lang="en-US" b="1" dirty="0" err="1"/>
              <a:t>Debitur</a:t>
            </a:r>
            <a:r>
              <a:rPr lang="en-US" b="1" dirty="0"/>
              <a:t> yang </a:t>
            </a:r>
            <a:r>
              <a:rPr lang="en-US" b="1" dirty="0" err="1"/>
              <a:t>dinyatakan</a:t>
            </a:r>
            <a:r>
              <a:rPr lang="en-US" b="1" dirty="0"/>
              <a:t> </a:t>
            </a:r>
            <a:r>
              <a:rPr lang="en-US" b="1" dirty="0" err="1"/>
              <a:t>pailit</a:t>
            </a:r>
            <a:endParaRPr lang="en-US" b="1" dirty="0"/>
          </a:p>
          <a:p>
            <a:pPr eaLnBrk="1" hangingPunct="1">
              <a:lnSpc>
                <a:spcPct val="90000"/>
              </a:lnSpc>
            </a:pPr>
            <a:r>
              <a:rPr lang="en-US" b="1" dirty="0" err="1"/>
              <a:t>Kedudukan</a:t>
            </a:r>
            <a:r>
              <a:rPr lang="en-US" b="1" dirty="0"/>
              <a:t> </a:t>
            </a:r>
            <a:r>
              <a:rPr lang="en-US" b="1" dirty="0" err="1"/>
              <a:t>sebagai</a:t>
            </a:r>
            <a:r>
              <a:rPr lang="en-US" b="1" dirty="0"/>
              <a:t> </a:t>
            </a:r>
            <a:r>
              <a:rPr lang="en-US" b="1" dirty="0" err="1"/>
              <a:t>istri</a:t>
            </a:r>
            <a:endParaRPr lang="en-US" b="1" dirty="0"/>
          </a:p>
          <a:p>
            <a:pPr lvl="1" eaLnBrk="1" hangingPunct="1">
              <a:lnSpc>
                <a:spcPct val="90000"/>
              </a:lnSpc>
            </a:pPr>
            <a:r>
              <a:rPr lang="en-US" b="1" dirty="0" err="1"/>
              <a:t>Setelah</a:t>
            </a:r>
            <a:r>
              <a:rPr lang="en-US" b="1" dirty="0"/>
              <a:t> </a:t>
            </a:r>
            <a:r>
              <a:rPr lang="en-US" b="1" dirty="0" err="1"/>
              <a:t>keluarnya</a:t>
            </a:r>
            <a:r>
              <a:rPr lang="en-US" b="1" dirty="0"/>
              <a:t> SEMA No.3 </a:t>
            </a:r>
            <a:r>
              <a:rPr lang="en-US" b="1" dirty="0" err="1"/>
              <a:t>tahun</a:t>
            </a:r>
            <a:r>
              <a:rPr lang="en-US" b="1" dirty="0"/>
              <a:t> 1963, </a:t>
            </a:r>
            <a:r>
              <a:rPr lang="en-US" b="1" dirty="0" err="1"/>
              <a:t>ketentuan</a:t>
            </a:r>
            <a:r>
              <a:rPr lang="en-US" b="1" dirty="0"/>
              <a:t> </a:t>
            </a:r>
            <a:r>
              <a:rPr lang="en-US" b="1" dirty="0" err="1"/>
              <a:t>Psal</a:t>
            </a:r>
            <a:r>
              <a:rPr lang="en-US" b="1" dirty="0"/>
              <a:t> 110 </a:t>
            </a:r>
            <a:r>
              <a:rPr lang="en-US" b="1" dirty="0" err="1"/>
              <a:t>KUHPerdata</a:t>
            </a:r>
            <a:r>
              <a:rPr lang="en-US" b="1" dirty="0"/>
              <a:t> </a:t>
            </a:r>
            <a:r>
              <a:rPr lang="en-US" b="1" dirty="0" err="1"/>
              <a:t>dinyatakan</a:t>
            </a:r>
            <a:r>
              <a:rPr lang="en-US" b="1" dirty="0"/>
              <a:t> </a:t>
            </a:r>
            <a:r>
              <a:rPr lang="en-US" b="1" dirty="0" err="1"/>
              <a:t>tidak</a:t>
            </a:r>
            <a:r>
              <a:rPr lang="en-US" b="1" dirty="0"/>
              <a:t> </a:t>
            </a:r>
            <a:r>
              <a:rPr lang="en-US" b="1" dirty="0" err="1"/>
              <a:t>berlaku</a:t>
            </a:r>
            <a:r>
              <a:rPr lang="en-US" b="1" dirty="0"/>
              <a:t> </a:t>
            </a:r>
            <a:r>
              <a:rPr lang="en-US" b="1" dirty="0" err="1"/>
              <a:t>lagi</a:t>
            </a:r>
            <a:r>
              <a:rPr lang="en-US" b="1" dirty="0"/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1743076" y="227014"/>
            <a:ext cx="7477125" cy="687387"/>
          </a:xfrm>
        </p:spPr>
        <p:txBody>
          <a:bodyPr/>
          <a:lstStyle/>
          <a:p>
            <a:pPr eaLnBrk="1" hangingPunct="1"/>
            <a:r>
              <a:rPr lang="en-US" sz="3600" i="1" dirty="0" err="1"/>
              <a:t>Recht</a:t>
            </a:r>
            <a:r>
              <a:rPr lang="en-US" sz="3600" i="1" dirty="0"/>
              <a:t> </a:t>
            </a:r>
            <a:r>
              <a:rPr lang="en-US" sz="3600" i="1" dirty="0" err="1"/>
              <a:t>Persoon</a:t>
            </a:r>
            <a:endParaRPr lang="en-US" sz="3600" i="1" dirty="0"/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>
          <a:xfrm>
            <a:off x="1787526" y="1143000"/>
            <a:ext cx="7737475" cy="5410200"/>
          </a:xfrm>
        </p:spPr>
        <p:txBody>
          <a:bodyPr>
            <a:normAutofit/>
          </a:bodyPr>
          <a:lstStyle/>
          <a:p>
            <a:pPr eaLnBrk="1" hangingPunct="1"/>
            <a:r>
              <a:rPr lang="en-US" b="1" dirty="0" err="1">
                <a:latin typeface="Arial Narrow" pitchFamily="34" charset="0"/>
              </a:rPr>
              <a:t>Akan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diwakili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oleh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pengurusnya</a:t>
            </a:r>
            <a:r>
              <a:rPr lang="en-US" b="1" dirty="0">
                <a:latin typeface="Arial Narrow" pitchFamily="34" charset="0"/>
              </a:rPr>
              <a:t>, </a:t>
            </a:r>
            <a:r>
              <a:rPr lang="en-US" b="1" dirty="0" err="1">
                <a:latin typeface="Arial Narrow" pitchFamily="34" charset="0"/>
              </a:rPr>
              <a:t>tanpa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memerlukan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surat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kuasa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khusus</a:t>
            </a:r>
            <a:r>
              <a:rPr lang="en-US" b="1" dirty="0">
                <a:latin typeface="Arial Narrow" pitchFamily="34" charset="0"/>
              </a:rPr>
              <a:t> (</a:t>
            </a:r>
            <a:r>
              <a:rPr lang="en-US" b="1" dirty="0" err="1">
                <a:latin typeface="Arial Narrow" pitchFamily="34" charset="0"/>
              </a:rPr>
              <a:t>Pasal</a:t>
            </a:r>
            <a:r>
              <a:rPr lang="en-US" b="1" dirty="0">
                <a:latin typeface="Arial Narrow" pitchFamily="34" charset="0"/>
              </a:rPr>
              <a:t> 1655 </a:t>
            </a:r>
            <a:r>
              <a:rPr lang="en-US" b="1" dirty="0" err="1">
                <a:latin typeface="Arial Narrow" pitchFamily="34" charset="0"/>
              </a:rPr>
              <a:t>KUHPerdata</a:t>
            </a:r>
            <a:r>
              <a:rPr lang="en-US" b="1" dirty="0">
                <a:latin typeface="Arial Narrow" pitchFamily="34" charset="0"/>
              </a:rPr>
              <a:t>)</a:t>
            </a:r>
          </a:p>
          <a:p>
            <a:pPr eaLnBrk="1" hangingPunct="1"/>
            <a:r>
              <a:rPr lang="en-US" b="1" dirty="0" err="1">
                <a:latin typeface="Arial Narrow" pitchFamily="34" charset="0"/>
              </a:rPr>
              <a:t>Apabila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badan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hukum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itu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telah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dibubarkan</a:t>
            </a:r>
            <a:r>
              <a:rPr lang="en-US" b="1" dirty="0">
                <a:latin typeface="Arial Narrow" pitchFamily="34" charset="0"/>
              </a:rPr>
              <a:t>, </a:t>
            </a:r>
            <a:r>
              <a:rPr lang="en-US" b="1" dirty="0" err="1">
                <a:latin typeface="Arial Narrow" pitchFamily="34" charset="0"/>
              </a:rPr>
              <a:t>maka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diwakili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oleh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pemberesnya</a:t>
            </a:r>
            <a:endParaRPr lang="en-US" b="1" dirty="0">
              <a:latin typeface="Arial Narrow" pitchFamily="34" charset="0"/>
            </a:endParaRPr>
          </a:p>
          <a:p>
            <a:pPr eaLnBrk="1" hangingPunct="1"/>
            <a:r>
              <a:rPr lang="en-US" b="1" dirty="0" err="1">
                <a:latin typeface="Arial Narrow" pitchFamily="34" charset="0"/>
              </a:rPr>
              <a:t>Badan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hukum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publik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diwakili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pemimpinya</a:t>
            </a:r>
            <a:r>
              <a:rPr lang="en-US" b="1" dirty="0">
                <a:latin typeface="Arial Narrow" pitchFamily="34" charset="0"/>
              </a:rPr>
              <a:t>, </a:t>
            </a:r>
            <a:r>
              <a:rPr lang="en-US" b="1" dirty="0" err="1">
                <a:latin typeface="Arial Narrow" pitchFamily="34" charset="0"/>
              </a:rPr>
              <a:t>pemerintah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diwakili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pimpinan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departemen</a:t>
            </a:r>
            <a:r>
              <a:rPr lang="en-US" b="1" dirty="0">
                <a:latin typeface="Arial Narrow" pitchFamily="34" charset="0"/>
              </a:rPr>
              <a:t>.</a:t>
            </a:r>
          </a:p>
          <a:p>
            <a:pPr eaLnBrk="1" hangingPunct="1"/>
            <a:r>
              <a:rPr lang="en-US" b="1" dirty="0" err="1">
                <a:latin typeface="Arial Narrow" pitchFamily="34" charset="0"/>
              </a:rPr>
              <a:t>Nama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pimpinan</a:t>
            </a:r>
            <a:r>
              <a:rPr lang="en-US" b="1" dirty="0">
                <a:latin typeface="Arial Narrow" pitchFamily="34" charset="0"/>
              </a:rPr>
              <a:t>/</a:t>
            </a:r>
            <a:r>
              <a:rPr lang="en-US" b="1" dirty="0" err="1">
                <a:latin typeface="Arial Narrow" pitchFamily="34" charset="0"/>
              </a:rPr>
              <a:t>pengurus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bdan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hukum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publik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tidak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perlu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dimuat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dalam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surat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gugatan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maupun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putusan</a:t>
            </a:r>
            <a:r>
              <a:rPr lang="en-US" b="1" dirty="0">
                <a:latin typeface="Arial Narrow" pitchFamily="34" charset="0"/>
              </a:rPr>
              <a:t> hakim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1743076" y="227014"/>
            <a:ext cx="7477125" cy="763587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600"/>
              <a:t>Pasal 142 (1) RBg atau 118 (1) HIR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b="1" dirty="0" err="1">
                <a:latin typeface="Arial Narrow" pitchFamily="34" charset="0"/>
              </a:rPr>
              <a:t>Asas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i="1" dirty="0">
                <a:latin typeface="Arial Narrow" pitchFamily="34" charset="0"/>
              </a:rPr>
              <a:t>Actor </a:t>
            </a:r>
            <a:r>
              <a:rPr lang="en-US" b="1" i="1" dirty="0" err="1">
                <a:latin typeface="Arial Narrow" pitchFamily="34" charset="0"/>
              </a:rPr>
              <a:t>Sequitor</a:t>
            </a:r>
            <a:r>
              <a:rPr lang="en-US" b="1" i="1" dirty="0">
                <a:latin typeface="Arial Narrow" pitchFamily="34" charset="0"/>
              </a:rPr>
              <a:t> Forum </a:t>
            </a:r>
            <a:r>
              <a:rPr lang="en-US" b="1" i="1" dirty="0" err="1">
                <a:latin typeface="Arial Narrow" pitchFamily="34" charset="0"/>
              </a:rPr>
              <a:t>Rei</a:t>
            </a:r>
            <a:r>
              <a:rPr lang="en-US" b="1" dirty="0">
                <a:latin typeface="Arial Narrow" pitchFamily="34" charset="0"/>
              </a:rPr>
              <a:t>.</a:t>
            </a:r>
          </a:p>
          <a:p>
            <a:pPr lvl="1" eaLnBrk="1" hangingPunct="1">
              <a:lnSpc>
                <a:spcPct val="90000"/>
              </a:lnSpc>
            </a:pPr>
            <a:r>
              <a:rPr lang="en-US" b="1" dirty="0" err="1">
                <a:latin typeface="Arial Narrow" pitchFamily="34" charset="0"/>
              </a:rPr>
              <a:t>Bahwa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gugatan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diajukan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ke</a:t>
            </a:r>
            <a:r>
              <a:rPr lang="en-US" b="1" dirty="0">
                <a:latin typeface="Arial Narrow" pitchFamily="34" charset="0"/>
              </a:rPr>
              <a:t> PN yang </a:t>
            </a:r>
            <a:r>
              <a:rPr lang="en-US" b="1" dirty="0" err="1">
                <a:latin typeface="Arial Narrow" pitchFamily="34" charset="0"/>
              </a:rPr>
              <a:t>wilayah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hukumnya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ditempat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tinggal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tergugat</a:t>
            </a:r>
            <a:r>
              <a:rPr lang="en-US" b="1" dirty="0">
                <a:latin typeface="Arial Narrow" pitchFamily="34" charset="0"/>
              </a:rPr>
              <a:t> (</a:t>
            </a:r>
            <a:r>
              <a:rPr lang="en-US" b="1" dirty="0" err="1">
                <a:latin typeface="Arial Narrow" pitchFamily="34" charset="0"/>
              </a:rPr>
              <a:t>penggugat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ikut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ketempat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orang</a:t>
            </a:r>
            <a:r>
              <a:rPr lang="en-US" b="1" dirty="0">
                <a:latin typeface="Arial Narrow" pitchFamily="34" charset="0"/>
              </a:rPr>
              <a:t> yang </a:t>
            </a:r>
            <a:r>
              <a:rPr lang="en-US" b="1" dirty="0" err="1">
                <a:latin typeface="Arial Narrow" pitchFamily="34" charset="0"/>
              </a:rPr>
              <a:t>digugat</a:t>
            </a:r>
            <a:r>
              <a:rPr lang="en-US" b="1" dirty="0">
                <a:latin typeface="Arial Narrow" pitchFamily="34" charset="0"/>
              </a:rPr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en-US" b="1" dirty="0" err="1">
                <a:latin typeface="Arial Narrow" pitchFamily="34" charset="0"/>
              </a:rPr>
              <a:t>Pertimbangannya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ialah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bahwa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tergugat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adalah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pihak</a:t>
            </a:r>
            <a:r>
              <a:rPr lang="en-US" b="1" dirty="0">
                <a:latin typeface="Arial Narrow" pitchFamily="34" charset="0"/>
              </a:rPr>
              <a:t> yang </a:t>
            </a:r>
            <a:r>
              <a:rPr lang="en-US" b="1" dirty="0" err="1">
                <a:latin typeface="Arial Narrow" pitchFamily="34" charset="0"/>
              </a:rPr>
              <a:t>benar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selama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belum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terbukti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bersalah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dengan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putusan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pengadilan</a:t>
            </a:r>
            <a:r>
              <a:rPr lang="en-US" b="1" dirty="0">
                <a:latin typeface="Arial Narrow" pitchFamily="34" charset="0"/>
              </a:rPr>
              <a:t> yang </a:t>
            </a:r>
            <a:r>
              <a:rPr lang="en-US" b="1" dirty="0" err="1">
                <a:latin typeface="Arial Narrow" pitchFamily="34" charset="0"/>
              </a:rPr>
              <a:t>telah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mempunyai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kekuatan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hukum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tetap</a:t>
            </a:r>
            <a:r>
              <a:rPr lang="en-US" b="1" dirty="0">
                <a:latin typeface="Arial Narrow" pitchFamily="34" charset="0"/>
              </a:rPr>
              <a:t> (</a:t>
            </a:r>
            <a:r>
              <a:rPr lang="en-US" b="1" i="1" dirty="0" err="1">
                <a:latin typeface="Arial Narrow" pitchFamily="34" charset="0"/>
              </a:rPr>
              <a:t>incraht</a:t>
            </a:r>
            <a:r>
              <a:rPr lang="en-US" b="1" dirty="0">
                <a:latin typeface="Arial Narrow" pitchFamily="34" charset="0"/>
              </a:rPr>
              <a:t>), </a:t>
            </a:r>
            <a:r>
              <a:rPr lang="en-US" b="1" dirty="0" err="1">
                <a:latin typeface="Arial Narrow" pitchFamily="34" charset="0"/>
              </a:rPr>
              <a:t>sesuai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dengan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asas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i="1" dirty="0">
                <a:latin typeface="Arial Narrow" pitchFamily="34" charset="0"/>
              </a:rPr>
              <a:t>Presumption of Innocence.</a:t>
            </a:r>
          </a:p>
          <a:p>
            <a:pPr lvl="1" eaLnBrk="1" hangingPunct="1">
              <a:lnSpc>
                <a:spcPct val="90000"/>
              </a:lnSpc>
            </a:pPr>
            <a:r>
              <a:rPr lang="en-US" b="1" dirty="0" err="1">
                <a:latin typeface="Arial Narrow" pitchFamily="34" charset="0"/>
              </a:rPr>
              <a:t>Dasar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menurut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kode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etik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persidangan</a:t>
            </a:r>
            <a:r>
              <a:rPr lang="en-US" b="1" dirty="0">
                <a:latin typeface="Arial Narrow" pitchFamily="34" charset="0"/>
              </a:rPr>
              <a:t>, </a:t>
            </a:r>
            <a:r>
              <a:rPr lang="en-US" b="1" dirty="0" err="1">
                <a:latin typeface="Arial Narrow" pitchFamily="34" charset="0"/>
              </a:rPr>
              <a:t>bahwa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tergugat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duduk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di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sebelah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kanan</a:t>
            </a:r>
            <a:r>
              <a:rPr lang="en-US" b="1" dirty="0">
                <a:latin typeface="Arial Narrow" pitchFamily="34" charset="0"/>
              </a:rPr>
              <a:t>, </a:t>
            </a:r>
            <a:r>
              <a:rPr lang="en-US" b="1" dirty="0" err="1">
                <a:latin typeface="Arial Narrow" pitchFamily="34" charset="0"/>
              </a:rPr>
              <a:t>penggugat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disebelah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kiri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tergugat</a:t>
            </a:r>
            <a:r>
              <a:rPr lang="en-US" b="1" dirty="0">
                <a:latin typeface="Arial Narrow" pitchFamily="34" charset="0"/>
              </a:rPr>
              <a:t>.</a:t>
            </a:r>
          </a:p>
          <a:p>
            <a:pPr lvl="1" eaLnBrk="1" hangingPunct="1">
              <a:lnSpc>
                <a:spcPct val="90000"/>
              </a:lnSpc>
            </a:pPr>
            <a:r>
              <a:rPr lang="en-US" b="1" dirty="0" err="1">
                <a:latin typeface="Arial Narrow" pitchFamily="34" charset="0"/>
              </a:rPr>
              <a:t>Kompetensi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relatif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tergantung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dari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tempat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tinggal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tergugat</a:t>
            </a:r>
            <a:endParaRPr lang="en-US" b="1" dirty="0"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457200"/>
            <a:ext cx="8458200" cy="914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3600" b="1" dirty="0" err="1"/>
              <a:t>Pengecualian</a:t>
            </a:r>
            <a:r>
              <a:rPr lang="en-US" sz="3600" b="1" dirty="0"/>
              <a:t> </a:t>
            </a:r>
            <a:r>
              <a:rPr lang="en-US" sz="3600" b="1" dirty="0" err="1"/>
              <a:t>terhadap</a:t>
            </a:r>
            <a:r>
              <a:rPr lang="en-US" sz="3600" b="1" dirty="0"/>
              <a:t> </a:t>
            </a:r>
            <a:r>
              <a:rPr lang="en-US" sz="3600" b="1" dirty="0" err="1"/>
              <a:t>asas</a:t>
            </a:r>
            <a:r>
              <a:rPr lang="en-US" sz="3600" b="1" dirty="0"/>
              <a:t> </a:t>
            </a:r>
            <a:r>
              <a:rPr lang="en-US" sz="3600" b="1" i="1" dirty="0"/>
              <a:t>actor sequitur forum </a:t>
            </a:r>
            <a:r>
              <a:rPr lang="en-US" sz="3600" b="1" i="1" dirty="0" err="1"/>
              <a:t>rei</a:t>
            </a:r>
            <a:r>
              <a:rPr lang="en-US" sz="3600" b="1" i="1" dirty="0"/>
              <a:t> (</a:t>
            </a:r>
            <a:r>
              <a:rPr lang="en-US" sz="3600" b="1" i="1" dirty="0" err="1"/>
              <a:t>Pasal</a:t>
            </a:r>
            <a:r>
              <a:rPr lang="en-US" sz="3600" b="1" i="1" dirty="0"/>
              <a:t> 142 </a:t>
            </a:r>
            <a:r>
              <a:rPr lang="en-US" sz="3600" b="1" i="1" dirty="0" err="1"/>
              <a:t>RBg</a:t>
            </a:r>
            <a:r>
              <a:rPr lang="en-US" sz="3600" b="1" i="1" dirty="0"/>
              <a:t> </a:t>
            </a:r>
            <a:r>
              <a:rPr lang="en-US" sz="3600" b="1" i="1" dirty="0" err="1"/>
              <a:t>atau</a:t>
            </a:r>
            <a:r>
              <a:rPr lang="en-US" sz="3600" b="1" i="1" dirty="0"/>
              <a:t> 118 HIR) :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idx="1"/>
          </p:nvPr>
        </p:nvSpPr>
        <p:spPr>
          <a:xfrm>
            <a:off x="1787526" y="2209800"/>
            <a:ext cx="7889875" cy="4343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b="1" dirty="0" err="1"/>
              <a:t>Apabila</a:t>
            </a:r>
            <a:r>
              <a:rPr lang="en-US" b="1" dirty="0"/>
              <a:t> </a:t>
            </a:r>
            <a:r>
              <a:rPr lang="en-US" b="1" dirty="0" err="1"/>
              <a:t>tergugat</a:t>
            </a:r>
            <a:r>
              <a:rPr lang="en-US" b="1" dirty="0"/>
              <a:t> </a:t>
            </a:r>
            <a:r>
              <a:rPr lang="en-US" b="1" dirty="0" err="1"/>
              <a:t>lebih</a:t>
            </a:r>
            <a:r>
              <a:rPr lang="en-US" b="1" dirty="0"/>
              <a:t> </a:t>
            </a:r>
            <a:r>
              <a:rPr lang="en-US" b="1" dirty="0" err="1"/>
              <a:t>dari</a:t>
            </a:r>
            <a:r>
              <a:rPr lang="en-US" b="1" dirty="0"/>
              <a:t> 1 yang </a:t>
            </a:r>
            <a:r>
              <a:rPr lang="en-US" b="1" dirty="0" err="1"/>
              <a:t>tinggal</a:t>
            </a:r>
            <a:r>
              <a:rPr lang="en-US" b="1" dirty="0"/>
              <a:t> </a:t>
            </a:r>
            <a:r>
              <a:rPr lang="en-US" b="1" dirty="0" err="1"/>
              <a:t>dalam</a:t>
            </a:r>
            <a:r>
              <a:rPr lang="en-US" b="1" dirty="0"/>
              <a:t> </a:t>
            </a:r>
            <a:r>
              <a:rPr lang="en-US" b="1" dirty="0" err="1"/>
              <a:t>lingkungan</a:t>
            </a:r>
            <a:r>
              <a:rPr lang="en-US" b="1" dirty="0"/>
              <a:t> </a:t>
            </a:r>
            <a:r>
              <a:rPr lang="en-US" b="1" dirty="0" err="1"/>
              <a:t>pengadilan</a:t>
            </a:r>
            <a:r>
              <a:rPr lang="en-US" b="1" dirty="0"/>
              <a:t> yang </a:t>
            </a:r>
            <a:r>
              <a:rPr lang="en-US" b="1" dirty="0" err="1"/>
              <a:t>beda</a:t>
            </a:r>
            <a:r>
              <a:rPr lang="en-US" b="1" dirty="0"/>
              <a:t>, </a:t>
            </a:r>
            <a:r>
              <a:rPr lang="en-US" b="1" dirty="0" err="1"/>
              <a:t>maka</a:t>
            </a:r>
            <a:r>
              <a:rPr lang="en-US" b="1" dirty="0"/>
              <a:t> </a:t>
            </a:r>
            <a:r>
              <a:rPr lang="en-US" b="1" dirty="0" err="1"/>
              <a:t>gugatan</a:t>
            </a:r>
            <a:r>
              <a:rPr lang="en-US" b="1" dirty="0"/>
              <a:t> </a:t>
            </a:r>
            <a:r>
              <a:rPr lang="en-US" b="1" dirty="0" err="1"/>
              <a:t>diajukan</a:t>
            </a:r>
            <a:r>
              <a:rPr lang="en-US" b="1" dirty="0"/>
              <a:t> </a:t>
            </a:r>
            <a:r>
              <a:rPr lang="en-US" b="1" dirty="0" err="1"/>
              <a:t>ke</a:t>
            </a:r>
            <a:r>
              <a:rPr lang="en-US" b="1" dirty="0"/>
              <a:t> PN </a:t>
            </a:r>
            <a:r>
              <a:rPr lang="en-US" b="1" dirty="0" err="1"/>
              <a:t>tempat</a:t>
            </a:r>
            <a:r>
              <a:rPr lang="en-US" b="1" dirty="0"/>
              <a:t> </a:t>
            </a:r>
            <a:r>
              <a:rPr lang="en-US" b="1" dirty="0" err="1"/>
              <a:t>salah</a:t>
            </a:r>
            <a:r>
              <a:rPr lang="en-US" b="1" dirty="0"/>
              <a:t> </a:t>
            </a:r>
            <a:r>
              <a:rPr lang="en-US" b="1" dirty="0" err="1"/>
              <a:t>seorang</a:t>
            </a:r>
            <a:r>
              <a:rPr lang="en-US" b="1" dirty="0"/>
              <a:t> </a:t>
            </a:r>
            <a:r>
              <a:rPr lang="en-US" b="1" dirty="0" err="1"/>
              <a:t>tergugat</a:t>
            </a:r>
            <a:endParaRPr lang="en-US" b="1" dirty="0"/>
          </a:p>
          <a:p>
            <a:pPr eaLnBrk="1" hangingPunct="1">
              <a:lnSpc>
                <a:spcPct val="90000"/>
              </a:lnSpc>
            </a:pPr>
            <a:r>
              <a:rPr lang="en-US" b="1" dirty="0" err="1"/>
              <a:t>Apabila</a:t>
            </a:r>
            <a:r>
              <a:rPr lang="en-US" b="1" dirty="0"/>
              <a:t> </a:t>
            </a:r>
            <a:r>
              <a:rPr lang="en-US" b="1" dirty="0" err="1"/>
              <a:t>tergugat</a:t>
            </a:r>
            <a:r>
              <a:rPr lang="en-US" b="1" dirty="0"/>
              <a:t> </a:t>
            </a:r>
            <a:r>
              <a:rPr lang="en-US" b="1" dirty="0" err="1"/>
              <a:t>terdiri</a:t>
            </a:r>
            <a:r>
              <a:rPr lang="en-US" b="1" dirty="0"/>
              <a:t> </a:t>
            </a:r>
            <a:r>
              <a:rPr lang="en-US" b="1" dirty="0" err="1"/>
              <a:t>dari</a:t>
            </a:r>
            <a:r>
              <a:rPr lang="en-US" b="1" dirty="0"/>
              <a:t> </a:t>
            </a:r>
            <a:r>
              <a:rPr lang="en-US" b="1" dirty="0" err="1"/>
              <a:t>tergugat</a:t>
            </a:r>
            <a:r>
              <a:rPr lang="en-US" b="1" dirty="0"/>
              <a:t> yang </a:t>
            </a:r>
            <a:r>
              <a:rPr lang="en-US" b="1" dirty="0" err="1"/>
              <a:t>berhutang</a:t>
            </a:r>
            <a:r>
              <a:rPr lang="en-US" b="1" dirty="0"/>
              <a:t>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tergugat</a:t>
            </a:r>
            <a:r>
              <a:rPr lang="en-US" b="1" dirty="0"/>
              <a:t> yang </a:t>
            </a:r>
            <a:r>
              <a:rPr lang="en-US" b="1" dirty="0" err="1"/>
              <a:t>menjamin</a:t>
            </a:r>
            <a:r>
              <a:rPr lang="en-US" b="1" dirty="0"/>
              <a:t> </a:t>
            </a:r>
            <a:r>
              <a:rPr lang="en-US" b="1" dirty="0" err="1"/>
              <a:t>hutang</a:t>
            </a:r>
            <a:r>
              <a:rPr lang="en-US" b="1" dirty="0"/>
              <a:t>, </a:t>
            </a:r>
            <a:r>
              <a:rPr lang="en-US" b="1" dirty="0" err="1"/>
              <a:t>maka</a:t>
            </a:r>
            <a:r>
              <a:rPr lang="en-US" b="1" dirty="0"/>
              <a:t> </a:t>
            </a:r>
            <a:r>
              <a:rPr lang="en-US" b="1" dirty="0" err="1"/>
              <a:t>gugatan</a:t>
            </a:r>
            <a:r>
              <a:rPr lang="en-US" b="1" dirty="0"/>
              <a:t> </a:t>
            </a:r>
            <a:r>
              <a:rPr lang="en-US" b="1" dirty="0" err="1"/>
              <a:t>diajukan</a:t>
            </a:r>
            <a:r>
              <a:rPr lang="en-US" b="1" dirty="0"/>
              <a:t> </a:t>
            </a:r>
            <a:r>
              <a:rPr lang="en-US" b="1" dirty="0" err="1"/>
              <a:t>di</a:t>
            </a:r>
            <a:r>
              <a:rPr lang="en-US" b="1" dirty="0"/>
              <a:t> PN </a:t>
            </a:r>
            <a:r>
              <a:rPr lang="en-US" b="1" dirty="0" err="1"/>
              <a:t>ditempat</a:t>
            </a:r>
            <a:r>
              <a:rPr lang="en-US" b="1" dirty="0"/>
              <a:t> </a:t>
            </a:r>
            <a:r>
              <a:rPr lang="en-US" b="1" dirty="0" err="1"/>
              <a:t>tinggal</a:t>
            </a:r>
            <a:r>
              <a:rPr lang="en-US" b="1" dirty="0"/>
              <a:t> </a:t>
            </a:r>
            <a:r>
              <a:rPr lang="en-US" b="1" dirty="0" err="1"/>
              <a:t>tergugat</a:t>
            </a:r>
            <a:r>
              <a:rPr lang="en-US" b="1" dirty="0"/>
              <a:t> yang </a:t>
            </a:r>
            <a:r>
              <a:rPr lang="en-US" b="1" dirty="0" err="1"/>
              <a:t>berhutang</a:t>
            </a:r>
            <a:endParaRPr lang="en-US" b="1" dirty="0"/>
          </a:p>
          <a:p>
            <a:pPr eaLnBrk="1" hangingPunct="1">
              <a:lnSpc>
                <a:spcPct val="90000"/>
              </a:lnSpc>
            </a:pPr>
            <a:endParaRPr lang="en-US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3"/>
          <p:cNvSpPr>
            <a:spLocks noGrp="1" noChangeArrowheads="1"/>
          </p:cNvSpPr>
          <p:nvPr>
            <p:ph idx="1"/>
          </p:nvPr>
        </p:nvSpPr>
        <p:spPr>
          <a:xfrm>
            <a:off x="1787526" y="381000"/>
            <a:ext cx="7813675" cy="6096000"/>
          </a:xfrm>
        </p:spPr>
        <p:txBody>
          <a:bodyPr/>
          <a:lstStyle/>
          <a:p>
            <a:pPr eaLnBrk="1" hangingPunct="1"/>
            <a:r>
              <a:rPr lang="en-US" b="1" dirty="0" err="1"/>
              <a:t>Apabila</a:t>
            </a:r>
            <a:r>
              <a:rPr lang="en-US" b="1" dirty="0"/>
              <a:t> </a:t>
            </a:r>
            <a:r>
              <a:rPr lang="en-US" b="1" dirty="0" err="1"/>
              <a:t>tempat</a:t>
            </a:r>
            <a:r>
              <a:rPr lang="en-US" b="1" dirty="0"/>
              <a:t> </a:t>
            </a:r>
            <a:r>
              <a:rPr lang="en-US" b="1" dirty="0" err="1"/>
              <a:t>tinggal</a:t>
            </a:r>
            <a:r>
              <a:rPr lang="en-US" b="1" dirty="0"/>
              <a:t> </a:t>
            </a:r>
            <a:r>
              <a:rPr lang="en-US" b="1" dirty="0" err="1"/>
              <a:t>tergugat</a:t>
            </a:r>
            <a:r>
              <a:rPr lang="en-US" b="1" dirty="0"/>
              <a:t> </a:t>
            </a:r>
            <a:r>
              <a:rPr lang="en-US" b="1" dirty="0" err="1"/>
              <a:t>tidak</a:t>
            </a:r>
            <a:r>
              <a:rPr lang="en-US" b="1" dirty="0"/>
              <a:t> </a:t>
            </a:r>
            <a:r>
              <a:rPr lang="en-US" b="1" dirty="0" err="1"/>
              <a:t>diketahui</a:t>
            </a:r>
            <a:r>
              <a:rPr lang="en-US" b="1" dirty="0"/>
              <a:t>, </a:t>
            </a:r>
            <a:r>
              <a:rPr lang="en-US" b="1" dirty="0" err="1"/>
              <a:t>maka</a:t>
            </a:r>
            <a:r>
              <a:rPr lang="en-US" b="1" dirty="0"/>
              <a:t> </a:t>
            </a:r>
            <a:r>
              <a:rPr lang="en-US" b="1" dirty="0" err="1"/>
              <a:t>gugatan</a:t>
            </a:r>
            <a:r>
              <a:rPr lang="en-US" b="1" dirty="0"/>
              <a:t> </a:t>
            </a:r>
            <a:r>
              <a:rPr lang="en-US" b="1" dirty="0" err="1"/>
              <a:t>diajukan</a:t>
            </a:r>
            <a:r>
              <a:rPr lang="en-US" b="1" dirty="0"/>
              <a:t> </a:t>
            </a:r>
            <a:r>
              <a:rPr lang="en-US" b="1" dirty="0" err="1"/>
              <a:t>ke</a:t>
            </a:r>
            <a:r>
              <a:rPr lang="en-US" b="1" dirty="0"/>
              <a:t> PN </a:t>
            </a:r>
            <a:r>
              <a:rPr lang="en-US" b="1" dirty="0" err="1"/>
              <a:t>di</a:t>
            </a:r>
            <a:r>
              <a:rPr lang="en-US" b="1" dirty="0"/>
              <a:t> </a:t>
            </a:r>
            <a:r>
              <a:rPr lang="en-US" b="1" dirty="0" err="1"/>
              <a:t>wilayah</a:t>
            </a:r>
            <a:r>
              <a:rPr lang="en-US" b="1" dirty="0"/>
              <a:t> </a:t>
            </a:r>
            <a:r>
              <a:rPr lang="en-US" b="1" dirty="0" err="1"/>
              <a:t>hukum</a:t>
            </a:r>
            <a:r>
              <a:rPr lang="en-US" b="1" dirty="0"/>
              <a:t> </a:t>
            </a:r>
            <a:r>
              <a:rPr lang="en-US" b="1" dirty="0" err="1"/>
              <a:t>penggugat</a:t>
            </a:r>
            <a:endParaRPr lang="en-US" b="1" dirty="0"/>
          </a:p>
          <a:p>
            <a:pPr eaLnBrk="1" hangingPunct="1"/>
            <a:r>
              <a:rPr lang="en-US" b="1" dirty="0" err="1"/>
              <a:t>Apabila</a:t>
            </a:r>
            <a:r>
              <a:rPr lang="en-US" b="1" dirty="0"/>
              <a:t> </a:t>
            </a:r>
            <a:r>
              <a:rPr lang="en-US" b="1" dirty="0" err="1"/>
              <a:t>tempat</a:t>
            </a:r>
            <a:r>
              <a:rPr lang="en-US" b="1" dirty="0"/>
              <a:t> </a:t>
            </a:r>
            <a:r>
              <a:rPr lang="en-US" b="1" dirty="0" err="1"/>
              <a:t>tinggal</a:t>
            </a:r>
            <a:r>
              <a:rPr lang="en-US" b="1" dirty="0"/>
              <a:t>/</a:t>
            </a:r>
            <a:r>
              <a:rPr lang="en-US" b="1" dirty="0" err="1"/>
              <a:t>kedudukan</a:t>
            </a:r>
            <a:r>
              <a:rPr lang="en-US" b="1" dirty="0"/>
              <a:t> </a:t>
            </a:r>
            <a:r>
              <a:rPr lang="en-US" b="1" dirty="0" err="1"/>
              <a:t>telah</a:t>
            </a:r>
            <a:r>
              <a:rPr lang="en-US" b="1" dirty="0"/>
              <a:t> </a:t>
            </a:r>
            <a:r>
              <a:rPr lang="en-US" b="1" dirty="0" err="1"/>
              <a:t>dipilih</a:t>
            </a:r>
            <a:r>
              <a:rPr lang="en-US" b="1" dirty="0"/>
              <a:t> </a:t>
            </a:r>
            <a:r>
              <a:rPr lang="en-US" b="1" dirty="0" err="1"/>
              <a:t>dalam</a:t>
            </a:r>
            <a:r>
              <a:rPr lang="en-US" b="1" dirty="0"/>
              <a:t> </a:t>
            </a:r>
            <a:r>
              <a:rPr lang="en-US" b="1" dirty="0" err="1"/>
              <a:t>suatu</a:t>
            </a:r>
            <a:r>
              <a:rPr lang="en-US" b="1" dirty="0"/>
              <a:t> </a:t>
            </a:r>
            <a:r>
              <a:rPr lang="en-US" b="1" dirty="0" err="1"/>
              <a:t>akta</a:t>
            </a:r>
            <a:r>
              <a:rPr lang="en-US" b="1" dirty="0"/>
              <a:t>/</a:t>
            </a:r>
            <a:r>
              <a:rPr lang="en-US" b="1" dirty="0" err="1"/>
              <a:t>perjanjian</a:t>
            </a:r>
            <a:r>
              <a:rPr lang="en-US" b="1" dirty="0"/>
              <a:t> </a:t>
            </a:r>
            <a:r>
              <a:rPr lang="en-US" b="1" dirty="0" err="1"/>
              <a:t>antara</a:t>
            </a:r>
            <a:r>
              <a:rPr lang="en-US" b="1" dirty="0"/>
              <a:t> </a:t>
            </a:r>
            <a:r>
              <a:rPr lang="en-US" b="1" dirty="0" err="1"/>
              <a:t>pihak</a:t>
            </a:r>
            <a:r>
              <a:rPr lang="en-US" b="1" dirty="0"/>
              <a:t> yang </a:t>
            </a:r>
            <a:r>
              <a:rPr lang="en-US" b="1" dirty="0" err="1"/>
              <a:t>berperkara</a:t>
            </a:r>
            <a:r>
              <a:rPr lang="en-US" b="1" dirty="0"/>
              <a:t>, </a:t>
            </a:r>
            <a:r>
              <a:rPr lang="en-US" b="1" dirty="0" err="1"/>
              <a:t>maka</a:t>
            </a:r>
            <a:r>
              <a:rPr lang="en-US" b="1" dirty="0"/>
              <a:t> </a:t>
            </a:r>
            <a:r>
              <a:rPr lang="en-US" b="1" dirty="0" err="1"/>
              <a:t>gugatan</a:t>
            </a:r>
            <a:r>
              <a:rPr lang="en-US" b="1" dirty="0"/>
              <a:t> </a:t>
            </a:r>
            <a:r>
              <a:rPr lang="en-US" b="1" dirty="0" err="1"/>
              <a:t>diajukan</a:t>
            </a:r>
            <a:r>
              <a:rPr lang="en-US" b="1" dirty="0"/>
              <a:t> </a:t>
            </a:r>
            <a:r>
              <a:rPr lang="en-US" b="1" dirty="0" err="1"/>
              <a:t>ke</a:t>
            </a:r>
            <a:r>
              <a:rPr lang="en-US" b="1" dirty="0"/>
              <a:t> PN yang </a:t>
            </a:r>
            <a:r>
              <a:rPr lang="en-US" b="1" dirty="0" err="1"/>
              <a:t>dipilih</a:t>
            </a:r>
            <a:r>
              <a:rPr lang="en-US" b="1" dirty="0"/>
              <a:t>.</a:t>
            </a:r>
          </a:p>
          <a:p>
            <a:pPr eaLnBrk="1" hangingPunct="1"/>
            <a:r>
              <a:rPr lang="en-US" b="1" dirty="0" err="1"/>
              <a:t>Apabila</a:t>
            </a:r>
            <a:r>
              <a:rPr lang="en-US" b="1" dirty="0"/>
              <a:t> </a:t>
            </a:r>
            <a:r>
              <a:rPr lang="en-US" b="1" dirty="0" err="1"/>
              <a:t>gugatan</a:t>
            </a:r>
            <a:r>
              <a:rPr lang="en-US" b="1" dirty="0"/>
              <a:t> </a:t>
            </a:r>
            <a:r>
              <a:rPr lang="en-US" b="1" dirty="0" err="1"/>
              <a:t>mengenai</a:t>
            </a:r>
            <a:r>
              <a:rPr lang="en-US" b="1" dirty="0"/>
              <a:t> </a:t>
            </a:r>
            <a:r>
              <a:rPr lang="en-US" b="1" dirty="0" err="1"/>
              <a:t>benda</a:t>
            </a:r>
            <a:r>
              <a:rPr lang="en-US" b="1" dirty="0"/>
              <a:t> </a:t>
            </a:r>
            <a:r>
              <a:rPr lang="en-US" b="1" dirty="0" err="1"/>
              <a:t>tetap</a:t>
            </a:r>
            <a:r>
              <a:rPr lang="en-US" b="1" dirty="0"/>
              <a:t>, </a:t>
            </a:r>
            <a:r>
              <a:rPr lang="en-US" b="1" dirty="0" err="1"/>
              <a:t>maka</a:t>
            </a:r>
            <a:r>
              <a:rPr lang="en-US" b="1" dirty="0"/>
              <a:t> </a:t>
            </a:r>
            <a:r>
              <a:rPr lang="en-US" b="1" dirty="0" err="1"/>
              <a:t>gugatan</a:t>
            </a:r>
            <a:r>
              <a:rPr lang="en-US" b="1" dirty="0"/>
              <a:t> </a:t>
            </a:r>
            <a:r>
              <a:rPr lang="en-US" b="1" dirty="0" err="1"/>
              <a:t>diajukan</a:t>
            </a:r>
            <a:r>
              <a:rPr lang="en-US" b="1" dirty="0"/>
              <a:t> </a:t>
            </a:r>
            <a:r>
              <a:rPr lang="en-US" b="1" dirty="0" err="1"/>
              <a:t>ke</a:t>
            </a:r>
            <a:r>
              <a:rPr lang="en-US" b="1" dirty="0"/>
              <a:t> PN yang </a:t>
            </a:r>
            <a:r>
              <a:rPr lang="en-US" b="1" dirty="0" err="1"/>
              <a:t>wilayah</a:t>
            </a:r>
            <a:r>
              <a:rPr lang="en-US" b="1" dirty="0"/>
              <a:t> </a:t>
            </a:r>
            <a:r>
              <a:rPr lang="en-US" b="1" dirty="0" err="1"/>
              <a:t>hukumnya</a:t>
            </a:r>
            <a:r>
              <a:rPr lang="en-US" b="1" dirty="0"/>
              <a:t> </a:t>
            </a:r>
            <a:r>
              <a:rPr lang="en-US" b="1" dirty="0" err="1"/>
              <a:t>tempat</a:t>
            </a:r>
            <a:r>
              <a:rPr lang="en-US" b="1" dirty="0"/>
              <a:t> </a:t>
            </a:r>
            <a:r>
              <a:rPr lang="en-US" b="1" dirty="0" err="1"/>
              <a:t>benda</a:t>
            </a:r>
            <a:r>
              <a:rPr lang="en-US" b="1" dirty="0"/>
              <a:t> </a:t>
            </a:r>
            <a:r>
              <a:rPr lang="en-US" b="1" dirty="0" err="1"/>
              <a:t>terebut</a:t>
            </a:r>
            <a:r>
              <a:rPr lang="en-US" b="1" dirty="0"/>
              <a:t> </a:t>
            </a:r>
            <a:r>
              <a:rPr lang="en-US" b="1" dirty="0" err="1"/>
              <a:t>terletak</a:t>
            </a:r>
            <a:r>
              <a:rPr lang="en-US" b="1" dirty="0"/>
              <a:t> (</a:t>
            </a:r>
            <a:r>
              <a:rPr lang="en-US" b="1" i="1" dirty="0"/>
              <a:t>forum </a:t>
            </a:r>
            <a:r>
              <a:rPr lang="en-US" b="1" i="1" dirty="0" err="1"/>
              <a:t>rei</a:t>
            </a:r>
            <a:r>
              <a:rPr lang="en-US" b="1" i="1" dirty="0"/>
              <a:t> </a:t>
            </a:r>
            <a:r>
              <a:rPr lang="en-US" b="1" i="1" dirty="0" err="1"/>
              <a:t>sitae</a:t>
            </a:r>
            <a:r>
              <a:rPr lang="en-US" b="1" dirty="0"/>
              <a:t>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>
          <a:xfrm>
            <a:off x="1787526" y="1143000"/>
            <a:ext cx="8118475" cy="5334000"/>
          </a:xfrm>
        </p:spPr>
        <p:txBody>
          <a:bodyPr/>
          <a:lstStyle/>
          <a:p>
            <a:pPr eaLnBrk="1" hangingPunct="1"/>
            <a:r>
              <a:rPr lang="en-US" b="1" dirty="0" err="1"/>
              <a:t>Penggugat</a:t>
            </a:r>
            <a:r>
              <a:rPr lang="en-US" b="1" dirty="0"/>
              <a:t> </a:t>
            </a:r>
            <a:r>
              <a:rPr lang="en-US" b="1" dirty="0" err="1"/>
              <a:t>atau</a:t>
            </a:r>
            <a:r>
              <a:rPr lang="en-US" b="1" dirty="0"/>
              <a:t> Para </a:t>
            </a:r>
            <a:r>
              <a:rPr lang="en-US" b="1" dirty="0" err="1"/>
              <a:t>Penggugat</a:t>
            </a:r>
            <a:endParaRPr lang="en-US" b="1" dirty="0"/>
          </a:p>
          <a:p>
            <a:pPr lvl="1" eaLnBrk="1" hangingPunct="1"/>
            <a:r>
              <a:rPr lang="en-US" b="1" dirty="0" err="1"/>
              <a:t>Pihak</a:t>
            </a:r>
            <a:r>
              <a:rPr lang="en-US" b="1" dirty="0"/>
              <a:t> yang </a:t>
            </a:r>
            <a:r>
              <a:rPr lang="en-US" b="1" dirty="0" err="1"/>
              <a:t>merasa</a:t>
            </a:r>
            <a:r>
              <a:rPr lang="en-US" b="1" dirty="0"/>
              <a:t> </a:t>
            </a:r>
            <a:r>
              <a:rPr lang="en-US" b="1" dirty="0" err="1"/>
              <a:t>berhak</a:t>
            </a:r>
            <a:r>
              <a:rPr lang="en-US" b="1" dirty="0"/>
              <a:t> </a:t>
            </a:r>
            <a:r>
              <a:rPr lang="en-US" b="1" dirty="0" err="1"/>
              <a:t>atas</a:t>
            </a:r>
            <a:r>
              <a:rPr lang="en-US" b="1" dirty="0"/>
              <a:t> </a:t>
            </a:r>
            <a:r>
              <a:rPr lang="en-US" b="1" dirty="0" err="1"/>
              <a:t>suatu</a:t>
            </a:r>
            <a:r>
              <a:rPr lang="en-US" b="1" dirty="0"/>
              <a:t> </a:t>
            </a:r>
            <a:r>
              <a:rPr lang="en-US" b="1" dirty="0" err="1"/>
              <a:t>hak</a:t>
            </a:r>
            <a:r>
              <a:rPr lang="en-US" b="1" dirty="0"/>
              <a:t>/ </a:t>
            </a:r>
            <a:r>
              <a:rPr lang="en-US" b="1" dirty="0" err="1"/>
              <a:t>barang</a:t>
            </a:r>
            <a:r>
              <a:rPr lang="en-US" b="1" dirty="0"/>
              <a:t> yang </a:t>
            </a:r>
            <a:r>
              <a:rPr lang="en-US" b="1" dirty="0" err="1"/>
              <a:t>haknya</a:t>
            </a:r>
            <a:r>
              <a:rPr lang="en-US" b="1" dirty="0"/>
              <a:t> </a:t>
            </a:r>
            <a:r>
              <a:rPr lang="en-US" b="1" dirty="0" err="1"/>
              <a:t>dilanggar</a:t>
            </a:r>
            <a:r>
              <a:rPr lang="en-US" b="1" dirty="0"/>
              <a:t>/</a:t>
            </a:r>
            <a:r>
              <a:rPr lang="en-US" b="1" dirty="0" err="1"/>
              <a:t>dirugikan</a:t>
            </a:r>
            <a:r>
              <a:rPr lang="en-US" b="1" dirty="0"/>
              <a:t> </a:t>
            </a:r>
            <a:r>
              <a:rPr lang="en-US" b="1" dirty="0" err="1"/>
              <a:t>pihak</a:t>
            </a:r>
            <a:r>
              <a:rPr lang="en-US" b="1" dirty="0"/>
              <a:t> lain</a:t>
            </a:r>
          </a:p>
          <a:p>
            <a:pPr eaLnBrk="1" hangingPunct="1"/>
            <a:r>
              <a:rPr lang="en-US" b="1" dirty="0" err="1"/>
              <a:t>Tergugat</a:t>
            </a:r>
            <a:r>
              <a:rPr lang="en-US" b="1" dirty="0"/>
              <a:t> </a:t>
            </a:r>
            <a:r>
              <a:rPr lang="en-US" b="1" dirty="0" err="1"/>
              <a:t>atau</a:t>
            </a:r>
            <a:r>
              <a:rPr lang="en-US" b="1" dirty="0"/>
              <a:t> Para </a:t>
            </a:r>
            <a:r>
              <a:rPr lang="en-US" b="1" dirty="0" err="1"/>
              <a:t>Tergugat</a:t>
            </a:r>
            <a:endParaRPr lang="en-US" b="1" dirty="0"/>
          </a:p>
          <a:p>
            <a:pPr lvl="1" eaLnBrk="1" hangingPunct="1"/>
            <a:r>
              <a:rPr lang="en-US" b="1" dirty="0" err="1"/>
              <a:t>Pihak</a:t>
            </a:r>
            <a:r>
              <a:rPr lang="en-US" b="1" dirty="0"/>
              <a:t> yang </a:t>
            </a:r>
            <a:r>
              <a:rPr lang="en-US" b="1" dirty="0" err="1"/>
              <a:t>dirasa</a:t>
            </a:r>
            <a:r>
              <a:rPr lang="en-US" b="1" dirty="0"/>
              <a:t> </a:t>
            </a:r>
            <a:r>
              <a:rPr lang="en-US" b="1" dirty="0" err="1"/>
              <a:t>atau</a:t>
            </a:r>
            <a:r>
              <a:rPr lang="en-US" b="1" dirty="0"/>
              <a:t> </a:t>
            </a:r>
            <a:r>
              <a:rPr lang="en-US" b="1" dirty="0" err="1"/>
              <a:t>diduga</a:t>
            </a:r>
            <a:r>
              <a:rPr lang="en-US" b="1" dirty="0"/>
              <a:t> </a:t>
            </a:r>
            <a:r>
              <a:rPr lang="en-US" b="1" dirty="0" err="1"/>
              <a:t>melanggar</a:t>
            </a:r>
            <a:r>
              <a:rPr lang="en-US" b="1" dirty="0"/>
              <a:t> </a:t>
            </a:r>
            <a:r>
              <a:rPr lang="en-US" b="1" dirty="0" err="1"/>
              <a:t>hak</a:t>
            </a:r>
            <a:r>
              <a:rPr lang="en-US" b="1" dirty="0"/>
              <a:t> </a:t>
            </a:r>
            <a:r>
              <a:rPr lang="en-US" b="1" dirty="0" err="1"/>
              <a:t>orang</a:t>
            </a:r>
            <a:r>
              <a:rPr lang="en-US" b="1" dirty="0"/>
              <a:t> lain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tidak</a:t>
            </a:r>
            <a:r>
              <a:rPr lang="en-US" b="1" dirty="0"/>
              <a:t> </a:t>
            </a:r>
            <a:r>
              <a:rPr lang="en-US" b="1" dirty="0" err="1"/>
              <a:t>mau</a:t>
            </a:r>
            <a:r>
              <a:rPr lang="en-US" b="1" dirty="0"/>
              <a:t> </a:t>
            </a:r>
            <a:r>
              <a:rPr lang="en-US" b="1" dirty="0" err="1"/>
              <a:t>menyerahkan</a:t>
            </a:r>
            <a:r>
              <a:rPr lang="en-US" b="1" dirty="0"/>
              <a:t> </a:t>
            </a:r>
            <a:r>
              <a:rPr lang="en-US" b="1" dirty="0" err="1"/>
              <a:t>secara</a:t>
            </a:r>
            <a:r>
              <a:rPr lang="en-US" b="1" dirty="0"/>
              <a:t> </a:t>
            </a:r>
            <a:r>
              <a:rPr lang="en-US" b="1" dirty="0" err="1"/>
              <a:t>sukarela</a:t>
            </a:r>
            <a:r>
              <a:rPr lang="en-US" b="1" dirty="0"/>
              <a:t> </a:t>
            </a:r>
            <a:r>
              <a:rPr lang="en-US" b="1" dirty="0" err="1"/>
              <a:t>hak</a:t>
            </a:r>
            <a:r>
              <a:rPr lang="en-US" b="1" dirty="0"/>
              <a:t> </a:t>
            </a:r>
            <a:r>
              <a:rPr lang="en-US" b="1" dirty="0" err="1"/>
              <a:t>tersebut</a:t>
            </a:r>
            <a:r>
              <a:rPr lang="en-US" b="1" dirty="0"/>
              <a:t> </a:t>
            </a:r>
            <a:r>
              <a:rPr lang="en-US" b="1" dirty="0" err="1"/>
              <a:t>sehingga</a:t>
            </a:r>
            <a:r>
              <a:rPr lang="en-US" b="1" dirty="0"/>
              <a:t> </a:t>
            </a:r>
            <a:r>
              <a:rPr lang="en-US" b="1" dirty="0" err="1"/>
              <a:t>orang</a:t>
            </a:r>
            <a:r>
              <a:rPr lang="en-US" b="1" dirty="0"/>
              <a:t> lain </a:t>
            </a:r>
            <a:r>
              <a:rPr lang="en-US" b="1" dirty="0" err="1"/>
              <a:t>dirugikan</a:t>
            </a:r>
            <a:r>
              <a:rPr lang="en-US" b="1" dirty="0"/>
              <a:t> </a:t>
            </a:r>
            <a:r>
              <a:rPr lang="en-US" b="1" dirty="0" err="1"/>
              <a:t>kepentingan</a:t>
            </a:r>
            <a:r>
              <a:rPr lang="en-US" b="1" dirty="0"/>
              <a:t> </a:t>
            </a:r>
            <a:r>
              <a:rPr lang="en-US" b="1" dirty="0" err="1"/>
              <a:t>nya</a:t>
            </a:r>
            <a:endParaRPr lang="en-US" b="1" dirty="0"/>
          </a:p>
        </p:txBody>
      </p:sp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1743076" y="227014"/>
            <a:ext cx="7477125" cy="839787"/>
          </a:xfrm>
        </p:spPr>
        <p:txBody>
          <a:bodyPr/>
          <a:lstStyle/>
          <a:p>
            <a:pPr eaLnBrk="1" hangingPunct="1"/>
            <a:r>
              <a:rPr lang="en-US" dirty="0" err="1"/>
              <a:t>Pihak-pihak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Gugatan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3"/>
          <p:cNvSpPr>
            <a:spLocks noGrp="1" noChangeArrowheads="1"/>
          </p:cNvSpPr>
          <p:nvPr>
            <p:ph idx="1"/>
          </p:nvPr>
        </p:nvSpPr>
        <p:spPr>
          <a:xfrm>
            <a:off x="1787526" y="304800"/>
            <a:ext cx="7813675" cy="6172200"/>
          </a:xfrm>
        </p:spPr>
        <p:txBody>
          <a:bodyPr>
            <a:normAutofit/>
          </a:bodyPr>
          <a:lstStyle/>
          <a:p>
            <a:pPr eaLnBrk="1" hangingPunct="1"/>
            <a:r>
              <a:rPr lang="en-US" b="1" dirty="0" err="1">
                <a:latin typeface="Arial Narrow" pitchFamily="34" charset="0"/>
              </a:rPr>
              <a:t>Turut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Tergugat</a:t>
            </a:r>
            <a:endParaRPr lang="en-US" b="1" dirty="0">
              <a:latin typeface="Arial Narrow" pitchFamily="34" charset="0"/>
            </a:endParaRPr>
          </a:p>
          <a:p>
            <a:pPr lvl="1" eaLnBrk="1" hangingPunct="1"/>
            <a:r>
              <a:rPr lang="en-US" sz="2800" b="1" dirty="0" err="1">
                <a:latin typeface="Arial Narrow" pitchFamily="34" charset="0"/>
              </a:rPr>
              <a:t>Orang</a:t>
            </a:r>
            <a:r>
              <a:rPr lang="en-US" sz="2800" b="1" dirty="0">
                <a:latin typeface="Arial Narrow" pitchFamily="34" charset="0"/>
              </a:rPr>
              <a:t> yang </a:t>
            </a:r>
            <a:r>
              <a:rPr lang="en-US" sz="2800" b="1" dirty="0" err="1">
                <a:latin typeface="Arial Narrow" pitchFamily="34" charset="0"/>
              </a:rPr>
              <a:t>ada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hubungan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dengan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masalah</a:t>
            </a:r>
            <a:r>
              <a:rPr lang="en-US" sz="2800" b="1" dirty="0">
                <a:latin typeface="Arial Narrow" pitchFamily="34" charset="0"/>
              </a:rPr>
              <a:t> yang </a:t>
            </a:r>
            <a:r>
              <a:rPr lang="en-US" sz="2800" b="1" dirty="0" err="1">
                <a:latin typeface="Arial Narrow" pitchFamily="34" charset="0"/>
              </a:rPr>
              <a:t>disengketakan</a:t>
            </a:r>
            <a:r>
              <a:rPr lang="en-US" sz="2800" b="1" dirty="0">
                <a:latin typeface="Arial Narrow" pitchFamily="34" charset="0"/>
              </a:rPr>
              <a:t>, </a:t>
            </a:r>
            <a:r>
              <a:rPr lang="en-US" sz="2800" b="1" dirty="0" err="1">
                <a:latin typeface="Arial Narrow" pitchFamily="34" charset="0"/>
              </a:rPr>
              <a:t>tetapi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tidak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mempunyai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kepentingan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langsung</a:t>
            </a:r>
            <a:r>
              <a:rPr lang="en-US" sz="2800" b="1" dirty="0">
                <a:latin typeface="Arial Narrow" pitchFamily="34" charset="0"/>
              </a:rPr>
              <a:t>/</a:t>
            </a:r>
            <a:r>
              <a:rPr lang="en-US" sz="2800" b="1" dirty="0" err="1">
                <a:latin typeface="Arial Narrow" pitchFamily="34" charset="0"/>
              </a:rPr>
              <a:t>tidak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ada</a:t>
            </a:r>
            <a:endParaRPr lang="en-US" sz="2800" b="1" dirty="0">
              <a:latin typeface="Arial Narrow" pitchFamily="34" charset="0"/>
            </a:endParaRPr>
          </a:p>
          <a:p>
            <a:pPr eaLnBrk="1" hangingPunct="1"/>
            <a:r>
              <a:rPr lang="en-US" b="1" dirty="0" err="1">
                <a:latin typeface="Arial Narrow" pitchFamily="34" charset="0"/>
              </a:rPr>
              <a:t>Pihak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Ketiga</a:t>
            </a:r>
            <a:r>
              <a:rPr lang="en-US" b="1" dirty="0">
                <a:latin typeface="Arial Narrow" pitchFamily="34" charset="0"/>
              </a:rPr>
              <a:t> yang </a:t>
            </a:r>
            <a:r>
              <a:rPr lang="en-US" b="1" dirty="0" err="1">
                <a:latin typeface="Arial Narrow" pitchFamily="34" charset="0"/>
              </a:rPr>
              <a:t>ikut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dalam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perkara</a:t>
            </a:r>
            <a:endParaRPr lang="en-US" b="1" dirty="0">
              <a:latin typeface="Arial Narrow" pitchFamily="34" charset="0"/>
            </a:endParaRPr>
          </a:p>
          <a:p>
            <a:pPr lvl="1" eaLnBrk="1" hangingPunct="1"/>
            <a:r>
              <a:rPr lang="en-US" sz="2800" b="1" dirty="0" err="1">
                <a:latin typeface="Arial Narrow" pitchFamily="34" charset="0"/>
              </a:rPr>
              <a:t>Interventie</a:t>
            </a:r>
            <a:r>
              <a:rPr lang="en-US" sz="2800" b="1" dirty="0">
                <a:latin typeface="Arial Narrow" pitchFamily="34" charset="0"/>
              </a:rPr>
              <a:t> (</a:t>
            </a:r>
            <a:r>
              <a:rPr lang="en-US" sz="2800" b="1" dirty="0" err="1">
                <a:latin typeface="Arial Narrow" pitchFamily="34" charset="0"/>
              </a:rPr>
              <a:t>campur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tangan</a:t>
            </a:r>
            <a:r>
              <a:rPr lang="en-US" sz="2800" b="1" dirty="0">
                <a:latin typeface="Arial Narrow" pitchFamily="34" charset="0"/>
              </a:rPr>
              <a:t>)</a:t>
            </a:r>
          </a:p>
          <a:p>
            <a:pPr lvl="2" eaLnBrk="1" hangingPunct="1"/>
            <a:r>
              <a:rPr lang="en-US" sz="2800" b="1" dirty="0" err="1">
                <a:latin typeface="Arial Narrow" pitchFamily="34" charset="0"/>
              </a:rPr>
              <a:t>Menyertai</a:t>
            </a:r>
            <a:r>
              <a:rPr lang="en-US" sz="2800" b="1" dirty="0">
                <a:latin typeface="Arial Narrow" pitchFamily="34" charset="0"/>
              </a:rPr>
              <a:t> (</a:t>
            </a:r>
            <a:r>
              <a:rPr lang="en-US" sz="2800" b="1" i="1" dirty="0" err="1">
                <a:latin typeface="Arial Narrow" pitchFamily="34" charset="0"/>
              </a:rPr>
              <a:t>voeging</a:t>
            </a:r>
            <a:r>
              <a:rPr lang="en-US" sz="2800" b="1" dirty="0">
                <a:latin typeface="Arial Narrow" pitchFamily="34" charset="0"/>
              </a:rPr>
              <a:t>)</a:t>
            </a:r>
          </a:p>
          <a:p>
            <a:pPr lvl="2" eaLnBrk="1" hangingPunct="1"/>
            <a:r>
              <a:rPr lang="en-US" sz="2800" b="1" dirty="0" err="1">
                <a:latin typeface="Arial Narrow" pitchFamily="34" charset="0"/>
              </a:rPr>
              <a:t>Menengahi</a:t>
            </a:r>
            <a:r>
              <a:rPr lang="en-US" sz="2800" b="1" dirty="0">
                <a:latin typeface="Arial Narrow" pitchFamily="34" charset="0"/>
              </a:rPr>
              <a:t> (</a:t>
            </a:r>
            <a:r>
              <a:rPr lang="en-US" sz="2800" b="1" i="1" dirty="0" err="1">
                <a:latin typeface="Arial Narrow" pitchFamily="34" charset="0"/>
              </a:rPr>
              <a:t>tussenkomst</a:t>
            </a:r>
            <a:r>
              <a:rPr lang="en-US" sz="2800" b="1" dirty="0">
                <a:latin typeface="Arial Narrow" pitchFamily="34" charset="0"/>
              </a:rPr>
              <a:t>)</a:t>
            </a:r>
          </a:p>
          <a:p>
            <a:pPr lvl="1" eaLnBrk="1" hangingPunct="1"/>
            <a:r>
              <a:rPr lang="en-US" sz="2800" b="1" dirty="0" err="1">
                <a:latin typeface="Arial Narrow" pitchFamily="34" charset="0"/>
              </a:rPr>
              <a:t>Vrijwaring</a:t>
            </a:r>
            <a:r>
              <a:rPr lang="en-US" sz="2800" b="1" dirty="0">
                <a:latin typeface="Arial Narrow" pitchFamily="34" charset="0"/>
              </a:rPr>
              <a:t> (</a:t>
            </a:r>
            <a:r>
              <a:rPr lang="en-US" sz="2800" b="1" dirty="0" err="1">
                <a:latin typeface="Arial Narrow" pitchFamily="34" charset="0"/>
              </a:rPr>
              <a:t>Penjamin</a:t>
            </a:r>
            <a:r>
              <a:rPr lang="en-US" sz="2800" b="1" dirty="0">
                <a:latin typeface="Arial Narrow" pitchFamily="34" charset="0"/>
              </a:rPr>
              <a:t>)</a:t>
            </a:r>
          </a:p>
          <a:p>
            <a:pPr lvl="2" eaLnBrk="1" hangingPunct="1"/>
            <a:r>
              <a:rPr lang="en-US" sz="2800" b="1" dirty="0" err="1">
                <a:latin typeface="Arial Narrow" pitchFamily="34" charset="0"/>
              </a:rPr>
              <a:t>Formiele</a:t>
            </a:r>
            <a:endParaRPr lang="en-US" sz="2800" b="1" dirty="0">
              <a:latin typeface="Arial Narrow" pitchFamily="34" charset="0"/>
            </a:endParaRPr>
          </a:p>
          <a:p>
            <a:pPr lvl="2" eaLnBrk="1" hangingPunct="1"/>
            <a:r>
              <a:rPr lang="en-US" sz="2800" b="1" dirty="0" err="1">
                <a:latin typeface="Arial Narrow" pitchFamily="34" charset="0"/>
              </a:rPr>
              <a:t>sederhana</a:t>
            </a:r>
            <a:endParaRPr lang="en-US" sz="2800" b="1" dirty="0"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2057400" y="0"/>
            <a:ext cx="8229600" cy="1143000"/>
          </a:xfrm>
        </p:spPr>
        <p:txBody>
          <a:bodyPr/>
          <a:lstStyle/>
          <a:p>
            <a:pPr eaLnBrk="1" hangingPunct="1"/>
            <a:r>
              <a:rPr lang="en-US">
                <a:solidFill>
                  <a:schemeClr val="bg1"/>
                </a:solidFill>
              </a:rPr>
              <a:t>Para Pihak Berperkara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524000" y="1295400"/>
            <a:ext cx="9144000" cy="5029200"/>
          </a:xfrm>
        </p:spPr>
        <p:txBody>
          <a:bodyPr>
            <a:normAutofit lnSpcReduction="10000"/>
          </a:bodyPr>
          <a:lstStyle/>
          <a:p>
            <a:pPr marL="609600" indent="-609600">
              <a:lnSpc>
                <a:spcPct val="80000"/>
              </a:lnSpc>
            </a:pPr>
            <a:r>
              <a:rPr lang="en-US" b="1" dirty="0" err="1"/>
              <a:t>Ada</a:t>
            </a:r>
            <a:r>
              <a:rPr lang="en-US" b="1" dirty="0"/>
              <a:t> 2 </a:t>
            </a:r>
            <a:r>
              <a:rPr lang="en-US" b="1" dirty="0" err="1"/>
              <a:t>pihak</a:t>
            </a:r>
            <a:r>
              <a:rPr lang="en-US" b="1" dirty="0"/>
              <a:t> </a:t>
            </a:r>
            <a:r>
              <a:rPr lang="en-US" b="1" dirty="0" err="1"/>
              <a:t>yaitu</a:t>
            </a:r>
            <a:r>
              <a:rPr lang="en-US" b="1" dirty="0"/>
              <a:t> </a:t>
            </a:r>
            <a:r>
              <a:rPr lang="en-US" b="1" dirty="0" err="1"/>
              <a:t>penggugat</a:t>
            </a:r>
            <a:r>
              <a:rPr lang="en-US" b="1" dirty="0"/>
              <a:t>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tergugat</a:t>
            </a:r>
            <a:r>
              <a:rPr lang="en-US" b="1" dirty="0"/>
              <a:t>.</a:t>
            </a:r>
          </a:p>
          <a:p>
            <a:pPr marL="609600" indent="-609600">
              <a:lnSpc>
                <a:spcPct val="80000"/>
              </a:lnSpc>
            </a:pPr>
            <a:r>
              <a:rPr lang="en-US" b="1" dirty="0" err="1"/>
              <a:t>Pihak</a:t>
            </a:r>
            <a:r>
              <a:rPr lang="en-US" b="1" dirty="0"/>
              <a:t> </a:t>
            </a:r>
            <a:r>
              <a:rPr lang="en-US" b="1" dirty="0" err="1"/>
              <a:t>ini</a:t>
            </a:r>
            <a:r>
              <a:rPr lang="en-US" b="1" dirty="0"/>
              <a:t> </a:t>
            </a:r>
            <a:r>
              <a:rPr lang="en-US" b="1" dirty="0" err="1"/>
              <a:t>dapat</a:t>
            </a:r>
            <a:r>
              <a:rPr lang="en-US" b="1" dirty="0"/>
              <a:t> </a:t>
            </a:r>
            <a:r>
              <a:rPr lang="en-US" b="1" dirty="0" err="1"/>
              <a:t>secara</a:t>
            </a:r>
            <a:r>
              <a:rPr lang="en-US" b="1" dirty="0"/>
              <a:t> </a:t>
            </a:r>
            <a:r>
              <a:rPr lang="en-US" b="1" dirty="0" err="1"/>
              <a:t>langsung</a:t>
            </a:r>
            <a:r>
              <a:rPr lang="en-US" b="1" dirty="0"/>
              <a:t> </a:t>
            </a:r>
            <a:r>
              <a:rPr lang="en-US" b="1" dirty="0" err="1"/>
              <a:t>berperkara</a:t>
            </a:r>
            <a:r>
              <a:rPr lang="en-US" b="1" dirty="0"/>
              <a:t> </a:t>
            </a:r>
            <a:r>
              <a:rPr lang="en-US" b="1" dirty="0" err="1"/>
              <a:t>di</a:t>
            </a:r>
            <a:r>
              <a:rPr lang="en-US" b="1" dirty="0"/>
              <a:t> </a:t>
            </a:r>
            <a:r>
              <a:rPr lang="en-US" b="1" dirty="0" err="1"/>
              <a:t>pengadilan</a:t>
            </a:r>
            <a:r>
              <a:rPr lang="en-US" b="1" dirty="0"/>
              <a:t>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dapat</a:t>
            </a:r>
            <a:r>
              <a:rPr lang="en-US" b="1" dirty="0"/>
              <a:t> </a:t>
            </a:r>
            <a:r>
              <a:rPr lang="en-US" b="1" dirty="0" err="1"/>
              <a:t>juga</a:t>
            </a:r>
            <a:r>
              <a:rPr lang="en-US" b="1" dirty="0"/>
              <a:t> </a:t>
            </a:r>
            <a:r>
              <a:rPr lang="en-US" b="1" dirty="0" err="1"/>
              <a:t>diwakilkan</a:t>
            </a:r>
            <a:r>
              <a:rPr lang="en-US" b="1" dirty="0"/>
              <a:t>.</a:t>
            </a:r>
          </a:p>
          <a:p>
            <a:pPr marL="609600" indent="-609600">
              <a:lnSpc>
                <a:spcPct val="80000"/>
              </a:lnSpc>
            </a:pPr>
            <a:r>
              <a:rPr lang="en-US" b="1" dirty="0" err="1"/>
              <a:t>Untuk</a:t>
            </a:r>
            <a:r>
              <a:rPr lang="en-US" b="1" dirty="0"/>
              <a:t> </a:t>
            </a:r>
            <a:r>
              <a:rPr lang="en-US" b="1" dirty="0" err="1"/>
              <a:t>ini</a:t>
            </a:r>
            <a:r>
              <a:rPr lang="en-US" b="1" dirty="0"/>
              <a:t> </a:t>
            </a:r>
            <a:r>
              <a:rPr lang="en-US" b="1" dirty="0" err="1"/>
              <a:t>dapat</a:t>
            </a:r>
            <a:r>
              <a:rPr lang="en-US" b="1" dirty="0"/>
              <a:t> </a:t>
            </a:r>
            <a:r>
              <a:rPr lang="en-US" b="1" dirty="0" err="1"/>
              <a:t>dibedakan</a:t>
            </a:r>
            <a:r>
              <a:rPr lang="en-US" b="1" dirty="0"/>
              <a:t> </a:t>
            </a:r>
            <a:r>
              <a:rPr lang="en-US" b="1" dirty="0" err="1"/>
              <a:t>atas</a:t>
            </a:r>
            <a:r>
              <a:rPr lang="en-US" b="1" dirty="0"/>
              <a:t> :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en-US" b="1" dirty="0" err="1"/>
              <a:t>Pihak</a:t>
            </a:r>
            <a:r>
              <a:rPr lang="en-US" b="1" dirty="0"/>
              <a:t> </a:t>
            </a:r>
            <a:r>
              <a:rPr lang="en-US" b="1" dirty="0" err="1"/>
              <a:t>materiil</a:t>
            </a:r>
            <a:r>
              <a:rPr lang="en-US" b="1" dirty="0"/>
              <a:t> : </a:t>
            </a:r>
            <a:r>
              <a:rPr lang="en-US" b="1" dirty="0" err="1"/>
              <a:t>pihak</a:t>
            </a:r>
            <a:r>
              <a:rPr lang="en-US" b="1" dirty="0"/>
              <a:t> yang </a:t>
            </a:r>
            <a:r>
              <a:rPr lang="en-US" b="1" dirty="0" err="1"/>
              <a:t>mempunyai</a:t>
            </a:r>
            <a:r>
              <a:rPr lang="en-US" b="1" dirty="0"/>
              <a:t> </a:t>
            </a:r>
            <a:r>
              <a:rPr lang="en-US" b="1" dirty="0" err="1"/>
              <a:t>kepentingan</a:t>
            </a:r>
            <a:r>
              <a:rPr lang="en-US" b="1" dirty="0"/>
              <a:t> </a:t>
            </a:r>
            <a:r>
              <a:rPr lang="en-US" b="1" dirty="0" err="1"/>
              <a:t>langsung</a:t>
            </a:r>
            <a:endParaRPr lang="en-US" b="1" dirty="0"/>
          </a:p>
          <a:p>
            <a:pPr marL="609600" indent="-609600">
              <a:lnSpc>
                <a:spcPct val="80000"/>
              </a:lnSpc>
              <a:buNone/>
            </a:pPr>
            <a:r>
              <a:rPr lang="en-US" b="1" dirty="0"/>
              <a:t>      </a:t>
            </a:r>
            <a:r>
              <a:rPr lang="en-US" b="1" dirty="0" err="1"/>
              <a:t>yaitu</a:t>
            </a:r>
            <a:r>
              <a:rPr lang="en-US" b="1" dirty="0"/>
              <a:t> </a:t>
            </a:r>
            <a:r>
              <a:rPr lang="en-US" b="1" dirty="0" err="1"/>
              <a:t>penggugat</a:t>
            </a:r>
            <a:r>
              <a:rPr lang="en-US" b="1" dirty="0"/>
              <a:t>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tergugat</a:t>
            </a:r>
            <a:r>
              <a:rPr lang="en-US" b="1" dirty="0"/>
              <a:t>.</a:t>
            </a:r>
          </a:p>
          <a:p>
            <a:pPr marL="609600" indent="-609600">
              <a:lnSpc>
                <a:spcPct val="80000"/>
              </a:lnSpc>
              <a:buNone/>
            </a:pPr>
            <a:endParaRPr lang="en-US" b="1" dirty="0"/>
          </a:p>
          <a:p>
            <a:pPr marL="609600" indent="-609600">
              <a:lnSpc>
                <a:spcPct val="80000"/>
              </a:lnSpc>
              <a:buFontTx/>
              <a:buAutoNum type="arabicPeriod" startAt="2"/>
            </a:pPr>
            <a:r>
              <a:rPr lang="en-US" b="1" dirty="0" err="1"/>
              <a:t>Pihak</a:t>
            </a:r>
            <a:r>
              <a:rPr lang="en-US" b="1" dirty="0"/>
              <a:t> </a:t>
            </a:r>
            <a:r>
              <a:rPr lang="en-US" b="1" dirty="0" err="1"/>
              <a:t>formil</a:t>
            </a:r>
            <a:r>
              <a:rPr lang="en-US" b="1" dirty="0"/>
              <a:t> :  </a:t>
            </a:r>
            <a:r>
              <a:rPr lang="en-US" b="1" dirty="0" err="1"/>
              <a:t>mereka</a:t>
            </a:r>
            <a:r>
              <a:rPr lang="en-US" b="1" dirty="0"/>
              <a:t> yang </a:t>
            </a:r>
            <a:r>
              <a:rPr lang="en-US" b="1" dirty="0" err="1"/>
              <a:t>beracara</a:t>
            </a:r>
            <a:r>
              <a:rPr lang="en-US" b="1" dirty="0"/>
              <a:t> </a:t>
            </a:r>
            <a:r>
              <a:rPr lang="en-US" b="1" dirty="0" err="1"/>
              <a:t>di</a:t>
            </a:r>
            <a:r>
              <a:rPr lang="en-US" b="1" dirty="0"/>
              <a:t> </a:t>
            </a:r>
            <a:r>
              <a:rPr lang="en-US" b="1" dirty="0" err="1"/>
              <a:t>pengadilan</a:t>
            </a:r>
            <a:r>
              <a:rPr lang="en-US" b="1" dirty="0"/>
              <a:t> </a:t>
            </a:r>
            <a:r>
              <a:rPr lang="en-US" b="1" dirty="0" err="1"/>
              <a:t>sbg</a:t>
            </a:r>
            <a:r>
              <a:rPr lang="en-US" b="1" dirty="0"/>
              <a:t> </a:t>
            </a:r>
            <a:r>
              <a:rPr lang="en-US" b="1" dirty="0" err="1"/>
              <a:t>penggugat,tergugat</a:t>
            </a:r>
            <a:r>
              <a:rPr lang="en-US" b="1" dirty="0"/>
              <a:t> </a:t>
            </a:r>
            <a:r>
              <a:rPr lang="en-US" b="1" dirty="0" err="1"/>
              <a:t>mewakili</a:t>
            </a:r>
            <a:r>
              <a:rPr lang="en-US" b="1" dirty="0"/>
              <a:t> </a:t>
            </a:r>
            <a:r>
              <a:rPr lang="en-US" b="1" dirty="0" err="1"/>
              <a:t>anak</a:t>
            </a:r>
            <a:r>
              <a:rPr lang="en-US" b="1" dirty="0"/>
              <a:t> </a:t>
            </a:r>
            <a:r>
              <a:rPr lang="en-US" b="1" dirty="0" err="1"/>
              <a:t>yg</a:t>
            </a:r>
            <a:r>
              <a:rPr lang="en-US" b="1" dirty="0"/>
              <a:t> </a:t>
            </a:r>
            <a:r>
              <a:rPr lang="en-US" b="1" dirty="0" err="1"/>
              <a:t>blm</a:t>
            </a:r>
            <a:r>
              <a:rPr lang="en-US" b="1" dirty="0"/>
              <a:t> </a:t>
            </a:r>
            <a:r>
              <a:rPr lang="en-US" b="1" dirty="0" err="1"/>
              <a:t>dewasa</a:t>
            </a:r>
            <a:r>
              <a:rPr lang="en-US" b="1" dirty="0"/>
              <a:t>, </a:t>
            </a:r>
            <a:r>
              <a:rPr lang="en-US" b="1" dirty="0" err="1"/>
              <a:t>sbg</a:t>
            </a:r>
            <a:r>
              <a:rPr lang="en-US" b="1" dirty="0"/>
              <a:t> </a:t>
            </a:r>
            <a:r>
              <a:rPr lang="en-US" b="1" dirty="0" err="1"/>
              <a:t>wali</a:t>
            </a:r>
            <a:r>
              <a:rPr lang="en-US" b="1" dirty="0"/>
              <a:t>, curator, </a:t>
            </a:r>
            <a:r>
              <a:rPr lang="en-US" b="1" dirty="0" err="1"/>
              <a:t>Direktur</a:t>
            </a:r>
            <a:r>
              <a:rPr lang="en-US" b="1" dirty="0"/>
              <a:t> </a:t>
            </a:r>
            <a:r>
              <a:rPr lang="en-US" b="1" dirty="0" err="1"/>
              <a:t>Utama</a:t>
            </a:r>
            <a:r>
              <a:rPr lang="en-US" b="1" dirty="0"/>
              <a:t> </a:t>
            </a:r>
            <a:r>
              <a:rPr lang="en-US" b="1" dirty="0" err="1"/>
              <a:t>krn</a:t>
            </a:r>
            <a:r>
              <a:rPr lang="en-US" b="1" dirty="0"/>
              <a:t> </a:t>
            </a:r>
            <a:r>
              <a:rPr lang="en-US" b="1" dirty="0" err="1"/>
              <a:t>penunjukan</a:t>
            </a:r>
            <a:r>
              <a:rPr lang="en-US" b="1" dirty="0"/>
              <a:t> </a:t>
            </a:r>
            <a:r>
              <a:rPr lang="en-US" b="1" dirty="0" err="1"/>
              <a:t>oleh</a:t>
            </a:r>
            <a:r>
              <a:rPr lang="en-US" b="1" dirty="0"/>
              <a:t> </a:t>
            </a:r>
            <a:r>
              <a:rPr lang="en-US" b="1" dirty="0" err="1"/>
              <a:t>hk</a:t>
            </a:r>
            <a:endParaRPr lang="en-US" b="1" dirty="0"/>
          </a:p>
          <a:p>
            <a:pPr marL="609600" indent="-609600">
              <a:lnSpc>
                <a:spcPct val="80000"/>
              </a:lnSpc>
            </a:pPr>
            <a:r>
              <a:rPr lang="en-US" b="1" dirty="0" err="1"/>
              <a:t>Turut</a:t>
            </a:r>
            <a:r>
              <a:rPr lang="en-US" b="1" dirty="0"/>
              <a:t> </a:t>
            </a:r>
            <a:r>
              <a:rPr lang="en-US" b="1" dirty="0" err="1"/>
              <a:t>tergugat</a:t>
            </a:r>
            <a:r>
              <a:rPr lang="en-US" b="1" dirty="0"/>
              <a:t> : </a:t>
            </a:r>
            <a:r>
              <a:rPr lang="en-US" b="1" dirty="0" err="1"/>
              <a:t>pihak</a:t>
            </a:r>
            <a:r>
              <a:rPr lang="en-US" b="1" dirty="0"/>
              <a:t> yang </a:t>
            </a:r>
            <a:r>
              <a:rPr lang="en-US" b="1" dirty="0" err="1"/>
              <a:t>tidak</a:t>
            </a:r>
            <a:r>
              <a:rPr lang="en-US" b="1" dirty="0"/>
              <a:t> </a:t>
            </a:r>
            <a:r>
              <a:rPr lang="en-US" b="1" dirty="0" err="1"/>
              <a:t>menguasai</a:t>
            </a:r>
            <a:r>
              <a:rPr lang="en-US" b="1" dirty="0"/>
              <a:t> </a:t>
            </a:r>
            <a:r>
              <a:rPr lang="en-US" b="1" dirty="0" err="1"/>
              <a:t>objek</a:t>
            </a:r>
            <a:r>
              <a:rPr lang="en-US" b="1" dirty="0"/>
              <a:t> </a:t>
            </a:r>
            <a:r>
              <a:rPr lang="en-US" b="1" dirty="0" err="1"/>
              <a:t>perkara</a:t>
            </a:r>
            <a:r>
              <a:rPr lang="en-US" b="1" dirty="0"/>
              <a:t> </a:t>
            </a:r>
            <a:r>
              <a:rPr lang="en-US" b="1" dirty="0" err="1"/>
              <a:t>tetapi</a:t>
            </a:r>
            <a:r>
              <a:rPr lang="en-US" b="1" dirty="0"/>
              <a:t> </a:t>
            </a:r>
            <a:r>
              <a:rPr lang="en-US" b="1" dirty="0" err="1"/>
              <a:t>akan</a:t>
            </a:r>
            <a:r>
              <a:rPr lang="en-US" b="1" dirty="0"/>
              <a:t> </a:t>
            </a:r>
            <a:r>
              <a:rPr lang="en-US" b="1" dirty="0" err="1"/>
              <a:t>terikat</a:t>
            </a:r>
            <a:r>
              <a:rPr lang="en-US" b="1" dirty="0"/>
              <a:t> </a:t>
            </a:r>
            <a:r>
              <a:rPr lang="en-US" b="1" dirty="0" err="1"/>
              <a:t>dengan</a:t>
            </a:r>
            <a:r>
              <a:rPr lang="en-US" b="1" dirty="0"/>
              <a:t> </a:t>
            </a:r>
            <a:r>
              <a:rPr lang="en-US" b="1" dirty="0" err="1"/>
              <a:t>putusan</a:t>
            </a:r>
            <a:r>
              <a:rPr lang="en-US" b="1" dirty="0"/>
              <a:t> hakim </a:t>
            </a:r>
          </a:p>
        </p:txBody>
      </p:sp>
      <p:sp>
        <p:nvSpPr>
          <p:cNvPr id="4" name="Rectangle 3"/>
          <p:cNvSpPr/>
          <p:nvPr/>
        </p:nvSpPr>
        <p:spPr>
          <a:xfrm>
            <a:off x="3095604" y="428604"/>
            <a:ext cx="62865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err="1"/>
              <a:t>Pihak-pihak</a:t>
            </a:r>
            <a:r>
              <a:rPr lang="en-US" sz="4000" b="1" dirty="0"/>
              <a:t> </a:t>
            </a:r>
            <a:r>
              <a:rPr lang="en-US" sz="4000" b="1" dirty="0" err="1"/>
              <a:t>dalam</a:t>
            </a:r>
            <a:r>
              <a:rPr lang="en-US" sz="4000" b="1" dirty="0"/>
              <a:t> </a:t>
            </a:r>
            <a:r>
              <a:rPr lang="en-US" sz="4000" b="1" dirty="0" err="1"/>
              <a:t>Gugatan</a:t>
            </a:r>
            <a:endParaRPr lang="id-ID" sz="40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" dur="1000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8" presetClass="entr" presetSubtype="0" ac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Rectangle 3"/>
          <p:cNvSpPr>
            <a:spLocks noGrp="1" noChangeArrowheads="1"/>
          </p:cNvSpPr>
          <p:nvPr>
            <p:ph idx="1"/>
          </p:nvPr>
        </p:nvSpPr>
        <p:spPr>
          <a:xfrm>
            <a:off x="1752600" y="1295400"/>
            <a:ext cx="8415366" cy="52578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200" b="1" dirty="0" err="1">
                <a:latin typeface="Arial Narrow" pitchFamily="34" charset="0"/>
              </a:rPr>
              <a:t>Komulasi</a:t>
            </a:r>
            <a:r>
              <a:rPr lang="en-US" sz="3200" b="1" dirty="0">
                <a:latin typeface="Arial Narrow" pitchFamily="34" charset="0"/>
              </a:rPr>
              <a:t> </a:t>
            </a:r>
            <a:r>
              <a:rPr lang="en-US" sz="3200" b="1" dirty="0" err="1">
                <a:latin typeface="Arial Narrow" pitchFamily="34" charset="0"/>
              </a:rPr>
              <a:t>Subjektif</a:t>
            </a:r>
            <a:r>
              <a:rPr lang="en-US" sz="3200" b="1" dirty="0">
                <a:latin typeface="Arial Narrow" pitchFamily="34" charset="0"/>
              </a:rPr>
              <a:t> (</a:t>
            </a:r>
            <a:r>
              <a:rPr lang="en-US" sz="3200" b="1" dirty="0" err="1">
                <a:latin typeface="Arial Narrow" pitchFamily="34" charset="0"/>
              </a:rPr>
              <a:t>Penggabungan</a:t>
            </a:r>
            <a:r>
              <a:rPr lang="en-US" sz="3200" b="1" dirty="0">
                <a:latin typeface="Arial Narrow" pitchFamily="34" charset="0"/>
              </a:rPr>
              <a:t> </a:t>
            </a:r>
            <a:r>
              <a:rPr lang="en-US" sz="3200" b="1" dirty="0" err="1">
                <a:latin typeface="Arial Narrow" pitchFamily="34" charset="0"/>
              </a:rPr>
              <a:t>Subjek</a:t>
            </a:r>
            <a:r>
              <a:rPr lang="en-US" sz="3200" b="1" dirty="0">
                <a:latin typeface="Arial Narrow" pitchFamily="34" charset="0"/>
              </a:rPr>
              <a:t>)</a:t>
            </a:r>
          </a:p>
          <a:p>
            <a:pPr lvl="1" eaLnBrk="1" hangingPunct="1"/>
            <a:r>
              <a:rPr lang="en-US" sz="3200" b="1" dirty="0" err="1">
                <a:latin typeface="Arial Narrow" pitchFamily="34" charset="0"/>
              </a:rPr>
              <a:t>Penggugat</a:t>
            </a:r>
            <a:r>
              <a:rPr lang="en-US" sz="3200" b="1" dirty="0">
                <a:latin typeface="Arial Narrow" pitchFamily="34" charset="0"/>
              </a:rPr>
              <a:t> yang </a:t>
            </a:r>
            <a:r>
              <a:rPr lang="en-US" sz="3200" b="1" dirty="0" err="1">
                <a:latin typeface="Arial Narrow" pitchFamily="34" charset="0"/>
              </a:rPr>
              <a:t>terdiri</a:t>
            </a:r>
            <a:r>
              <a:rPr lang="en-US" sz="3200" b="1" dirty="0">
                <a:latin typeface="Arial Narrow" pitchFamily="34" charset="0"/>
              </a:rPr>
              <a:t> </a:t>
            </a:r>
            <a:r>
              <a:rPr lang="en-US" sz="3200" b="1" dirty="0" err="1">
                <a:latin typeface="Arial Narrow" pitchFamily="34" charset="0"/>
              </a:rPr>
              <a:t>lebih</a:t>
            </a:r>
            <a:r>
              <a:rPr lang="en-US" sz="3200" b="1" dirty="0">
                <a:latin typeface="Arial Narrow" pitchFamily="34" charset="0"/>
              </a:rPr>
              <a:t> </a:t>
            </a:r>
            <a:r>
              <a:rPr lang="en-US" sz="3200" b="1" dirty="0" err="1">
                <a:latin typeface="Arial Narrow" pitchFamily="34" charset="0"/>
              </a:rPr>
              <a:t>dari</a:t>
            </a:r>
            <a:r>
              <a:rPr lang="en-US" sz="3200" b="1" dirty="0">
                <a:latin typeface="Arial Narrow" pitchFamily="34" charset="0"/>
              </a:rPr>
              <a:t> </a:t>
            </a:r>
            <a:r>
              <a:rPr lang="en-US" sz="3200" b="1" dirty="0" err="1">
                <a:latin typeface="Arial Narrow" pitchFamily="34" charset="0"/>
              </a:rPr>
              <a:t>seorang</a:t>
            </a:r>
            <a:r>
              <a:rPr lang="en-US" sz="3200" b="1" dirty="0">
                <a:latin typeface="Arial Narrow" pitchFamily="34" charset="0"/>
              </a:rPr>
              <a:t> </a:t>
            </a:r>
            <a:r>
              <a:rPr lang="en-US" sz="3200" b="1" dirty="0" err="1">
                <a:latin typeface="Arial Narrow" pitchFamily="34" charset="0"/>
              </a:rPr>
              <a:t>melawan</a:t>
            </a:r>
            <a:r>
              <a:rPr lang="en-US" sz="3200" b="1" dirty="0">
                <a:latin typeface="Arial Narrow" pitchFamily="34" charset="0"/>
              </a:rPr>
              <a:t> </a:t>
            </a:r>
            <a:r>
              <a:rPr lang="en-US" sz="3200" b="1" dirty="0" err="1">
                <a:latin typeface="Arial Narrow" pitchFamily="34" charset="0"/>
              </a:rPr>
              <a:t>tergugat</a:t>
            </a:r>
            <a:r>
              <a:rPr lang="en-US" sz="3200" b="1" dirty="0">
                <a:latin typeface="Arial Narrow" pitchFamily="34" charset="0"/>
              </a:rPr>
              <a:t> yang </a:t>
            </a:r>
            <a:r>
              <a:rPr lang="en-US" sz="3200" b="1" dirty="0" err="1">
                <a:latin typeface="Arial Narrow" pitchFamily="34" charset="0"/>
              </a:rPr>
              <a:t>hanya</a:t>
            </a:r>
            <a:r>
              <a:rPr lang="en-US" sz="3200" b="1" dirty="0">
                <a:latin typeface="Arial Narrow" pitchFamily="34" charset="0"/>
              </a:rPr>
              <a:t> </a:t>
            </a:r>
            <a:r>
              <a:rPr lang="en-US" sz="3200" b="1" dirty="0" err="1">
                <a:latin typeface="Arial Narrow" pitchFamily="34" charset="0"/>
              </a:rPr>
              <a:t>seorang</a:t>
            </a:r>
            <a:r>
              <a:rPr lang="en-US" sz="3200" b="1" dirty="0">
                <a:latin typeface="Arial Narrow" pitchFamily="34" charset="0"/>
              </a:rPr>
              <a:t> </a:t>
            </a:r>
            <a:r>
              <a:rPr lang="en-US" sz="3200" b="1" dirty="0" err="1">
                <a:latin typeface="Arial Narrow" pitchFamily="34" charset="0"/>
              </a:rPr>
              <a:t>saja</a:t>
            </a:r>
            <a:r>
              <a:rPr lang="en-US" sz="3200" b="1" dirty="0">
                <a:latin typeface="Arial Narrow" pitchFamily="34" charset="0"/>
              </a:rPr>
              <a:t> ;</a:t>
            </a:r>
          </a:p>
          <a:p>
            <a:pPr lvl="1" eaLnBrk="1" hangingPunct="1"/>
            <a:r>
              <a:rPr lang="en-US" sz="3200" b="1" dirty="0" err="1">
                <a:latin typeface="Arial Narrow" pitchFamily="34" charset="0"/>
              </a:rPr>
              <a:t>atau</a:t>
            </a:r>
            <a:r>
              <a:rPr lang="en-US" sz="3200" b="1" dirty="0">
                <a:latin typeface="Arial Narrow" pitchFamily="34" charset="0"/>
              </a:rPr>
              <a:t> </a:t>
            </a:r>
            <a:r>
              <a:rPr lang="en-US" sz="3200" b="1" dirty="0" err="1">
                <a:latin typeface="Arial Narrow" pitchFamily="34" charset="0"/>
              </a:rPr>
              <a:t>seorang</a:t>
            </a:r>
            <a:r>
              <a:rPr lang="en-US" sz="3200" b="1" dirty="0">
                <a:latin typeface="Arial Narrow" pitchFamily="34" charset="0"/>
              </a:rPr>
              <a:t> </a:t>
            </a:r>
            <a:r>
              <a:rPr lang="en-US" sz="3200" b="1" dirty="0" err="1">
                <a:latin typeface="Arial Narrow" pitchFamily="34" charset="0"/>
              </a:rPr>
              <a:t>penggugat</a:t>
            </a:r>
            <a:r>
              <a:rPr lang="en-US" sz="3200" b="1" dirty="0">
                <a:latin typeface="Arial Narrow" pitchFamily="34" charset="0"/>
              </a:rPr>
              <a:t> </a:t>
            </a:r>
            <a:r>
              <a:rPr lang="en-US" sz="3200" b="1" dirty="0" err="1">
                <a:latin typeface="Arial Narrow" pitchFamily="34" charset="0"/>
              </a:rPr>
              <a:t>melawan</a:t>
            </a:r>
            <a:r>
              <a:rPr lang="en-US" sz="3200" b="1" dirty="0">
                <a:latin typeface="Arial Narrow" pitchFamily="34" charset="0"/>
              </a:rPr>
              <a:t> </a:t>
            </a:r>
            <a:r>
              <a:rPr lang="en-US" sz="3200" b="1" dirty="0" err="1">
                <a:latin typeface="Arial Narrow" pitchFamily="34" charset="0"/>
              </a:rPr>
              <a:t>tergugat</a:t>
            </a:r>
            <a:r>
              <a:rPr lang="en-US" sz="3200" b="1" dirty="0">
                <a:latin typeface="Arial Narrow" pitchFamily="34" charset="0"/>
              </a:rPr>
              <a:t> yang </a:t>
            </a:r>
            <a:r>
              <a:rPr lang="en-US" sz="3200" b="1" dirty="0" err="1">
                <a:latin typeface="Arial Narrow" pitchFamily="34" charset="0"/>
              </a:rPr>
              <a:t>terdiri</a:t>
            </a:r>
            <a:r>
              <a:rPr lang="en-US" sz="3200" b="1" dirty="0">
                <a:latin typeface="Arial Narrow" pitchFamily="34" charset="0"/>
              </a:rPr>
              <a:t> </a:t>
            </a:r>
            <a:r>
              <a:rPr lang="en-US" sz="3200" b="1" dirty="0" err="1">
                <a:latin typeface="Arial Narrow" pitchFamily="34" charset="0"/>
              </a:rPr>
              <a:t>lebih</a:t>
            </a:r>
            <a:r>
              <a:rPr lang="en-US" sz="3200" b="1" dirty="0">
                <a:latin typeface="Arial Narrow" pitchFamily="34" charset="0"/>
              </a:rPr>
              <a:t> </a:t>
            </a:r>
            <a:r>
              <a:rPr lang="en-US" sz="3200" b="1" dirty="0" err="1">
                <a:latin typeface="Arial Narrow" pitchFamily="34" charset="0"/>
              </a:rPr>
              <a:t>dari</a:t>
            </a:r>
            <a:r>
              <a:rPr lang="en-US" sz="3200" b="1" dirty="0">
                <a:latin typeface="Arial Narrow" pitchFamily="34" charset="0"/>
              </a:rPr>
              <a:t> </a:t>
            </a:r>
            <a:r>
              <a:rPr lang="en-US" sz="3200" b="1" dirty="0" err="1">
                <a:latin typeface="Arial Narrow" pitchFamily="34" charset="0"/>
              </a:rPr>
              <a:t>seorang</a:t>
            </a:r>
            <a:r>
              <a:rPr lang="en-US" sz="3200" b="1" dirty="0">
                <a:latin typeface="Arial Narrow" pitchFamily="34" charset="0"/>
              </a:rPr>
              <a:t> ;</a:t>
            </a:r>
          </a:p>
          <a:p>
            <a:pPr lvl="1" eaLnBrk="1" hangingPunct="1"/>
            <a:r>
              <a:rPr lang="en-US" sz="3200" b="1" dirty="0" err="1">
                <a:latin typeface="Arial Narrow" pitchFamily="34" charset="0"/>
              </a:rPr>
              <a:t>kedua</a:t>
            </a:r>
            <a:r>
              <a:rPr lang="en-US" sz="3200" b="1" dirty="0">
                <a:latin typeface="Arial Narrow" pitchFamily="34" charset="0"/>
              </a:rPr>
              <a:t> </a:t>
            </a:r>
            <a:r>
              <a:rPr lang="en-US" sz="3200" b="1" dirty="0" err="1">
                <a:latin typeface="Arial Narrow" pitchFamily="34" charset="0"/>
              </a:rPr>
              <a:t>pihak</a:t>
            </a:r>
            <a:r>
              <a:rPr lang="en-US" sz="3200" b="1" dirty="0">
                <a:latin typeface="Arial Narrow" pitchFamily="34" charset="0"/>
              </a:rPr>
              <a:t> </a:t>
            </a:r>
            <a:r>
              <a:rPr lang="en-US" sz="3200" b="1" dirty="0" err="1">
                <a:latin typeface="Arial Narrow" pitchFamily="34" charset="0"/>
              </a:rPr>
              <a:t>masing-masing</a:t>
            </a:r>
            <a:r>
              <a:rPr lang="en-US" sz="3200" b="1" dirty="0">
                <a:latin typeface="Arial Narrow" pitchFamily="34" charset="0"/>
              </a:rPr>
              <a:t> </a:t>
            </a:r>
            <a:r>
              <a:rPr lang="en-US" sz="3200" b="1" dirty="0" err="1">
                <a:latin typeface="Arial Narrow" pitchFamily="34" charset="0"/>
              </a:rPr>
              <a:t>terdiri</a:t>
            </a:r>
            <a:r>
              <a:rPr lang="en-US" sz="3200" b="1" dirty="0">
                <a:latin typeface="Arial Narrow" pitchFamily="34" charset="0"/>
              </a:rPr>
              <a:t> </a:t>
            </a:r>
            <a:r>
              <a:rPr lang="en-US" sz="3200" b="1" dirty="0" err="1">
                <a:latin typeface="Arial Narrow" pitchFamily="34" charset="0"/>
              </a:rPr>
              <a:t>lebih</a:t>
            </a:r>
            <a:r>
              <a:rPr lang="en-US" sz="3200" b="1" dirty="0">
                <a:latin typeface="Arial Narrow" pitchFamily="34" charset="0"/>
              </a:rPr>
              <a:t> </a:t>
            </a:r>
            <a:r>
              <a:rPr lang="en-US" sz="3200" b="1" dirty="0" err="1">
                <a:latin typeface="Arial Narrow" pitchFamily="34" charset="0"/>
              </a:rPr>
              <a:t>dari</a:t>
            </a:r>
            <a:r>
              <a:rPr lang="en-US" sz="3200" b="1" dirty="0">
                <a:latin typeface="Arial Narrow" pitchFamily="34" charset="0"/>
              </a:rPr>
              <a:t> </a:t>
            </a:r>
            <a:r>
              <a:rPr lang="en-US" sz="3200" b="1" dirty="0" err="1">
                <a:latin typeface="Arial Narrow" pitchFamily="34" charset="0"/>
              </a:rPr>
              <a:t>seorang</a:t>
            </a:r>
            <a:endParaRPr lang="en-US" sz="3200" b="1" dirty="0">
              <a:latin typeface="Arial Narrow" pitchFamily="34" charset="0"/>
            </a:endParaRPr>
          </a:p>
          <a:p>
            <a:pPr lvl="1" eaLnBrk="1" hangingPunct="1"/>
            <a:r>
              <a:rPr lang="en-US" sz="3200" b="1" dirty="0" err="1">
                <a:latin typeface="Arial Narrow" pitchFamily="34" charset="0"/>
              </a:rPr>
              <a:t>Haruslah</a:t>
            </a:r>
            <a:r>
              <a:rPr lang="en-US" sz="3200" b="1" dirty="0">
                <a:latin typeface="Arial Narrow" pitchFamily="34" charset="0"/>
              </a:rPr>
              <a:t> </a:t>
            </a:r>
            <a:r>
              <a:rPr lang="en-US" sz="3200" b="1" dirty="0" err="1">
                <a:latin typeface="Arial Narrow" pitchFamily="34" charset="0"/>
              </a:rPr>
              <a:t>ada</a:t>
            </a:r>
            <a:r>
              <a:rPr lang="en-US" sz="3200" b="1" dirty="0">
                <a:latin typeface="Arial Narrow" pitchFamily="34" charset="0"/>
              </a:rPr>
              <a:t> </a:t>
            </a:r>
            <a:r>
              <a:rPr lang="en-US" sz="3200" b="1" dirty="0" err="1">
                <a:latin typeface="Arial Narrow" pitchFamily="34" charset="0"/>
              </a:rPr>
              <a:t>hubungan</a:t>
            </a:r>
            <a:r>
              <a:rPr lang="en-US" sz="3200" b="1" dirty="0">
                <a:latin typeface="Arial Narrow" pitchFamily="34" charset="0"/>
              </a:rPr>
              <a:t> </a:t>
            </a:r>
            <a:r>
              <a:rPr lang="en-US" sz="3200" b="1" dirty="0" err="1">
                <a:latin typeface="Arial Narrow" pitchFamily="34" charset="0"/>
              </a:rPr>
              <a:t>koneksitas</a:t>
            </a:r>
            <a:endParaRPr lang="en-US" sz="3200" b="1" dirty="0">
              <a:latin typeface="Arial Narrow" pitchFamily="34" charset="0"/>
            </a:endParaRPr>
          </a:p>
        </p:txBody>
      </p:sp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1743076" y="227014"/>
            <a:ext cx="7477125" cy="687387"/>
          </a:xfrm>
        </p:spPr>
        <p:txBody>
          <a:bodyPr/>
          <a:lstStyle/>
          <a:p>
            <a:pPr eaLnBrk="1" hangingPunct="1"/>
            <a:r>
              <a:rPr lang="en-US" sz="3600" dirty="0" err="1"/>
              <a:t>Penggabungan</a:t>
            </a:r>
            <a:r>
              <a:rPr lang="en-US" sz="3600" dirty="0"/>
              <a:t> </a:t>
            </a:r>
            <a:r>
              <a:rPr lang="en-US" sz="3600" dirty="0" err="1"/>
              <a:t>Gugatan</a:t>
            </a:r>
            <a:endParaRPr lang="en-US" sz="3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3"/>
          <p:cNvSpPr>
            <a:spLocks noGrp="1" noChangeArrowheads="1"/>
          </p:cNvSpPr>
          <p:nvPr>
            <p:ph idx="1"/>
          </p:nvPr>
        </p:nvSpPr>
        <p:spPr>
          <a:xfrm>
            <a:off x="1952597" y="285728"/>
            <a:ext cx="7737475" cy="5715000"/>
          </a:xfrm>
        </p:spPr>
        <p:txBody>
          <a:bodyPr>
            <a:normAutofit/>
          </a:bodyPr>
          <a:lstStyle/>
          <a:p>
            <a:pPr eaLnBrk="1" hangingPunct="1"/>
            <a:r>
              <a:rPr lang="en-US" b="1" dirty="0" err="1">
                <a:latin typeface="Arial Narrow" pitchFamily="34" charset="0"/>
              </a:rPr>
              <a:t>Komulasi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Objektif</a:t>
            </a:r>
            <a:r>
              <a:rPr lang="en-US" b="1" dirty="0">
                <a:latin typeface="Arial Narrow" pitchFamily="34" charset="0"/>
              </a:rPr>
              <a:t> (</a:t>
            </a:r>
            <a:r>
              <a:rPr lang="en-US" b="1" dirty="0" err="1">
                <a:latin typeface="Arial Narrow" pitchFamily="34" charset="0"/>
              </a:rPr>
              <a:t>Penggabungan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Tuntutan</a:t>
            </a:r>
            <a:r>
              <a:rPr lang="en-US" b="1" dirty="0">
                <a:latin typeface="Arial Narrow" pitchFamily="34" charset="0"/>
              </a:rPr>
              <a:t>)</a:t>
            </a:r>
          </a:p>
          <a:p>
            <a:pPr lvl="1" eaLnBrk="1" hangingPunct="1"/>
            <a:r>
              <a:rPr lang="en-US" sz="2800" b="1" dirty="0" err="1">
                <a:latin typeface="Arial Narrow" pitchFamily="34" charset="0"/>
              </a:rPr>
              <a:t>Penggugat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mengajukan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lebih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dari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satu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tuntutan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dalam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suatu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perkara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sekaligus</a:t>
            </a:r>
            <a:endParaRPr lang="en-US" sz="2800" b="1" dirty="0">
              <a:latin typeface="Arial Narrow" pitchFamily="34" charset="0"/>
            </a:endParaRPr>
          </a:p>
          <a:p>
            <a:pPr lvl="1" eaLnBrk="1" hangingPunct="1"/>
            <a:r>
              <a:rPr lang="en-US" sz="2800" b="1" dirty="0" err="1">
                <a:latin typeface="Arial Narrow" pitchFamily="34" charset="0"/>
              </a:rPr>
              <a:t>Tidak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mensyaratkan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bahwa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tuntutan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tersebut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terdapat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koneksitas</a:t>
            </a:r>
            <a:endParaRPr lang="en-US" sz="2800" b="1" dirty="0">
              <a:latin typeface="Arial Narrow" pitchFamily="34" charset="0"/>
            </a:endParaRPr>
          </a:p>
          <a:p>
            <a:pPr eaLnBrk="1" hangingPunct="1"/>
            <a:r>
              <a:rPr lang="en-US" b="1" dirty="0" err="1">
                <a:latin typeface="Arial Narrow" pitchFamily="34" charset="0"/>
              </a:rPr>
              <a:t>Sudikno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mengutip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pendapat</a:t>
            </a:r>
            <a:r>
              <a:rPr lang="en-US" b="1" dirty="0">
                <a:latin typeface="Arial Narrow" pitchFamily="34" charset="0"/>
              </a:rPr>
              <a:t> Stein, </a:t>
            </a:r>
            <a:r>
              <a:rPr lang="en-US" b="1" dirty="0" err="1">
                <a:latin typeface="Arial Narrow" pitchFamily="34" charset="0"/>
              </a:rPr>
              <a:t>bahwa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komulasi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objektif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tidak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dibolehkan</a:t>
            </a:r>
            <a:r>
              <a:rPr lang="en-US" b="1" dirty="0">
                <a:latin typeface="Arial Narrow" pitchFamily="34" charset="0"/>
              </a:rPr>
              <a:t> :</a:t>
            </a:r>
          </a:p>
          <a:p>
            <a:pPr lvl="1" eaLnBrk="1" hangingPunct="1"/>
            <a:r>
              <a:rPr lang="en-US" sz="2800" b="1" dirty="0" err="1">
                <a:latin typeface="Arial Narrow" pitchFamily="34" charset="0"/>
              </a:rPr>
              <a:t>Bila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gugatan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tertentu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diperlukan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acara</a:t>
            </a:r>
            <a:r>
              <a:rPr lang="en-US" sz="2800" b="1" dirty="0">
                <a:latin typeface="Arial Narrow" pitchFamily="34" charset="0"/>
              </a:rPr>
              <a:t> yang </a:t>
            </a:r>
            <a:r>
              <a:rPr lang="en-US" sz="2800" b="1" dirty="0" err="1">
                <a:latin typeface="Arial Narrow" pitchFamily="34" charset="0"/>
              </a:rPr>
              <a:t>berlainan</a:t>
            </a:r>
            <a:endParaRPr lang="en-US" sz="2800" b="1" dirty="0">
              <a:latin typeface="Arial Narrow" pitchFamily="34" charset="0"/>
            </a:endParaRPr>
          </a:p>
          <a:p>
            <a:pPr lvl="1" eaLnBrk="1" hangingPunct="1"/>
            <a:r>
              <a:rPr lang="en-US" sz="2800" b="1" dirty="0" err="1">
                <a:latin typeface="Arial Narrow" pitchFamily="34" charset="0"/>
              </a:rPr>
              <a:t>Bila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diantara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tuntutan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ini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ada</a:t>
            </a:r>
            <a:r>
              <a:rPr lang="en-US" sz="2800" b="1" dirty="0">
                <a:latin typeface="Arial Narrow" pitchFamily="34" charset="0"/>
              </a:rPr>
              <a:t> yang </a:t>
            </a:r>
            <a:r>
              <a:rPr lang="en-US" sz="2800" b="1" dirty="0" err="1">
                <a:latin typeface="Arial Narrow" pitchFamily="34" charset="0"/>
              </a:rPr>
              <a:t>bukan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termasuk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wewenang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relatif</a:t>
            </a:r>
            <a:r>
              <a:rPr lang="en-US" sz="2800" b="1" dirty="0">
                <a:latin typeface="Arial Narrow" pitchFamily="34" charset="0"/>
              </a:rPr>
              <a:t> PN</a:t>
            </a:r>
          </a:p>
          <a:p>
            <a:pPr lvl="1" eaLnBrk="1" hangingPunct="1"/>
            <a:r>
              <a:rPr lang="en-US" sz="2800" b="1" dirty="0" err="1">
                <a:latin typeface="Arial Narrow" pitchFamily="34" charset="0"/>
              </a:rPr>
              <a:t>Bila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tuntutan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tentang</a:t>
            </a:r>
            <a:r>
              <a:rPr lang="en-US" sz="2800" b="1" dirty="0">
                <a:latin typeface="Arial Narrow" pitchFamily="34" charset="0"/>
              </a:rPr>
              <a:t> “</a:t>
            </a:r>
            <a:r>
              <a:rPr lang="en-US" sz="2800" b="1" i="1" dirty="0" err="1">
                <a:latin typeface="Arial Narrow" pitchFamily="34" charset="0"/>
              </a:rPr>
              <a:t>bezit</a:t>
            </a:r>
            <a:r>
              <a:rPr lang="en-US" sz="2800" b="1" dirty="0">
                <a:latin typeface="Arial Narrow" pitchFamily="34" charset="0"/>
              </a:rPr>
              <a:t>” </a:t>
            </a:r>
            <a:r>
              <a:rPr lang="en-US" sz="2800" b="1" dirty="0" err="1">
                <a:latin typeface="Arial Narrow" pitchFamily="34" charset="0"/>
              </a:rPr>
              <a:t>tidak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boleh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diajukan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bersama-sama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dengan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tuntutan</a:t>
            </a:r>
            <a:r>
              <a:rPr lang="en-US" sz="2800" b="1" dirty="0">
                <a:latin typeface="Arial Narrow" pitchFamily="34" charset="0"/>
              </a:rPr>
              <a:t> “</a:t>
            </a:r>
            <a:r>
              <a:rPr lang="en-US" sz="2800" b="1" i="1" dirty="0" err="1">
                <a:latin typeface="Arial Narrow" pitchFamily="34" charset="0"/>
              </a:rPr>
              <a:t>eigendom</a:t>
            </a:r>
            <a:r>
              <a:rPr lang="en-US" sz="2800" b="1" dirty="0">
                <a:latin typeface="Arial Narrow" pitchFamily="34" charset="0"/>
              </a:rPr>
              <a:t>”</a:t>
            </a:r>
          </a:p>
          <a:p>
            <a:pPr lvl="2" eaLnBrk="1" hangingPunct="1"/>
            <a:endParaRPr lang="en-US" dirty="0"/>
          </a:p>
          <a:p>
            <a:pPr lvl="2" eaLnBrk="1" hangingPunct="1"/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4881554" y="285728"/>
            <a:ext cx="5572164" cy="85725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id-ID" sz="2400" b="1" dirty="0">
                <a:latin typeface="Arial Narrow" pitchFamily="34" charset="0"/>
              </a:rPr>
              <a:t>Alasannya: tuntutan dipenuhi tergugat/ada kekeliruan gugatan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881554" y="1285860"/>
            <a:ext cx="5572164" cy="10001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id-ID" sz="2000" b="1" dirty="0">
                <a:latin typeface="Arial Narrow" pitchFamily="34" charset="0"/>
              </a:rPr>
              <a:t>Tidak diatur dalam HIR/Rbg ttp dlm Rv,  dpt dilakukan sebelum gugatan diperiksa/seblm tergugat beri jawaban/sesudah jawaban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881554" y="2571744"/>
            <a:ext cx="5429288" cy="135732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id-ID" sz="2000" b="1" dirty="0">
                <a:latin typeface="Arial Narrow" pitchFamily="34" charset="0"/>
              </a:rPr>
              <a:t>Pencabutan sebelum diperiksa/sblm ada jawaban , tdk perlu persetujuan tergugat, krn tergugat blm terserang (Ps.271 Rv), perlu persetujuan kalau tergugat  sdh beri jawaban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738282" y="2643182"/>
            <a:ext cx="2071702" cy="128588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b="1" dirty="0">
                <a:latin typeface="Arial Narrow" pitchFamily="34" charset="0"/>
              </a:rPr>
              <a:t>Pencabutan &amp; Perubahan surat Gugatan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881554" y="4143380"/>
            <a:ext cx="5572164" cy="107157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id-ID" sz="2000" b="1" dirty="0">
                <a:latin typeface="Arial Narrow" pitchFamily="34" charset="0"/>
              </a:rPr>
              <a:t>Gugatan dpt dijukan kembali bila tergugat blm beri jawaban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881554" y="5429264"/>
            <a:ext cx="5500726" cy="114300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id-ID" sz="2000" b="1" dirty="0"/>
              <a:t>Pencabutan gugatan tdk </a:t>
            </a:r>
            <a:r>
              <a:rPr lang="id-ID" sz="2000" b="1" dirty="0">
                <a:latin typeface="Arial Narrow" pitchFamily="34" charset="0"/>
              </a:rPr>
              <a:t>menhentikan</a:t>
            </a:r>
            <a:r>
              <a:rPr lang="id-ID" sz="2000" b="1" dirty="0"/>
              <a:t> tuntutan pidana (ps 30 AB)</a:t>
            </a:r>
          </a:p>
        </p:txBody>
      </p:sp>
      <p:cxnSp>
        <p:nvCxnSpPr>
          <p:cNvPr id="11" name="Straight Arrow Connector 10"/>
          <p:cNvCxnSpPr>
            <a:endCxn id="4" idx="1"/>
          </p:cNvCxnSpPr>
          <p:nvPr/>
        </p:nvCxnSpPr>
        <p:spPr>
          <a:xfrm rot="5400000" flipH="1" flipV="1">
            <a:off x="3024166" y="1500174"/>
            <a:ext cx="2643206" cy="10715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5400000" flipH="1" flipV="1">
            <a:off x="3524232" y="2071678"/>
            <a:ext cx="1571636" cy="10001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7" idx="3"/>
            <a:endCxn id="6" idx="1"/>
          </p:cNvCxnSpPr>
          <p:nvPr/>
        </p:nvCxnSpPr>
        <p:spPr>
          <a:xfrm flipV="1">
            <a:off x="3809984" y="3250406"/>
            <a:ext cx="1071570" cy="357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7" idx="3"/>
          </p:cNvCxnSpPr>
          <p:nvPr/>
        </p:nvCxnSpPr>
        <p:spPr>
          <a:xfrm>
            <a:off x="3809984" y="3286124"/>
            <a:ext cx="1000132" cy="13573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16200000" flipH="1">
            <a:off x="2988447" y="4107661"/>
            <a:ext cx="2643206" cy="10001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738282" y="3929066"/>
            <a:ext cx="3143272" cy="57150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2800" b="1" dirty="0">
                <a:latin typeface="Arial Narrow" pitchFamily="34" charset="0"/>
              </a:rPr>
              <a:t>Perubahan Gugatan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310182" y="285728"/>
            <a:ext cx="5143536" cy="392911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id-ID" sz="2800" b="1" dirty="0">
                <a:latin typeface="Arial Narrow" pitchFamily="34" charset="0"/>
              </a:rPr>
              <a:t>Mrt Ps 127 Rv.  Perubahan gugatan dizinkan sepanjang pemeriksaan perkara, asal tdk merubah/menambah petitum/pokok tuntutan. Dlm praktik meliputi dasar gugatan. Contoh : tuntutan perjanjian hrs dipenuhi  diubah perjanjian diputuskan.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53058" y="4572008"/>
            <a:ext cx="4786346" cy="178595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id-ID" sz="2800" b="1" dirty="0">
                <a:latin typeface="Arial Narrow" pitchFamily="34" charset="0"/>
              </a:rPr>
              <a:t>Perubahan gugatan tdk dibenarkan bila pemeriksaan perkara  hampir selesai</a:t>
            </a:r>
          </a:p>
        </p:txBody>
      </p:sp>
      <p:cxnSp>
        <p:nvCxnSpPr>
          <p:cNvPr id="8" name="Straight Arrow Connector 7"/>
          <p:cNvCxnSpPr>
            <a:stCxn id="4" idx="3"/>
          </p:cNvCxnSpPr>
          <p:nvPr/>
        </p:nvCxnSpPr>
        <p:spPr>
          <a:xfrm flipV="1">
            <a:off x="4881554" y="2285992"/>
            <a:ext cx="285752" cy="192882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4" idx="3"/>
          </p:cNvCxnSpPr>
          <p:nvPr/>
        </p:nvCxnSpPr>
        <p:spPr>
          <a:xfrm>
            <a:off x="4881554" y="4214818"/>
            <a:ext cx="428628" cy="12858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902</Words>
  <Application>Microsoft Office PowerPoint</Application>
  <PresentationFormat>Custom</PresentationFormat>
  <Paragraphs>104</Paragraphs>
  <Slides>16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ANATOMI GUGATAN</vt:lpstr>
      <vt:lpstr>GUGATAN</vt:lpstr>
      <vt:lpstr>Natuurlijke Persoon</vt:lpstr>
      <vt:lpstr>Yang menyebabkan orang tidak cakap :</vt:lpstr>
      <vt:lpstr>Recht Persoon</vt:lpstr>
      <vt:lpstr>Pasal 142 (1) RBg atau 118 (1) HIR</vt:lpstr>
      <vt:lpstr>Pengecualian terhadap asas actor sequitur forum rei (Pasal 142 RBg atau 118 HIR) :</vt:lpstr>
      <vt:lpstr>PowerPoint Presentation</vt:lpstr>
      <vt:lpstr>Pihak-pihak dalam Gugatan</vt:lpstr>
      <vt:lpstr>PowerPoint Presentation</vt:lpstr>
      <vt:lpstr>Para Pihak Berperkara</vt:lpstr>
      <vt:lpstr>Penggabungan Gugatan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ASUS</dc:creator>
  <cp:lastModifiedBy>ASUS</cp:lastModifiedBy>
  <cp:revision>2</cp:revision>
  <dcterms:created xsi:type="dcterms:W3CDTF">2020-11-14T15:46:06Z</dcterms:created>
  <dcterms:modified xsi:type="dcterms:W3CDTF">2020-11-24T07:38:13Z</dcterms:modified>
</cp:coreProperties>
</file>