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6"/>
  </p:handoutMasterIdLst>
  <p:sldIdLst>
    <p:sldId id="256" r:id="rId2"/>
    <p:sldId id="267" r:id="rId3"/>
    <p:sldId id="284" r:id="rId4"/>
    <p:sldId id="269" r:id="rId5"/>
    <p:sldId id="271" r:id="rId6"/>
    <p:sldId id="257" r:id="rId7"/>
    <p:sldId id="283" r:id="rId8"/>
    <p:sldId id="276" r:id="rId9"/>
    <p:sldId id="277" r:id="rId10"/>
    <p:sldId id="278" r:id="rId11"/>
    <p:sldId id="279" r:id="rId12"/>
    <p:sldId id="282" r:id="rId13"/>
    <p:sldId id="285" r:id="rId14"/>
    <p:sldId id="286" r:id="rId15"/>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9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693"/>
          </a:xfrm>
          <a:prstGeom prst="rect">
            <a:avLst/>
          </a:prstGeom>
        </p:spPr>
        <p:txBody>
          <a:bodyPr vert="horz" lIns="91440" tIns="45720" rIns="91440" bIns="45720" rtlCol="0"/>
          <a:lstStyle>
            <a:lvl1pPr algn="r">
              <a:defRPr sz="1200"/>
            </a:lvl1pPr>
          </a:lstStyle>
          <a:p>
            <a:fld id="{A0480FE9-4E4B-4A50-AFF2-EA00555AB636}" type="datetimeFigureOut">
              <a:rPr lang="en-US" smtClean="0"/>
              <a:pPr/>
              <a:t>11/30/2018</a:t>
            </a:fld>
            <a:endParaRPr lang="en-US"/>
          </a:p>
        </p:txBody>
      </p:sp>
      <p:sp>
        <p:nvSpPr>
          <p:cNvPr id="4" name="Footer Placeholder 3"/>
          <p:cNvSpPr>
            <a:spLocks noGrp="1"/>
          </p:cNvSpPr>
          <p:nvPr>
            <p:ph type="ftr" sz="quarter" idx="2"/>
          </p:nvPr>
        </p:nvSpPr>
        <p:spPr>
          <a:xfrm>
            <a:off x="0" y="8846553"/>
            <a:ext cx="2971800" cy="46569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46553"/>
            <a:ext cx="2971800" cy="465693"/>
          </a:xfrm>
          <a:prstGeom prst="rect">
            <a:avLst/>
          </a:prstGeom>
        </p:spPr>
        <p:txBody>
          <a:bodyPr vert="horz" lIns="91440" tIns="45720" rIns="91440" bIns="45720" rtlCol="0" anchor="b"/>
          <a:lstStyle>
            <a:lvl1pPr algn="r">
              <a:defRPr sz="1200"/>
            </a:lvl1pPr>
          </a:lstStyle>
          <a:p>
            <a:fld id="{32243CCA-745B-4D5F-B69D-7CBEEE7CED56}"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1899F80E-6C8E-4B25-BEED-3AC38D67239D}" type="datetimeFigureOut">
              <a:rPr lang="en-US" smtClean="0"/>
              <a:pPr/>
              <a:t>11/30/2018</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4760871-40E7-4BF4-891F-1412DAA51B35}"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899F80E-6C8E-4B25-BEED-3AC38D67239D}" type="datetimeFigureOut">
              <a:rPr lang="en-US" smtClean="0"/>
              <a:pPr/>
              <a:t>11/30/2018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4760871-40E7-4BF4-891F-1412DAA51B3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1899F80E-6C8E-4B25-BEED-3AC38D67239D}" type="datetimeFigureOut">
              <a:rPr lang="en-US" smtClean="0"/>
              <a:pPr/>
              <a:t>11/30/2018</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4760871-40E7-4BF4-891F-1412DAA51B35}"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899F80E-6C8E-4B25-BEED-3AC38D67239D}" type="datetimeFigureOut">
              <a:rPr lang="en-US" smtClean="0"/>
              <a:pPr/>
              <a:t>11/30/2018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84760871-40E7-4BF4-891F-1412DAA51B35}"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899F80E-6C8E-4B25-BEED-3AC38D67239D}" type="datetimeFigureOut">
              <a:rPr lang="en-US" smtClean="0"/>
              <a:pPr/>
              <a:t>11/30/2018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84760871-40E7-4BF4-891F-1412DAA51B3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899F80E-6C8E-4B25-BEED-3AC38D67239D}" type="datetimeFigureOut">
              <a:rPr lang="en-US" smtClean="0"/>
              <a:pPr/>
              <a:t>11/30/2018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4760871-40E7-4BF4-891F-1412DAA51B35}"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899F80E-6C8E-4B25-BEED-3AC38D67239D}" type="datetimeFigureOut">
              <a:rPr lang="en-US" smtClean="0"/>
              <a:pPr/>
              <a:t>11/30/2018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84760871-40E7-4BF4-891F-1412DAA51B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1899F80E-6C8E-4B25-BEED-3AC38D67239D}" type="datetimeFigureOut">
              <a:rPr lang="en-US" smtClean="0"/>
              <a:pPr/>
              <a:t>11/30/2018</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4760871-40E7-4BF4-891F-1412DAA51B35}"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1899F80E-6C8E-4B25-BEED-3AC38D67239D}" type="datetimeFigureOut">
              <a:rPr lang="en-US" smtClean="0"/>
              <a:pPr/>
              <a:t>11/30/2018</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4760871-40E7-4BF4-891F-1412DAA51B35}"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899F80E-6C8E-4B25-BEED-3AC38D67239D}" type="datetimeFigureOut">
              <a:rPr lang="en-US" smtClean="0"/>
              <a:pPr/>
              <a:t>11/30/2018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4760871-40E7-4BF4-891F-1412DAA51B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899F80E-6C8E-4B25-BEED-3AC38D67239D}" type="datetimeFigureOut">
              <a:rPr lang="en-US" smtClean="0"/>
              <a:pPr/>
              <a:t>11/30/2018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4760871-40E7-4BF4-891F-1412DAA51B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1899F80E-6C8E-4B25-BEED-3AC38D67239D}" type="datetimeFigureOut">
              <a:rPr lang="en-US" smtClean="0"/>
              <a:pPr/>
              <a:t>11/30/2018</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84760871-40E7-4BF4-891F-1412DAA51B35}"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solidFill>
                  <a:schemeClr val="bg1"/>
                </a:solidFill>
              </a:rPr>
              <a:t>TEORI DASAR &amp; APLIKASI PSIKOLOGI INDUSTRI</a:t>
            </a:r>
            <a:br>
              <a:rPr lang="en-US" dirty="0" smtClean="0">
                <a:solidFill>
                  <a:schemeClr val="bg1"/>
                </a:solidFill>
              </a:rPr>
            </a:br>
            <a:r>
              <a:rPr lang="en-US" dirty="0" err="1" smtClean="0">
                <a:solidFill>
                  <a:schemeClr val="bg1"/>
                </a:solidFill>
              </a:rPr>
              <a:t>Pertemuan</a:t>
            </a:r>
            <a:r>
              <a:rPr lang="en-US" dirty="0" smtClean="0">
                <a:solidFill>
                  <a:schemeClr val="bg1"/>
                </a:solidFill>
              </a:rPr>
              <a:t> I</a:t>
            </a:r>
            <a:endParaRPr lang="en-US" dirty="0">
              <a:solidFill>
                <a:schemeClr val="bg1"/>
              </a:solidFill>
            </a:endParaRPr>
          </a:p>
        </p:txBody>
      </p:sp>
      <p:sp>
        <p:nvSpPr>
          <p:cNvPr id="3" name="Subtitle 2"/>
          <p:cNvSpPr>
            <a:spLocks noGrp="1"/>
          </p:cNvSpPr>
          <p:nvPr>
            <p:ph type="subTitle" idx="1"/>
          </p:nvPr>
        </p:nvSpPr>
        <p:spPr>
          <a:xfrm>
            <a:off x="2133600" y="3429000"/>
            <a:ext cx="6560234" cy="1752600"/>
          </a:xfrm>
        </p:spPr>
        <p:txBody>
          <a:bodyPr>
            <a:normAutofit fontScale="85000" lnSpcReduction="20000"/>
          </a:bodyPr>
          <a:lstStyle/>
          <a:p>
            <a:r>
              <a:rPr lang="id-ID" b="1" dirty="0" smtClean="0">
                <a:solidFill>
                  <a:schemeClr val="bg1"/>
                </a:solidFill>
              </a:rPr>
              <a:t>SEJARAH PSIKOLOGI INDUSTRI DAN </a:t>
            </a:r>
            <a:r>
              <a:rPr lang="id-ID" b="1" dirty="0" smtClean="0">
                <a:solidFill>
                  <a:schemeClr val="bg1"/>
                </a:solidFill>
              </a:rPr>
              <a:t>ORGANISASI</a:t>
            </a:r>
            <a:endParaRPr lang="en-US" b="1" dirty="0" smtClean="0">
              <a:solidFill>
                <a:schemeClr val="bg1"/>
              </a:solidFill>
            </a:endParaRPr>
          </a:p>
          <a:p>
            <a:r>
              <a:rPr lang="en-US" b="1" dirty="0" smtClean="0">
                <a:solidFill>
                  <a:schemeClr val="bg1"/>
                </a:solidFill>
              </a:rPr>
              <a:t>&amp;</a:t>
            </a:r>
          </a:p>
          <a:p>
            <a:r>
              <a:rPr lang="en-US" b="1" dirty="0" smtClean="0">
                <a:solidFill>
                  <a:schemeClr val="bg1"/>
                </a:solidFill>
              </a:rPr>
              <a:t>PENGERTIAN PSIKOLOGI INDUSTRI DAN ORGANISASI</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D:\Slide buat bulek\background\images (29).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itle 4"/>
          <p:cNvSpPr>
            <a:spLocks noGrp="1"/>
          </p:cNvSpPr>
          <p:nvPr>
            <p:ph type="title"/>
          </p:nvPr>
        </p:nvSpPr>
        <p:spPr/>
        <p:txBody>
          <a:bodyPr>
            <a:normAutofit fontScale="90000"/>
          </a:bodyPr>
          <a:lstStyle/>
          <a:p>
            <a:pPr algn="l"/>
            <a:r>
              <a:rPr lang="en-US" dirty="0"/>
              <a:t/>
            </a:r>
            <a:br>
              <a:rPr lang="en-US" dirty="0"/>
            </a:br>
            <a:endParaRPr lang="en-US" dirty="0"/>
          </a:p>
        </p:txBody>
      </p:sp>
      <p:sp>
        <p:nvSpPr>
          <p:cNvPr id="6" name="Content Placeholder 5"/>
          <p:cNvSpPr>
            <a:spLocks noGrp="1"/>
          </p:cNvSpPr>
          <p:nvPr>
            <p:ph idx="1"/>
          </p:nvPr>
        </p:nvSpPr>
        <p:spPr>
          <a:xfrm>
            <a:off x="381000" y="152400"/>
            <a:ext cx="8229600" cy="4525963"/>
          </a:xfrm>
        </p:spPr>
        <p:txBody>
          <a:bodyPr>
            <a:normAutofit fontScale="85000" lnSpcReduction="20000"/>
          </a:bodyPr>
          <a:lstStyle/>
          <a:p>
            <a:r>
              <a:rPr lang="id-ID" dirty="0" smtClean="0">
                <a:solidFill>
                  <a:schemeClr val="bg1"/>
                </a:solidFill>
              </a:rPr>
              <a:t>Tahun 1901, Walter Dill Scott berbicara tentang kemungkinan penggunaan psikologi dalam periklanan. </a:t>
            </a:r>
            <a:endParaRPr lang="en-US" dirty="0" smtClean="0">
              <a:solidFill>
                <a:schemeClr val="bg1"/>
              </a:solidFill>
            </a:endParaRPr>
          </a:p>
          <a:p>
            <a:r>
              <a:rPr lang="id-ID" dirty="0" smtClean="0">
                <a:solidFill>
                  <a:schemeClr val="bg1"/>
                </a:solidFill>
              </a:rPr>
              <a:t>Tahun 1903 ia menerbitkan bukunya The Theory of Advertising, yang dipandang sebagai buku pertama yang membahas tentang psikologi dengan suatu aspek dari dunia kerja (Schultz, 1982) </a:t>
            </a:r>
            <a:endParaRPr lang="en-US" dirty="0" smtClean="0">
              <a:solidFill>
                <a:schemeClr val="bg1"/>
              </a:solidFill>
            </a:endParaRPr>
          </a:p>
          <a:p>
            <a:r>
              <a:rPr lang="id-ID" dirty="0" smtClean="0">
                <a:solidFill>
                  <a:schemeClr val="bg1"/>
                </a:solidFill>
              </a:rPr>
              <a:t>Tahun 1913 terbit buku lain dengan judul </a:t>
            </a:r>
            <a:r>
              <a:rPr lang="id-ID" i="1" dirty="0" smtClean="0">
                <a:solidFill>
                  <a:schemeClr val="bg1"/>
                </a:solidFill>
              </a:rPr>
              <a:t>The Psychology of Industrial Efficiency</a:t>
            </a:r>
            <a:r>
              <a:rPr lang="id-ID" dirty="0" smtClean="0">
                <a:solidFill>
                  <a:schemeClr val="bg1"/>
                </a:solidFill>
              </a:rPr>
              <a:t> yang ditulis oleh Hugo Muensterberg. yang membahas secara lebih luas bidang dari psikologi industri</a:t>
            </a:r>
            <a:r>
              <a:rPr lang="id-ID" dirty="0" smtClean="0"/>
              <a:t>.</a:t>
            </a:r>
            <a:endParaRPr lang="en-US" dirty="0" smtClean="0"/>
          </a:p>
          <a:p>
            <a:endParaRPr lang="en-US" i="1" dirty="0">
              <a:solidFill>
                <a:srgbClr val="0070C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410517"/>
          </a:xfrm>
        </p:spPr>
        <p:txBody>
          <a:bodyPr>
            <a:normAutofit fontScale="85000" lnSpcReduction="20000"/>
          </a:bodyPr>
          <a:lstStyle/>
          <a:p>
            <a:r>
              <a:rPr lang="id-ID" dirty="0" smtClean="0">
                <a:solidFill>
                  <a:schemeClr val="bg1"/>
                </a:solidFill>
              </a:rPr>
              <a:t>Frederick Winslow Taylor, seorang sarjana teknik, pelopor gerakan “scientific manajement” mencari cara-cara yang paling efisien untuk melakukan suatu pekerjaan, dan menciptakan berbagai macam alat mekanik yang disesuaikan dengan struktur faal badan dan anggota badan kita.</a:t>
            </a:r>
            <a:br>
              <a:rPr lang="id-ID" dirty="0" smtClean="0">
                <a:solidFill>
                  <a:schemeClr val="bg1"/>
                </a:solidFill>
              </a:rPr>
            </a:br>
            <a:r>
              <a:rPr lang="id-ID" dirty="0" smtClean="0">
                <a:solidFill>
                  <a:schemeClr val="bg1"/>
                </a:solidFill>
              </a:rPr>
              <a:t>Pada masa itu mulailah para sarjana psikologi melakukan eksperimen bersama-sama dengan para teknik industri menggarap obyek studi yang baru, yaitu kesesuaian dan penyesuaian dari lingkungan kerja fisik, peralatan kerja dan proses kerja dengan keterbatasan kemampuan fisik dan psikis dari manusia sebagai tenaga kerja</a:t>
            </a:r>
            <a:endParaRPr lang="en-US" dirty="0" smtClean="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lide buat bulek\background\images (4).jpg"/>
          <p:cNvPicPr>
            <a:picLocks noChangeAspect="1" noChangeArrowheads="1"/>
          </p:cNvPicPr>
          <p:nvPr/>
        </p:nvPicPr>
        <p:blipFill>
          <a:blip r:embed="rId2" cstate="print"/>
          <a:srcRect/>
          <a:stretch>
            <a:fillRect/>
          </a:stretch>
        </p:blipFill>
        <p:spPr bwMode="auto">
          <a:xfrm>
            <a:off x="0" y="4412"/>
            <a:ext cx="9143999" cy="6849173"/>
          </a:xfrm>
          <a:prstGeom prst="rect">
            <a:avLst/>
          </a:prstGeom>
          <a:noFill/>
        </p:spPr>
      </p:pic>
      <p:sp>
        <p:nvSpPr>
          <p:cNvPr id="6" name="Content Placeholder 5"/>
          <p:cNvSpPr>
            <a:spLocks noGrp="1"/>
          </p:cNvSpPr>
          <p:nvPr>
            <p:ph idx="1"/>
          </p:nvPr>
        </p:nvSpPr>
        <p:spPr>
          <a:xfrm>
            <a:off x="457200" y="533400"/>
            <a:ext cx="8229600" cy="5639117"/>
          </a:xfrm>
        </p:spPr>
        <p:txBody>
          <a:bodyPr>
            <a:normAutofit fontScale="85000" lnSpcReduction="20000"/>
          </a:bodyPr>
          <a:lstStyle/>
          <a:p>
            <a:r>
              <a:rPr lang="id-ID" dirty="0" smtClean="0">
                <a:solidFill>
                  <a:schemeClr val="bg1"/>
                </a:solidFill>
              </a:rPr>
              <a:t>Mulai tahun 1960-an penerapan psikologi di bidang penjualan, dengan mengadakan penelitian perilaku konsumen. Sehubungan dengan hal tersebut maka dimulai kegiatan promosi melalui berbagai media untuk menarik konsumen.</a:t>
            </a:r>
            <a:endParaRPr lang="en-US" dirty="0" smtClean="0">
              <a:solidFill>
                <a:schemeClr val="bg1"/>
              </a:solidFill>
            </a:endParaRPr>
          </a:p>
          <a:p>
            <a:pPr>
              <a:buNone/>
            </a:pPr>
            <a:endParaRPr lang="en-US" dirty="0" smtClean="0">
              <a:solidFill>
                <a:schemeClr val="bg1"/>
              </a:solidFill>
            </a:endParaRPr>
          </a:p>
          <a:p>
            <a:r>
              <a:rPr lang="id-ID" dirty="0" smtClean="0">
                <a:solidFill>
                  <a:schemeClr val="bg1"/>
                </a:solidFill>
              </a:rPr>
              <a:t>Para sarjana psikologi mendalami hubungan antar manusia dalam industri, mempelajari organisasi sebagai suatu keseluruhan, struktur dan iklim berbagai macam organisasi, pola dan gaya komunikasi, struktur sosial formal dan informal yang ditimbulkan, untuk menentukan pengaruh dan akibatnya terhadap perilaku tenaga kerja.</a:t>
            </a:r>
            <a:endParaRPr lang="en-US"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D:\Slide buat bulek\background\images (6).jpg"/>
          <p:cNvPicPr>
            <a:picLocks noChangeAspect="1" noChangeArrowheads="1"/>
          </p:cNvPicPr>
          <p:nvPr/>
        </p:nvPicPr>
        <p:blipFill>
          <a:blip r:embed="rId2" cstate="print"/>
          <a:srcRect/>
          <a:stretch>
            <a:fillRect/>
          </a:stretch>
        </p:blipFill>
        <p:spPr bwMode="auto">
          <a:xfrm>
            <a:off x="0" y="26838"/>
            <a:ext cx="9144000" cy="6911722"/>
          </a:xfrm>
          <a:prstGeom prst="rect">
            <a:avLst/>
          </a:prstGeom>
          <a:noFill/>
        </p:spPr>
      </p:pic>
      <p:sp>
        <p:nvSpPr>
          <p:cNvPr id="5" name="Title 4"/>
          <p:cNvSpPr>
            <a:spLocks noGrp="1"/>
          </p:cNvSpPr>
          <p:nvPr>
            <p:ph type="title"/>
          </p:nvPr>
        </p:nvSpPr>
        <p:spPr>
          <a:xfrm>
            <a:off x="457200" y="152400"/>
            <a:ext cx="8229600" cy="1143000"/>
          </a:xfrm>
        </p:spPr>
        <p:txBody>
          <a:bodyPr>
            <a:normAutofit fontScale="90000"/>
          </a:bodyPr>
          <a:lstStyle/>
          <a:p>
            <a:pPr algn="l"/>
            <a:r>
              <a:rPr lang="en-US" dirty="0" smtClean="0"/>
              <a:t> </a:t>
            </a:r>
            <a:br>
              <a:rPr lang="en-US" dirty="0" smtClean="0"/>
            </a:br>
            <a:r>
              <a:rPr lang="en-US" dirty="0" err="1" smtClean="0">
                <a:solidFill>
                  <a:schemeClr val="bg1"/>
                </a:solidFill>
              </a:rPr>
              <a:t>Pengertian</a:t>
            </a:r>
            <a:endParaRPr lang="en-US" dirty="0"/>
          </a:p>
        </p:txBody>
      </p:sp>
      <p:sp>
        <p:nvSpPr>
          <p:cNvPr id="6" name="Content Placeholder 5"/>
          <p:cNvSpPr>
            <a:spLocks noGrp="1"/>
          </p:cNvSpPr>
          <p:nvPr>
            <p:ph idx="1"/>
          </p:nvPr>
        </p:nvSpPr>
        <p:spPr>
          <a:xfrm>
            <a:off x="457200" y="1371600"/>
            <a:ext cx="8229600" cy="4800917"/>
          </a:xfrm>
        </p:spPr>
        <p:txBody>
          <a:bodyPr>
            <a:normAutofit fontScale="92500" lnSpcReduction="20000"/>
          </a:bodyPr>
          <a:lstStyle/>
          <a:p>
            <a:r>
              <a:rPr lang="en-US" dirty="0" smtClean="0"/>
              <a:t> </a:t>
            </a:r>
            <a:r>
              <a:rPr lang="en-US" dirty="0" err="1" smtClean="0">
                <a:solidFill>
                  <a:schemeClr val="bg1"/>
                </a:solidFill>
              </a:rPr>
              <a:t>Psikologi</a:t>
            </a:r>
            <a:r>
              <a:rPr lang="en-US" dirty="0" smtClean="0">
                <a:solidFill>
                  <a:schemeClr val="bg1"/>
                </a:solidFill>
              </a:rPr>
              <a:t> </a:t>
            </a:r>
            <a:r>
              <a:rPr lang="en-US" dirty="0" err="1" smtClean="0">
                <a:solidFill>
                  <a:schemeClr val="bg1"/>
                </a:solidFill>
              </a:rPr>
              <a:t>Industri</a:t>
            </a:r>
            <a:r>
              <a:rPr lang="en-US" dirty="0" smtClean="0">
                <a:solidFill>
                  <a:schemeClr val="bg1"/>
                </a:solidFill>
              </a:rPr>
              <a:t> </a:t>
            </a:r>
            <a:r>
              <a:rPr lang="en-US" dirty="0" err="1" smtClean="0">
                <a:solidFill>
                  <a:schemeClr val="bg1"/>
                </a:solidFill>
              </a:rPr>
              <a:t>adalah</a:t>
            </a:r>
            <a:r>
              <a:rPr lang="en-US" dirty="0" smtClean="0">
                <a:solidFill>
                  <a:schemeClr val="bg1"/>
                </a:solidFill>
              </a:rPr>
              <a:t> </a:t>
            </a:r>
            <a:r>
              <a:rPr lang="id-ID" dirty="0" smtClean="0">
                <a:solidFill>
                  <a:schemeClr val="bg1"/>
                </a:solidFill>
              </a:rPr>
              <a:t>ilmu yang mempelajari tingkah laku manusia dalam dunia kerja.</a:t>
            </a:r>
            <a:endParaRPr lang="en-US" dirty="0" smtClean="0">
              <a:solidFill>
                <a:schemeClr val="bg1"/>
              </a:solidFill>
            </a:endParaRPr>
          </a:p>
          <a:p>
            <a:pPr>
              <a:buNone/>
            </a:pPr>
            <a:endParaRPr lang="en-US" dirty="0" smtClean="0">
              <a:solidFill>
                <a:schemeClr val="bg1"/>
              </a:solidFill>
            </a:endParaRPr>
          </a:p>
          <a:p>
            <a:r>
              <a:rPr lang="en-US" dirty="0" err="1" smtClean="0">
                <a:solidFill>
                  <a:schemeClr val="bg1"/>
                </a:solidFill>
              </a:rPr>
              <a:t>Mempelajari</a:t>
            </a:r>
            <a:r>
              <a:rPr lang="en-US" dirty="0" smtClean="0">
                <a:solidFill>
                  <a:schemeClr val="bg1"/>
                </a:solidFill>
              </a:rPr>
              <a:t>  </a:t>
            </a:r>
            <a:r>
              <a:rPr lang="en-US" dirty="0" err="1" smtClean="0">
                <a:solidFill>
                  <a:schemeClr val="bg1"/>
                </a:solidFill>
              </a:rPr>
              <a:t>Perilaku</a:t>
            </a:r>
            <a:r>
              <a:rPr lang="en-US" dirty="0" smtClean="0">
                <a:solidFill>
                  <a:schemeClr val="bg1"/>
                </a:solidFill>
              </a:rPr>
              <a:t> </a:t>
            </a:r>
            <a:r>
              <a:rPr lang="en-US" dirty="0" err="1" smtClean="0">
                <a:solidFill>
                  <a:schemeClr val="bg1"/>
                </a:solidFill>
              </a:rPr>
              <a:t>Manusia</a:t>
            </a:r>
            <a:r>
              <a:rPr lang="en-US" dirty="0" smtClean="0">
                <a:solidFill>
                  <a:schemeClr val="bg1"/>
                </a:solidFill>
                <a:sym typeface="Symbol"/>
              </a:rPr>
              <a:t> </a:t>
            </a:r>
            <a:r>
              <a:rPr lang="en-US" dirty="0" err="1" smtClean="0">
                <a:solidFill>
                  <a:schemeClr val="bg1"/>
                </a:solidFill>
                <a:sym typeface="Symbol"/>
              </a:rPr>
              <a:t>Dalam</a:t>
            </a:r>
            <a:r>
              <a:rPr lang="en-US" dirty="0" smtClean="0">
                <a:solidFill>
                  <a:schemeClr val="bg1"/>
                </a:solidFill>
                <a:sym typeface="Symbol"/>
              </a:rPr>
              <a:t> </a:t>
            </a:r>
            <a:r>
              <a:rPr lang="en-US" dirty="0" err="1" smtClean="0">
                <a:solidFill>
                  <a:schemeClr val="bg1"/>
                </a:solidFill>
                <a:sym typeface="Symbol"/>
              </a:rPr>
              <a:t>Organisasi</a:t>
            </a:r>
            <a:r>
              <a:rPr lang="en-US" dirty="0" smtClean="0">
                <a:solidFill>
                  <a:schemeClr val="bg1"/>
                </a:solidFill>
                <a:sym typeface="Symbol"/>
              </a:rPr>
              <a:t> : </a:t>
            </a:r>
            <a:r>
              <a:rPr lang="en-US" dirty="0" err="1" smtClean="0">
                <a:solidFill>
                  <a:schemeClr val="bg1"/>
                </a:solidFill>
              </a:rPr>
              <a:t>Organisasi</a:t>
            </a:r>
            <a:r>
              <a:rPr lang="en-US" dirty="0" smtClean="0">
                <a:solidFill>
                  <a:schemeClr val="bg1"/>
                </a:solidFill>
              </a:rPr>
              <a:t> yang </a:t>
            </a:r>
            <a:r>
              <a:rPr lang="en-US" dirty="0" err="1" smtClean="0">
                <a:solidFill>
                  <a:schemeClr val="bg1"/>
                </a:solidFill>
              </a:rPr>
              <a:t>dimaksudkan</a:t>
            </a:r>
            <a:r>
              <a:rPr lang="en-US" dirty="0" smtClean="0">
                <a:solidFill>
                  <a:schemeClr val="bg1"/>
                </a:solidFill>
              </a:rPr>
              <a:t> </a:t>
            </a:r>
            <a:r>
              <a:rPr lang="en-US" dirty="0" err="1" smtClean="0">
                <a:solidFill>
                  <a:schemeClr val="bg1"/>
                </a:solidFill>
              </a:rPr>
              <a:t>di</a:t>
            </a:r>
            <a:r>
              <a:rPr lang="en-US" dirty="0" smtClean="0">
                <a:solidFill>
                  <a:schemeClr val="bg1"/>
                </a:solidFill>
              </a:rPr>
              <a:t> </a:t>
            </a:r>
            <a:r>
              <a:rPr lang="en-US" dirty="0" err="1" smtClean="0">
                <a:solidFill>
                  <a:schemeClr val="bg1"/>
                </a:solidFill>
              </a:rPr>
              <a:t>dalamnya</a:t>
            </a:r>
            <a:r>
              <a:rPr lang="en-US" dirty="0" smtClean="0">
                <a:solidFill>
                  <a:schemeClr val="bg1"/>
                </a:solidFill>
              </a:rPr>
              <a:t> </a:t>
            </a:r>
            <a:r>
              <a:rPr lang="en-US" dirty="0" err="1" smtClean="0">
                <a:solidFill>
                  <a:schemeClr val="bg1"/>
                </a:solidFill>
              </a:rPr>
              <a:t>adalah</a:t>
            </a:r>
            <a:r>
              <a:rPr lang="en-US" dirty="0" smtClean="0">
                <a:solidFill>
                  <a:schemeClr val="bg1"/>
                </a:solidFill>
              </a:rPr>
              <a:t> formal yang </a:t>
            </a:r>
            <a:r>
              <a:rPr lang="en-US" dirty="0" err="1" smtClean="0">
                <a:solidFill>
                  <a:schemeClr val="bg1"/>
                </a:solidFill>
              </a:rPr>
              <a:t>mencari</a:t>
            </a:r>
            <a:r>
              <a:rPr lang="en-US" dirty="0" smtClean="0">
                <a:solidFill>
                  <a:schemeClr val="bg1"/>
                </a:solidFill>
              </a:rPr>
              <a:t> </a:t>
            </a:r>
            <a:r>
              <a:rPr lang="en-US" dirty="0" err="1" smtClean="0">
                <a:solidFill>
                  <a:schemeClr val="bg1"/>
                </a:solidFill>
              </a:rPr>
              <a:t>keuntungan</a:t>
            </a:r>
            <a:r>
              <a:rPr lang="en-US" dirty="0" smtClean="0">
                <a:solidFill>
                  <a:schemeClr val="bg1"/>
                </a:solidFill>
              </a:rPr>
              <a:t>, yang </a:t>
            </a:r>
            <a:r>
              <a:rPr lang="en-US" dirty="0" err="1" smtClean="0">
                <a:solidFill>
                  <a:schemeClr val="bg1"/>
                </a:solidFill>
              </a:rPr>
              <a:t>memproduksi</a:t>
            </a:r>
            <a:r>
              <a:rPr lang="en-US" dirty="0" smtClean="0">
                <a:solidFill>
                  <a:schemeClr val="bg1"/>
                </a:solidFill>
              </a:rPr>
              <a:t> </a:t>
            </a:r>
            <a:r>
              <a:rPr lang="en-US" dirty="0" err="1" smtClean="0">
                <a:solidFill>
                  <a:schemeClr val="bg1"/>
                </a:solidFill>
              </a:rPr>
              <a:t>barang</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jasa</a:t>
            </a:r>
            <a:r>
              <a:rPr lang="en-US" dirty="0" smtClean="0">
                <a:solidFill>
                  <a:schemeClr val="bg1"/>
                </a:solidFill>
              </a:rPr>
              <a:t> </a:t>
            </a:r>
            <a:r>
              <a:rPr lang="en-US" dirty="0" err="1" smtClean="0">
                <a:solidFill>
                  <a:schemeClr val="bg1"/>
                </a:solidFill>
              </a:rPr>
              <a:t>atau</a:t>
            </a:r>
            <a:r>
              <a:rPr lang="en-US" dirty="0" smtClean="0">
                <a:solidFill>
                  <a:schemeClr val="bg1"/>
                </a:solidFill>
              </a:rPr>
              <a:t> </a:t>
            </a:r>
            <a:r>
              <a:rPr lang="en-US" dirty="0" err="1" smtClean="0">
                <a:solidFill>
                  <a:schemeClr val="bg1"/>
                </a:solidFill>
              </a:rPr>
              <a:t>juga</a:t>
            </a:r>
            <a:r>
              <a:rPr lang="en-US" dirty="0" smtClean="0">
                <a:solidFill>
                  <a:schemeClr val="bg1"/>
                </a:solidFill>
              </a:rPr>
              <a:t> </a:t>
            </a:r>
            <a:r>
              <a:rPr lang="en-US" dirty="0" err="1" smtClean="0">
                <a:solidFill>
                  <a:schemeClr val="bg1"/>
                </a:solidFill>
              </a:rPr>
              <a:t>organisasi</a:t>
            </a:r>
            <a:r>
              <a:rPr lang="en-US" dirty="0" smtClean="0">
                <a:solidFill>
                  <a:schemeClr val="bg1"/>
                </a:solidFill>
              </a:rPr>
              <a:t> yang </a:t>
            </a:r>
            <a:r>
              <a:rPr lang="en-US" dirty="0" err="1" smtClean="0">
                <a:solidFill>
                  <a:schemeClr val="bg1"/>
                </a:solidFill>
              </a:rPr>
              <a:t>tidak</a:t>
            </a:r>
            <a:r>
              <a:rPr lang="en-US" dirty="0" smtClean="0">
                <a:solidFill>
                  <a:schemeClr val="bg1"/>
                </a:solidFill>
              </a:rPr>
              <a:t> </a:t>
            </a:r>
            <a:r>
              <a:rPr lang="en-US" dirty="0" err="1" smtClean="0">
                <a:solidFill>
                  <a:schemeClr val="bg1"/>
                </a:solidFill>
              </a:rPr>
              <a:t>mencari</a:t>
            </a:r>
            <a:r>
              <a:rPr lang="en-US" dirty="0" smtClean="0">
                <a:solidFill>
                  <a:schemeClr val="bg1"/>
                </a:solidFill>
              </a:rPr>
              <a:t> </a:t>
            </a:r>
            <a:r>
              <a:rPr lang="en-US" dirty="0" err="1" smtClean="0">
                <a:solidFill>
                  <a:schemeClr val="bg1"/>
                </a:solidFill>
              </a:rPr>
              <a:t>keuntungan</a:t>
            </a:r>
            <a:r>
              <a:rPr lang="en-US" dirty="0" smtClean="0">
                <a:solidFill>
                  <a:schemeClr val="bg1"/>
                </a:solidFill>
              </a:rPr>
              <a:t> </a:t>
            </a:r>
            <a:r>
              <a:rPr lang="en-US" dirty="0" err="1" smtClean="0">
                <a:solidFill>
                  <a:schemeClr val="bg1"/>
                </a:solidFill>
              </a:rPr>
              <a:t>seperti</a:t>
            </a:r>
            <a:r>
              <a:rPr lang="en-US" dirty="0" smtClean="0">
                <a:solidFill>
                  <a:schemeClr val="bg1"/>
                </a:solidFill>
              </a:rPr>
              <a:t> </a:t>
            </a:r>
            <a:r>
              <a:rPr lang="en-US" dirty="0" err="1" smtClean="0">
                <a:solidFill>
                  <a:schemeClr val="bg1"/>
                </a:solidFill>
              </a:rPr>
              <a:t>lembaga</a:t>
            </a:r>
            <a:r>
              <a:rPr lang="en-US" dirty="0" smtClean="0">
                <a:solidFill>
                  <a:schemeClr val="bg1"/>
                </a:solidFill>
              </a:rPr>
              <a:t> </a:t>
            </a:r>
            <a:r>
              <a:rPr lang="en-US" dirty="0" err="1" smtClean="0">
                <a:solidFill>
                  <a:schemeClr val="bg1"/>
                </a:solidFill>
              </a:rPr>
              <a:t>pemerintah</a:t>
            </a:r>
            <a:r>
              <a:rPr lang="en-US" dirty="0" smtClean="0">
                <a:solidFill>
                  <a:schemeClr val="bg1"/>
                </a:solidFill>
              </a:rPr>
              <a:t> </a:t>
            </a:r>
            <a:r>
              <a:rPr lang="en-US" dirty="0" err="1" smtClean="0">
                <a:solidFill>
                  <a:schemeClr val="bg1"/>
                </a:solidFill>
              </a:rPr>
              <a:t>dsb</a:t>
            </a:r>
            <a:r>
              <a:rPr lang="en-US" dirty="0" smtClean="0">
                <a:solidFill>
                  <a:schemeClr val="bg1"/>
                </a:solidFill>
              </a:rPr>
              <a:t/>
            </a:r>
            <a:br>
              <a:rPr lang="en-US" dirty="0" smtClean="0">
                <a:solidFill>
                  <a:schemeClr val="bg1"/>
                </a:solidFill>
              </a:rPr>
            </a:br>
            <a:endParaRPr lang="en-US"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58117"/>
          </a:xfrm>
        </p:spPr>
        <p:txBody>
          <a:bodyPr>
            <a:normAutofit fontScale="92500" lnSpcReduction="10000"/>
          </a:bodyPr>
          <a:lstStyle/>
          <a:p>
            <a:r>
              <a:rPr lang="en-US" dirty="0" err="1" smtClean="0">
                <a:solidFill>
                  <a:schemeClr val="bg1"/>
                </a:solidFill>
              </a:rPr>
              <a:t>Organisasi</a:t>
            </a:r>
            <a:r>
              <a:rPr lang="en-US" dirty="0" smtClean="0">
                <a:solidFill>
                  <a:schemeClr val="bg1"/>
                </a:solidFill>
              </a:rPr>
              <a:t> </a:t>
            </a:r>
            <a:r>
              <a:rPr lang="en-US" dirty="0" err="1" smtClean="0">
                <a:solidFill>
                  <a:schemeClr val="bg1"/>
                </a:solidFill>
              </a:rPr>
              <a:t>merupakan</a:t>
            </a:r>
            <a:r>
              <a:rPr lang="en-US" dirty="0" smtClean="0">
                <a:solidFill>
                  <a:schemeClr val="bg1"/>
                </a:solidFill>
              </a:rPr>
              <a:t> </a:t>
            </a:r>
            <a:r>
              <a:rPr lang="en-US" dirty="0" err="1" smtClean="0">
                <a:solidFill>
                  <a:schemeClr val="bg1"/>
                </a:solidFill>
              </a:rPr>
              <a:t>suatu</a:t>
            </a:r>
            <a:r>
              <a:rPr lang="en-US" dirty="0" smtClean="0">
                <a:solidFill>
                  <a:schemeClr val="bg1"/>
                </a:solidFill>
              </a:rPr>
              <a:t> </a:t>
            </a:r>
            <a:r>
              <a:rPr lang="en-US" dirty="0" err="1" smtClean="0">
                <a:solidFill>
                  <a:schemeClr val="bg1"/>
                </a:solidFill>
              </a:rPr>
              <a:t>sistem</a:t>
            </a:r>
            <a:r>
              <a:rPr lang="en-US" dirty="0" smtClean="0">
                <a:solidFill>
                  <a:schemeClr val="bg1"/>
                </a:solidFill>
              </a:rPr>
              <a:t>. </a:t>
            </a:r>
          </a:p>
          <a:p>
            <a:pPr>
              <a:buNone/>
            </a:pPr>
            <a:r>
              <a:rPr lang="en-US" dirty="0" smtClean="0">
                <a:solidFill>
                  <a:schemeClr val="bg1"/>
                </a:solidFill>
              </a:rPr>
              <a:t>•</a:t>
            </a:r>
            <a:r>
              <a:rPr lang="en-US" dirty="0" err="1" smtClean="0">
                <a:solidFill>
                  <a:schemeClr val="bg1"/>
                </a:solidFill>
              </a:rPr>
              <a:t>Sistem</a:t>
            </a:r>
            <a:r>
              <a:rPr lang="en-US" dirty="0" smtClean="0">
                <a:solidFill>
                  <a:schemeClr val="bg1"/>
                </a:solidFill>
              </a:rPr>
              <a:t> : </a:t>
            </a:r>
            <a:r>
              <a:rPr lang="en-US" dirty="0" err="1" smtClean="0">
                <a:solidFill>
                  <a:schemeClr val="bg1"/>
                </a:solidFill>
              </a:rPr>
              <a:t>suatu</a:t>
            </a:r>
            <a:r>
              <a:rPr lang="en-US" dirty="0" smtClean="0">
                <a:solidFill>
                  <a:schemeClr val="bg1"/>
                </a:solidFill>
              </a:rPr>
              <a:t> </a:t>
            </a:r>
            <a:r>
              <a:rPr lang="en-US" dirty="0" err="1" smtClean="0">
                <a:solidFill>
                  <a:schemeClr val="bg1"/>
                </a:solidFill>
              </a:rPr>
              <a:t>perangkat</a:t>
            </a:r>
            <a:r>
              <a:rPr lang="en-US" dirty="0" smtClean="0">
                <a:solidFill>
                  <a:schemeClr val="bg1"/>
                </a:solidFill>
              </a:rPr>
              <a:t> </a:t>
            </a:r>
            <a:r>
              <a:rPr lang="en-US" dirty="0" err="1" smtClean="0">
                <a:solidFill>
                  <a:schemeClr val="bg1"/>
                </a:solidFill>
              </a:rPr>
              <a:t>komponen</a:t>
            </a:r>
            <a:r>
              <a:rPr lang="en-US" dirty="0" smtClean="0">
                <a:solidFill>
                  <a:schemeClr val="bg1"/>
                </a:solidFill>
              </a:rPr>
              <a:t> yang </a:t>
            </a:r>
            <a:r>
              <a:rPr lang="en-US" dirty="0" err="1" smtClean="0">
                <a:solidFill>
                  <a:schemeClr val="bg1"/>
                </a:solidFill>
              </a:rPr>
              <a:t>saling</a:t>
            </a:r>
            <a:r>
              <a:rPr lang="en-US" dirty="0" smtClean="0">
                <a:solidFill>
                  <a:schemeClr val="bg1"/>
                </a:solidFill>
              </a:rPr>
              <a:t> </a:t>
            </a:r>
            <a:r>
              <a:rPr lang="en-US" dirty="0" err="1" smtClean="0">
                <a:solidFill>
                  <a:schemeClr val="bg1"/>
                </a:solidFill>
              </a:rPr>
              <a:t>berinteraksi</a:t>
            </a:r>
            <a:r>
              <a:rPr lang="en-US" dirty="0" smtClean="0">
                <a:solidFill>
                  <a:schemeClr val="bg1"/>
                </a:solidFill>
              </a:rPr>
              <a:t>,  </a:t>
            </a:r>
            <a:r>
              <a:rPr lang="en-US" dirty="0" err="1" smtClean="0">
                <a:solidFill>
                  <a:schemeClr val="bg1"/>
                </a:solidFill>
              </a:rPr>
              <a:t>dilingkupi</a:t>
            </a:r>
            <a:r>
              <a:rPr lang="en-US" dirty="0" smtClean="0">
                <a:solidFill>
                  <a:schemeClr val="bg1"/>
                </a:solidFill>
              </a:rPr>
              <a:t> </a:t>
            </a:r>
            <a:r>
              <a:rPr lang="en-US" dirty="0" err="1" smtClean="0">
                <a:solidFill>
                  <a:schemeClr val="bg1"/>
                </a:solidFill>
              </a:rPr>
              <a:t>oleh</a:t>
            </a:r>
            <a:r>
              <a:rPr lang="en-US" dirty="0" smtClean="0">
                <a:solidFill>
                  <a:schemeClr val="bg1"/>
                </a:solidFill>
              </a:rPr>
              <a:t> </a:t>
            </a:r>
            <a:r>
              <a:rPr lang="en-US" dirty="0" err="1" smtClean="0">
                <a:solidFill>
                  <a:schemeClr val="bg1"/>
                </a:solidFill>
              </a:rPr>
              <a:t>suatu</a:t>
            </a:r>
            <a:r>
              <a:rPr lang="en-US" dirty="0" smtClean="0">
                <a:solidFill>
                  <a:schemeClr val="bg1"/>
                </a:solidFill>
              </a:rPr>
              <a:t> </a:t>
            </a:r>
            <a:r>
              <a:rPr lang="en-US" dirty="0" err="1" smtClean="0">
                <a:solidFill>
                  <a:schemeClr val="bg1"/>
                </a:solidFill>
              </a:rPr>
              <a:t>batas</a:t>
            </a:r>
            <a:r>
              <a:rPr lang="en-US" dirty="0" smtClean="0">
                <a:solidFill>
                  <a:schemeClr val="bg1"/>
                </a:solidFill>
              </a:rPr>
              <a:t> yang </a:t>
            </a:r>
            <a:r>
              <a:rPr lang="en-US" dirty="0" err="1" smtClean="0">
                <a:solidFill>
                  <a:schemeClr val="bg1"/>
                </a:solidFill>
              </a:rPr>
              <a:t>menyeleksi</a:t>
            </a:r>
            <a:r>
              <a:rPr lang="en-US" dirty="0" smtClean="0">
                <a:solidFill>
                  <a:schemeClr val="bg1"/>
                </a:solidFill>
              </a:rPr>
              <a:t> </a:t>
            </a:r>
            <a:r>
              <a:rPr lang="en-US" dirty="0" err="1" smtClean="0">
                <a:solidFill>
                  <a:schemeClr val="bg1"/>
                </a:solidFill>
              </a:rPr>
              <a:t>variasi</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banyaknya</a:t>
            </a:r>
            <a:r>
              <a:rPr lang="en-US" dirty="0" smtClean="0">
                <a:solidFill>
                  <a:schemeClr val="bg1"/>
                </a:solidFill>
              </a:rPr>
              <a:t> </a:t>
            </a:r>
            <a:r>
              <a:rPr lang="en-US" dirty="0" err="1" smtClean="0">
                <a:solidFill>
                  <a:schemeClr val="bg1"/>
                </a:solidFill>
              </a:rPr>
              <a:t>arus</a:t>
            </a:r>
            <a:r>
              <a:rPr lang="en-US" dirty="0" smtClean="0">
                <a:solidFill>
                  <a:schemeClr val="bg1"/>
                </a:solidFill>
              </a:rPr>
              <a:t> </a:t>
            </a:r>
            <a:r>
              <a:rPr lang="en-US" dirty="0" err="1" smtClean="0">
                <a:solidFill>
                  <a:schemeClr val="bg1"/>
                </a:solidFill>
              </a:rPr>
              <a:t>dari</a:t>
            </a:r>
            <a:r>
              <a:rPr lang="en-US" dirty="0" smtClean="0">
                <a:solidFill>
                  <a:schemeClr val="bg1"/>
                </a:solidFill>
              </a:rPr>
              <a:t> </a:t>
            </a:r>
            <a:r>
              <a:rPr lang="en-US" dirty="0" err="1" smtClean="0">
                <a:solidFill>
                  <a:schemeClr val="bg1"/>
                </a:solidFill>
              </a:rPr>
              <a:t>masukan</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keluaran</a:t>
            </a:r>
            <a:r>
              <a:rPr lang="en-US" dirty="0" smtClean="0">
                <a:solidFill>
                  <a:schemeClr val="bg1"/>
                </a:solidFill>
              </a:rPr>
              <a:t>. </a:t>
            </a:r>
          </a:p>
          <a:p>
            <a:pPr>
              <a:buNone/>
            </a:pPr>
            <a:endParaRPr lang="en-US" dirty="0" smtClean="0">
              <a:solidFill>
                <a:schemeClr val="bg1"/>
              </a:solidFill>
            </a:endParaRPr>
          </a:p>
          <a:p>
            <a:pPr>
              <a:buNone/>
            </a:pPr>
            <a:r>
              <a:rPr lang="en-US" dirty="0" smtClean="0">
                <a:solidFill>
                  <a:schemeClr val="bg1"/>
                </a:solidFill>
              </a:rPr>
              <a:t>•</a:t>
            </a:r>
            <a:r>
              <a:rPr lang="en-US" dirty="0" err="1" smtClean="0">
                <a:solidFill>
                  <a:schemeClr val="bg1"/>
                </a:solidFill>
              </a:rPr>
              <a:t>Contoh</a:t>
            </a:r>
            <a:r>
              <a:rPr lang="en-US" dirty="0" smtClean="0">
                <a:solidFill>
                  <a:schemeClr val="bg1"/>
                </a:solidFill>
              </a:rPr>
              <a:t> </a:t>
            </a:r>
            <a:r>
              <a:rPr lang="en-US" dirty="0" err="1" smtClean="0">
                <a:solidFill>
                  <a:schemeClr val="bg1"/>
                </a:solidFill>
              </a:rPr>
              <a:t>masukan-keluaran</a:t>
            </a:r>
            <a:r>
              <a:rPr lang="en-US" dirty="0" smtClean="0">
                <a:solidFill>
                  <a:schemeClr val="bg1"/>
                </a:solidFill>
              </a:rPr>
              <a:t> </a:t>
            </a:r>
            <a:r>
              <a:rPr lang="en-US" dirty="0" err="1" smtClean="0">
                <a:solidFill>
                  <a:schemeClr val="bg1"/>
                </a:solidFill>
              </a:rPr>
              <a:t>sistem</a:t>
            </a:r>
            <a:r>
              <a:rPr lang="en-US" dirty="0" smtClean="0">
                <a:solidFill>
                  <a:schemeClr val="bg1"/>
                </a:solidFill>
              </a:rPr>
              <a:t> </a:t>
            </a:r>
            <a:r>
              <a:rPr lang="en-US" dirty="0" err="1" smtClean="0">
                <a:solidFill>
                  <a:schemeClr val="bg1"/>
                </a:solidFill>
              </a:rPr>
              <a:t>bagi</a:t>
            </a:r>
            <a:r>
              <a:rPr lang="en-US" dirty="0" smtClean="0">
                <a:solidFill>
                  <a:schemeClr val="bg1"/>
                </a:solidFill>
              </a:rPr>
              <a:t> </a:t>
            </a:r>
            <a:r>
              <a:rPr lang="en-US" dirty="0" err="1" smtClean="0">
                <a:solidFill>
                  <a:schemeClr val="bg1"/>
                </a:solidFill>
              </a:rPr>
              <a:t>perusahaan</a:t>
            </a:r>
            <a:r>
              <a:rPr lang="en-US" dirty="0" smtClean="0">
                <a:solidFill>
                  <a:schemeClr val="bg1"/>
                </a:solidFill>
              </a:rPr>
              <a:t> </a:t>
            </a:r>
            <a:r>
              <a:rPr lang="en-US" dirty="0" err="1" smtClean="0">
                <a:solidFill>
                  <a:schemeClr val="bg1"/>
                </a:solidFill>
              </a:rPr>
              <a:t>adalah</a:t>
            </a:r>
            <a:r>
              <a:rPr lang="en-US" dirty="0" smtClean="0">
                <a:solidFill>
                  <a:schemeClr val="bg1"/>
                </a:solidFill>
              </a:rPr>
              <a:t> ; </a:t>
            </a:r>
            <a:r>
              <a:rPr lang="en-US" dirty="0" err="1" smtClean="0">
                <a:solidFill>
                  <a:schemeClr val="bg1"/>
                </a:solidFill>
              </a:rPr>
              <a:t>calon</a:t>
            </a:r>
            <a:r>
              <a:rPr lang="en-US" dirty="0" smtClean="0">
                <a:solidFill>
                  <a:schemeClr val="bg1"/>
                </a:solidFill>
              </a:rPr>
              <a:t> </a:t>
            </a:r>
            <a:r>
              <a:rPr lang="en-US" dirty="0" err="1" smtClean="0">
                <a:solidFill>
                  <a:schemeClr val="bg1"/>
                </a:solidFill>
              </a:rPr>
              <a:t>tenaga</a:t>
            </a:r>
            <a:r>
              <a:rPr lang="en-US" dirty="0" smtClean="0">
                <a:solidFill>
                  <a:schemeClr val="bg1"/>
                </a:solidFill>
              </a:rPr>
              <a:t> </a:t>
            </a:r>
            <a:r>
              <a:rPr lang="en-US" dirty="0" err="1" smtClean="0">
                <a:solidFill>
                  <a:schemeClr val="bg1"/>
                </a:solidFill>
              </a:rPr>
              <a:t>kerja</a:t>
            </a:r>
            <a:r>
              <a:rPr lang="en-US" dirty="0" smtClean="0">
                <a:solidFill>
                  <a:schemeClr val="bg1"/>
                </a:solidFill>
              </a:rPr>
              <a:t> yang </a:t>
            </a:r>
            <a:r>
              <a:rPr lang="en-US" dirty="0" err="1" smtClean="0">
                <a:solidFill>
                  <a:schemeClr val="bg1"/>
                </a:solidFill>
              </a:rPr>
              <a:t>dibatasi</a:t>
            </a:r>
            <a:r>
              <a:rPr lang="en-US" dirty="0" smtClean="0">
                <a:solidFill>
                  <a:schemeClr val="bg1"/>
                </a:solidFill>
              </a:rPr>
              <a:t> </a:t>
            </a:r>
            <a:r>
              <a:rPr lang="en-US" dirty="0" err="1" smtClean="0">
                <a:solidFill>
                  <a:schemeClr val="bg1"/>
                </a:solidFill>
              </a:rPr>
              <a:t>dengan</a:t>
            </a:r>
            <a:r>
              <a:rPr lang="en-US" dirty="0" smtClean="0">
                <a:solidFill>
                  <a:schemeClr val="bg1"/>
                </a:solidFill>
              </a:rPr>
              <a:t> </a:t>
            </a:r>
            <a:r>
              <a:rPr lang="en-US" dirty="0" err="1" smtClean="0">
                <a:solidFill>
                  <a:schemeClr val="bg1"/>
                </a:solidFill>
              </a:rPr>
              <a:t>proses</a:t>
            </a:r>
            <a:r>
              <a:rPr lang="en-US" dirty="0" smtClean="0">
                <a:solidFill>
                  <a:schemeClr val="bg1"/>
                </a:solidFill>
              </a:rPr>
              <a:t> </a:t>
            </a:r>
            <a:r>
              <a:rPr lang="en-US" dirty="0" err="1" smtClean="0">
                <a:solidFill>
                  <a:schemeClr val="bg1"/>
                </a:solidFill>
              </a:rPr>
              <a:t>seleksi</a:t>
            </a:r>
            <a:r>
              <a:rPr lang="en-US" dirty="0" smtClean="0">
                <a:solidFill>
                  <a:schemeClr val="bg1"/>
                </a:solidFill>
              </a:rPr>
              <a:t>. </a:t>
            </a:r>
            <a:r>
              <a:rPr lang="en-US" dirty="0" err="1" smtClean="0">
                <a:solidFill>
                  <a:schemeClr val="bg1"/>
                </a:solidFill>
              </a:rPr>
              <a:t>Tenaga</a:t>
            </a:r>
            <a:r>
              <a:rPr lang="en-US" dirty="0" smtClean="0">
                <a:solidFill>
                  <a:schemeClr val="bg1"/>
                </a:solidFill>
              </a:rPr>
              <a:t> </a:t>
            </a:r>
            <a:r>
              <a:rPr lang="en-US" dirty="0" err="1" smtClean="0">
                <a:solidFill>
                  <a:schemeClr val="bg1"/>
                </a:solidFill>
              </a:rPr>
              <a:t>kerja</a:t>
            </a:r>
            <a:r>
              <a:rPr lang="en-US" dirty="0" smtClean="0">
                <a:solidFill>
                  <a:schemeClr val="bg1"/>
                </a:solidFill>
              </a:rPr>
              <a:t> </a:t>
            </a:r>
            <a:r>
              <a:rPr lang="en-US" dirty="0" err="1" smtClean="0">
                <a:solidFill>
                  <a:schemeClr val="bg1"/>
                </a:solidFill>
              </a:rPr>
              <a:t>terlibat</a:t>
            </a:r>
            <a:r>
              <a:rPr lang="en-US" dirty="0" smtClean="0">
                <a:solidFill>
                  <a:schemeClr val="bg1"/>
                </a:solidFill>
              </a:rPr>
              <a:t> </a:t>
            </a:r>
            <a:r>
              <a:rPr lang="en-US" dirty="0" err="1" smtClean="0">
                <a:solidFill>
                  <a:schemeClr val="bg1"/>
                </a:solidFill>
              </a:rPr>
              <a:t>dalam</a:t>
            </a:r>
            <a:r>
              <a:rPr lang="en-US" dirty="0" smtClean="0">
                <a:solidFill>
                  <a:schemeClr val="bg1"/>
                </a:solidFill>
              </a:rPr>
              <a:t> </a:t>
            </a:r>
            <a:r>
              <a:rPr lang="en-US" dirty="0" err="1" smtClean="0">
                <a:solidFill>
                  <a:schemeClr val="bg1"/>
                </a:solidFill>
              </a:rPr>
              <a:t>kegiatan</a:t>
            </a:r>
            <a:r>
              <a:rPr lang="en-US" dirty="0" smtClean="0">
                <a:solidFill>
                  <a:schemeClr val="bg1"/>
                </a:solidFill>
              </a:rPr>
              <a:t> </a:t>
            </a:r>
            <a:r>
              <a:rPr lang="en-US" dirty="0" err="1" smtClean="0">
                <a:solidFill>
                  <a:schemeClr val="bg1"/>
                </a:solidFill>
              </a:rPr>
              <a:t>kerja</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menghasilkan</a:t>
            </a:r>
            <a:r>
              <a:rPr lang="en-US" dirty="0" smtClean="0">
                <a:solidFill>
                  <a:schemeClr val="bg1"/>
                </a:solidFill>
              </a:rPr>
              <a:t> </a:t>
            </a:r>
            <a:r>
              <a:rPr lang="en-US" dirty="0" err="1" smtClean="0">
                <a:solidFill>
                  <a:schemeClr val="bg1"/>
                </a:solidFill>
              </a:rPr>
              <a:t>suatu</a:t>
            </a:r>
            <a:r>
              <a:rPr lang="en-US" dirty="0" smtClean="0">
                <a:solidFill>
                  <a:schemeClr val="bg1"/>
                </a:solidFill>
              </a:rPr>
              <a:t> </a:t>
            </a:r>
            <a:r>
              <a:rPr lang="en-US" dirty="0" err="1" smtClean="0">
                <a:solidFill>
                  <a:schemeClr val="bg1"/>
                </a:solidFill>
              </a:rPr>
              <a:t>produk</a:t>
            </a:r>
            <a:r>
              <a:rPr lang="en-US" dirty="0" smtClean="0">
                <a:solidFill>
                  <a:schemeClr val="bg1"/>
                </a:solidFill>
              </a:rPr>
              <a:t> </a:t>
            </a:r>
            <a:r>
              <a:rPr lang="en-US" dirty="0" err="1" smtClean="0">
                <a:solidFill>
                  <a:schemeClr val="bg1"/>
                </a:solidFill>
              </a:rPr>
              <a:t>atau</a:t>
            </a:r>
            <a:r>
              <a:rPr lang="en-US" dirty="0" smtClean="0">
                <a:solidFill>
                  <a:schemeClr val="bg1"/>
                </a:solidFill>
              </a:rPr>
              <a:t> </a:t>
            </a:r>
            <a:r>
              <a:rPr lang="en-US" dirty="0" err="1" smtClean="0">
                <a:solidFill>
                  <a:schemeClr val="bg1"/>
                </a:solidFill>
              </a:rPr>
              <a:t>menjual</a:t>
            </a:r>
            <a:r>
              <a:rPr lang="en-US" dirty="0" smtClean="0">
                <a:solidFill>
                  <a:schemeClr val="bg1"/>
                </a:solidFill>
              </a:rPr>
              <a:t> </a:t>
            </a:r>
            <a:r>
              <a:rPr lang="en-US" dirty="0" err="1" smtClean="0">
                <a:solidFill>
                  <a:schemeClr val="bg1"/>
                </a:solidFill>
              </a:rPr>
              <a:t>produk</a:t>
            </a:r>
            <a:r>
              <a:rPr lang="en-US" dirty="0" smtClean="0">
                <a:solidFill>
                  <a:schemeClr val="bg1"/>
                </a:solidFill>
              </a:rPr>
              <a:t>. </a:t>
            </a:r>
          </a:p>
          <a:p>
            <a:endParaRPr lang="en-US"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BACKUP DARI LAPTOP LENOVO\Slide buat bulek\background\images (11).jpg"/>
          <p:cNvPicPr>
            <a:picLocks noChangeAspect="1" noChangeArrowheads="1"/>
          </p:cNvPicPr>
          <p:nvPr/>
        </p:nvPicPr>
        <p:blipFill>
          <a:blip r:embed="rId2"/>
          <a:srcRect/>
          <a:stretch>
            <a:fillRect/>
          </a:stretch>
        </p:blipFill>
        <p:spPr bwMode="auto">
          <a:xfrm>
            <a:off x="0" y="17585"/>
            <a:ext cx="9144000" cy="6822830"/>
          </a:xfrm>
          <a:prstGeom prst="rect">
            <a:avLst/>
          </a:prstGeom>
          <a:noFill/>
        </p:spPr>
      </p:pic>
      <p:sp>
        <p:nvSpPr>
          <p:cNvPr id="4" name="Content Placeholder 3"/>
          <p:cNvSpPr>
            <a:spLocks noGrp="1"/>
          </p:cNvSpPr>
          <p:nvPr>
            <p:ph idx="1"/>
          </p:nvPr>
        </p:nvSpPr>
        <p:spPr>
          <a:xfrm>
            <a:off x="457200" y="1143000"/>
            <a:ext cx="8229600" cy="4526280"/>
          </a:xfrm>
        </p:spPr>
        <p:txBody>
          <a:bodyPr/>
          <a:lstStyle/>
          <a:p>
            <a:pPr>
              <a:buNone/>
            </a:pPr>
            <a:r>
              <a:rPr lang="en-US" dirty="0" err="1" smtClean="0">
                <a:solidFill>
                  <a:schemeClr val="bg1"/>
                </a:solidFill>
              </a:rPr>
              <a:t>Perilaku</a:t>
            </a:r>
            <a:r>
              <a:rPr lang="en-US" dirty="0" smtClean="0">
                <a:solidFill>
                  <a:schemeClr val="bg1"/>
                </a:solidFill>
              </a:rPr>
              <a:t> </a:t>
            </a:r>
            <a:r>
              <a:rPr lang="en-US" dirty="0" err="1" smtClean="0">
                <a:solidFill>
                  <a:schemeClr val="bg1"/>
                </a:solidFill>
              </a:rPr>
              <a:t>Manusia</a:t>
            </a:r>
            <a:r>
              <a:rPr lang="en-US" dirty="0" smtClean="0">
                <a:solidFill>
                  <a:schemeClr val="bg1"/>
                </a:solidFill>
              </a:rPr>
              <a:t> </a:t>
            </a:r>
            <a:r>
              <a:rPr lang="en-US" dirty="0" err="1" smtClean="0">
                <a:solidFill>
                  <a:schemeClr val="bg1"/>
                </a:solidFill>
              </a:rPr>
              <a:t>Dipelajari</a:t>
            </a:r>
            <a:r>
              <a:rPr lang="en-US" dirty="0" smtClean="0">
                <a:solidFill>
                  <a:schemeClr val="bg1"/>
                </a:solidFill>
              </a:rPr>
              <a:t> </a:t>
            </a:r>
            <a:r>
              <a:rPr lang="en-US" dirty="0" err="1" smtClean="0">
                <a:solidFill>
                  <a:schemeClr val="bg1"/>
                </a:solidFill>
              </a:rPr>
              <a:t>Dalam</a:t>
            </a:r>
            <a:r>
              <a:rPr lang="en-US" dirty="0" smtClean="0">
                <a:solidFill>
                  <a:schemeClr val="bg1"/>
                </a:solidFill>
              </a:rPr>
              <a:t> </a:t>
            </a:r>
            <a:r>
              <a:rPr lang="en-US" dirty="0" err="1" smtClean="0">
                <a:solidFill>
                  <a:schemeClr val="bg1"/>
                </a:solidFill>
              </a:rPr>
              <a:t>Perannya</a:t>
            </a:r>
            <a:r>
              <a:rPr lang="en-US" dirty="0" smtClean="0">
                <a:solidFill>
                  <a:schemeClr val="bg1"/>
                </a:solidFill>
              </a:rPr>
              <a:t> </a:t>
            </a:r>
            <a:r>
              <a:rPr lang="en-US" dirty="0" err="1" smtClean="0">
                <a:solidFill>
                  <a:schemeClr val="bg1"/>
                </a:solidFill>
              </a:rPr>
              <a:t>Sebagai</a:t>
            </a:r>
            <a:r>
              <a:rPr lang="en-US" dirty="0" smtClean="0">
                <a:solidFill>
                  <a:schemeClr val="bg1"/>
                </a:solidFill>
              </a:rPr>
              <a:t> </a:t>
            </a:r>
            <a:r>
              <a:rPr lang="en-US" b="1" i="1" dirty="0" err="1" smtClean="0">
                <a:solidFill>
                  <a:schemeClr val="bg1"/>
                </a:solidFill>
              </a:rPr>
              <a:t>Tenaga</a:t>
            </a:r>
            <a:r>
              <a:rPr lang="en-US" b="1" i="1" dirty="0" smtClean="0">
                <a:solidFill>
                  <a:schemeClr val="bg1"/>
                </a:solidFill>
              </a:rPr>
              <a:t> </a:t>
            </a:r>
            <a:r>
              <a:rPr lang="en-US" b="1" i="1" dirty="0" err="1" smtClean="0">
                <a:solidFill>
                  <a:schemeClr val="bg1"/>
                </a:solidFill>
              </a:rPr>
              <a:t>Kerja</a:t>
            </a:r>
            <a:r>
              <a:rPr lang="en-US" b="1" i="1" dirty="0" smtClean="0">
                <a:solidFill>
                  <a:schemeClr val="bg1"/>
                </a:solidFill>
              </a:rPr>
              <a:t> </a:t>
            </a:r>
            <a:r>
              <a:rPr lang="en-US" dirty="0" smtClean="0">
                <a:solidFill>
                  <a:schemeClr val="bg1"/>
                </a:solidFill>
              </a:rPr>
              <a:t>Dan </a:t>
            </a:r>
            <a:r>
              <a:rPr lang="en-US" dirty="0" err="1" smtClean="0">
                <a:solidFill>
                  <a:schemeClr val="bg1"/>
                </a:solidFill>
              </a:rPr>
              <a:t>Sebagai</a:t>
            </a:r>
            <a:r>
              <a:rPr lang="en-US" dirty="0" smtClean="0">
                <a:solidFill>
                  <a:schemeClr val="bg1"/>
                </a:solidFill>
              </a:rPr>
              <a:t> </a:t>
            </a:r>
            <a:r>
              <a:rPr lang="en-US" b="1" i="1" dirty="0" err="1" smtClean="0">
                <a:solidFill>
                  <a:schemeClr val="bg1"/>
                </a:solidFill>
              </a:rPr>
              <a:t>Konsumen</a:t>
            </a:r>
            <a:r>
              <a:rPr lang="en-US" b="1" i="1" dirty="0" smtClean="0">
                <a:solidFill>
                  <a:schemeClr val="bg1"/>
                </a:solidFill>
              </a:rPr>
              <a:t>.</a:t>
            </a:r>
          </a:p>
          <a:p>
            <a:pPr>
              <a:buNone/>
            </a:pPr>
            <a:endParaRPr lang="en-US" dirty="0" smtClean="0">
              <a:solidFill>
                <a:schemeClr val="bg1"/>
              </a:solidFill>
            </a:endParaRPr>
          </a:p>
          <a:p>
            <a:r>
              <a:rPr lang="en-US" dirty="0" err="1" smtClean="0">
                <a:solidFill>
                  <a:schemeClr val="bg1"/>
                </a:solidFill>
              </a:rPr>
              <a:t>Manusia</a:t>
            </a:r>
            <a:r>
              <a:rPr lang="en-US" dirty="0" smtClean="0">
                <a:solidFill>
                  <a:schemeClr val="bg1"/>
                </a:solidFill>
              </a:rPr>
              <a:t> </a:t>
            </a:r>
            <a:r>
              <a:rPr lang="en-US" dirty="0" err="1" smtClean="0">
                <a:solidFill>
                  <a:schemeClr val="bg1"/>
                </a:solidFill>
              </a:rPr>
              <a:t>Dipelajari</a:t>
            </a:r>
            <a:r>
              <a:rPr lang="en-US" dirty="0" smtClean="0">
                <a:solidFill>
                  <a:schemeClr val="bg1"/>
                </a:solidFill>
              </a:rPr>
              <a:t> </a:t>
            </a:r>
            <a:r>
              <a:rPr lang="en-US" dirty="0" err="1" smtClean="0">
                <a:solidFill>
                  <a:schemeClr val="bg1"/>
                </a:solidFill>
              </a:rPr>
              <a:t>Dalam</a:t>
            </a:r>
            <a:r>
              <a:rPr lang="en-US" dirty="0" smtClean="0">
                <a:solidFill>
                  <a:schemeClr val="bg1"/>
                </a:solidFill>
              </a:rPr>
              <a:t> </a:t>
            </a:r>
            <a:r>
              <a:rPr lang="en-US" dirty="0" err="1" smtClean="0">
                <a:solidFill>
                  <a:schemeClr val="bg1"/>
                </a:solidFill>
              </a:rPr>
              <a:t>Interaksi</a:t>
            </a:r>
            <a:r>
              <a:rPr lang="en-US" dirty="0" smtClean="0">
                <a:solidFill>
                  <a:schemeClr val="bg1"/>
                </a:solidFill>
              </a:rPr>
              <a:t> </a:t>
            </a:r>
            <a:r>
              <a:rPr lang="en-US" dirty="0" err="1" smtClean="0">
                <a:solidFill>
                  <a:schemeClr val="bg1"/>
                </a:solidFill>
              </a:rPr>
              <a:t>dengan</a:t>
            </a:r>
            <a:r>
              <a:rPr lang="en-US" dirty="0" smtClean="0">
                <a:solidFill>
                  <a:schemeClr val="bg1"/>
                </a:solidFill>
              </a:rPr>
              <a:t> </a:t>
            </a:r>
            <a:r>
              <a:rPr lang="en-US" dirty="0" err="1" smtClean="0">
                <a:solidFill>
                  <a:schemeClr val="bg1"/>
                </a:solidFill>
              </a:rPr>
              <a:t>Pekerjaannya</a:t>
            </a:r>
            <a:r>
              <a:rPr lang="en-US" dirty="0" smtClean="0">
                <a:solidFill>
                  <a:schemeClr val="bg1"/>
                </a:solidFill>
              </a:rPr>
              <a:t>, </a:t>
            </a:r>
            <a:r>
              <a:rPr lang="en-US" dirty="0" err="1" smtClean="0">
                <a:solidFill>
                  <a:schemeClr val="bg1"/>
                </a:solidFill>
              </a:rPr>
              <a:t>dengan</a:t>
            </a:r>
            <a:r>
              <a:rPr lang="en-US" dirty="0" smtClean="0">
                <a:solidFill>
                  <a:schemeClr val="bg1"/>
                </a:solidFill>
              </a:rPr>
              <a:t> </a:t>
            </a:r>
            <a:r>
              <a:rPr lang="en-US" dirty="0" err="1" smtClean="0">
                <a:solidFill>
                  <a:schemeClr val="bg1"/>
                </a:solidFill>
              </a:rPr>
              <a:t>Lingkungan</a:t>
            </a:r>
            <a:r>
              <a:rPr lang="en-US" dirty="0" smtClean="0">
                <a:solidFill>
                  <a:schemeClr val="bg1"/>
                </a:solidFill>
              </a:rPr>
              <a:t> </a:t>
            </a:r>
            <a:r>
              <a:rPr lang="en-US" dirty="0" err="1" smtClean="0">
                <a:solidFill>
                  <a:schemeClr val="bg1"/>
                </a:solidFill>
              </a:rPr>
              <a:t>Fisik</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Lingkungan</a:t>
            </a:r>
            <a:r>
              <a:rPr lang="en-US" dirty="0" smtClean="0">
                <a:solidFill>
                  <a:schemeClr val="bg1"/>
                </a:solidFill>
              </a:rPr>
              <a:t> </a:t>
            </a:r>
            <a:r>
              <a:rPr lang="en-US" dirty="0" err="1" smtClean="0">
                <a:solidFill>
                  <a:schemeClr val="bg1"/>
                </a:solidFill>
              </a:rPr>
              <a:t>Psiko</a:t>
            </a:r>
            <a:r>
              <a:rPr lang="en-US" dirty="0" smtClean="0">
                <a:solidFill>
                  <a:schemeClr val="bg1"/>
                </a:solidFill>
              </a:rPr>
              <a:t> </a:t>
            </a:r>
            <a:r>
              <a:rPr lang="en-US" dirty="0" err="1" smtClean="0">
                <a:solidFill>
                  <a:schemeClr val="bg1"/>
                </a:solidFill>
              </a:rPr>
              <a:t>Sosialnya</a:t>
            </a:r>
            <a:r>
              <a:rPr lang="en-US" dirty="0" smtClean="0">
                <a:solidFill>
                  <a:schemeClr val="bg1"/>
                </a:solidFill>
              </a:rPr>
              <a:t> Di </a:t>
            </a:r>
            <a:r>
              <a:rPr lang="en-US" dirty="0" err="1" smtClean="0">
                <a:solidFill>
                  <a:schemeClr val="bg1"/>
                </a:solidFill>
              </a:rPr>
              <a:t>Pekerjaannya</a:t>
            </a:r>
            <a:endParaRPr lang="en-US" dirty="0" smtClean="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BACKUP DARI LAPTOP LENOVO\Slide buat bulek\background\download (5).jpg"/>
          <p:cNvPicPr>
            <a:picLocks noChangeAspect="1" noChangeArrowheads="1"/>
          </p:cNvPicPr>
          <p:nvPr/>
        </p:nvPicPr>
        <p:blipFill>
          <a:blip r:embed="rId2"/>
          <a:srcRect/>
          <a:stretch>
            <a:fillRect/>
          </a:stretch>
        </p:blipFill>
        <p:spPr bwMode="auto">
          <a:xfrm>
            <a:off x="0" y="4410"/>
            <a:ext cx="9144000" cy="6849175"/>
          </a:xfrm>
          <a:prstGeom prst="rect">
            <a:avLst/>
          </a:prstGeom>
          <a:noFill/>
        </p:spPr>
      </p:pic>
      <p:sp>
        <p:nvSpPr>
          <p:cNvPr id="6" name="Content Placeholder 5"/>
          <p:cNvSpPr>
            <a:spLocks noGrp="1"/>
          </p:cNvSpPr>
          <p:nvPr>
            <p:ph idx="1"/>
          </p:nvPr>
        </p:nvSpPr>
        <p:spPr>
          <a:xfrm>
            <a:off x="457200" y="381000"/>
            <a:ext cx="7010400" cy="5791517"/>
          </a:xfrm>
        </p:spPr>
        <p:txBody>
          <a:bodyPr>
            <a:normAutofit fontScale="92500" lnSpcReduction="20000"/>
          </a:bodyPr>
          <a:lstStyle/>
          <a:p>
            <a:r>
              <a:rPr lang="en-US" dirty="0" err="1" smtClean="0">
                <a:solidFill>
                  <a:schemeClr val="bg1"/>
                </a:solidFill>
              </a:rPr>
              <a:t>Tentang</a:t>
            </a:r>
            <a:r>
              <a:rPr lang="en-US" dirty="0" smtClean="0">
                <a:solidFill>
                  <a:schemeClr val="bg1"/>
                </a:solidFill>
              </a:rPr>
              <a:t> </a:t>
            </a:r>
            <a:r>
              <a:rPr lang="en-US" dirty="0" err="1" smtClean="0">
                <a:solidFill>
                  <a:schemeClr val="bg1"/>
                </a:solidFill>
              </a:rPr>
              <a:t>Konsumen</a:t>
            </a:r>
            <a:r>
              <a:rPr lang="en-US" dirty="0" smtClean="0">
                <a:solidFill>
                  <a:schemeClr val="bg1"/>
                </a:solidFill>
              </a:rPr>
              <a:t> </a:t>
            </a:r>
            <a:r>
              <a:rPr lang="en-US" dirty="0" err="1" smtClean="0">
                <a:solidFill>
                  <a:schemeClr val="bg1"/>
                </a:solidFill>
              </a:rPr>
              <a:t>dapat</a:t>
            </a:r>
            <a:r>
              <a:rPr lang="en-US" dirty="0" smtClean="0">
                <a:solidFill>
                  <a:schemeClr val="bg1"/>
                </a:solidFill>
              </a:rPr>
              <a:t> </a:t>
            </a:r>
            <a:r>
              <a:rPr lang="en-US" dirty="0" err="1" smtClean="0">
                <a:solidFill>
                  <a:schemeClr val="bg1"/>
                </a:solidFill>
              </a:rPr>
              <a:t>berbentuk</a:t>
            </a:r>
            <a:r>
              <a:rPr lang="en-US" dirty="0" smtClean="0">
                <a:solidFill>
                  <a:schemeClr val="bg1"/>
                </a:solidFill>
              </a:rPr>
              <a:t>, </a:t>
            </a:r>
            <a:r>
              <a:rPr lang="en-US" dirty="0" err="1" smtClean="0">
                <a:solidFill>
                  <a:schemeClr val="bg1"/>
                </a:solidFill>
              </a:rPr>
              <a:t>sejauh</a:t>
            </a:r>
            <a:r>
              <a:rPr lang="en-US" dirty="0" smtClean="0">
                <a:solidFill>
                  <a:schemeClr val="bg1"/>
                </a:solidFill>
              </a:rPr>
              <a:t> </a:t>
            </a:r>
            <a:r>
              <a:rPr lang="en-US" dirty="0" err="1" smtClean="0">
                <a:solidFill>
                  <a:schemeClr val="bg1"/>
                </a:solidFill>
              </a:rPr>
              <a:t>mana</a:t>
            </a:r>
            <a:r>
              <a:rPr lang="en-US" dirty="0" smtClean="0">
                <a:solidFill>
                  <a:schemeClr val="bg1"/>
                </a:solidFill>
              </a:rPr>
              <a:t> </a:t>
            </a:r>
            <a:r>
              <a:rPr lang="en-US" dirty="0" err="1" smtClean="0">
                <a:solidFill>
                  <a:schemeClr val="bg1"/>
                </a:solidFill>
              </a:rPr>
              <a:t>ada</a:t>
            </a:r>
            <a:r>
              <a:rPr lang="en-US" dirty="0" smtClean="0">
                <a:solidFill>
                  <a:schemeClr val="bg1"/>
                </a:solidFill>
              </a:rPr>
              <a:t> </a:t>
            </a:r>
            <a:r>
              <a:rPr lang="en-US" dirty="0" err="1" smtClean="0">
                <a:solidFill>
                  <a:schemeClr val="bg1"/>
                </a:solidFill>
              </a:rPr>
              <a:t>reaksi</a:t>
            </a:r>
            <a:r>
              <a:rPr lang="en-US" dirty="0" smtClean="0">
                <a:solidFill>
                  <a:schemeClr val="bg1"/>
                </a:solidFill>
              </a:rPr>
              <a:t> yang </a:t>
            </a:r>
            <a:r>
              <a:rPr lang="en-US" dirty="0" err="1" smtClean="0">
                <a:solidFill>
                  <a:schemeClr val="bg1"/>
                </a:solidFill>
              </a:rPr>
              <a:t>sama</a:t>
            </a:r>
            <a:r>
              <a:rPr lang="en-US" dirty="0" smtClean="0">
                <a:solidFill>
                  <a:schemeClr val="bg1"/>
                </a:solidFill>
              </a:rPr>
              <a:t> </a:t>
            </a:r>
            <a:r>
              <a:rPr lang="en-US" dirty="0" err="1" smtClean="0">
                <a:solidFill>
                  <a:schemeClr val="bg1"/>
                </a:solidFill>
              </a:rPr>
              <a:t>dari</a:t>
            </a:r>
            <a:r>
              <a:rPr lang="en-US" dirty="0" smtClean="0">
                <a:solidFill>
                  <a:schemeClr val="bg1"/>
                </a:solidFill>
              </a:rPr>
              <a:t> </a:t>
            </a:r>
            <a:r>
              <a:rPr lang="en-US" dirty="0" err="1" smtClean="0">
                <a:solidFill>
                  <a:schemeClr val="bg1"/>
                </a:solidFill>
              </a:rPr>
              <a:t>kelompok</a:t>
            </a:r>
            <a:r>
              <a:rPr lang="en-US" dirty="0" smtClean="0">
                <a:solidFill>
                  <a:schemeClr val="bg1"/>
                </a:solidFill>
              </a:rPr>
              <a:t> </a:t>
            </a:r>
            <a:r>
              <a:rPr lang="en-US" dirty="0" err="1" smtClean="0">
                <a:solidFill>
                  <a:schemeClr val="bg1"/>
                </a:solidFill>
              </a:rPr>
              <a:t>konsumen</a:t>
            </a:r>
            <a:r>
              <a:rPr lang="en-US" dirty="0" smtClean="0">
                <a:solidFill>
                  <a:schemeClr val="bg1"/>
                </a:solidFill>
              </a:rPr>
              <a:t> </a:t>
            </a:r>
            <a:r>
              <a:rPr lang="en-US" dirty="0" err="1" smtClean="0">
                <a:solidFill>
                  <a:schemeClr val="bg1"/>
                </a:solidFill>
              </a:rPr>
              <a:t>dengan</a:t>
            </a:r>
            <a:r>
              <a:rPr lang="en-US" dirty="0" smtClean="0">
                <a:solidFill>
                  <a:schemeClr val="bg1"/>
                </a:solidFill>
              </a:rPr>
              <a:t> </a:t>
            </a:r>
            <a:r>
              <a:rPr lang="en-US" dirty="0" err="1" smtClean="0">
                <a:solidFill>
                  <a:schemeClr val="bg1"/>
                </a:solidFill>
              </a:rPr>
              <a:t>ciri-ciri</a:t>
            </a:r>
            <a:r>
              <a:rPr lang="en-US" dirty="0" smtClean="0">
                <a:solidFill>
                  <a:schemeClr val="bg1"/>
                </a:solidFill>
              </a:rPr>
              <a:t> </a:t>
            </a:r>
            <a:r>
              <a:rPr lang="en-US" dirty="0" err="1" smtClean="0">
                <a:solidFill>
                  <a:schemeClr val="bg1"/>
                </a:solidFill>
              </a:rPr>
              <a:t>tertentu</a:t>
            </a:r>
            <a:r>
              <a:rPr lang="en-US" dirty="0" smtClean="0">
                <a:solidFill>
                  <a:schemeClr val="bg1"/>
                </a:solidFill>
              </a:rPr>
              <a:t> </a:t>
            </a:r>
            <a:r>
              <a:rPr lang="en-US" dirty="0" err="1" smtClean="0">
                <a:solidFill>
                  <a:schemeClr val="bg1"/>
                </a:solidFill>
              </a:rPr>
              <a:t>terhadap</a:t>
            </a:r>
            <a:r>
              <a:rPr lang="en-US" dirty="0" smtClean="0">
                <a:solidFill>
                  <a:schemeClr val="bg1"/>
                </a:solidFill>
              </a:rPr>
              <a:t> </a:t>
            </a:r>
            <a:r>
              <a:rPr lang="en-US" dirty="0" err="1" smtClean="0">
                <a:solidFill>
                  <a:schemeClr val="bg1"/>
                </a:solidFill>
              </a:rPr>
              <a:t>iklan</a:t>
            </a:r>
            <a:r>
              <a:rPr lang="en-US" dirty="0" smtClean="0">
                <a:solidFill>
                  <a:schemeClr val="bg1"/>
                </a:solidFill>
              </a:rPr>
              <a:t> </a:t>
            </a:r>
            <a:r>
              <a:rPr lang="en-US" dirty="0" err="1" smtClean="0">
                <a:solidFill>
                  <a:schemeClr val="bg1"/>
                </a:solidFill>
              </a:rPr>
              <a:t>suatu</a:t>
            </a:r>
            <a:r>
              <a:rPr lang="en-US" dirty="0" smtClean="0">
                <a:solidFill>
                  <a:schemeClr val="bg1"/>
                </a:solidFill>
              </a:rPr>
              <a:t> </a:t>
            </a:r>
            <a:r>
              <a:rPr lang="en-US" dirty="0" err="1" smtClean="0">
                <a:solidFill>
                  <a:schemeClr val="bg1"/>
                </a:solidFill>
              </a:rPr>
              <a:t>produk</a:t>
            </a:r>
            <a:r>
              <a:rPr lang="en-US" dirty="0" smtClean="0">
                <a:solidFill>
                  <a:schemeClr val="bg1"/>
                </a:solidFill>
              </a:rPr>
              <a:t>.</a:t>
            </a:r>
          </a:p>
          <a:p>
            <a:pPr>
              <a:buNone/>
            </a:pPr>
            <a:endParaRPr lang="en-US" dirty="0" smtClean="0">
              <a:solidFill>
                <a:schemeClr val="bg1"/>
              </a:solidFill>
            </a:endParaRPr>
          </a:p>
          <a:p>
            <a:r>
              <a:rPr lang="en-US" dirty="0" smtClean="0">
                <a:solidFill>
                  <a:schemeClr val="bg1"/>
                </a:solidFill>
              </a:rPr>
              <a:t> </a:t>
            </a:r>
            <a:r>
              <a:rPr lang="en-US" dirty="0" err="1" smtClean="0">
                <a:solidFill>
                  <a:schemeClr val="bg1"/>
                </a:solidFill>
              </a:rPr>
              <a:t>Perilaku</a:t>
            </a:r>
            <a:r>
              <a:rPr lang="en-US" dirty="0" smtClean="0">
                <a:solidFill>
                  <a:schemeClr val="bg1"/>
                </a:solidFill>
              </a:rPr>
              <a:t> </a:t>
            </a:r>
            <a:r>
              <a:rPr lang="en-US" dirty="0" err="1" smtClean="0">
                <a:solidFill>
                  <a:schemeClr val="bg1"/>
                </a:solidFill>
              </a:rPr>
              <a:t>Manusia</a:t>
            </a:r>
            <a:r>
              <a:rPr lang="en-US" dirty="0" smtClean="0">
                <a:solidFill>
                  <a:schemeClr val="bg1"/>
                </a:solidFill>
              </a:rPr>
              <a:t> </a:t>
            </a:r>
            <a:r>
              <a:rPr lang="en-US" dirty="0" err="1" smtClean="0">
                <a:solidFill>
                  <a:schemeClr val="bg1"/>
                </a:solidFill>
              </a:rPr>
              <a:t>dipelajari</a:t>
            </a:r>
            <a:r>
              <a:rPr lang="en-US" dirty="0" smtClean="0">
                <a:solidFill>
                  <a:schemeClr val="bg1"/>
                </a:solidFill>
              </a:rPr>
              <a:t> </a:t>
            </a:r>
            <a:r>
              <a:rPr lang="en-US" dirty="0" err="1" smtClean="0">
                <a:solidFill>
                  <a:schemeClr val="bg1"/>
                </a:solidFill>
              </a:rPr>
              <a:t>secara</a:t>
            </a:r>
            <a:r>
              <a:rPr lang="en-US" dirty="0" smtClean="0">
                <a:solidFill>
                  <a:schemeClr val="bg1"/>
                </a:solidFill>
              </a:rPr>
              <a:t> </a:t>
            </a:r>
            <a:r>
              <a:rPr lang="en-US" dirty="0" err="1" smtClean="0">
                <a:solidFill>
                  <a:schemeClr val="bg1"/>
                </a:solidFill>
              </a:rPr>
              <a:t>perorangan</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secara</a:t>
            </a:r>
            <a:r>
              <a:rPr lang="en-US" dirty="0" smtClean="0">
                <a:solidFill>
                  <a:schemeClr val="bg1"/>
                </a:solidFill>
              </a:rPr>
              <a:t> </a:t>
            </a:r>
            <a:r>
              <a:rPr lang="en-US" dirty="0" err="1" smtClean="0">
                <a:solidFill>
                  <a:schemeClr val="bg1"/>
                </a:solidFill>
              </a:rPr>
              <a:t>kelompok</a:t>
            </a:r>
            <a:endParaRPr lang="en-US" dirty="0" smtClean="0">
              <a:solidFill>
                <a:schemeClr val="bg1"/>
              </a:solidFill>
            </a:endParaRPr>
          </a:p>
          <a:p>
            <a:pPr>
              <a:buNone/>
            </a:pPr>
            <a:endParaRPr lang="en-US" dirty="0" smtClean="0">
              <a:solidFill>
                <a:schemeClr val="bg1"/>
              </a:solidFill>
            </a:endParaRPr>
          </a:p>
          <a:p>
            <a:r>
              <a:rPr lang="en-US" dirty="0" err="1" smtClean="0">
                <a:solidFill>
                  <a:schemeClr val="bg1"/>
                </a:solidFill>
              </a:rPr>
              <a:t>Dalam</a:t>
            </a:r>
            <a:r>
              <a:rPr lang="en-US" dirty="0" smtClean="0">
                <a:solidFill>
                  <a:schemeClr val="bg1"/>
                </a:solidFill>
              </a:rPr>
              <a:t> </a:t>
            </a:r>
            <a:r>
              <a:rPr lang="en-US" dirty="0" err="1" smtClean="0">
                <a:solidFill>
                  <a:schemeClr val="bg1"/>
                </a:solidFill>
              </a:rPr>
              <a:t>Organisasi</a:t>
            </a:r>
            <a:r>
              <a:rPr lang="en-US" dirty="0" smtClean="0">
                <a:solidFill>
                  <a:schemeClr val="bg1"/>
                </a:solidFill>
              </a:rPr>
              <a:t> </a:t>
            </a:r>
            <a:r>
              <a:rPr lang="en-US" dirty="0" err="1" smtClean="0">
                <a:solidFill>
                  <a:schemeClr val="bg1"/>
                </a:solidFill>
              </a:rPr>
              <a:t>Ada</a:t>
            </a:r>
            <a:r>
              <a:rPr lang="en-US" dirty="0" smtClean="0">
                <a:solidFill>
                  <a:schemeClr val="bg1"/>
                </a:solidFill>
              </a:rPr>
              <a:t> Unit-unit </a:t>
            </a:r>
            <a:r>
              <a:rPr lang="en-US" dirty="0" err="1" smtClean="0">
                <a:solidFill>
                  <a:schemeClr val="bg1"/>
                </a:solidFill>
              </a:rPr>
              <a:t>Kerja</a:t>
            </a:r>
            <a:r>
              <a:rPr lang="en-US" dirty="0" smtClean="0">
                <a:solidFill>
                  <a:schemeClr val="bg1"/>
                </a:solidFill>
              </a:rPr>
              <a:t>; </a:t>
            </a:r>
            <a:r>
              <a:rPr lang="en-US" dirty="0" err="1" smtClean="0">
                <a:solidFill>
                  <a:schemeClr val="bg1"/>
                </a:solidFill>
              </a:rPr>
              <a:t>dalam</a:t>
            </a:r>
            <a:r>
              <a:rPr lang="en-US" dirty="0" smtClean="0">
                <a:solidFill>
                  <a:schemeClr val="bg1"/>
                </a:solidFill>
              </a:rPr>
              <a:t> </a:t>
            </a:r>
            <a:r>
              <a:rPr lang="en-US" dirty="0" err="1" smtClean="0">
                <a:solidFill>
                  <a:schemeClr val="bg1"/>
                </a:solidFill>
              </a:rPr>
              <a:t>hubungan</a:t>
            </a:r>
            <a:r>
              <a:rPr lang="en-US" dirty="0" smtClean="0">
                <a:solidFill>
                  <a:schemeClr val="bg1"/>
                </a:solidFill>
              </a:rPr>
              <a:t> </a:t>
            </a:r>
            <a:r>
              <a:rPr lang="en-US" dirty="0" err="1" smtClean="0">
                <a:solidFill>
                  <a:schemeClr val="bg1"/>
                </a:solidFill>
              </a:rPr>
              <a:t>ini</a:t>
            </a:r>
            <a:r>
              <a:rPr lang="en-US" dirty="0" smtClean="0">
                <a:solidFill>
                  <a:schemeClr val="bg1"/>
                </a:solidFill>
              </a:rPr>
              <a:t> </a:t>
            </a:r>
            <a:r>
              <a:rPr lang="en-US" dirty="0" err="1" smtClean="0">
                <a:solidFill>
                  <a:schemeClr val="bg1"/>
                </a:solidFill>
              </a:rPr>
              <a:t>dipelajari</a:t>
            </a:r>
            <a:r>
              <a:rPr lang="en-US" dirty="0" smtClean="0">
                <a:solidFill>
                  <a:schemeClr val="bg1"/>
                </a:solidFill>
              </a:rPr>
              <a:t> </a:t>
            </a:r>
            <a:r>
              <a:rPr lang="en-US" dirty="0" err="1" smtClean="0">
                <a:solidFill>
                  <a:schemeClr val="bg1"/>
                </a:solidFill>
              </a:rPr>
              <a:t>bagaimana</a:t>
            </a:r>
            <a:r>
              <a:rPr lang="en-US" dirty="0" smtClean="0">
                <a:solidFill>
                  <a:schemeClr val="bg1"/>
                </a:solidFill>
              </a:rPr>
              <a:t> </a:t>
            </a:r>
            <a:r>
              <a:rPr lang="en-US" dirty="0" err="1" smtClean="0">
                <a:solidFill>
                  <a:schemeClr val="bg1"/>
                </a:solidFill>
              </a:rPr>
              <a:t>dampak</a:t>
            </a:r>
            <a:r>
              <a:rPr lang="en-US" dirty="0" smtClean="0">
                <a:solidFill>
                  <a:schemeClr val="bg1"/>
                </a:solidFill>
              </a:rPr>
              <a:t> </a:t>
            </a:r>
            <a:r>
              <a:rPr lang="en-US" dirty="0" err="1" smtClean="0">
                <a:solidFill>
                  <a:schemeClr val="bg1"/>
                </a:solidFill>
              </a:rPr>
              <a:t>satu</a:t>
            </a:r>
            <a:r>
              <a:rPr lang="en-US" dirty="0" smtClean="0">
                <a:solidFill>
                  <a:schemeClr val="bg1"/>
                </a:solidFill>
              </a:rPr>
              <a:t> </a:t>
            </a:r>
            <a:r>
              <a:rPr lang="en-US" dirty="0" err="1" smtClean="0">
                <a:solidFill>
                  <a:schemeClr val="bg1"/>
                </a:solidFill>
              </a:rPr>
              <a:t>kelompok</a:t>
            </a:r>
            <a:r>
              <a:rPr lang="en-US" dirty="0" smtClean="0">
                <a:solidFill>
                  <a:schemeClr val="bg1"/>
                </a:solidFill>
              </a:rPr>
              <a:t> </a:t>
            </a:r>
            <a:r>
              <a:rPr lang="en-US" dirty="0" err="1" smtClean="0">
                <a:solidFill>
                  <a:schemeClr val="bg1"/>
                </a:solidFill>
              </a:rPr>
              <a:t>atau</a:t>
            </a:r>
            <a:r>
              <a:rPr lang="en-US" dirty="0" smtClean="0">
                <a:solidFill>
                  <a:schemeClr val="bg1"/>
                </a:solidFill>
              </a:rPr>
              <a:t> unit </a:t>
            </a:r>
            <a:r>
              <a:rPr lang="en-US" dirty="0" err="1" smtClean="0">
                <a:solidFill>
                  <a:schemeClr val="bg1"/>
                </a:solidFill>
              </a:rPr>
              <a:t>kerja</a:t>
            </a:r>
            <a:r>
              <a:rPr lang="en-US" dirty="0" smtClean="0">
                <a:solidFill>
                  <a:schemeClr val="bg1"/>
                </a:solidFill>
              </a:rPr>
              <a:t> </a:t>
            </a:r>
            <a:r>
              <a:rPr lang="en-US" dirty="0" err="1" smtClean="0">
                <a:solidFill>
                  <a:schemeClr val="bg1"/>
                </a:solidFill>
              </a:rPr>
              <a:t>terhadap</a:t>
            </a:r>
            <a:r>
              <a:rPr lang="en-US" dirty="0" smtClean="0">
                <a:solidFill>
                  <a:schemeClr val="bg1"/>
                </a:solidFill>
              </a:rPr>
              <a:t> </a:t>
            </a:r>
            <a:r>
              <a:rPr lang="en-US" dirty="0" err="1" smtClean="0">
                <a:solidFill>
                  <a:schemeClr val="bg1"/>
                </a:solidFill>
              </a:rPr>
              <a:t>perilaku</a:t>
            </a:r>
            <a:r>
              <a:rPr lang="en-US" dirty="0" smtClean="0">
                <a:solidFill>
                  <a:schemeClr val="bg1"/>
                </a:solidFill>
              </a:rPr>
              <a:t> </a:t>
            </a:r>
            <a:r>
              <a:rPr lang="en-US" dirty="0" err="1" smtClean="0">
                <a:solidFill>
                  <a:schemeClr val="bg1"/>
                </a:solidFill>
              </a:rPr>
              <a:t>seorang</a:t>
            </a:r>
            <a:r>
              <a:rPr lang="en-US" dirty="0" smtClean="0">
                <a:solidFill>
                  <a:schemeClr val="bg1"/>
                </a:solidFill>
              </a:rPr>
              <a:t> </a:t>
            </a:r>
            <a:r>
              <a:rPr lang="en-US" dirty="0" err="1" smtClean="0">
                <a:solidFill>
                  <a:schemeClr val="bg1"/>
                </a:solidFill>
              </a:rPr>
              <a:t>tenaga</a:t>
            </a:r>
            <a:r>
              <a:rPr lang="en-US" dirty="0" smtClean="0">
                <a:solidFill>
                  <a:schemeClr val="bg1"/>
                </a:solidFill>
              </a:rPr>
              <a:t> </a:t>
            </a:r>
            <a:r>
              <a:rPr lang="en-US" dirty="0" err="1" smtClean="0">
                <a:solidFill>
                  <a:schemeClr val="bg1"/>
                </a:solidFill>
              </a:rPr>
              <a:t>kerja</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sebaliknya</a:t>
            </a:r>
            <a:r>
              <a:rPr lang="en-US" dirty="0" smtClean="0"/>
              <a:t>.</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D:\Slide buat bulek\background\images (1).jpg"/>
          <p:cNvPicPr>
            <a:picLocks noChangeAspect="1" noChangeArrowheads="1"/>
          </p:cNvPicPr>
          <p:nvPr/>
        </p:nvPicPr>
        <p:blipFill>
          <a:blip r:embed="rId2" cstate="print"/>
          <a:srcRect/>
          <a:stretch>
            <a:fillRect/>
          </a:stretch>
        </p:blipFill>
        <p:spPr bwMode="auto">
          <a:xfrm>
            <a:off x="0" y="-30827"/>
            <a:ext cx="9144000" cy="7003147"/>
          </a:xfrm>
          <a:prstGeom prst="rect">
            <a:avLst/>
          </a:prstGeom>
          <a:noFill/>
        </p:spPr>
      </p:pic>
      <p:sp>
        <p:nvSpPr>
          <p:cNvPr id="5" name="Title 4"/>
          <p:cNvSpPr>
            <a:spLocks noGrp="1"/>
          </p:cNvSpPr>
          <p:nvPr>
            <p:ph type="title"/>
          </p:nvPr>
        </p:nvSpPr>
        <p:spPr/>
        <p:txBody>
          <a:bodyPr>
            <a:normAutofit fontScale="90000"/>
          </a:bodyPr>
          <a:lstStyle/>
          <a:p>
            <a:pPr algn="l"/>
            <a:r>
              <a:rPr lang="en-US" sz="4800" dirty="0" smtClean="0">
                <a:solidFill>
                  <a:schemeClr val="bg1"/>
                </a:solidFill>
              </a:rPr>
              <a:t>DINAMIKA PERILAKU INDIVIDU </a:t>
            </a:r>
            <a:br>
              <a:rPr lang="en-US" sz="4800" dirty="0" smtClean="0">
                <a:solidFill>
                  <a:schemeClr val="bg1"/>
                </a:solidFill>
              </a:rPr>
            </a:br>
            <a:r>
              <a:rPr lang="en-US" sz="4800" dirty="0" smtClean="0">
                <a:solidFill>
                  <a:schemeClr val="bg1"/>
                </a:solidFill>
              </a:rPr>
              <a:t>DALAM ORGANISASI</a:t>
            </a:r>
            <a:endParaRPr lang="en-US" dirty="0"/>
          </a:p>
        </p:txBody>
      </p:sp>
      <p:sp>
        <p:nvSpPr>
          <p:cNvPr id="6" name="Content Placeholder 5"/>
          <p:cNvSpPr>
            <a:spLocks noGrp="1"/>
          </p:cNvSpPr>
          <p:nvPr>
            <p:ph idx="1"/>
          </p:nvPr>
        </p:nvSpPr>
        <p:spPr>
          <a:xfrm>
            <a:off x="1143000" y="1570037"/>
            <a:ext cx="7338120" cy="4525963"/>
          </a:xfrm>
        </p:spPr>
        <p:txBody>
          <a:bodyPr>
            <a:normAutofit/>
          </a:bodyPr>
          <a:lstStyle/>
          <a:p>
            <a:r>
              <a:rPr lang="en-US" sz="2800" b="1" dirty="0" err="1" smtClean="0">
                <a:solidFill>
                  <a:schemeClr val="bg1"/>
                </a:solidFill>
              </a:rPr>
              <a:t>Manusia</a:t>
            </a:r>
            <a:r>
              <a:rPr lang="en-US" sz="2800" b="1" dirty="0" smtClean="0">
                <a:solidFill>
                  <a:schemeClr val="bg1"/>
                </a:solidFill>
              </a:rPr>
              <a:t> </a:t>
            </a:r>
            <a:r>
              <a:rPr lang="en-US" sz="2800" b="1" dirty="0" err="1" smtClean="0">
                <a:solidFill>
                  <a:schemeClr val="bg1"/>
                </a:solidFill>
              </a:rPr>
              <a:t>adalah</a:t>
            </a:r>
            <a:r>
              <a:rPr lang="en-US" sz="2800" b="1" dirty="0" smtClean="0">
                <a:solidFill>
                  <a:schemeClr val="bg1"/>
                </a:solidFill>
              </a:rPr>
              <a:t> </a:t>
            </a:r>
            <a:r>
              <a:rPr lang="en-US" sz="2800" b="1" dirty="0" err="1" smtClean="0">
                <a:solidFill>
                  <a:schemeClr val="bg1"/>
                </a:solidFill>
              </a:rPr>
              <a:t>makhluk</a:t>
            </a:r>
            <a:r>
              <a:rPr lang="en-US" sz="2800" b="1" dirty="0" smtClean="0">
                <a:solidFill>
                  <a:schemeClr val="bg1"/>
                </a:solidFill>
              </a:rPr>
              <a:t> </a:t>
            </a:r>
            <a:r>
              <a:rPr lang="en-US" sz="2800" b="1" dirty="0" err="1" smtClean="0">
                <a:solidFill>
                  <a:schemeClr val="bg1"/>
                </a:solidFill>
              </a:rPr>
              <a:t>sosial</a:t>
            </a:r>
            <a:r>
              <a:rPr lang="en-US" sz="2800" b="1" dirty="0" smtClean="0">
                <a:solidFill>
                  <a:schemeClr val="bg1"/>
                </a:solidFill>
              </a:rPr>
              <a:t>, </a:t>
            </a:r>
            <a:r>
              <a:rPr lang="en-US" sz="2800" b="1" dirty="0" err="1" smtClean="0">
                <a:solidFill>
                  <a:schemeClr val="bg1"/>
                </a:solidFill>
              </a:rPr>
              <a:t>manusia</a:t>
            </a:r>
            <a:r>
              <a:rPr lang="en-US" sz="2800" b="1" dirty="0" smtClean="0">
                <a:solidFill>
                  <a:schemeClr val="bg1"/>
                </a:solidFill>
              </a:rPr>
              <a:t> </a:t>
            </a:r>
            <a:r>
              <a:rPr lang="en-US" sz="2800" b="1" dirty="0" err="1" smtClean="0">
                <a:solidFill>
                  <a:schemeClr val="bg1"/>
                </a:solidFill>
              </a:rPr>
              <a:t>senang</a:t>
            </a:r>
            <a:r>
              <a:rPr lang="en-US" sz="2800" b="1" dirty="0" smtClean="0">
                <a:solidFill>
                  <a:schemeClr val="bg1"/>
                </a:solidFill>
              </a:rPr>
              <a:t> </a:t>
            </a:r>
            <a:r>
              <a:rPr lang="en-US" sz="2800" b="1" dirty="0" err="1" smtClean="0">
                <a:solidFill>
                  <a:schemeClr val="bg1"/>
                </a:solidFill>
              </a:rPr>
              <a:t>berinteraksi</a:t>
            </a:r>
            <a:r>
              <a:rPr lang="en-US" sz="2800" b="1" dirty="0" smtClean="0">
                <a:solidFill>
                  <a:schemeClr val="bg1"/>
                </a:solidFill>
              </a:rPr>
              <a:t> </a:t>
            </a:r>
            <a:r>
              <a:rPr lang="en-US" sz="2800" b="1" dirty="0" err="1" smtClean="0">
                <a:solidFill>
                  <a:schemeClr val="bg1"/>
                </a:solidFill>
              </a:rPr>
              <a:t>dengan</a:t>
            </a:r>
            <a:r>
              <a:rPr lang="en-US" sz="2800" b="1" dirty="0" smtClean="0">
                <a:solidFill>
                  <a:schemeClr val="bg1"/>
                </a:solidFill>
              </a:rPr>
              <a:t> </a:t>
            </a:r>
            <a:r>
              <a:rPr lang="en-US" sz="2800" b="1" dirty="0" err="1" smtClean="0">
                <a:solidFill>
                  <a:schemeClr val="bg1"/>
                </a:solidFill>
              </a:rPr>
              <a:t>orang</a:t>
            </a:r>
            <a:r>
              <a:rPr lang="en-US" sz="2800" b="1" dirty="0" smtClean="0">
                <a:solidFill>
                  <a:schemeClr val="bg1"/>
                </a:solidFill>
              </a:rPr>
              <a:t> lain, </a:t>
            </a:r>
            <a:r>
              <a:rPr lang="en-US" sz="2800" b="1" dirty="0" err="1" smtClean="0">
                <a:solidFill>
                  <a:schemeClr val="bg1"/>
                </a:solidFill>
              </a:rPr>
              <a:t>ketika</a:t>
            </a:r>
            <a:r>
              <a:rPr lang="en-US" sz="2800" b="1" dirty="0" smtClean="0">
                <a:solidFill>
                  <a:schemeClr val="bg1"/>
                </a:solidFill>
              </a:rPr>
              <a:t> </a:t>
            </a:r>
            <a:r>
              <a:rPr lang="en-US" sz="2800" b="1" dirty="0" err="1" smtClean="0">
                <a:solidFill>
                  <a:schemeClr val="bg1"/>
                </a:solidFill>
              </a:rPr>
              <a:t>orang</a:t>
            </a:r>
            <a:r>
              <a:rPr lang="en-US" sz="2800" b="1" dirty="0" smtClean="0">
                <a:solidFill>
                  <a:schemeClr val="bg1"/>
                </a:solidFill>
              </a:rPr>
              <a:t> </a:t>
            </a:r>
            <a:r>
              <a:rPr lang="en-US" sz="2800" b="1" dirty="0" err="1" smtClean="0">
                <a:solidFill>
                  <a:schemeClr val="bg1"/>
                </a:solidFill>
              </a:rPr>
              <a:t>menyukai</a:t>
            </a:r>
            <a:r>
              <a:rPr lang="en-US" sz="2800" b="1" dirty="0" smtClean="0">
                <a:solidFill>
                  <a:schemeClr val="bg1"/>
                </a:solidFill>
              </a:rPr>
              <a:t> </a:t>
            </a:r>
            <a:r>
              <a:rPr lang="en-US" sz="2800" b="1" dirty="0" err="1" smtClean="0">
                <a:solidFill>
                  <a:schemeClr val="bg1"/>
                </a:solidFill>
              </a:rPr>
              <a:t>dan</a:t>
            </a:r>
            <a:r>
              <a:rPr lang="en-US" sz="2800" b="1" dirty="0" smtClean="0">
                <a:solidFill>
                  <a:schemeClr val="bg1"/>
                </a:solidFill>
              </a:rPr>
              <a:t> </a:t>
            </a:r>
            <a:r>
              <a:rPr lang="en-US" sz="2800" b="1" dirty="0" err="1" smtClean="0">
                <a:solidFill>
                  <a:schemeClr val="bg1"/>
                </a:solidFill>
              </a:rPr>
              <a:t>berinteraksi</a:t>
            </a:r>
            <a:r>
              <a:rPr lang="en-US" sz="2800" b="1" dirty="0" smtClean="0">
                <a:solidFill>
                  <a:schemeClr val="bg1"/>
                </a:solidFill>
              </a:rPr>
              <a:t> </a:t>
            </a:r>
            <a:r>
              <a:rPr lang="en-US" sz="2800" b="1" dirty="0" err="1" smtClean="0">
                <a:solidFill>
                  <a:schemeClr val="bg1"/>
                </a:solidFill>
              </a:rPr>
              <a:t>dengan</a:t>
            </a:r>
            <a:r>
              <a:rPr lang="en-US" sz="2800" b="1" dirty="0" smtClean="0">
                <a:solidFill>
                  <a:schemeClr val="bg1"/>
                </a:solidFill>
              </a:rPr>
              <a:t> </a:t>
            </a:r>
            <a:r>
              <a:rPr lang="en-US" sz="2800" b="1" dirty="0" err="1" smtClean="0">
                <a:solidFill>
                  <a:schemeClr val="bg1"/>
                </a:solidFill>
              </a:rPr>
              <a:t>pihak</a:t>
            </a:r>
            <a:r>
              <a:rPr lang="en-US" sz="2800" b="1" dirty="0" smtClean="0">
                <a:solidFill>
                  <a:schemeClr val="bg1"/>
                </a:solidFill>
              </a:rPr>
              <a:t> lain, </a:t>
            </a:r>
            <a:r>
              <a:rPr lang="en-US" sz="2800" b="1" dirty="0" err="1" smtClean="0">
                <a:solidFill>
                  <a:schemeClr val="bg1"/>
                </a:solidFill>
              </a:rPr>
              <a:t>mereka</a:t>
            </a:r>
            <a:r>
              <a:rPr lang="en-US" sz="2800" b="1" dirty="0" smtClean="0">
                <a:solidFill>
                  <a:schemeClr val="bg1"/>
                </a:solidFill>
              </a:rPr>
              <a:t> </a:t>
            </a:r>
            <a:r>
              <a:rPr lang="en-US" sz="2800" b="1" dirty="0" err="1" smtClean="0">
                <a:solidFill>
                  <a:schemeClr val="bg1"/>
                </a:solidFill>
              </a:rPr>
              <a:t>cenderung</a:t>
            </a:r>
            <a:r>
              <a:rPr lang="en-US" sz="2800" b="1" dirty="0" smtClean="0">
                <a:solidFill>
                  <a:schemeClr val="bg1"/>
                </a:solidFill>
              </a:rPr>
              <a:t> </a:t>
            </a:r>
            <a:r>
              <a:rPr lang="en-US" sz="2800" b="1" dirty="0" err="1" smtClean="0">
                <a:solidFill>
                  <a:schemeClr val="bg1"/>
                </a:solidFill>
              </a:rPr>
              <a:t>percaya</a:t>
            </a:r>
            <a:r>
              <a:rPr lang="en-US" sz="2800" b="1" dirty="0" smtClean="0">
                <a:solidFill>
                  <a:schemeClr val="bg1"/>
                </a:solidFill>
              </a:rPr>
              <a:t>, </a:t>
            </a:r>
            <a:r>
              <a:rPr lang="en-US" sz="2800" b="1" dirty="0" err="1" smtClean="0">
                <a:solidFill>
                  <a:schemeClr val="bg1"/>
                </a:solidFill>
              </a:rPr>
              <a:t>menjadi</a:t>
            </a:r>
            <a:r>
              <a:rPr lang="en-US" sz="2800" b="1" dirty="0" smtClean="0">
                <a:solidFill>
                  <a:schemeClr val="bg1"/>
                </a:solidFill>
              </a:rPr>
              <a:t> </a:t>
            </a:r>
            <a:r>
              <a:rPr lang="en-US" sz="2800" b="1" dirty="0" err="1" smtClean="0">
                <a:solidFill>
                  <a:schemeClr val="bg1"/>
                </a:solidFill>
              </a:rPr>
              <a:t>lebih</a:t>
            </a:r>
            <a:r>
              <a:rPr lang="en-US" sz="2800" b="1" dirty="0" smtClean="0">
                <a:solidFill>
                  <a:schemeClr val="bg1"/>
                </a:solidFill>
              </a:rPr>
              <a:t> </a:t>
            </a:r>
            <a:r>
              <a:rPr lang="en-US" sz="2800" b="1" dirty="0" err="1" smtClean="0">
                <a:solidFill>
                  <a:schemeClr val="bg1"/>
                </a:solidFill>
              </a:rPr>
              <a:t>terbuka</a:t>
            </a:r>
            <a:r>
              <a:rPr lang="en-US" sz="2800" b="1" dirty="0" smtClean="0">
                <a:solidFill>
                  <a:schemeClr val="bg1"/>
                </a:solidFill>
              </a:rPr>
              <a:t> </a:t>
            </a:r>
            <a:r>
              <a:rPr lang="en-US" sz="2800" b="1" dirty="0" err="1" smtClean="0">
                <a:solidFill>
                  <a:schemeClr val="bg1"/>
                </a:solidFill>
              </a:rPr>
              <a:t>dan</a:t>
            </a:r>
            <a:r>
              <a:rPr lang="en-US" sz="2800" b="1" dirty="0" smtClean="0">
                <a:solidFill>
                  <a:schemeClr val="bg1"/>
                </a:solidFill>
              </a:rPr>
              <a:t> </a:t>
            </a:r>
            <a:r>
              <a:rPr lang="en-US" sz="2800" b="1" dirty="0" err="1" smtClean="0">
                <a:solidFill>
                  <a:schemeClr val="bg1"/>
                </a:solidFill>
              </a:rPr>
              <a:t>bijaksana</a:t>
            </a:r>
            <a:r>
              <a:rPr lang="en-US" sz="2800" b="1" dirty="0" smtClean="0">
                <a:solidFill>
                  <a:schemeClr val="bg1"/>
                </a:solidFill>
              </a:rPr>
              <a:t>.</a:t>
            </a:r>
            <a:endParaRPr lang="en-US" sz="2800" dirty="0" smtClean="0">
              <a:solidFill>
                <a:schemeClr val="bg1"/>
              </a:solidFill>
            </a:endParaRPr>
          </a:p>
          <a:p>
            <a:endParaRPr lang="en-US" dirty="0"/>
          </a:p>
        </p:txBody>
      </p:sp>
      <p:pic>
        <p:nvPicPr>
          <p:cNvPr id="7" name="Picture 6" descr="C:\Users\Asus\Desktop\images.jpg"/>
          <p:cNvPicPr/>
          <p:nvPr/>
        </p:nvPicPr>
        <p:blipFill>
          <a:blip r:embed="rId3"/>
          <a:srcRect/>
          <a:stretch>
            <a:fillRect/>
          </a:stretch>
        </p:blipFill>
        <p:spPr bwMode="auto">
          <a:xfrm>
            <a:off x="3888740" y="4343400"/>
            <a:ext cx="342646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BACKUP DARI LAPTOP LENOVO\Slide buat bulek\background\images (5).jpg"/>
          <p:cNvPicPr>
            <a:picLocks noChangeAspect="1" noChangeArrowheads="1"/>
          </p:cNvPicPr>
          <p:nvPr/>
        </p:nvPicPr>
        <p:blipFill>
          <a:blip r:embed="rId2"/>
          <a:srcRect/>
          <a:stretch>
            <a:fillRect/>
          </a:stretch>
        </p:blipFill>
        <p:spPr bwMode="auto">
          <a:xfrm>
            <a:off x="0" y="4412"/>
            <a:ext cx="9143999" cy="6849173"/>
          </a:xfrm>
          <a:prstGeom prst="rect">
            <a:avLst/>
          </a:prstGeom>
          <a:noFill/>
        </p:spPr>
      </p:pic>
      <p:sp>
        <p:nvSpPr>
          <p:cNvPr id="5" name="Title 4"/>
          <p:cNvSpPr>
            <a:spLocks noGrp="1"/>
          </p:cNvSpPr>
          <p:nvPr>
            <p:ph type="title"/>
          </p:nvPr>
        </p:nvSpPr>
        <p:spPr/>
        <p:txBody>
          <a:bodyPr/>
          <a:lstStyle/>
          <a:p>
            <a:r>
              <a:rPr lang="en-US" dirty="0" smtClean="0">
                <a:solidFill>
                  <a:schemeClr val="bg1"/>
                </a:solidFill>
              </a:rPr>
              <a:t>FUNGSI PIO</a:t>
            </a:r>
            <a:endParaRPr lang="en-US" dirty="0">
              <a:solidFill>
                <a:schemeClr val="bg1"/>
              </a:solidFill>
            </a:endParaRPr>
          </a:p>
        </p:txBody>
      </p:sp>
      <p:sp>
        <p:nvSpPr>
          <p:cNvPr id="6" name="Content Placeholder 5"/>
          <p:cNvSpPr>
            <a:spLocks noGrp="1"/>
          </p:cNvSpPr>
          <p:nvPr>
            <p:ph idx="1"/>
          </p:nvPr>
        </p:nvSpPr>
        <p:spPr/>
        <p:txBody>
          <a:bodyPr>
            <a:normAutofit fontScale="92500" lnSpcReduction="20000"/>
          </a:bodyPr>
          <a:lstStyle/>
          <a:p>
            <a:r>
              <a:rPr lang="en-US" b="1" dirty="0" smtClean="0">
                <a:solidFill>
                  <a:schemeClr val="bg1"/>
                </a:solidFill>
              </a:rPr>
              <a:t>1. </a:t>
            </a:r>
            <a:r>
              <a:rPr lang="en-US" b="1" dirty="0" err="1" smtClean="0">
                <a:solidFill>
                  <a:schemeClr val="bg1"/>
                </a:solidFill>
              </a:rPr>
              <a:t>Memahami</a:t>
            </a:r>
            <a:r>
              <a:rPr lang="en-US" b="1" dirty="0" smtClean="0">
                <a:solidFill>
                  <a:schemeClr val="bg1"/>
                </a:solidFill>
              </a:rPr>
              <a:t> </a:t>
            </a:r>
            <a:r>
              <a:rPr lang="en-US" b="1" dirty="0" err="1" smtClean="0">
                <a:solidFill>
                  <a:schemeClr val="bg1"/>
                </a:solidFill>
              </a:rPr>
              <a:t>Perilaku</a:t>
            </a:r>
            <a:r>
              <a:rPr lang="en-US" b="1" dirty="0" smtClean="0">
                <a:solidFill>
                  <a:schemeClr val="bg1"/>
                </a:solidFill>
              </a:rPr>
              <a:t> </a:t>
            </a:r>
            <a:r>
              <a:rPr lang="en-US" b="1" dirty="0" err="1" smtClean="0">
                <a:solidFill>
                  <a:schemeClr val="bg1"/>
                </a:solidFill>
              </a:rPr>
              <a:t>individu</a:t>
            </a:r>
            <a:endParaRPr lang="en-US" b="1" dirty="0" smtClean="0">
              <a:solidFill>
                <a:schemeClr val="bg1"/>
              </a:solidFill>
            </a:endParaRPr>
          </a:p>
          <a:p>
            <a:endParaRPr lang="en-US" b="1" dirty="0" smtClean="0">
              <a:solidFill>
                <a:schemeClr val="bg1"/>
              </a:solidFill>
            </a:endParaRPr>
          </a:p>
          <a:p>
            <a:r>
              <a:rPr lang="en-US" b="1" dirty="0" err="1" smtClean="0">
                <a:solidFill>
                  <a:schemeClr val="bg1"/>
                </a:solidFill>
              </a:rPr>
              <a:t>Memahami</a:t>
            </a:r>
            <a:r>
              <a:rPr lang="en-US" b="1" dirty="0" smtClean="0">
                <a:solidFill>
                  <a:schemeClr val="bg1"/>
                </a:solidFill>
              </a:rPr>
              <a:t> </a:t>
            </a:r>
            <a:r>
              <a:rPr lang="en-US" b="1" dirty="0" err="1" smtClean="0">
                <a:solidFill>
                  <a:schemeClr val="bg1"/>
                </a:solidFill>
              </a:rPr>
              <a:t>perilaku</a:t>
            </a:r>
            <a:r>
              <a:rPr lang="en-US" b="1" dirty="0" smtClean="0">
                <a:solidFill>
                  <a:schemeClr val="bg1"/>
                </a:solidFill>
              </a:rPr>
              <a:t> yang </a:t>
            </a:r>
            <a:r>
              <a:rPr lang="en-US" b="1" dirty="0" err="1" smtClean="0">
                <a:solidFill>
                  <a:schemeClr val="bg1"/>
                </a:solidFill>
              </a:rPr>
              <a:t>terjadi</a:t>
            </a:r>
            <a:r>
              <a:rPr lang="en-US" b="1" dirty="0" smtClean="0">
                <a:solidFill>
                  <a:schemeClr val="bg1"/>
                </a:solidFill>
              </a:rPr>
              <a:t> </a:t>
            </a:r>
            <a:r>
              <a:rPr lang="en-US" b="1" dirty="0" err="1" smtClean="0">
                <a:solidFill>
                  <a:schemeClr val="bg1"/>
                </a:solidFill>
              </a:rPr>
              <a:t>dalam</a:t>
            </a:r>
            <a:r>
              <a:rPr lang="en-US" b="1" dirty="0" smtClean="0">
                <a:solidFill>
                  <a:schemeClr val="bg1"/>
                </a:solidFill>
              </a:rPr>
              <a:t> </a:t>
            </a:r>
            <a:r>
              <a:rPr lang="en-US" b="1" dirty="0" err="1" smtClean="0">
                <a:solidFill>
                  <a:schemeClr val="bg1"/>
                </a:solidFill>
              </a:rPr>
              <a:t>organisasi</a:t>
            </a:r>
            <a:r>
              <a:rPr lang="en-US" b="1" dirty="0" smtClean="0">
                <a:solidFill>
                  <a:schemeClr val="bg1"/>
                </a:solidFill>
              </a:rPr>
              <a:t> : </a:t>
            </a:r>
            <a:r>
              <a:rPr lang="en-US" dirty="0" err="1" smtClean="0">
                <a:solidFill>
                  <a:schemeClr val="bg1"/>
                </a:solidFill>
              </a:rPr>
              <a:t>Mampu</a:t>
            </a:r>
            <a:r>
              <a:rPr lang="en-US" dirty="0" smtClean="0">
                <a:solidFill>
                  <a:schemeClr val="bg1"/>
                </a:solidFill>
              </a:rPr>
              <a:t> </a:t>
            </a:r>
            <a:r>
              <a:rPr lang="en-US" dirty="0" err="1" smtClean="0">
                <a:solidFill>
                  <a:schemeClr val="bg1"/>
                </a:solidFill>
              </a:rPr>
              <a:t>untuk</a:t>
            </a:r>
            <a:r>
              <a:rPr lang="en-US" dirty="0" smtClean="0">
                <a:solidFill>
                  <a:schemeClr val="bg1"/>
                </a:solidFill>
              </a:rPr>
              <a:t> </a:t>
            </a:r>
            <a:r>
              <a:rPr lang="en-US" dirty="0" err="1" smtClean="0">
                <a:solidFill>
                  <a:schemeClr val="bg1"/>
                </a:solidFill>
              </a:rPr>
              <a:t>dapat</a:t>
            </a:r>
            <a:r>
              <a:rPr lang="en-US" dirty="0" smtClean="0">
                <a:solidFill>
                  <a:schemeClr val="bg1"/>
                </a:solidFill>
              </a:rPr>
              <a:t> </a:t>
            </a:r>
            <a:r>
              <a:rPr lang="en-US" dirty="0" err="1" smtClean="0">
                <a:solidFill>
                  <a:schemeClr val="bg1"/>
                </a:solidFill>
              </a:rPr>
              <a:t>lebih</a:t>
            </a:r>
            <a:r>
              <a:rPr lang="en-US" dirty="0" smtClean="0">
                <a:solidFill>
                  <a:schemeClr val="bg1"/>
                </a:solidFill>
              </a:rPr>
              <a:t> </a:t>
            </a:r>
            <a:r>
              <a:rPr lang="en-US" dirty="0" err="1" smtClean="0">
                <a:solidFill>
                  <a:schemeClr val="bg1"/>
                </a:solidFill>
              </a:rPr>
              <a:t>memahami</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menjelaskan</a:t>
            </a:r>
            <a:r>
              <a:rPr lang="en-US" dirty="0" smtClean="0">
                <a:solidFill>
                  <a:schemeClr val="bg1"/>
                </a:solidFill>
              </a:rPr>
              <a:t> </a:t>
            </a:r>
            <a:r>
              <a:rPr lang="en-US" dirty="0" err="1" smtClean="0">
                <a:solidFill>
                  <a:schemeClr val="bg1"/>
                </a:solidFill>
              </a:rPr>
              <a:t>kejadian</a:t>
            </a:r>
            <a:r>
              <a:rPr lang="en-US" dirty="0" smtClean="0">
                <a:solidFill>
                  <a:schemeClr val="bg1"/>
                </a:solidFill>
              </a:rPr>
              <a:t> </a:t>
            </a:r>
            <a:r>
              <a:rPr lang="en-US" dirty="0" err="1" smtClean="0">
                <a:solidFill>
                  <a:schemeClr val="bg1"/>
                </a:solidFill>
              </a:rPr>
              <a:t>kejadian</a:t>
            </a:r>
            <a:r>
              <a:rPr lang="en-US" dirty="0" smtClean="0">
                <a:solidFill>
                  <a:schemeClr val="bg1"/>
                </a:solidFill>
              </a:rPr>
              <a:t> yang </a:t>
            </a:r>
            <a:r>
              <a:rPr lang="en-US" dirty="0" err="1" smtClean="0">
                <a:solidFill>
                  <a:schemeClr val="bg1"/>
                </a:solidFill>
              </a:rPr>
              <a:t>terjadi</a:t>
            </a:r>
            <a:r>
              <a:rPr lang="en-US" dirty="0" smtClean="0">
                <a:solidFill>
                  <a:schemeClr val="bg1"/>
                </a:solidFill>
              </a:rPr>
              <a:t> </a:t>
            </a:r>
            <a:r>
              <a:rPr lang="en-US" dirty="0" err="1" smtClean="0">
                <a:solidFill>
                  <a:schemeClr val="bg1"/>
                </a:solidFill>
              </a:rPr>
              <a:t>dalam</a:t>
            </a:r>
            <a:r>
              <a:rPr lang="en-US" dirty="0" smtClean="0">
                <a:solidFill>
                  <a:schemeClr val="bg1"/>
                </a:solidFill>
              </a:rPr>
              <a:t> </a:t>
            </a:r>
            <a:r>
              <a:rPr lang="en-US" dirty="0" err="1" smtClean="0">
                <a:solidFill>
                  <a:schemeClr val="bg1"/>
                </a:solidFill>
              </a:rPr>
              <a:t>organisasi</a:t>
            </a:r>
            <a:endParaRPr lang="en-US" dirty="0" smtClean="0">
              <a:solidFill>
                <a:schemeClr val="bg1"/>
              </a:solidFill>
            </a:endParaRPr>
          </a:p>
          <a:p>
            <a:endParaRPr lang="en-US" dirty="0" smtClean="0">
              <a:solidFill>
                <a:schemeClr val="bg1"/>
              </a:solidFill>
            </a:endParaRPr>
          </a:p>
          <a:p>
            <a:r>
              <a:rPr lang="en-US" dirty="0" err="1" smtClean="0">
                <a:solidFill>
                  <a:schemeClr val="bg1"/>
                </a:solidFill>
              </a:rPr>
              <a:t>Mis</a:t>
            </a:r>
            <a:r>
              <a:rPr lang="en-US" dirty="0" smtClean="0">
                <a:solidFill>
                  <a:schemeClr val="bg1"/>
                </a:solidFill>
              </a:rPr>
              <a:t>; </a:t>
            </a:r>
            <a:r>
              <a:rPr lang="en-US" dirty="0" err="1" smtClean="0">
                <a:solidFill>
                  <a:schemeClr val="bg1"/>
                </a:solidFill>
              </a:rPr>
              <a:t>konflik</a:t>
            </a:r>
            <a:r>
              <a:rPr lang="en-US" dirty="0" smtClean="0">
                <a:solidFill>
                  <a:schemeClr val="bg1"/>
                </a:solidFill>
              </a:rPr>
              <a:t> </a:t>
            </a:r>
            <a:r>
              <a:rPr lang="en-US" dirty="0" err="1" smtClean="0">
                <a:solidFill>
                  <a:schemeClr val="bg1"/>
                </a:solidFill>
              </a:rPr>
              <a:t>internal,eksternal</a:t>
            </a:r>
            <a:r>
              <a:rPr lang="en-US" dirty="0" smtClean="0">
                <a:solidFill>
                  <a:schemeClr val="bg1"/>
                </a:solidFill>
              </a:rPr>
              <a:t>, </a:t>
            </a:r>
            <a:r>
              <a:rPr lang="en-US" dirty="0" err="1" smtClean="0">
                <a:solidFill>
                  <a:schemeClr val="bg1"/>
                </a:solidFill>
              </a:rPr>
              <a:t>persaingan</a:t>
            </a:r>
            <a:r>
              <a:rPr lang="en-US" dirty="0" smtClean="0">
                <a:solidFill>
                  <a:schemeClr val="bg1"/>
                </a:solidFill>
              </a:rPr>
              <a:t>, </a:t>
            </a:r>
            <a:r>
              <a:rPr lang="en-US" dirty="0" err="1" smtClean="0">
                <a:solidFill>
                  <a:schemeClr val="bg1"/>
                </a:solidFill>
              </a:rPr>
              <a:t>ketidak</a:t>
            </a:r>
            <a:r>
              <a:rPr lang="en-US" dirty="0" smtClean="0">
                <a:solidFill>
                  <a:schemeClr val="bg1"/>
                </a:solidFill>
              </a:rPr>
              <a:t> </a:t>
            </a:r>
            <a:r>
              <a:rPr lang="en-US" dirty="0" err="1" smtClean="0">
                <a:solidFill>
                  <a:schemeClr val="bg1"/>
                </a:solidFill>
              </a:rPr>
              <a:t>percayaan</a:t>
            </a:r>
            <a:r>
              <a:rPr lang="en-US" dirty="0" smtClean="0">
                <a:solidFill>
                  <a:schemeClr val="bg1"/>
                </a:solidFill>
              </a:rPr>
              <a:t> </a:t>
            </a:r>
            <a:r>
              <a:rPr lang="en-US" dirty="0" err="1" smtClean="0">
                <a:solidFill>
                  <a:schemeClr val="bg1"/>
                </a:solidFill>
              </a:rPr>
              <a:t>akan</a:t>
            </a:r>
            <a:r>
              <a:rPr lang="en-US" dirty="0" smtClean="0">
                <a:solidFill>
                  <a:schemeClr val="bg1"/>
                </a:solidFill>
              </a:rPr>
              <a:t> </a:t>
            </a:r>
            <a:r>
              <a:rPr lang="en-US" dirty="0" err="1" smtClean="0">
                <a:solidFill>
                  <a:schemeClr val="bg1"/>
                </a:solidFill>
              </a:rPr>
              <a:t>metode</a:t>
            </a:r>
            <a:r>
              <a:rPr lang="en-US" dirty="0" smtClean="0">
                <a:solidFill>
                  <a:schemeClr val="bg1"/>
                </a:solidFill>
              </a:rPr>
              <a:t>, </a:t>
            </a:r>
            <a:r>
              <a:rPr lang="en-US" dirty="0" err="1" smtClean="0">
                <a:solidFill>
                  <a:schemeClr val="bg1"/>
                </a:solidFill>
              </a:rPr>
              <a:t>stagnasi</a:t>
            </a:r>
            <a:r>
              <a:rPr lang="en-US" dirty="0" smtClean="0">
                <a:solidFill>
                  <a:schemeClr val="bg1"/>
                </a:solidFill>
              </a:rPr>
              <a:t> </a:t>
            </a:r>
            <a:r>
              <a:rPr lang="en-US" dirty="0" err="1" smtClean="0">
                <a:solidFill>
                  <a:schemeClr val="bg1"/>
                </a:solidFill>
              </a:rPr>
              <a:t>kreatif</a:t>
            </a:r>
            <a:r>
              <a:rPr lang="en-US" dirty="0" smtClean="0">
                <a:solidFill>
                  <a:schemeClr val="bg1"/>
                </a:solidFill>
              </a:rPr>
              <a:t> &amp; </a:t>
            </a:r>
            <a:r>
              <a:rPr lang="en-US" dirty="0" err="1" smtClean="0">
                <a:solidFill>
                  <a:schemeClr val="bg1"/>
                </a:solidFill>
              </a:rPr>
              <a:t>inovatif</a:t>
            </a:r>
            <a:endParaRPr lang="en-US" dirty="0" smtClean="0">
              <a:solidFill>
                <a:schemeClr val="bg1"/>
              </a:solidFill>
            </a:endParaRPr>
          </a:p>
          <a:p>
            <a:pPr>
              <a:buNone/>
            </a:pPr>
            <a:r>
              <a:rPr lang="en-US" dirty="0" smtClean="0"/>
              <a:t/>
            </a:r>
            <a:br>
              <a:rPr lang="en-US" dirty="0" smtClean="0"/>
            </a:b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BACKUP DARI LAPTOP LENOVO\Slide buat bulek\background\images (11).jpg"/>
          <p:cNvPicPr>
            <a:picLocks noChangeAspect="1" noChangeArrowheads="1"/>
          </p:cNvPicPr>
          <p:nvPr/>
        </p:nvPicPr>
        <p:blipFill>
          <a:blip r:embed="rId2"/>
          <a:srcRect/>
          <a:stretch>
            <a:fillRect/>
          </a:stretch>
        </p:blipFill>
        <p:spPr bwMode="auto">
          <a:xfrm>
            <a:off x="0" y="17585"/>
            <a:ext cx="9144000" cy="6822830"/>
          </a:xfrm>
          <a:prstGeom prst="rect">
            <a:avLst/>
          </a:prstGeom>
          <a:noFill/>
        </p:spPr>
      </p:pic>
      <p:sp>
        <p:nvSpPr>
          <p:cNvPr id="4" name="Content Placeholder 3"/>
          <p:cNvSpPr>
            <a:spLocks noGrp="1"/>
          </p:cNvSpPr>
          <p:nvPr>
            <p:ph idx="1"/>
          </p:nvPr>
        </p:nvSpPr>
        <p:spPr>
          <a:xfrm>
            <a:off x="457200" y="457200"/>
            <a:ext cx="8229600" cy="5212080"/>
          </a:xfrm>
        </p:spPr>
        <p:txBody>
          <a:bodyPr>
            <a:normAutofit fontScale="77500" lnSpcReduction="20000"/>
          </a:bodyPr>
          <a:lstStyle/>
          <a:p>
            <a:pPr>
              <a:buNone/>
            </a:pPr>
            <a:r>
              <a:rPr lang="en-US" b="1" dirty="0" smtClean="0">
                <a:solidFill>
                  <a:schemeClr val="bg1"/>
                </a:solidFill>
              </a:rPr>
              <a:t>2. </a:t>
            </a:r>
            <a:r>
              <a:rPr lang="en-US" b="1" dirty="0" err="1" smtClean="0">
                <a:solidFill>
                  <a:schemeClr val="bg1"/>
                </a:solidFill>
              </a:rPr>
              <a:t>Meramalkan</a:t>
            </a:r>
            <a:r>
              <a:rPr lang="en-US" b="1" dirty="0" smtClean="0">
                <a:solidFill>
                  <a:schemeClr val="bg1"/>
                </a:solidFill>
              </a:rPr>
              <a:t> </a:t>
            </a:r>
            <a:r>
              <a:rPr lang="en-US" b="1" dirty="0" err="1" smtClean="0">
                <a:solidFill>
                  <a:schemeClr val="bg1"/>
                </a:solidFill>
              </a:rPr>
              <a:t>kejadian-kejadian</a:t>
            </a:r>
            <a:r>
              <a:rPr lang="en-US" b="1" dirty="0" smtClean="0">
                <a:solidFill>
                  <a:schemeClr val="bg1"/>
                </a:solidFill>
              </a:rPr>
              <a:t> yang </a:t>
            </a:r>
            <a:r>
              <a:rPr lang="en-US" b="1" dirty="0" err="1" smtClean="0">
                <a:solidFill>
                  <a:schemeClr val="bg1"/>
                </a:solidFill>
              </a:rPr>
              <a:t>terjadi</a:t>
            </a:r>
            <a:r>
              <a:rPr lang="en-US" b="1" dirty="0" smtClean="0">
                <a:solidFill>
                  <a:schemeClr val="bg1"/>
                </a:solidFill>
              </a:rPr>
              <a:t> </a:t>
            </a:r>
            <a:r>
              <a:rPr lang="en-US" b="1" dirty="0" err="1" smtClean="0">
                <a:solidFill>
                  <a:schemeClr val="bg1"/>
                </a:solidFill>
              </a:rPr>
              <a:t>dalam</a:t>
            </a:r>
            <a:r>
              <a:rPr lang="en-US" b="1" dirty="0" smtClean="0">
                <a:solidFill>
                  <a:schemeClr val="bg1"/>
                </a:solidFill>
              </a:rPr>
              <a:t> </a:t>
            </a:r>
            <a:r>
              <a:rPr lang="en-US" b="1" dirty="0" err="1" smtClean="0">
                <a:solidFill>
                  <a:schemeClr val="bg1"/>
                </a:solidFill>
              </a:rPr>
              <a:t>Organisasi</a:t>
            </a:r>
            <a:endParaRPr lang="en-US" b="1" dirty="0" smtClean="0">
              <a:solidFill>
                <a:schemeClr val="bg1"/>
              </a:solidFill>
            </a:endParaRPr>
          </a:p>
          <a:p>
            <a:pPr>
              <a:buNone/>
            </a:pPr>
            <a:endParaRPr lang="en-US" b="1" dirty="0" smtClean="0">
              <a:solidFill>
                <a:schemeClr val="bg1"/>
              </a:solidFill>
            </a:endParaRPr>
          </a:p>
          <a:p>
            <a:pPr>
              <a:buNone/>
            </a:pPr>
            <a:r>
              <a:rPr lang="en-US" b="1" dirty="0" smtClean="0">
                <a:solidFill>
                  <a:schemeClr val="bg1"/>
                </a:solidFill>
              </a:rPr>
              <a:t>3. </a:t>
            </a:r>
            <a:r>
              <a:rPr lang="en-US" b="1" dirty="0" err="1" smtClean="0">
                <a:solidFill>
                  <a:schemeClr val="bg1"/>
                </a:solidFill>
              </a:rPr>
              <a:t>Mengendalikan</a:t>
            </a:r>
            <a:r>
              <a:rPr lang="en-US" b="1" dirty="0" smtClean="0">
                <a:solidFill>
                  <a:schemeClr val="bg1"/>
                </a:solidFill>
              </a:rPr>
              <a:t> </a:t>
            </a:r>
            <a:r>
              <a:rPr lang="en-US" b="1" dirty="0" err="1" smtClean="0">
                <a:solidFill>
                  <a:schemeClr val="bg1"/>
                </a:solidFill>
              </a:rPr>
              <a:t>perilaku</a:t>
            </a:r>
            <a:endParaRPr lang="en-US" b="1" dirty="0" smtClean="0">
              <a:solidFill>
                <a:schemeClr val="bg1"/>
              </a:solidFill>
            </a:endParaRPr>
          </a:p>
          <a:p>
            <a:pPr>
              <a:buNone/>
            </a:pPr>
            <a:r>
              <a:rPr lang="en-US" b="1" dirty="0" smtClean="0">
                <a:solidFill>
                  <a:schemeClr val="bg1"/>
                </a:solidFill>
              </a:rPr>
              <a:t>   </a:t>
            </a:r>
            <a:r>
              <a:rPr lang="en-US" dirty="0" err="1" smtClean="0">
                <a:solidFill>
                  <a:schemeClr val="bg1"/>
                </a:solidFill>
              </a:rPr>
              <a:t>Mampu</a:t>
            </a:r>
            <a:r>
              <a:rPr lang="en-US" dirty="0" smtClean="0">
                <a:solidFill>
                  <a:schemeClr val="bg1"/>
                </a:solidFill>
              </a:rPr>
              <a:t> </a:t>
            </a:r>
            <a:r>
              <a:rPr lang="en-US" dirty="0" err="1" smtClean="0">
                <a:solidFill>
                  <a:schemeClr val="bg1"/>
                </a:solidFill>
              </a:rPr>
              <a:t>untuk</a:t>
            </a:r>
            <a:r>
              <a:rPr lang="en-US" dirty="0" smtClean="0">
                <a:solidFill>
                  <a:schemeClr val="bg1"/>
                </a:solidFill>
              </a:rPr>
              <a:t> </a:t>
            </a:r>
            <a:r>
              <a:rPr lang="en-US" dirty="0" err="1" smtClean="0">
                <a:solidFill>
                  <a:schemeClr val="bg1"/>
                </a:solidFill>
              </a:rPr>
              <a:t>merubah</a:t>
            </a:r>
            <a:r>
              <a:rPr lang="en-US" dirty="0" smtClean="0">
                <a:solidFill>
                  <a:schemeClr val="bg1"/>
                </a:solidFill>
              </a:rPr>
              <a:t> </a:t>
            </a:r>
            <a:r>
              <a:rPr lang="en-US" dirty="0" err="1" smtClean="0">
                <a:solidFill>
                  <a:schemeClr val="bg1"/>
                </a:solidFill>
              </a:rPr>
              <a:t>budaya</a:t>
            </a:r>
            <a:r>
              <a:rPr lang="en-US" dirty="0" smtClean="0">
                <a:solidFill>
                  <a:schemeClr val="bg1"/>
                </a:solidFill>
              </a:rPr>
              <a:t> </a:t>
            </a:r>
            <a:r>
              <a:rPr lang="en-US" dirty="0" err="1" smtClean="0">
                <a:solidFill>
                  <a:schemeClr val="bg1"/>
                </a:solidFill>
              </a:rPr>
              <a:t>organisasi</a:t>
            </a:r>
            <a:r>
              <a:rPr lang="en-US" dirty="0" smtClean="0">
                <a:solidFill>
                  <a:schemeClr val="bg1"/>
                </a:solidFill>
              </a:rPr>
              <a:t> </a:t>
            </a:r>
            <a:r>
              <a:rPr lang="en-US" dirty="0" err="1" smtClean="0">
                <a:solidFill>
                  <a:schemeClr val="bg1"/>
                </a:solidFill>
              </a:rPr>
              <a:t>sehingga</a:t>
            </a:r>
            <a:r>
              <a:rPr lang="en-US" dirty="0" smtClean="0">
                <a:solidFill>
                  <a:schemeClr val="bg1"/>
                </a:solidFill>
              </a:rPr>
              <a:t> </a:t>
            </a:r>
            <a:r>
              <a:rPr lang="en-US" dirty="0" err="1" smtClean="0">
                <a:solidFill>
                  <a:schemeClr val="bg1"/>
                </a:solidFill>
              </a:rPr>
              <a:t>etika</a:t>
            </a:r>
            <a:r>
              <a:rPr lang="en-US" dirty="0" smtClean="0">
                <a:solidFill>
                  <a:schemeClr val="bg1"/>
                </a:solidFill>
              </a:rPr>
              <a:t> </a:t>
            </a:r>
            <a:r>
              <a:rPr lang="en-US" dirty="0" err="1" smtClean="0">
                <a:solidFill>
                  <a:schemeClr val="bg1"/>
                </a:solidFill>
              </a:rPr>
              <a:t>bisnis</a:t>
            </a:r>
            <a:r>
              <a:rPr lang="en-US" dirty="0" smtClean="0">
                <a:solidFill>
                  <a:schemeClr val="bg1"/>
                </a:solidFill>
              </a:rPr>
              <a:t> </a:t>
            </a:r>
            <a:r>
              <a:rPr lang="en-US" dirty="0" err="1" smtClean="0">
                <a:solidFill>
                  <a:schemeClr val="bg1"/>
                </a:solidFill>
              </a:rPr>
              <a:t>perusahaan</a:t>
            </a:r>
            <a:r>
              <a:rPr lang="en-US" dirty="0" smtClean="0">
                <a:solidFill>
                  <a:schemeClr val="bg1"/>
                </a:solidFill>
              </a:rPr>
              <a:t> </a:t>
            </a:r>
            <a:r>
              <a:rPr lang="en-US" dirty="0" err="1" smtClean="0">
                <a:solidFill>
                  <a:schemeClr val="bg1"/>
                </a:solidFill>
              </a:rPr>
              <a:t>akan</a:t>
            </a:r>
            <a:r>
              <a:rPr lang="en-US" dirty="0" smtClean="0">
                <a:solidFill>
                  <a:schemeClr val="bg1"/>
                </a:solidFill>
              </a:rPr>
              <a:t> </a:t>
            </a:r>
            <a:r>
              <a:rPr lang="en-US" dirty="0" err="1" smtClean="0">
                <a:solidFill>
                  <a:schemeClr val="bg1"/>
                </a:solidFill>
              </a:rPr>
              <a:t>baik</a:t>
            </a:r>
            <a:r>
              <a:rPr lang="en-US" dirty="0" smtClean="0">
                <a:solidFill>
                  <a:schemeClr val="bg1"/>
                </a:solidFill>
              </a:rPr>
              <a:t>, </a:t>
            </a:r>
            <a:r>
              <a:rPr lang="en-US" dirty="0" err="1" smtClean="0">
                <a:solidFill>
                  <a:schemeClr val="bg1"/>
                </a:solidFill>
              </a:rPr>
              <a:t>misal</a:t>
            </a:r>
            <a:r>
              <a:rPr lang="en-US" dirty="0" smtClean="0">
                <a:solidFill>
                  <a:schemeClr val="bg1"/>
                </a:solidFill>
              </a:rPr>
              <a:t>; </a:t>
            </a:r>
            <a:r>
              <a:rPr lang="en-US" dirty="0" err="1" smtClean="0">
                <a:solidFill>
                  <a:schemeClr val="bg1"/>
                </a:solidFill>
              </a:rPr>
              <a:t>moralitas</a:t>
            </a:r>
            <a:r>
              <a:rPr lang="en-US" dirty="0" smtClean="0">
                <a:solidFill>
                  <a:schemeClr val="bg1"/>
                </a:solidFill>
              </a:rPr>
              <a:t> </a:t>
            </a:r>
            <a:r>
              <a:rPr lang="en-US" dirty="0" err="1" smtClean="0">
                <a:solidFill>
                  <a:schemeClr val="bg1"/>
                </a:solidFill>
              </a:rPr>
              <a:t>karyawan</a:t>
            </a:r>
            <a:r>
              <a:rPr lang="en-US" dirty="0" smtClean="0">
                <a:solidFill>
                  <a:schemeClr val="bg1"/>
                </a:solidFill>
              </a:rPr>
              <a:t> </a:t>
            </a:r>
            <a:r>
              <a:rPr lang="en-US" dirty="0" err="1" smtClean="0">
                <a:solidFill>
                  <a:schemeClr val="bg1"/>
                </a:solidFill>
              </a:rPr>
              <a:t>untuk</a:t>
            </a:r>
            <a:r>
              <a:rPr lang="en-US" dirty="0" smtClean="0">
                <a:solidFill>
                  <a:schemeClr val="bg1"/>
                </a:solidFill>
              </a:rPr>
              <a:t> </a:t>
            </a:r>
            <a:r>
              <a:rPr lang="en-US" dirty="0" err="1" smtClean="0">
                <a:solidFill>
                  <a:schemeClr val="bg1"/>
                </a:solidFill>
              </a:rPr>
              <a:t>kerja</a:t>
            </a:r>
            <a:r>
              <a:rPr lang="en-US" dirty="0" smtClean="0">
                <a:solidFill>
                  <a:schemeClr val="bg1"/>
                </a:solidFill>
              </a:rPr>
              <a:t> </a:t>
            </a:r>
            <a:r>
              <a:rPr lang="en-US" dirty="0" err="1" smtClean="0">
                <a:solidFill>
                  <a:schemeClr val="bg1"/>
                </a:solidFill>
              </a:rPr>
              <a:t>keras</a:t>
            </a:r>
            <a:r>
              <a:rPr lang="en-US" dirty="0" smtClean="0">
                <a:solidFill>
                  <a:schemeClr val="bg1"/>
                </a:solidFill>
              </a:rPr>
              <a:t> &amp; </a:t>
            </a:r>
            <a:r>
              <a:rPr lang="en-US" dirty="0" err="1" smtClean="0">
                <a:solidFill>
                  <a:schemeClr val="bg1"/>
                </a:solidFill>
              </a:rPr>
              <a:t>Disiplin</a:t>
            </a:r>
            <a:endParaRPr lang="en-US" dirty="0" smtClean="0">
              <a:solidFill>
                <a:schemeClr val="bg1"/>
              </a:solidFill>
            </a:endParaRPr>
          </a:p>
          <a:p>
            <a:pPr>
              <a:buNone/>
            </a:pPr>
            <a:endParaRPr lang="en-US" dirty="0" smtClean="0">
              <a:solidFill>
                <a:schemeClr val="accent6">
                  <a:lumMod val="75000"/>
                </a:schemeClr>
              </a:solidFill>
            </a:endParaRPr>
          </a:p>
          <a:p>
            <a:pPr>
              <a:buNone/>
            </a:pPr>
            <a:r>
              <a:rPr lang="en-US" dirty="0" smtClean="0">
                <a:solidFill>
                  <a:schemeClr val="bg1"/>
                </a:solidFill>
              </a:rPr>
              <a:t>4. </a:t>
            </a:r>
            <a:r>
              <a:rPr lang="en-US" dirty="0" err="1" smtClean="0">
                <a:solidFill>
                  <a:schemeClr val="bg1"/>
                </a:solidFill>
              </a:rPr>
              <a:t>Mampu</a:t>
            </a:r>
            <a:r>
              <a:rPr lang="en-US" dirty="0" smtClean="0">
                <a:solidFill>
                  <a:schemeClr val="bg1"/>
                </a:solidFill>
              </a:rPr>
              <a:t> </a:t>
            </a:r>
            <a:r>
              <a:rPr lang="en-US" dirty="0" err="1" smtClean="0">
                <a:solidFill>
                  <a:schemeClr val="bg1"/>
                </a:solidFill>
              </a:rPr>
              <a:t>mengaplikasikan</a:t>
            </a:r>
            <a:r>
              <a:rPr lang="en-US" dirty="0" smtClean="0">
                <a:solidFill>
                  <a:schemeClr val="bg1"/>
                </a:solidFill>
              </a:rPr>
              <a:t> </a:t>
            </a:r>
            <a:r>
              <a:rPr lang="en-US" dirty="0" err="1" smtClean="0">
                <a:solidFill>
                  <a:schemeClr val="bg1"/>
                </a:solidFill>
              </a:rPr>
              <a:t>teori-teori</a:t>
            </a:r>
            <a:r>
              <a:rPr lang="en-US" dirty="0" smtClean="0">
                <a:solidFill>
                  <a:schemeClr val="bg1"/>
                </a:solidFill>
              </a:rPr>
              <a:t> </a:t>
            </a:r>
            <a:r>
              <a:rPr lang="en-US" dirty="0" err="1" smtClean="0">
                <a:solidFill>
                  <a:schemeClr val="bg1"/>
                </a:solidFill>
              </a:rPr>
              <a:t>psikologi</a:t>
            </a:r>
            <a:r>
              <a:rPr lang="en-US" dirty="0" smtClean="0">
                <a:solidFill>
                  <a:schemeClr val="bg1"/>
                </a:solidFill>
              </a:rPr>
              <a:t> </a:t>
            </a:r>
            <a:r>
              <a:rPr lang="en-US" dirty="0" err="1" smtClean="0">
                <a:solidFill>
                  <a:schemeClr val="bg1"/>
                </a:solidFill>
              </a:rPr>
              <a:t>untuk</a:t>
            </a:r>
            <a:r>
              <a:rPr lang="en-US" dirty="0" smtClean="0">
                <a:solidFill>
                  <a:schemeClr val="bg1"/>
                </a:solidFill>
              </a:rPr>
              <a:t> </a:t>
            </a:r>
            <a:r>
              <a:rPr lang="en-US" dirty="0" err="1" smtClean="0">
                <a:solidFill>
                  <a:schemeClr val="bg1"/>
                </a:solidFill>
              </a:rPr>
              <a:t>menjelaskan</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meningkatkan</a:t>
            </a:r>
            <a:r>
              <a:rPr lang="en-US" dirty="0" smtClean="0">
                <a:solidFill>
                  <a:schemeClr val="bg1"/>
                </a:solidFill>
              </a:rPr>
              <a:t> </a:t>
            </a:r>
            <a:r>
              <a:rPr lang="en-US" dirty="0" err="1" smtClean="0">
                <a:solidFill>
                  <a:schemeClr val="bg1"/>
                </a:solidFill>
              </a:rPr>
              <a:t>efektifitas</a:t>
            </a:r>
            <a:r>
              <a:rPr lang="en-US" dirty="0" smtClean="0">
                <a:solidFill>
                  <a:schemeClr val="bg1"/>
                </a:solidFill>
              </a:rPr>
              <a:t> </a:t>
            </a:r>
            <a:r>
              <a:rPr lang="en-US" dirty="0" err="1" smtClean="0">
                <a:solidFill>
                  <a:schemeClr val="bg1"/>
                </a:solidFill>
              </a:rPr>
              <a:t>perilaku</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kognisi</a:t>
            </a:r>
            <a:r>
              <a:rPr lang="en-US" dirty="0" smtClean="0">
                <a:solidFill>
                  <a:schemeClr val="bg1"/>
                </a:solidFill>
              </a:rPr>
              <a:t> </a:t>
            </a:r>
            <a:r>
              <a:rPr lang="en-US" dirty="0" err="1" smtClean="0">
                <a:solidFill>
                  <a:schemeClr val="bg1"/>
                </a:solidFill>
              </a:rPr>
              <a:t>manusia</a:t>
            </a:r>
            <a:r>
              <a:rPr lang="en-US" dirty="0" smtClean="0">
                <a:solidFill>
                  <a:schemeClr val="bg1"/>
                </a:solidFill>
              </a:rPr>
              <a:t> </a:t>
            </a:r>
            <a:r>
              <a:rPr lang="en-US" dirty="0" err="1" smtClean="0">
                <a:solidFill>
                  <a:schemeClr val="bg1"/>
                </a:solidFill>
              </a:rPr>
              <a:t>dalam</a:t>
            </a:r>
            <a:r>
              <a:rPr lang="en-US" dirty="0" smtClean="0">
                <a:solidFill>
                  <a:schemeClr val="bg1"/>
                </a:solidFill>
              </a:rPr>
              <a:t> </a:t>
            </a:r>
            <a:r>
              <a:rPr lang="en-US" dirty="0" err="1" smtClean="0">
                <a:solidFill>
                  <a:schemeClr val="bg1"/>
                </a:solidFill>
              </a:rPr>
              <a:t>dunia</a:t>
            </a:r>
            <a:r>
              <a:rPr lang="en-US" dirty="0" smtClean="0">
                <a:solidFill>
                  <a:schemeClr val="bg1"/>
                </a:solidFill>
              </a:rPr>
              <a:t> </a:t>
            </a:r>
            <a:r>
              <a:rPr lang="en-US" dirty="0" err="1" smtClean="0">
                <a:solidFill>
                  <a:schemeClr val="bg1"/>
                </a:solidFill>
              </a:rPr>
              <a:t>bisnis</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organisasi</a:t>
            </a:r>
            <a:r>
              <a:rPr lang="en-US" dirty="0" smtClean="0">
                <a:solidFill>
                  <a:schemeClr val="bg1"/>
                </a:solidFill>
              </a:rPr>
              <a:t> </a:t>
            </a:r>
          </a:p>
          <a:p>
            <a:pPr>
              <a:buNone/>
            </a:pPr>
            <a:endParaRPr lang="en-US" dirty="0" smtClean="0">
              <a:solidFill>
                <a:schemeClr val="bg1"/>
              </a:solidFill>
            </a:endParaRPr>
          </a:p>
          <a:p>
            <a:pPr>
              <a:buNone/>
            </a:pPr>
            <a:r>
              <a:rPr lang="en-US" dirty="0" smtClean="0">
                <a:solidFill>
                  <a:schemeClr val="bg1"/>
                </a:solidFill>
              </a:rPr>
              <a:t>5. </a:t>
            </a:r>
            <a:r>
              <a:rPr lang="en-US" dirty="0" err="1" smtClean="0">
                <a:solidFill>
                  <a:schemeClr val="bg1"/>
                </a:solidFill>
              </a:rPr>
              <a:t>Secara</a:t>
            </a:r>
            <a:r>
              <a:rPr lang="en-US" dirty="0" smtClean="0">
                <a:solidFill>
                  <a:schemeClr val="bg1"/>
                </a:solidFill>
              </a:rPr>
              <a:t> </a:t>
            </a:r>
            <a:r>
              <a:rPr lang="en-US" dirty="0" err="1" smtClean="0">
                <a:solidFill>
                  <a:schemeClr val="bg1"/>
                </a:solidFill>
              </a:rPr>
              <a:t>umum</a:t>
            </a:r>
            <a:r>
              <a:rPr lang="en-US" dirty="0" smtClean="0">
                <a:solidFill>
                  <a:schemeClr val="bg1"/>
                </a:solidFill>
              </a:rPr>
              <a:t> </a:t>
            </a:r>
            <a:r>
              <a:rPr lang="en-US" dirty="0" err="1" smtClean="0">
                <a:solidFill>
                  <a:schemeClr val="bg1"/>
                </a:solidFill>
              </a:rPr>
              <a:t>berbagai</a:t>
            </a:r>
            <a:r>
              <a:rPr lang="en-US" dirty="0" smtClean="0">
                <a:solidFill>
                  <a:schemeClr val="bg1"/>
                </a:solidFill>
              </a:rPr>
              <a:t> </a:t>
            </a:r>
            <a:r>
              <a:rPr lang="en-US" dirty="0" err="1" smtClean="0">
                <a:solidFill>
                  <a:schemeClr val="bg1"/>
                </a:solidFill>
              </a:rPr>
              <a:t>teori</a:t>
            </a:r>
            <a:r>
              <a:rPr lang="en-US" dirty="0" smtClean="0">
                <a:solidFill>
                  <a:schemeClr val="bg1"/>
                </a:solidFill>
              </a:rPr>
              <a:t>, </a:t>
            </a:r>
            <a:r>
              <a:rPr lang="en-US" dirty="0" err="1" smtClean="0">
                <a:solidFill>
                  <a:schemeClr val="bg1"/>
                </a:solidFill>
              </a:rPr>
              <a:t>metode</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pendekatan</a:t>
            </a:r>
            <a:r>
              <a:rPr lang="en-US" dirty="0" smtClean="0">
                <a:solidFill>
                  <a:schemeClr val="bg1"/>
                </a:solidFill>
              </a:rPr>
              <a:t> </a:t>
            </a:r>
            <a:r>
              <a:rPr lang="en-US" dirty="0" err="1" smtClean="0">
                <a:solidFill>
                  <a:schemeClr val="bg1"/>
                </a:solidFill>
              </a:rPr>
              <a:t>Psikologi</a:t>
            </a:r>
            <a:r>
              <a:rPr lang="en-US" dirty="0" smtClean="0">
                <a:solidFill>
                  <a:schemeClr val="bg1"/>
                </a:solidFill>
              </a:rPr>
              <a:t> </a:t>
            </a:r>
            <a:r>
              <a:rPr lang="en-US" dirty="0" err="1" smtClean="0">
                <a:solidFill>
                  <a:schemeClr val="bg1"/>
                </a:solidFill>
              </a:rPr>
              <a:t>dapat</a:t>
            </a:r>
            <a:r>
              <a:rPr lang="en-US" dirty="0" smtClean="0">
                <a:solidFill>
                  <a:schemeClr val="bg1"/>
                </a:solidFill>
              </a:rPr>
              <a:t> </a:t>
            </a:r>
            <a:r>
              <a:rPr lang="en-US" dirty="0" err="1" smtClean="0">
                <a:solidFill>
                  <a:schemeClr val="bg1"/>
                </a:solidFill>
              </a:rPr>
              <a:t>dimanfaatkan</a:t>
            </a:r>
            <a:r>
              <a:rPr lang="en-US" dirty="0" smtClean="0">
                <a:solidFill>
                  <a:schemeClr val="bg1"/>
                </a:solidFill>
              </a:rPr>
              <a:t> </a:t>
            </a:r>
            <a:r>
              <a:rPr lang="en-US" dirty="0" err="1" smtClean="0">
                <a:solidFill>
                  <a:schemeClr val="bg1"/>
                </a:solidFill>
              </a:rPr>
              <a:t>diberbagai</a:t>
            </a:r>
            <a:r>
              <a:rPr lang="en-US" dirty="0" smtClean="0">
                <a:solidFill>
                  <a:schemeClr val="bg1"/>
                </a:solidFill>
              </a:rPr>
              <a:t> </a:t>
            </a:r>
            <a:r>
              <a:rPr lang="en-US" dirty="0" err="1" smtClean="0">
                <a:solidFill>
                  <a:schemeClr val="bg1"/>
                </a:solidFill>
              </a:rPr>
              <a:t>bidang</a:t>
            </a:r>
            <a:r>
              <a:rPr lang="en-US" dirty="0" smtClean="0">
                <a:solidFill>
                  <a:schemeClr val="bg1"/>
                </a:solidFill>
              </a:rPr>
              <a:t> </a:t>
            </a:r>
            <a:r>
              <a:rPr lang="en-US" dirty="0" err="1" smtClean="0">
                <a:solidFill>
                  <a:schemeClr val="bg1"/>
                </a:solidFill>
              </a:rPr>
              <a:t>dalam</a:t>
            </a:r>
            <a:r>
              <a:rPr lang="en-US" dirty="0" smtClean="0">
                <a:solidFill>
                  <a:schemeClr val="bg1"/>
                </a:solidFill>
              </a:rPr>
              <a:t> </a:t>
            </a:r>
            <a:r>
              <a:rPr lang="en-US" dirty="0" err="1" smtClean="0">
                <a:solidFill>
                  <a:schemeClr val="bg1"/>
                </a:solidFill>
              </a:rPr>
              <a:t>perusahaan</a:t>
            </a:r>
            <a:endParaRPr lang="en-US" dirty="0" smtClean="0">
              <a:solidFill>
                <a:schemeClr val="bg1"/>
              </a:solidFill>
            </a:endParaRPr>
          </a:p>
          <a:p>
            <a:pPr>
              <a:buNone/>
            </a:pPr>
            <a:endParaRPr lang="en-US" dirty="0" smtClean="0">
              <a:solidFill>
                <a:schemeClr val="accent6">
                  <a:lumMod val="75000"/>
                </a:schemeClr>
              </a:solidFill>
            </a:endParaRPr>
          </a:p>
          <a:p>
            <a:pPr>
              <a:buNone/>
            </a:pPr>
            <a:endParaRPr lang="en-US" dirty="0" smtClean="0">
              <a:solidFill>
                <a:schemeClr val="accent6">
                  <a:lumMod val="75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BACKUP DARI LAPTOP LENOVO\Slide buat bulek\background\images (52).jpg"/>
          <p:cNvPicPr>
            <a:picLocks noChangeAspect="1" noChangeArrowheads="1"/>
          </p:cNvPicPr>
          <p:nvPr/>
        </p:nvPicPr>
        <p:blipFill>
          <a:blip r:embed="rId2"/>
          <a:srcRect/>
          <a:stretch>
            <a:fillRect/>
          </a:stretch>
        </p:blipFill>
        <p:spPr bwMode="auto">
          <a:xfrm>
            <a:off x="0" y="4412"/>
            <a:ext cx="9143999" cy="6849173"/>
          </a:xfrm>
          <a:prstGeom prst="rect">
            <a:avLst/>
          </a:prstGeom>
          <a:noFill/>
        </p:spPr>
      </p:pic>
      <p:sp>
        <p:nvSpPr>
          <p:cNvPr id="4" name="Content Placeholder 3"/>
          <p:cNvSpPr>
            <a:spLocks noGrp="1"/>
          </p:cNvSpPr>
          <p:nvPr>
            <p:ph idx="1"/>
          </p:nvPr>
        </p:nvSpPr>
        <p:spPr>
          <a:xfrm>
            <a:off x="457200" y="381000"/>
            <a:ext cx="6629400" cy="5791517"/>
          </a:xfrm>
        </p:spPr>
        <p:txBody>
          <a:bodyPr>
            <a:normAutofit fontScale="92500"/>
          </a:bodyPr>
          <a:lstStyle/>
          <a:p>
            <a:pPr>
              <a:buNone/>
            </a:pPr>
            <a:r>
              <a:rPr lang="en-US" dirty="0" err="1" smtClean="0">
                <a:solidFill>
                  <a:schemeClr val="bg1"/>
                </a:solidFill>
              </a:rPr>
              <a:t>Hasil</a:t>
            </a:r>
            <a:r>
              <a:rPr lang="en-US" dirty="0" smtClean="0">
                <a:solidFill>
                  <a:schemeClr val="bg1"/>
                </a:solidFill>
              </a:rPr>
              <a:t> </a:t>
            </a:r>
            <a:r>
              <a:rPr lang="en-US" dirty="0" err="1" smtClean="0">
                <a:solidFill>
                  <a:schemeClr val="bg1"/>
                </a:solidFill>
              </a:rPr>
              <a:t>riset</a:t>
            </a:r>
            <a:r>
              <a:rPr lang="en-US" dirty="0" smtClean="0">
                <a:solidFill>
                  <a:schemeClr val="bg1"/>
                </a:solidFill>
              </a:rPr>
              <a:t> yang </a:t>
            </a:r>
            <a:r>
              <a:rPr lang="en-US" dirty="0" err="1" smtClean="0">
                <a:solidFill>
                  <a:schemeClr val="bg1"/>
                </a:solidFill>
              </a:rPr>
              <a:t>dilakukan</a:t>
            </a:r>
            <a:r>
              <a:rPr lang="en-US" dirty="0" smtClean="0">
                <a:solidFill>
                  <a:schemeClr val="bg1"/>
                </a:solidFill>
              </a:rPr>
              <a:t> </a:t>
            </a:r>
            <a:r>
              <a:rPr lang="en-US" dirty="0" err="1" smtClean="0">
                <a:solidFill>
                  <a:schemeClr val="bg1"/>
                </a:solidFill>
              </a:rPr>
              <a:t>terhadap</a:t>
            </a:r>
            <a:r>
              <a:rPr lang="en-US" dirty="0" smtClean="0">
                <a:solidFill>
                  <a:schemeClr val="bg1"/>
                </a:solidFill>
              </a:rPr>
              <a:t> </a:t>
            </a:r>
            <a:r>
              <a:rPr lang="en-US" dirty="0" err="1" smtClean="0">
                <a:solidFill>
                  <a:schemeClr val="bg1"/>
                </a:solidFill>
              </a:rPr>
              <a:t>para</a:t>
            </a:r>
            <a:r>
              <a:rPr lang="en-US" dirty="0" smtClean="0">
                <a:solidFill>
                  <a:schemeClr val="bg1"/>
                </a:solidFill>
              </a:rPr>
              <a:t> manager HRD </a:t>
            </a:r>
            <a:r>
              <a:rPr lang="en-US" dirty="0" err="1" smtClean="0">
                <a:solidFill>
                  <a:schemeClr val="bg1"/>
                </a:solidFill>
              </a:rPr>
              <a:t>menunjukkan</a:t>
            </a:r>
            <a:r>
              <a:rPr lang="en-US" dirty="0" smtClean="0">
                <a:solidFill>
                  <a:schemeClr val="bg1"/>
                </a:solidFill>
              </a:rPr>
              <a:t> </a:t>
            </a:r>
            <a:r>
              <a:rPr lang="en-US" dirty="0" err="1" smtClean="0">
                <a:solidFill>
                  <a:schemeClr val="bg1"/>
                </a:solidFill>
              </a:rPr>
              <a:t>bahwa</a:t>
            </a:r>
            <a:r>
              <a:rPr lang="en-US" dirty="0" smtClean="0">
                <a:solidFill>
                  <a:schemeClr val="bg1"/>
                </a:solidFill>
              </a:rPr>
              <a:t> :</a:t>
            </a:r>
          </a:p>
          <a:p>
            <a:r>
              <a:rPr lang="en-US" dirty="0" err="1" smtClean="0">
                <a:solidFill>
                  <a:schemeClr val="bg1"/>
                </a:solidFill>
              </a:rPr>
              <a:t>L</a:t>
            </a:r>
            <a:r>
              <a:rPr lang="en-US" dirty="0" err="1" smtClean="0">
                <a:solidFill>
                  <a:schemeClr val="bg1"/>
                </a:solidFill>
              </a:rPr>
              <a:t>ebih</a:t>
            </a:r>
            <a:r>
              <a:rPr lang="en-US" dirty="0" smtClean="0">
                <a:solidFill>
                  <a:schemeClr val="bg1"/>
                </a:solidFill>
              </a:rPr>
              <a:t> </a:t>
            </a:r>
            <a:r>
              <a:rPr lang="en-US" dirty="0" err="1" smtClean="0">
                <a:solidFill>
                  <a:schemeClr val="bg1"/>
                </a:solidFill>
              </a:rPr>
              <a:t>dari</a:t>
            </a:r>
            <a:r>
              <a:rPr lang="en-US" dirty="0" smtClean="0">
                <a:solidFill>
                  <a:schemeClr val="bg1"/>
                </a:solidFill>
              </a:rPr>
              <a:t> 50% </a:t>
            </a:r>
            <a:r>
              <a:rPr lang="en-US" dirty="0" err="1" smtClean="0">
                <a:solidFill>
                  <a:schemeClr val="bg1"/>
                </a:solidFill>
              </a:rPr>
              <a:t>responden</a:t>
            </a:r>
            <a:r>
              <a:rPr lang="en-US" dirty="0" smtClean="0">
                <a:solidFill>
                  <a:schemeClr val="bg1"/>
                </a:solidFill>
              </a:rPr>
              <a:t> </a:t>
            </a:r>
            <a:r>
              <a:rPr lang="en-US" dirty="0" err="1" smtClean="0">
                <a:solidFill>
                  <a:schemeClr val="bg1"/>
                </a:solidFill>
              </a:rPr>
              <a:t>menyebutkan</a:t>
            </a:r>
            <a:r>
              <a:rPr lang="en-US" dirty="0" smtClean="0">
                <a:solidFill>
                  <a:schemeClr val="bg1"/>
                </a:solidFill>
              </a:rPr>
              <a:t> </a:t>
            </a:r>
            <a:r>
              <a:rPr lang="en-US" dirty="0" err="1" smtClean="0">
                <a:solidFill>
                  <a:schemeClr val="bg1"/>
                </a:solidFill>
              </a:rPr>
              <a:t>Psikologi</a:t>
            </a:r>
            <a:r>
              <a:rPr lang="en-US" dirty="0" smtClean="0">
                <a:solidFill>
                  <a:schemeClr val="bg1"/>
                </a:solidFill>
              </a:rPr>
              <a:t> </a:t>
            </a:r>
            <a:r>
              <a:rPr lang="en-US" dirty="0" err="1" smtClean="0">
                <a:solidFill>
                  <a:schemeClr val="bg1"/>
                </a:solidFill>
              </a:rPr>
              <a:t>Industri</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Organisasi</a:t>
            </a:r>
            <a:r>
              <a:rPr lang="en-US" dirty="0" smtClean="0">
                <a:solidFill>
                  <a:schemeClr val="bg1"/>
                </a:solidFill>
              </a:rPr>
              <a:t> </a:t>
            </a:r>
            <a:r>
              <a:rPr lang="en-US" dirty="0" err="1" smtClean="0">
                <a:solidFill>
                  <a:schemeClr val="bg1"/>
                </a:solidFill>
              </a:rPr>
              <a:t>memberikan</a:t>
            </a:r>
            <a:r>
              <a:rPr lang="en-US" dirty="0" smtClean="0">
                <a:solidFill>
                  <a:schemeClr val="bg1"/>
                </a:solidFill>
              </a:rPr>
              <a:t> </a:t>
            </a:r>
            <a:r>
              <a:rPr lang="en-US" dirty="0" err="1" smtClean="0">
                <a:solidFill>
                  <a:schemeClr val="bg1"/>
                </a:solidFill>
              </a:rPr>
              <a:t>peran</a:t>
            </a:r>
            <a:r>
              <a:rPr lang="en-US" dirty="0" smtClean="0">
                <a:solidFill>
                  <a:schemeClr val="bg1"/>
                </a:solidFill>
              </a:rPr>
              <a:t> </a:t>
            </a:r>
            <a:r>
              <a:rPr lang="en-US" dirty="0" err="1" smtClean="0">
                <a:solidFill>
                  <a:schemeClr val="bg1"/>
                </a:solidFill>
              </a:rPr>
              <a:t>penting</a:t>
            </a:r>
            <a:r>
              <a:rPr lang="en-US" dirty="0" smtClean="0">
                <a:solidFill>
                  <a:schemeClr val="bg1"/>
                </a:solidFill>
              </a:rPr>
              <a:t> </a:t>
            </a:r>
            <a:r>
              <a:rPr lang="en-US" dirty="0" err="1" smtClean="0">
                <a:solidFill>
                  <a:schemeClr val="bg1"/>
                </a:solidFill>
              </a:rPr>
              <a:t>pada</a:t>
            </a:r>
            <a:r>
              <a:rPr lang="en-US" dirty="0" smtClean="0">
                <a:solidFill>
                  <a:schemeClr val="bg1"/>
                </a:solidFill>
              </a:rPr>
              <a:t> area-area </a:t>
            </a:r>
            <a:r>
              <a:rPr lang="en-US" dirty="0" err="1" smtClean="0">
                <a:solidFill>
                  <a:schemeClr val="bg1"/>
                </a:solidFill>
              </a:rPr>
              <a:t>seperti</a:t>
            </a:r>
            <a:r>
              <a:rPr lang="en-US" dirty="0" smtClean="0">
                <a:solidFill>
                  <a:schemeClr val="bg1"/>
                </a:solidFill>
              </a:rPr>
              <a:t> </a:t>
            </a:r>
            <a:r>
              <a:rPr lang="en-US" dirty="0" err="1" smtClean="0">
                <a:solidFill>
                  <a:schemeClr val="bg1"/>
                </a:solidFill>
              </a:rPr>
              <a:t>pengembangan</a:t>
            </a:r>
            <a:r>
              <a:rPr lang="en-US" dirty="0" smtClean="0">
                <a:solidFill>
                  <a:schemeClr val="bg1"/>
                </a:solidFill>
              </a:rPr>
              <a:t> </a:t>
            </a:r>
            <a:r>
              <a:rPr lang="en-US" dirty="0" err="1" smtClean="0">
                <a:solidFill>
                  <a:schemeClr val="bg1"/>
                </a:solidFill>
              </a:rPr>
              <a:t>manajemen</a:t>
            </a:r>
            <a:r>
              <a:rPr lang="en-US" dirty="0" smtClean="0">
                <a:solidFill>
                  <a:schemeClr val="bg1"/>
                </a:solidFill>
              </a:rPr>
              <a:t> SDM (</a:t>
            </a:r>
            <a:r>
              <a:rPr lang="en-US" dirty="0" err="1" smtClean="0">
                <a:solidFill>
                  <a:schemeClr val="bg1"/>
                </a:solidFill>
              </a:rPr>
              <a:t>rekrutmen</a:t>
            </a:r>
            <a:r>
              <a:rPr lang="en-US" dirty="0" smtClean="0">
                <a:solidFill>
                  <a:schemeClr val="bg1"/>
                </a:solidFill>
              </a:rPr>
              <a:t>, </a:t>
            </a:r>
            <a:r>
              <a:rPr lang="en-US" dirty="0" err="1" smtClean="0">
                <a:solidFill>
                  <a:schemeClr val="bg1"/>
                </a:solidFill>
              </a:rPr>
              <a:t>seleksi</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penempatan</a:t>
            </a:r>
            <a:r>
              <a:rPr lang="en-US" dirty="0" smtClean="0">
                <a:solidFill>
                  <a:schemeClr val="bg1"/>
                </a:solidFill>
              </a:rPr>
              <a:t>, </a:t>
            </a:r>
            <a:r>
              <a:rPr lang="en-US" dirty="0" err="1" smtClean="0">
                <a:solidFill>
                  <a:schemeClr val="bg1"/>
                </a:solidFill>
              </a:rPr>
              <a:t>pelatihan</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pengembangan</a:t>
            </a:r>
            <a:r>
              <a:rPr lang="en-US" dirty="0" smtClean="0">
                <a:solidFill>
                  <a:schemeClr val="bg1"/>
                </a:solidFill>
              </a:rPr>
              <a:t>), </a:t>
            </a:r>
            <a:r>
              <a:rPr lang="en-US" dirty="0" err="1" smtClean="0">
                <a:solidFill>
                  <a:schemeClr val="bg1"/>
                </a:solidFill>
              </a:rPr>
              <a:t>motivasi</a:t>
            </a:r>
            <a:r>
              <a:rPr lang="en-US" dirty="0" smtClean="0">
                <a:solidFill>
                  <a:schemeClr val="bg1"/>
                </a:solidFill>
              </a:rPr>
              <a:t> </a:t>
            </a:r>
            <a:r>
              <a:rPr lang="en-US" dirty="0" err="1" smtClean="0">
                <a:solidFill>
                  <a:schemeClr val="bg1"/>
                </a:solidFill>
              </a:rPr>
              <a:t>kerja</a:t>
            </a:r>
            <a:r>
              <a:rPr lang="en-US" dirty="0" smtClean="0">
                <a:solidFill>
                  <a:schemeClr val="bg1"/>
                </a:solidFill>
              </a:rPr>
              <a:t>, moral </a:t>
            </a:r>
            <a:r>
              <a:rPr lang="en-US" dirty="0" err="1" smtClean="0">
                <a:solidFill>
                  <a:schemeClr val="bg1"/>
                </a:solidFill>
              </a:rPr>
              <a:t>dan</a:t>
            </a:r>
            <a:r>
              <a:rPr lang="en-US" dirty="0" smtClean="0">
                <a:solidFill>
                  <a:schemeClr val="bg1"/>
                </a:solidFill>
              </a:rPr>
              <a:t> </a:t>
            </a:r>
            <a:r>
              <a:rPr lang="en-US" dirty="0" err="1" smtClean="0">
                <a:solidFill>
                  <a:schemeClr val="bg1"/>
                </a:solidFill>
              </a:rPr>
              <a:t>kepuasan</a:t>
            </a:r>
            <a:r>
              <a:rPr lang="en-US" dirty="0" smtClean="0">
                <a:solidFill>
                  <a:schemeClr val="bg1"/>
                </a:solidFill>
              </a:rPr>
              <a:t> </a:t>
            </a:r>
            <a:r>
              <a:rPr lang="en-US" dirty="0" err="1" smtClean="0">
                <a:solidFill>
                  <a:schemeClr val="bg1"/>
                </a:solidFill>
              </a:rPr>
              <a:t>kerja</a:t>
            </a:r>
            <a:r>
              <a:rPr lang="en-US" dirty="0" smtClean="0">
                <a:solidFill>
                  <a:schemeClr val="bg1"/>
                </a:solidFill>
              </a:rPr>
              <a:t>.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solidFill>
                  <a:schemeClr val="bg1"/>
                </a:solidFill>
              </a:rPr>
              <a:t>30% </a:t>
            </a:r>
            <a:r>
              <a:rPr lang="en-US" dirty="0" err="1" smtClean="0">
                <a:solidFill>
                  <a:schemeClr val="bg1"/>
                </a:solidFill>
              </a:rPr>
              <a:t>lagi</a:t>
            </a:r>
            <a:r>
              <a:rPr lang="en-US" dirty="0" smtClean="0">
                <a:solidFill>
                  <a:schemeClr val="bg1"/>
                </a:solidFill>
              </a:rPr>
              <a:t> </a:t>
            </a:r>
            <a:r>
              <a:rPr lang="en-US" dirty="0" err="1" smtClean="0">
                <a:solidFill>
                  <a:schemeClr val="bg1"/>
                </a:solidFill>
              </a:rPr>
              <a:t>memandang</a:t>
            </a:r>
            <a:r>
              <a:rPr lang="en-US" dirty="0" smtClean="0">
                <a:solidFill>
                  <a:schemeClr val="bg1"/>
                </a:solidFill>
              </a:rPr>
              <a:t> </a:t>
            </a:r>
            <a:r>
              <a:rPr lang="en-US" dirty="0" err="1" smtClean="0">
                <a:solidFill>
                  <a:schemeClr val="bg1"/>
                </a:solidFill>
              </a:rPr>
              <a:t>hubungan</a:t>
            </a:r>
            <a:r>
              <a:rPr lang="en-US" dirty="0" smtClean="0">
                <a:solidFill>
                  <a:schemeClr val="bg1"/>
                </a:solidFill>
              </a:rPr>
              <a:t> industrial </a:t>
            </a:r>
            <a:r>
              <a:rPr lang="en-US" dirty="0" err="1" smtClean="0">
                <a:solidFill>
                  <a:schemeClr val="bg1"/>
                </a:solidFill>
              </a:rPr>
              <a:t>sebagai</a:t>
            </a:r>
            <a:r>
              <a:rPr lang="en-US" dirty="0" smtClean="0">
                <a:solidFill>
                  <a:schemeClr val="bg1"/>
                </a:solidFill>
              </a:rPr>
              <a:t> area </a:t>
            </a:r>
            <a:r>
              <a:rPr lang="en-US" dirty="0" err="1" smtClean="0">
                <a:solidFill>
                  <a:schemeClr val="bg1"/>
                </a:solidFill>
              </a:rPr>
              <a:t>kontribusi</a:t>
            </a:r>
            <a:r>
              <a:rPr lang="en-US" dirty="0" smtClean="0">
                <a:solidFill>
                  <a:schemeClr val="bg1"/>
                </a:solidFill>
              </a:rPr>
              <a:t> </a:t>
            </a:r>
            <a:r>
              <a:rPr lang="en-US" dirty="0" err="1" smtClean="0">
                <a:solidFill>
                  <a:schemeClr val="bg1"/>
                </a:solidFill>
              </a:rPr>
              <a:t>dan</a:t>
            </a:r>
            <a:r>
              <a:rPr lang="en-US" dirty="0" smtClean="0">
                <a:solidFill>
                  <a:schemeClr val="bg1"/>
                </a:solidFill>
              </a:rPr>
              <a:t> yang </a:t>
            </a:r>
            <a:r>
              <a:rPr lang="en-US" dirty="0" err="1" smtClean="0">
                <a:solidFill>
                  <a:schemeClr val="bg1"/>
                </a:solidFill>
              </a:rPr>
              <a:t>lainnya</a:t>
            </a:r>
            <a:r>
              <a:rPr lang="en-US" dirty="0" smtClean="0">
                <a:solidFill>
                  <a:schemeClr val="bg1"/>
                </a:solidFill>
              </a:rPr>
              <a:t> </a:t>
            </a:r>
            <a:r>
              <a:rPr lang="en-US" dirty="0" err="1" smtClean="0">
                <a:solidFill>
                  <a:schemeClr val="bg1"/>
                </a:solidFill>
              </a:rPr>
              <a:t>menyebutkan</a:t>
            </a:r>
            <a:r>
              <a:rPr lang="en-US" dirty="0" smtClean="0">
                <a:solidFill>
                  <a:schemeClr val="bg1"/>
                </a:solidFill>
              </a:rPr>
              <a:t> </a:t>
            </a:r>
            <a:r>
              <a:rPr lang="en-US" dirty="0" err="1" smtClean="0">
                <a:solidFill>
                  <a:schemeClr val="bg1"/>
                </a:solidFill>
              </a:rPr>
              <a:t>peran</a:t>
            </a:r>
            <a:r>
              <a:rPr lang="en-US" dirty="0" smtClean="0">
                <a:solidFill>
                  <a:schemeClr val="bg1"/>
                </a:solidFill>
              </a:rPr>
              <a:t> </a:t>
            </a:r>
            <a:r>
              <a:rPr lang="en-US" dirty="0" err="1" smtClean="0">
                <a:solidFill>
                  <a:schemeClr val="bg1"/>
                </a:solidFill>
              </a:rPr>
              <a:t>penting</a:t>
            </a:r>
            <a:r>
              <a:rPr lang="en-US" dirty="0" smtClean="0">
                <a:solidFill>
                  <a:schemeClr val="bg1"/>
                </a:solidFill>
              </a:rPr>
              <a:t> PIO </a:t>
            </a:r>
            <a:r>
              <a:rPr lang="en-US" dirty="0" err="1" smtClean="0">
                <a:solidFill>
                  <a:schemeClr val="bg1"/>
                </a:solidFill>
              </a:rPr>
              <a:t>pada</a:t>
            </a:r>
            <a:r>
              <a:rPr lang="en-US" dirty="0" smtClean="0">
                <a:solidFill>
                  <a:schemeClr val="bg1"/>
                </a:solidFill>
              </a:rPr>
              <a:t> </a:t>
            </a:r>
            <a:r>
              <a:rPr lang="en-US" dirty="0" err="1" smtClean="0">
                <a:solidFill>
                  <a:schemeClr val="bg1"/>
                </a:solidFill>
              </a:rPr>
              <a:t>disain</a:t>
            </a:r>
            <a:r>
              <a:rPr lang="en-US" dirty="0" smtClean="0">
                <a:solidFill>
                  <a:schemeClr val="bg1"/>
                </a:solidFill>
              </a:rPr>
              <a:t> </a:t>
            </a:r>
            <a:r>
              <a:rPr lang="en-US" dirty="0" err="1" smtClean="0">
                <a:solidFill>
                  <a:schemeClr val="bg1"/>
                </a:solidFill>
              </a:rPr>
              <a:t>struktur</a:t>
            </a:r>
            <a:r>
              <a:rPr lang="en-US" dirty="0" smtClean="0">
                <a:solidFill>
                  <a:schemeClr val="bg1"/>
                </a:solidFill>
              </a:rPr>
              <a:t> </a:t>
            </a:r>
            <a:r>
              <a:rPr lang="en-US" dirty="0" err="1" smtClean="0">
                <a:solidFill>
                  <a:schemeClr val="bg1"/>
                </a:solidFill>
              </a:rPr>
              <a:t>organisasi</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desain</a:t>
            </a:r>
            <a:r>
              <a:rPr lang="en-US" dirty="0" smtClean="0">
                <a:solidFill>
                  <a:schemeClr val="bg1"/>
                </a:solidFill>
              </a:rPr>
              <a:t> </a:t>
            </a:r>
            <a:r>
              <a:rPr lang="en-US" dirty="0" err="1" smtClean="0">
                <a:solidFill>
                  <a:schemeClr val="bg1"/>
                </a:solidFill>
              </a:rPr>
              <a:t>pekerjaan</a:t>
            </a:r>
            <a:r>
              <a:rPr lang="en-US" dirty="0" smtClean="0">
                <a:solidFill>
                  <a:schemeClr val="bg1"/>
                </a:solidFill>
              </a:rPr>
              <a:t>.</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PERTANYAAN</a:t>
            </a:r>
            <a:endParaRPr lang="en-US" dirty="0"/>
          </a:p>
        </p:txBody>
      </p:sp>
      <p:sp>
        <p:nvSpPr>
          <p:cNvPr id="3" name="Content Placeholder 2"/>
          <p:cNvSpPr>
            <a:spLocks noGrp="1"/>
          </p:cNvSpPr>
          <p:nvPr>
            <p:ph idx="1"/>
          </p:nvPr>
        </p:nvSpPr>
        <p:spPr/>
        <p:txBody>
          <a:bodyPr/>
          <a:lstStyle/>
          <a:p>
            <a:pPr marL="514350" indent="-514350">
              <a:buAutoNum type="arabicPeriod"/>
            </a:pPr>
            <a:r>
              <a:rPr lang="en-US" dirty="0" err="1" smtClean="0"/>
              <a:t>Mengapa</a:t>
            </a:r>
            <a:r>
              <a:rPr lang="en-US" dirty="0" smtClean="0"/>
              <a:t> </a:t>
            </a:r>
            <a:r>
              <a:rPr lang="en-US" dirty="0" err="1" smtClean="0"/>
              <a:t>perlu</a:t>
            </a:r>
            <a:r>
              <a:rPr lang="en-US" dirty="0" smtClean="0"/>
              <a:t>  </a:t>
            </a:r>
            <a:r>
              <a:rPr lang="en-US" dirty="0" err="1" smtClean="0"/>
              <a:t>memahami</a:t>
            </a:r>
            <a:r>
              <a:rPr lang="en-US" dirty="0" smtClean="0"/>
              <a:t> </a:t>
            </a:r>
            <a:r>
              <a:rPr lang="en-US" dirty="0" err="1" smtClean="0"/>
              <a:t>tentang</a:t>
            </a:r>
            <a:r>
              <a:rPr lang="en-US" dirty="0" smtClean="0"/>
              <a:t> </a:t>
            </a:r>
            <a:r>
              <a:rPr lang="en-US" dirty="0" err="1" smtClean="0"/>
              <a:t>perbedaan</a:t>
            </a:r>
            <a:r>
              <a:rPr lang="en-US" dirty="0" smtClean="0"/>
              <a:t> </a:t>
            </a:r>
            <a:r>
              <a:rPr lang="en-US" dirty="0" err="1" smtClean="0"/>
              <a:t>individu</a:t>
            </a:r>
            <a:r>
              <a:rPr lang="en-US" dirty="0" smtClean="0"/>
              <a:t> </a:t>
            </a:r>
            <a:r>
              <a:rPr lang="en-US" dirty="0" err="1" smtClean="0"/>
              <a:t>dalam</a:t>
            </a:r>
            <a:r>
              <a:rPr lang="en-US" dirty="0" smtClean="0"/>
              <a:t> PIO ?</a:t>
            </a:r>
          </a:p>
          <a:p>
            <a:pPr marL="514350" indent="-514350">
              <a:buNone/>
            </a:pPr>
            <a:endParaRPr lang="en-US" dirty="0" smtClean="0"/>
          </a:p>
          <a:p>
            <a:pPr>
              <a:buNone/>
            </a:pPr>
            <a:r>
              <a:rPr lang="en-US" dirty="0" smtClean="0"/>
              <a:t>2.  </a:t>
            </a:r>
            <a:r>
              <a:rPr lang="en-US" dirty="0" err="1" smtClean="0"/>
              <a:t>Bagaimana</a:t>
            </a:r>
            <a:r>
              <a:rPr lang="en-US" dirty="0" smtClean="0"/>
              <a:t> </a:t>
            </a:r>
            <a:r>
              <a:rPr lang="en-US" dirty="0" err="1" smtClean="0"/>
              <a:t>peranan</a:t>
            </a:r>
            <a:r>
              <a:rPr lang="en-US" dirty="0" smtClean="0"/>
              <a:t> </a:t>
            </a:r>
            <a:r>
              <a:rPr lang="en-US" dirty="0" err="1" smtClean="0"/>
              <a:t>psikologi</a:t>
            </a:r>
            <a:r>
              <a:rPr lang="en-US" dirty="0" smtClean="0"/>
              <a:t> </a:t>
            </a:r>
            <a:r>
              <a:rPr lang="en-US" dirty="0" err="1" smtClean="0"/>
              <a:t>dalam</a:t>
            </a:r>
            <a:r>
              <a:rPr lang="en-US" dirty="0" smtClean="0"/>
              <a:t> </a:t>
            </a:r>
            <a:r>
              <a:rPr lang="en-US" dirty="0" err="1" smtClean="0"/>
              <a:t>Industri</a:t>
            </a:r>
            <a:r>
              <a:rPr lang="en-US" dirty="0" smtClean="0"/>
              <a:t> </a:t>
            </a:r>
            <a:r>
              <a:rPr lang="en-US" dirty="0" err="1" smtClean="0"/>
              <a:t>dan</a:t>
            </a:r>
            <a:r>
              <a:rPr lang="en-US" dirty="0" smtClean="0"/>
              <a:t> </a:t>
            </a:r>
            <a:r>
              <a:rPr lang="en-US" dirty="0" err="1" smtClean="0"/>
              <a:t>Organisasi</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535</TotalTime>
  <Words>639</Words>
  <Application>Microsoft Office PowerPoint</Application>
  <PresentationFormat>On-screen Show (4:3)</PresentationFormat>
  <Paragraphs>52</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Foundry</vt:lpstr>
      <vt:lpstr>TEORI DASAR &amp; APLIKASI PSIKOLOGI INDUSTRI Pertemuan I</vt:lpstr>
      <vt:lpstr> </vt:lpstr>
      <vt:lpstr>Slide 3</vt:lpstr>
      <vt:lpstr>Slide 4</vt:lpstr>
      <vt:lpstr>  Pengertian</vt:lpstr>
      <vt:lpstr>Slide 6</vt:lpstr>
      <vt:lpstr>Slide 7</vt:lpstr>
      <vt:lpstr>Slide 8</vt:lpstr>
      <vt:lpstr>DINAMIKA PERILAKU INDIVIDU  DALAM ORGANISASI</vt:lpstr>
      <vt:lpstr>FUNGSI PIO</vt:lpstr>
      <vt:lpstr>Slide 11</vt:lpstr>
      <vt:lpstr>Slide 12</vt:lpstr>
      <vt:lpstr>Slide 13</vt:lpstr>
      <vt:lpstr>PERTANYAAN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PSIKOLOGI INDUSTRI Pertemuan I</dc:title>
  <dc:creator>Asus</dc:creator>
  <cp:lastModifiedBy>Asus</cp:lastModifiedBy>
  <cp:revision>15</cp:revision>
  <dcterms:created xsi:type="dcterms:W3CDTF">2016-03-17T03:54:44Z</dcterms:created>
  <dcterms:modified xsi:type="dcterms:W3CDTF">2018-11-30T04:54:44Z</dcterms:modified>
</cp:coreProperties>
</file>