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2" r:id="rId14"/>
    <p:sldId id="273" r:id="rId15"/>
    <p:sldId id="271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5322890-FAC2-457B-A564-CCBB0AAACE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9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9030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Google Shape;92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02" name="Google Shape;92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Google Shape;1090;g946d0ea922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19" name="Google Shape;1091;g946d0ea922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7" name="Google Shape;1604;ga08e5766c1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28" name="Google Shape;1605;ga08e5766c1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5" name="Google Shape;1090;g946d0ea922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36" name="Google Shape;1091;g946d0ea922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3" name="Google Shape;92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44" name="Google Shape;92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Google Shape;933;g946d0ea922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28" name="Google Shape;934;g946d0ea922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Google Shape;933;g946d0ea922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32" name="Google Shape;934;g946d0ea922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Google Shape;970;g9c18763aac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54" name="Google Shape;971;g9c18763aac_1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76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Google Shape;975;g940a6dd4b7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01" name="Google Shape;976;g940a6dd4b7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Google Shape;1084;ga1c1f01f3f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18" name="Google Shape;1085;ga1c1f01f3f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Google Shape;1465;ga08e5766c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39" name="Google Shape;1466;ga08e5766c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7" name="Google Shape;1604;ga08e5766c1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88" name="Google Shape;1605;ga08e5766c1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Google Shape;9;p2"/>
          <p:cNvSpPr/>
          <p:nvPr/>
        </p:nvSpPr>
        <p:spPr>
          <a:xfrm>
            <a:off x="-456853" y="346880"/>
            <a:ext cx="1727852" cy="234060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10;p2"/>
          <p:cNvGrpSpPr/>
          <p:nvPr/>
        </p:nvGrpSpPr>
        <p:grpSpPr>
          <a:xfrm rot="10800000">
            <a:off x="6573811" y="-401568"/>
            <a:ext cx="1479225" cy="1242621"/>
            <a:chOff x="4649450" y="3501085"/>
            <a:chExt cx="1170736" cy="983475"/>
          </a:xfrm>
        </p:grpSpPr>
        <p:sp>
          <p:nvSpPr>
            <p:cNvPr id="1048579" name="Google Shape;11;p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80" name="Google Shape;12;p2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81" name="Google Shape;13;p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582" name="Google Shape;14;p2"/>
          <p:cNvSpPr txBox="1">
            <a:spLocks noGrp="1"/>
          </p:cNvSpPr>
          <p:nvPr>
            <p:ph type="ctrTitle"/>
          </p:nvPr>
        </p:nvSpPr>
        <p:spPr>
          <a:xfrm>
            <a:off x="1673850" y="1919150"/>
            <a:ext cx="5796300" cy="106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48583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310450" y="3408738"/>
            <a:ext cx="45231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31" name="Google Shape;16;p2"/>
          <p:cNvGrpSpPr/>
          <p:nvPr/>
        </p:nvGrpSpPr>
        <p:grpSpPr>
          <a:xfrm>
            <a:off x="-786719" y="2252601"/>
            <a:ext cx="2001689" cy="1608178"/>
            <a:chOff x="4649450" y="3527425"/>
            <a:chExt cx="1224050" cy="983475"/>
          </a:xfrm>
        </p:grpSpPr>
        <p:sp>
          <p:nvSpPr>
            <p:cNvPr id="1048584" name="Google Shape;17;p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85" name="Google Shape;18;p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86" name="Google Shape;19;p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587" name="Google Shape;20;p2"/>
          <p:cNvSpPr/>
          <p:nvPr/>
        </p:nvSpPr>
        <p:spPr>
          <a:xfrm>
            <a:off x="-409500" y="3041439"/>
            <a:ext cx="1727852" cy="234060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588" name="Google Shape;21;p2"/>
          <p:cNvSpPr/>
          <p:nvPr/>
        </p:nvSpPr>
        <p:spPr>
          <a:xfrm rot="5400000" flipH="1">
            <a:off x="468089" y="4209554"/>
            <a:ext cx="1137776" cy="154136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589" name="Google Shape;22;p2"/>
          <p:cNvSpPr/>
          <p:nvPr/>
        </p:nvSpPr>
        <p:spPr>
          <a:xfrm rot="-5400000" flipH="1">
            <a:off x="7489631" y="-565322"/>
            <a:ext cx="1726514" cy="233878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23;p2"/>
          <p:cNvGrpSpPr/>
          <p:nvPr/>
        </p:nvGrpSpPr>
        <p:grpSpPr>
          <a:xfrm rot="10800000">
            <a:off x="8053010" y="1678417"/>
            <a:ext cx="1255875" cy="1009045"/>
            <a:chOff x="4649450" y="3527425"/>
            <a:chExt cx="1224050" cy="983475"/>
          </a:xfrm>
        </p:grpSpPr>
        <p:sp>
          <p:nvSpPr>
            <p:cNvPr id="1048590" name="Google Shape;24;p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91" name="Google Shape;25;p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92" name="Google Shape;26;p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593" name="Google Shape;27;p2"/>
          <p:cNvSpPr/>
          <p:nvPr/>
        </p:nvSpPr>
        <p:spPr>
          <a:xfrm rot="10800000">
            <a:off x="8297875" y="260505"/>
            <a:ext cx="1277247" cy="173019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594" name="Google Shape;28;p2"/>
          <p:cNvSpPr/>
          <p:nvPr/>
        </p:nvSpPr>
        <p:spPr>
          <a:xfrm rot="10800000">
            <a:off x="8007556" y="2171881"/>
            <a:ext cx="1857882" cy="25167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29;p2"/>
          <p:cNvGrpSpPr/>
          <p:nvPr/>
        </p:nvGrpSpPr>
        <p:grpSpPr>
          <a:xfrm>
            <a:off x="1456509" y="4634991"/>
            <a:ext cx="1137754" cy="914140"/>
            <a:chOff x="4649450" y="3527425"/>
            <a:chExt cx="1224050" cy="983475"/>
          </a:xfrm>
        </p:grpSpPr>
        <p:sp>
          <p:nvSpPr>
            <p:cNvPr id="1048595" name="Google Shape;30;p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96" name="Google Shape;31;p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97" name="Google Shape;32;p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words">
  <p:cSld name="MAIN_POINT_1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Google Shape;403;p15"/>
          <p:cNvSpPr txBox="1">
            <a:spLocks noGrp="1"/>
          </p:cNvSpPr>
          <p:nvPr>
            <p:ph type="title"/>
          </p:nvPr>
        </p:nvSpPr>
        <p:spPr>
          <a:xfrm>
            <a:off x="1143000" y="1228350"/>
            <a:ext cx="6858000" cy="28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48634" name="Google Shape;404;p15"/>
          <p:cNvSpPr/>
          <p:nvPr/>
        </p:nvSpPr>
        <p:spPr>
          <a:xfrm rot="-5400000">
            <a:off x="6123141" y="3933034"/>
            <a:ext cx="1121717" cy="151951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405;p15"/>
          <p:cNvGrpSpPr/>
          <p:nvPr/>
        </p:nvGrpSpPr>
        <p:grpSpPr>
          <a:xfrm rot="5400000">
            <a:off x="-407222" y="1123394"/>
            <a:ext cx="1091217" cy="899093"/>
            <a:chOff x="4626556" y="3501085"/>
            <a:chExt cx="1193630" cy="983475"/>
          </a:xfrm>
        </p:grpSpPr>
        <p:sp>
          <p:nvSpPr>
            <p:cNvPr id="1048635" name="Google Shape;406;p15"/>
            <p:cNvSpPr/>
            <p:nvPr/>
          </p:nvSpPr>
          <p:spPr>
            <a:xfrm>
              <a:off x="4626556" y="4118393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36" name="Google Shape;407;p15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37" name="Google Shape;408;p15"/>
            <p:cNvSpPr/>
            <p:nvPr/>
          </p:nvSpPr>
          <p:spPr>
            <a:xfrm>
              <a:off x="4809818" y="3586908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409;p15"/>
          <p:cNvGrpSpPr/>
          <p:nvPr/>
        </p:nvGrpSpPr>
        <p:grpSpPr>
          <a:xfrm rot="-5400000">
            <a:off x="7033878" y="4296163"/>
            <a:ext cx="1299451" cy="1044057"/>
            <a:chOff x="4649450" y="3527425"/>
            <a:chExt cx="1224050" cy="983475"/>
          </a:xfrm>
        </p:grpSpPr>
        <p:sp>
          <p:nvSpPr>
            <p:cNvPr id="1048638" name="Google Shape;410;p15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39" name="Google Shape;411;p15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40" name="Google Shape;412;p15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641" name="Google Shape;413;p15"/>
          <p:cNvSpPr/>
          <p:nvPr/>
        </p:nvSpPr>
        <p:spPr>
          <a:xfrm rot="-5400000">
            <a:off x="7872422" y="3902293"/>
            <a:ext cx="1121717" cy="151951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42" name="Google Shape;414;p15"/>
          <p:cNvSpPr/>
          <p:nvPr/>
        </p:nvSpPr>
        <p:spPr>
          <a:xfrm flipH="1">
            <a:off x="8490272" y="3745667"/>
            <a:ext cx="738618" cy="100065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43" name="Google Shape;415;p15"/>
          <p:cNvSpPr/>
          <p:nvPr/>
        </p:nvSpPr>
        <p:spPr>
          <a:xfrm rot="10800000" flipH="1">
            <a:off x="-258516" y="-299425"/>
            <a:ext cx="1249219" cy="169223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416;p15"/>
          <p:cNvGrpSpPr/>
          <p:nvPr/>
        </p:nvGrpSpPr>
        <p:grpSpPr>
          <a:xfrm rot="5400000">
            <a:off x="1054076" y="-55625"/>
            <a:ext cx="908735" cy="730132"/>
            <a:chOff x="4649450" y="3527425"/>
            <a:chExt cx="1224050" cy="983475"/>
          </a:xfrm>
        </p:grpSpPr>
        <p:sp>
          <p:nvSpPr>
            <p:cNvPr id="1048644" name="Google Shape;417;p15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45" name="Google Shape;418;p15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46" name="Google Shape;419;p15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647" name="Google Shape;420;p15"/>
          <p:cNvSpPr/>
          <p:nvPr/>
        </p:nvSpPr>
        <p:spPr>
          <a:xfrm rot="5400000">
            <a:off x="281375" y="-501557"/>
            <a:ext cx="924183" cy="125192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48" name="Google Shape;421;p15"/>
          <p:cNvSpPr/>
          <p:nvPr/>
        </p:nvSpPr>
        <p:spPr>
          <a:xfrm rot="5400000">
            <a:off x="1833339" y="-710152"/>
            <a:ext cx="1344232" cy="182103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422;p15"/>
          <p:cNvGrpSpPr/>
          <p:nvPr/>
        </p:nvGrpSpPr>
        <p:grpSpPr>
          <a:xfrm rot="-5400000">
            <a:off x="8464663" y="3128411"/>
            <a:ext cx="1067739" cy="877850"/>
            <a:chOff x="4649450" y="3527425"/>
            <a:chExt cx="1224050" cy="983475"/>
          </a:xfrm>
        </p:grpSpPr>
        <p:sp>
          <p:nvSpPr>
            <p:cNvPr id="1048649" name="Google Shape;423;p15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50" name="Google Shape;424;p15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51" name="Google Shape;425;p15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5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Google Shape;427;p16"/>
          <p:cNvSpPr txBox="1">
            <a:spLocks noGrp="1"/>
          </p:cNvSpPr>
          <p:nvPr>
            <p:ph type="title"/>
          </p:nvPr>
        </p:nvSpPr>
        <p:spPr>
          <a:xfrm>
            <a:off x="2834700" y="3215300"/>
            <a:ext cx="3474600" cy="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48678" name="Google Shape;428;p16"/>
          <p:cNvSpPr txBox="1">
            <a:spLocks noGrp="1"/>
          </p:cNvSpPr>
          <p:nvPr>
            <p:ph type="subTitle" idx="1"/>
          </p:nvPr>
        </p:nvSpPr>
        <p:spPr>
          <a:xfrm>
            <a:off x="1757400" y="2003525"/>
            <a:ext cx="5629200" cy="11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aven Pro"/>
              <a:buNone/>
              <a:defRPr sz="18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48679" name="Google Shape;429;p16"/>
          <p:cNvSpPr/>
          <p:nvPr/>
        </p:nvSpPr>
        <p:spPr>
          <a:xfrm rot="5400000" flipH="1">
            <a:off x="1748981" y="4085434"/>
            <a:ext cx="1121717" cy="151951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430;p16"/>
          <p:cNvGrpSpPr/>
          <p:nvPr/>
        </p:nvGrpSpPr>
        <p:grpSpPr>
          <a:xfrm rot="-5400000" flipH="1">
            <a:off x="8331821" y="1332686"/>
            <a:ext cx="1234333" cy="1017011"/>
            <a:chOff x="4626556" y="3501085"/>
            <a:chExt cx="1193630" cy="983475"/>
          </a:xfrm>
        </p:grpSpPr>
        <p:sp>
          <p:nvSpPr>
            <p:cNvPr id="1048680" name="Google Shape;431;p16"/>
            <p:cNvSpPr/>
            <p:nvPr/>
          </p:nvSpPr>
          <p:spPr>
            <a:xfrm>
              <a:off x="4626556" y="4118393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1" name="Google Shape;432;p16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2" name="Google Shape;433;p16"/>
            <p:cNvSpPr/>
            <p:nvPr/>
          </p:nvSpPr>
          <p:spPr>
            <a:xfrm>
              <a:off x="4809818" y="3586908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434;p16"/>
          <p:cNvGrpSpPr/>
          <p:nvPr/>
        </p:nvGrpSpPr>
        <p:grpSpPr>
          <a:xfrm rot="5400000" flipH="1">
            <a:off x="660510" y="4448563"/>
            <a:ext cx="1299451" cy="1044057"/>
            <a:chOff x="4649450" y="3527425"/>
            <a:chExt cx="1224050" cy="983475"/>
          </a:xfrm>
        </p:grpSpPr>
        <p:sp>
          <p:nvSpPr>
            <p:cNvPr id="1048683" name="Google Shape;435;p1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4" name="Google Shape;436;p16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5" name="Google Shape;437;p1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686" name="Google Shape;438;p16"/>
          <p:cNvSpPr/>
          <p:nvPr/>
        </p:nvSpPr>
        <p:spPr>
          <a:xfrm rot="5400000" flipH="1">
            <a:off x="-300" y="4054693"/>
            <a:ext cx="1121717" cy="151951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87" name="Google Shape;439;p16"/>
          <p:cNvSpPr/>
          <p:nvPr/>
        </p:nvSpPr>
        <p:spPr>
          <a:xfrm>
            <a:off x="-235050" y="3898067"/>
            <a:ext cx="738618" cy="100065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88" name="Google Shape;440;p16"/>
          <p:cNvSpPr/>
          <p:nvPr/>
        </p:nvSpPr>
        <p:spPr>
          <a:xfrm rot="10800000">
            <a:off x="7984842" y="-276787"/>
            <a:ext cx="1413001" cy="191409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441;p16"/>
          <p:cNvGrpSpPr/>
          <p:nvPr/>
        </p:nvGrpSpPr>
        <p:grpSpPr>
          <a:xfrm rot="-5400000" flipH="1">
            <a:off x="6885071" y="-1277"/>
            <a:ext cx="1027835" cy="825824"/>
            <a:chOff x="4649450" y="3527425"/>
            <a:chExt cx="1224050" cy="983475"/>
          </a:xfrm>
        </p:grpSpPr>
        <p:sp>
          <p:nvSpPr>
            <p:cNvPr id="1048689" name="Google Shape;442;p1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0" name="Google Shape;443;p16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1" name="Google Shape;444;p1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692" name="Google Shape;445;p16"/>
          <p:cNvSpPr/>
          <p:nvPr/>
        </p:nvSpPr>
        <p:spPr>
          <a:xfrm rot="-5400000" flipH="1">
            <a:off x="7741789" y="-505454"/>
            <a:ext cx="1045365" cy="141608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93" name="Google Shape;446;p16"/>
          <p:cNvSpPr/>
          <p:nvPr/>
        </p:nvSpPr>
        <p:spPr>
          <a:xfrm rot="-5400000" flipH="1">
            <a:off x="5511184" y="-741396"/>
            <a:ext cx="1520504" cy="205982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447;p16"/>
          <p:cNvGrpSpPr/>
          <p:nvPr/>
        </p:nvGrpSpPr>
        <p:grpSpPr>
          <a:xfrm rot="5400000" flipH="1">
            <a:off x="-307635" y="3412764"/>
            <a:ext cx="738592" cy="593429"/>
            <a:chOff x="4649450" y="3527425"/>
            <a:chExt cx="1224050" cy="983475"/>
          </a:xfrm>
        </p:grpSpPr>
        <p:sp>
          <p:nvSpPr>
            <p:cNvPr id="1048694" name="Google Shape;448;p1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5" name="Google Shape;449;p16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6" name="Google Shape;450;p1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CUSTOM_28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Google Shape;528;p21"/>
          <p:cNvSpPr txBox="1">
            <a:spLocks noGrp="1"/>
          </p:cNvSpPr>
          <p:nvPr>
            <p:ph type="body" idx="1"/>
          </p:nvPr>
        </p:nvSpPr>
        <p:spPr>
          <a:xfrm>
            <a:off x="778500" y="1398875"/>
            <a:ext cx="3506100" cy="28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</a:lvl9pPr>
          </a:lstStyle>
          <a:p>
            <a:endParaRPr/>
          </a:p>
        </p:txBody>
      </p:sp>
      <p:sp>
        <p:nvSpPr>
          <p:cNvPr id="1048720" name="Google Shape;529;p21"/>
          <p:cNvSpPr txBox="1">
            <a:spLocks noGrp="1"/>
          </p:cNvSpPr>
          <p:nvPr>
            <p:ph type="title"/>
          </p:nvPr>
        </p:nvSpPr>
        <p:spPr>
          <a:xfrm>
            <a:off x="778500" y="452825"/>
            <a:ext cx="59505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48721" name="Google Shape;530;p21"/>
          <p:cNvSpPr/>
          <p:nvPr/>
        </p:nvSpPr>
        <p:spPr>
          <a:xfrm rot="10800000">
            <a:off x="7932895" y="2111161"/>
            <a:ext cx="1508088" cy="204290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" name="Google Shape;531;p21"/>
          <p:cNvGrpSpPr/>
          <p:nvPr/>
        </p:nvGrpSpPr>
        <p:grpSpPr>
          <a:xfrm rot="10800000">
            <a:off x="7933040" y="1202961"/>
            <a:ext cx="1747087" cy="1403616"/>
            <a:chOff x="4649450" y="3527425"/>
            <a:chExt cx="1224050" cy="983475"/>
          </a:xfrm>
        </p:grpSpPr>
        <p:sp>
          <p:nvSpPr>
            <p:cNvPr id="1048722" name="Google Shape;532;p2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3" name="Google Shape;533;p2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4" name="Google Shape;534;p2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725" name="Google Shape;535;p21"/>
          <p:cNvSpPr/>
          <p:nvPr/>
        </p:nvSpPr>
        <p:spPr>
          <a:xfrm rot="10800000">
            <a:off x="7842665" y="-124935"/>
            <a:ext cx="1508088" cy="204290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26" name="Google Shape;536;p21"/>
          <p:cNvSpPr/>
          <p:nvPr/>
        </p:nvSpPr>
        <p:spPr>
          <a:xfrm rot="-5400000" flipH="1">
            <a:off x="7351027" y="-723223"/>
            <a:ext cx="1391144" cy="188458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537;p21"/>
          <p:cNvGrpSpPr/>
          <p:nvPr/>
        </p:nvGrpSpPr>
        <p:grpSpPr>
          <a:xfrm rot="10800000">
            <a:off x="6728934" y="-270866"/>
            <a:ext cx="993072" cy="797893"/>
            <a:chOff x="4649450" y="3527425"/>
            <a:chExt cx="1224050" cy="983475"/>
          </a:xfrm>
        </p:grpSpPr>
        <p:sp>
          <p:nvSpPr>
            <p:cNvPr id="1048727" name="Google Shape;538;p2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8" name="Google Shape;539;p2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9" name="Google Shape;540;p2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730" name="Google Shape;541;p21"/>
          <p:cNvSpPr/>
          <p:nvPr/>
        </p:nvSpPr>
        <p:spPr>
          <a:xfrm>
            <a:off x="-217250" y="4004000"/>
            <a:ext cx="867532" cy="117518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542;p21"/>
          <p:cNvGrpSpPr/>
          <p:nvPr/>
        </p:nvGrpSpPr>
        <p:grpSpPr>
          <a:xfrm rot="5400000" flipH="1">
            <a:off x="588165" y="4705067"/>
            <a:ext cx="631120" cy="507080"/>
            <a:chOff x="4649450" y="3527425"/>
            <a:chExt cx="1224050" cy="983475"/>
          </a:xfrm>
        </p:grpSpPr>
        <p:sp>
          <p:nvSpPr>
            <p:cNvPr id="1048731" name="Google Shape;543;p2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2" name="Google Shape;544;p2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3" name="Google Shape;545;p2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734" name="Google Shape;546;p21"/>
          <p:cNvSpPr/>
          <p:nvPr/>
        </p:nvSpPr>
        <p:spPr>
          <a:xfrm rot="5400000" flipH="1">
            <a:off x="157646" y="4450122"/>
            <a:ext cx="641820" cy="86942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35" name="Google Shape;547;p21"/>
          <p:cNvSpPr/>
          <p:nvPr/>
        </p:nvSpPr>
        <p:spPr>
          <a:xfrm rot="5400000" flipH="1">
            <a:off x="1169835" y="4252542"/>
            <a:ext cx="933550" cy="126461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2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5" name="Google Shape;808;p29"/>
          <p:cNvSpPr/>
          <p:nvPr/>
        </p:nvSpPr>
        <p:spPr>
          <a:xfrm>
            <a:off x="-456853" y="346880"/>
            <a:ext cx="1727852" cy="234060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" name="Google Shape;809;p29"/>
          <p:cNvGrpSpPr/>
          <p:nvPr/>
        </p:nvGrpSpPr>
        <p:grpSpPr>
          <a:xfrm rot="10800000">
            <a:off x="6573811" y="-401568"/>
            <a:ext cx="1479225" cy="1242621"/>
            <a:chOff x="4649450" y="3501085"/>
            <a:chExt cx="1170736" cy="983475"/>
          </a:xfrm>
        </p:grpSpPr>
        <p:sp>
          <p:nvSpPr>
            <p:cNvPr id="1048936" name="Google Shape;810;p2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37" name="Google Shape;811;p29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38" name="Google Shape;812;p2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813;p29"/>
          <p:cNvGrpSpPr/>
          <p:nvPr/>
        </p:nvGrpSpPr>
        <p:grpSpPr>
          <a:xfrm>
            <a:off x="-786719" y="2252601"/>
            <a:ext cx="2001689" cy="1608178"/>
            <a:chOff x="4649450" y="3527425"/>
            <a:chExt cx="1224050" cy="983475"/>
          </a:xfrm>
        </p:grpSpPr>
        <p:sp>
          <p:nvSpPr>
            <p:cNvPr id="1048939" name="Google Shape;814;p2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0" name="Google Shape;815;p2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1" name="Google Shape;816;p2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942" name="Google Shape;817;p29"/>
          <p:cNvSpPr/>
          <p:nvPr/>
        </p:nvSpPr>
        <p:spPr>
          <a:xfrm>
            <a:off x="-409500" y="3041439"/>
            <a:ext cx="1727852" cy="234060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943" name="Google Shape;818;p29"/>
          <p:cNvSpPr/>
          <p:nvPr/>
        </p:nvSpPr>
        <p:spPr>
          <a:xfrm rot="5400000" flipH="1">
            <a:off x="468089" y="4209554"/>
            <a:ext cx="1137776" cy="154136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944" name="Google Shape;819;p29"/>
          <p:cNvSpPr/>
          <p:nvPr/>
        </p:nvSpPr>
        <p:spPr>
          <a:xfrm rot="-5400000" flipH="1">
            <a:off x="7489631" y="-565322"/>
            <a:ext cx="1726514" cy="233878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" name="Google Shape;820;p29"/>
          <p:cNvGrpSpPr/>
          <p:nvPr/>
        </p:nvGrpSpPr>
        <p:grpSpPr>
          <a:xfrm rot="10800000">
            <a:off x="8053010" y="1678417"/>
            <a:ext cx="1255875" cy="1009045"/>
            <a:chOff x="4649450" y="3527425"/>
            <a:chExt cx="1224050" cy="983475"/>
          </a:xfrm>
        </p:grpSpPr>
        <p:sp>
          <p:nvSpPr>
            <p:cNvPr id="1048945" name="Google Shape;821;p2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6" name="Google Shape;822;p2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7" name="Google Shape;823;p2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948" name="Google Shape;824;p29"/>
          <p:cNvSpPr/>
          <p:nvPr/>
        </p:nvSpPr>
        <p:spPr>
          <a:xfrm rot="10800000">
            <a:off x="8297875" y="260505"/>
            <a:ext cx="1277247" cy="173019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949" name="Google Shape;825;p29"/>
          <p:cNvSpPr/>
          <p:nvPr/>
        </p:nvSpPr>
        <p:spPr>
          <a:xfrm rot="10800000">
            <a:off x="8007556" y="2171881"/>
            <a:ext cx="1857882" cy="25167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" name="Google Shape;826;p29"/>
          <p:cNvGrpSpPr/>
          <p:nvPr/>
        </p:nvGrpSpPr>
        <p:grpSpPr>
          <a:xfrm>
            <a:off x="1456509" y="4634991"/>
            <a:ext cx="1137754" cy="914140"/>
            <a:chOff x="4649450" y="3527425"/>
            <a:chExt cx="1224050" cy="983475"/>
          </a:xfrm>
        </p:grpSpPr>
        <p:sp>
          <p:nvSpPr>
            <p:cNvPr id="1048950" name="Google Shape;827;p2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1" name="Google Shape;828;p2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2" name="Google Shape;829;p2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CUSTOM_21_1_2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1" name="Google Shape;831;p30"/>
          <p:cNvSpPr/>
          <p:nvPr/>
        </p:nvSpPr>
        <p:spPr>
          <a:xfrm rot="5400000">
            <a:off x="2155410" y="-303306"/>
            <a:ext cx="1352261" cy="183191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832;p30"/>
          <p:cNvGrpSpPr/>
          <p:nvPr/>
        </p:nvGrpSpPr>
        <p:grpSpPr>
          <a:xfrm rot="10800000">
            <a:off x="6573811" y="-401568"/>
            <a:ext cx="1479225" cy="1242621"/>
            <a:chOff x="4649450" y="3501085"/>
            <a:chExt cx="1170736" cy="983475"/>
          </a:xfrm>
        </p:grpSpPr>
        <p:sp>
          <p:nvSpPr>
            <p:cNvPr id="1049012" name="Google Shape;833;p3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13" name="Google Shape;834;p30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14" name="Google Shape;835;p3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836;p30"/>
          <p:cNvGrpSpPr/>
          <p:nvPr/>
        </p:nvGrpSpPr>
        <p:grpSpPr>
          <a:xfrm rot="5400000">
            <a:off x="843699" y="-167799"/>
            <a:ext cx="1566539" cy="1258553"/>
            <a:chOff x="4649450" y="3527425"/>
            <a:chExt cx="1224050" cy="983475"/>
          </a:xfrm>
        </p:grpSpPr>
        <p:sp>
          <p:nvSpPr>
            <p:cNvPr id="1049015" name="Google Shape;837;p3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16" name="Google Shape;838;p30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17" name="Google Shape;839;p3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9018" name="Google Shape;840;p30"/>
          <p:cNvSpPr/>
          <p:nvPr/>
        </p:nvSpPr>
        <p:spPr>
          <a:xfrm rot="5400000">
            <a:off x="46552" y="-266247"/>
            <a:ext cx="1352261" cy="183191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19" name="Google Shape;841;p30"/>
          <p:cNvSpPr/>
          <p:nvPr/>
        </p:nvSpPr>
        <p:spPr>
          <a:xfrm rot="10800000" flipH="1">
            <a:off x="-323965" y="502387"/>
            <a:ext cx="890430" cy="120640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20" name="Google Shape;842;p30"/>
          <p:cNvSpPr/>
          <p:nvPr/>
        </p:nvSpPr>
        <p:spPr>
          <a:xfrm rot="-5400000" flipH="1">
            <a:off x="7489631" y="-565322"/>
            <a:ext cx="1726514" cy="233878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843;p30"/>
          <p:cNvGrpSpPr/>
          <p:nvPr/>
        </p:nvGrpSpPr>
        <p:grpSpPr>
          <a:xfrm rot="10800000">
            <a:off x="8053010" y="1678417"/>
            <a:ext cx="1255875" cy="1009045"/>
            <a:chOff x="4649450" y="3527425"/>
            <a:chExt cx="1224050" cy="983475"/>
          </a:xfrm>
        </p:grpSpPr>
        <p:sp>
          <p:nvSpPr>
            <p:cNvPr id="1049021" name="Google Shape;844;p3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22" name="Google Shape;845;p30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23" name="Google Shape;846;p3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9024" name="Google Shape;847;p30"/>
          <p:cNvSpPr/>
          <p:nvPr/>
        </p:nvSpPr>
        <p:spPr>
          <a:xfrm rot="10800000">
            <a:off x="8297875" y="260505"/>
            <a:ext cx="1277247" cy="173019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25" name="Google Shape;848;p30"/>
          <p:cNvSpPr/>
          <p:nvPr/>
        </p:nvSpPr>
        <p:spPr>
          <a:xfrm rot="10800000">
            <a:off x="8007556" y="2171881"/>
            <a:ext cx="1857882" cy="25167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849;p30"/>
          <p:cNvGrpSpPr/>
          <p:nvPr/>
        </p:nvGrpSpPr>
        <p:grpSpPr>
          <a:xfrm rot="5400000">
            <a:off x="-411660" y="1521699"/>
            <a:ext cx="890496" cy="715478"/>
            <a:chOff x="4649450" y="3527425"/>
            <a:chExt cx="1224050" cy="983475"/>
          </a:xfrm>
        </p:grpSpPr>
        <p:sp>
          <p:nvSpPr>
            <p:cNvPr id="1049026" name="Google Shape;850;p3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27" name="Google Shape;851;p30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28" name="Google Shape;852;p3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1_1_1_2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854;p31"/>
          <p:cNvGrpSpPr/>
          <p:nvPr/>
        </p:nvGrpSpPr>
        <p:grpSpPr>
          <a:xfrm rot="10800000" flipH="1">
            <a:off x="6469468" y="16495"/>
            <a:ext cx="443348" cy="442912"/>
            <a:chOff x="4887569" y="4595026"/>
            <a:chExt cx="381145" cy="381032"/>
          </a:xfrm>
        </p:grpSpPr>
        <p:sp>
          <p:nvSpPr>
            <p:cNvPr id="1048845" name="Google Shape;855;p31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846" name="Google Shape;856;p31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847" name="Google Shape;857;p31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848" name="Google Shape;858;p31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849" name="Google Shape;859;p31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850" name="Google Shape;860;p31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851" name="Google Shape;861;p31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852" name="Google Shape;862;p31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853" name="Google Shape;863;p31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854" name="Google Shape;864;p31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855" name="Google Shape;865;p31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856" name="Google Shape;866;p31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857" name="Google Shape;867;p31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858" name="Google Shape;868;p31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859" name="Google Shape;869;p31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860" name="Google Shape;870;p31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861" name="Google Shape;871;p31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862" name="Google Shape;872;p31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863" name="Google Shape;873;p31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864" name="Google Shape;874;p31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865" name="Google Shape;875;p31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1048866" name="Google Shape;876;p31"/>
          <p:cNvSpPr/>
          <p:nvPr/>
        </p:nvSpPr>
        <p:spPr>
          <a:xfrm rot="10800000">
            <a:off x="7737102" y="2481981"/>
            <a:ext cx="1701088" cy="230444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" name="Google Shape;877;p31"/>
          <p:cNvGrpSpPr/>
          <p:nvPr/>
        </p:nvGrpSpPr>
        <p:grpSpPr>
          <a:xfrm rot="10800000" flipH="1">
            <a:off x="1025682" y="-401568"/>
            <a:ext cx="1479225" cy="1242621"/>
            <a:chOff x="4649450" y="3501085"/>
            <a:chExt cx="1170736" cy="983475"/>
          </a:xfrm>
        </p:grpSpPr>
        <p:sp>
          <p:nvSpPr>
            <p:cNvPr id="1048867" name="Google Shape;878;p3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68" name="Google Shape;879;p31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69" name="Google Shape;880;p3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881;p31"/>
          <p:cNvGrpSpPr/>
          <p:nvPr/>
        </p:nvGrpSpPr>
        <p:grpSpPr>
          <a:xfrm rot="10800000">
            <a:off x="7792232" y="1326924"/>
            <a:ext cx="1970721" cy="1583296"/>
            <a:chOff x="4649450" y="3527425"/>
            <a:chExt cx="1224050" cy="983475"/>
          </a:xfrm>
        </p:grpSpPr>
        <p:sp>
          <p:nvSpPr>
            <p:cNvPr id="1048870" name="Google Shape;882;p3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71" name="Google Shape;883;p3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72" name="Google Shape;884;p3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873" name="Google Shape;885;p31"/>
          <p:cNvSpPr/>
          <p:nvPr/>
        </p:nvSpPr>
        <p:spPr>
          <a:xfrm rot="10800000">
            <a:off x="7690482" y="-170907"/>
            <a:ext cx="1701088" cy="230444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74" name="Google Shape;886;p31"/>
          <p:cNvSpPr/>
          <p:nvPr/>
        </p:nvSpPr>
        <p:spPr>
          <a:xfrm rot="-5400000" flipH="1">
            <a:off x="7407383" y="-534038"/>
            <a:ext cx="1120156" cy="151749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75" name="Google Shape;887;p31"/>
          <p:cNvSpPr/>
          <p:nvPr/>
        </p:nvSpPr>
        <p:spPr>
          <a:xfrm rot="5400000">
            <a:off x="-137427" y="-565322"/>
            <a:ext cx="1726514" cy="233878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888;p31"/>
          <p:cNvGrpSpPr/>
          <p:nvPr/>
        </p:nvGrpSpPr>
        <p:grpSpPr>
          <a:xfrm rot="10800000" flipH="1">
            <a:off x="-230168" y="1678417"/>
            <a:ext cx="1255875" cy="1009045"/>
            <a:chOff x="4649450" y="3527425"/>
            <a:chExt cx="1224050" cy="983475"/>
          </a:xfrm>
        </p:grpSpPr>
        <p:sp>
          <p:nvSpPr>
            <p:cNvPr id="1048876" name="Google Shape;889;p3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77" name="Google Shape;890;p3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78" name="Google Shape;891;p3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879" name="Google Shape;892;p31"/>
          <p:cNvSpPr/>
          <p:nvPr/>
        </p:nvSpPr>
        <p:spPr>
          <a:xfrm rot="10800000" flipH="1">
            <a:off x="-496404" y="260505"/>
            <a:ext cx="1277247" cy="173019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80" name="Google Shape;893;p31"/>
          <p:cNvSpPr/>
          <p:nvPr/>
        </p:nvSpPr>
        <p:spPr>
          <a:xfrm rot="10800000" flipH="1">
            <a:off x="-786719" y="2171881"/>
            <a:ext cx="1857882" cy="25167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894;p31"/>
          <p:cNvGrpSpPr/>
          <p:nvPr/>
        </p:nvGrpSpPr>
        <p:grpSpPr>
          <a:xfrm rot="10800000">
            <a:off x="6434392" y="-335257"/>
            <a:ext cx="1120128" cy="899978"/>
            <a:chOff x="4649450" y="3527425"/>
            <a:chExt cx="1224050" cy="983475"/>
          </a:xfrm>
        </p:grpSpPr>
        <p:sp>
          <p:nvSpPr>
            <p:cNvPr id="1048881" name="Google Shape;895;p3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82" name="Google Shape;896;p3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83" name="Google Shape;897;p3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_1_1_1_1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4" name="Google Shape;899;p32"/>
          <p:cNvSpPr/>
          <p:nvPr/>
        </p:nvSpPr>
        <p:spPr>
          <a:xfrm>
            <a:off x="-414566" y="1260425"/>
            <a:ext cx="1462812" cy="198157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900;p32"/>
          <p:cNvGrpSpPr/>
          <p:nvPr/>
        </p:nvGrpSpPr>
        <p:grpSpPr>
          <a:xfrm rot="10800000">
            <a:off x="7292228" y="-173074"/>
            <a:ext cx="1019360" cy="856312"/>
            <a:chOff x="4649450" y="3501085"/>
            <a:chExt cx="1170736" cy="983475"/>
          </a:xfrm>
        </p:grpSpPr>
        <p:sp>
          <p:nvSpPr>
            <p:cNvPr id="1048885" name="Google Shape;901;p3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86" name="Google Shape;902;p32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87" name="Google Shape;903;p3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904;p32"/>
          <p:cNvGrpSpPr/>
          <p:nvPr/>
        </p:nvGrpSpPr>
        <p:grpSpPr>
          <a:xfrm>
            <a:off x="-786934" y="2796990"/>
            <a:ext cx="1694575" cy="1361523"/>
            <a:chOff x="4649450" y="3527425"/>
            <a:chExt cx="1224050" cy="983475"/>
          </a:xfrm>
        </p:grpSpPr>
        <p:sp>
          <p:nvSpPr>
            <p:cNvPr id="1048888" name="Google Shape;905;p3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89" name="Google Shape;906;p3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90" name="Google Shape;907;p3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891" name="Google Shape;908;p32"/>
          <p:cNvSpPr/>
          <p:nvPr/>
        </p:nvSpPr>
        <p:spPr>
          <a:xfrm>
            <a:off x="-467370" y="3464685"/>
            <a:ext cx="1462812" cy="198157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92" name="Google Shape;909;p32"/>
          <p:cNvSpPr/>
          <p:nvPr/>
        </p:nvSpPr>
        <p:spPr>
          <a:xfrm rot="5400000" flipH="1">
            <a:off x="679909" y="3845523"/>
            <a:ext cx="1660496" cy="224955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93" name="Google Shape;910;p32"/>
          <p:cNvSpPr/>
          <p:nvPr/>
        </p:nvSpPr>
        <p:spPr>
          <a:xfrm rot="-5400000" flipH="1">
            <a:off x="7923469" y="-285816"/>
            <a:ext cx="1189743" cy="161166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911;p32"/>
          <p:cNvGrpSpPr/>
          <p:nvPr/>
        </p:nvGrpSpPr>
        <p:grpSpPr>
          <a:xfrm rot="10800000">
            <a:off x="8311770" y="1260418"/>
            <a:ext cx="865403" cy="695317"/>
            <a:chOff x="4649450" y="3527425"/>
            <a:chExt cx="1224050" cy="983475"/>
          </a:xfrm>
        </p:grpSpPr>
        <p:sp>
          <p:nvSpPr>
            <p:cNvPr id="1048894" name="Google Shape;912;p3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95" name="Google Shape;913;p3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96" name="Google Shape;914;p3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897" name="Google Shape;915;p32"/>
          <p:cNvSpPr/>
          <p:nvPr/>
        </p:nvSpPr>
        <p:spPr>
          <a:xfrm rot="10800000">
            <a:off x="8480403" y="283235"/>
            <a:ext cx="880170" cy="119230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98" name="Google Shape;916;p32"/>
          <p:cNvSpPr/>
          <p:nvPr/>
        </p:nvSpPr>
        <p:spPr>
          <a:xfrm rot="10800000">
            <a:off x="8280334" y="1600350"/>
            <a:ext cx="1280295" cy="173432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" name="Google Shape;917;p32"/>
          <p:cNvGrpSpPr/>
          <p:nvPr/>
        </p:nvGrpSpPr>
        <p:grpSpPr>
          <a:xfrm>
            <a:off x="-7960" y="4583288"/>
            <a:ext cx="963205" cy="773896"/>
            <a:chOff x="4649450" y="3527425"/>
            <a:chExt cx="1224050" cy="983475"/>
          </a:xfrm>
        </p:grpSpPr>
        <p:sp>
          <p:nvSpPr>
            <p:cNvPr id="1048899" name="Google Shape;918;p3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00" name="Google Shape;919;p3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01" name="Google Shape;920;p32"/>
            <p:cNvSpPr/>
            <p:nvPr/>
          </p:nvSpPr>
          <p:spPr>
            <a:xfrm>
              <a:off x="4656211" y="3734789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34;p3"/>
          <p:cNvGrpSpPr/>
          <p:nvPr/>
        </p:nvGrpSpPr>
        <p:grpSpPr>
          <a:xfrm>
            <a:off x="6520300" y="4742058"/>
            <a:ext cx="450323" cy="449885"/>
            <a:chOff x="4887569" y="4595026"/>
            <a:chExt cx="381145" cy="381032"/>
          </a:xfrm>
        </p:grpSpPr>
        <p:sp>
          <p:nvSpPr>
            <p:cNvPr id="1048953" name="Google Shape;35;p3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54" name="Google Shape;36;p3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55" name="Google Shape;37;p3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56" name="Google Shape;38;p3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57" name="Google Shape;39;p3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58" name="Google Shape;40;p3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59" name="Google Shape;41;p3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60" name="Google Shape;42;p3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61" name="Google Shape;43;p3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62" name="Google Shape;44;p3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63" name="Google Shape;45;p3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64" name="Google Shape;46;p3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65" name="Google Shape;47;p3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66" name="Google Shape;48;p3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67" name="Google Shape;49;p3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68" name="Google Shape;50;p3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69" name="Google Shape;51;p3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70" name="Google Shape;52;p3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71" name="Google Shape;53;p3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72" name="Google Shape;54;p3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73" name="Google Shape;55;p3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1048974" name="Google Shape;56;p3"/>
          <p:cNvSpPr txBox="1">
            <a:spLocks noGrp="1"/>
          </p:cNvSpPr>
          <p:nvPr>
            <p:ph type="title"/>
          </p:nvPr>
        </p:nvSpPr>
        <p:spPr>
          <a:xfrm>
            <a:off x="1994675" y="1945160"/>
            <a:ext cx="21756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975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620525" y="1828613"/>
            <a:ext cx="1459200" cy="7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grpSp>
        <p:nvGrpSpPr>
          <p:cNvPr id="143" name="Google Shape;58;p3"/>
          <p:cNvGrpSpPr/>
          <p:nvPr/>
        </p:nvGrpSpPr>
        <p:grpSpPr>
          <a:xfrm>
            <a:off x="6520300" y="4742058"/>
            <a:ext cx="450323" cy="449885"/>
            <a:chOff x="4887569" y="4595026"/>
            <a:chExt cx="381145" cy="381032"/>
          </a:xfrm>
        </p:grpSpPr>
        <p:sp>
          <p:nvSpPr>
            <p:cNvPr id="1048976" name="Google Shape;59;p3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77" name="Google Shape;60;p3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78" name="Google Shape;61;p3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79" name="Google Shape;62;p3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80" name="Google Shape;63;p3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81" name="Google Shape;64;p3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82" name="Google Shape;65;p3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83" name="Google Shape;66;p3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84" name="Google Shape;67;p3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85" name="Google Shape;68;p3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86" name="Google Shape;69;p3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87" name="Google Shape;70;p3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88" name="Google Shape;71;p3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89" name="Google Shape;72;p3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90" name="Google Shape;73;p3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91" name="Google Shape;74;p3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92" name="Google Shape;75;p3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93" name="Google Shape;76;p3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94" name="Google Shape;77;p3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95" name="Google Shape;78;p3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96" name="Google Shape;79;p3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1048997" name="Google Shape;80;p3"/>
          <p:cNvSpPr/>
          <p:nvPr/>
        </p:nvSpPr>
        <p:spPr>
          <a:xfrm flipH="1">
            <a:off x="7801668" y="777675"/>
            <a:ext cx="1220894" cy="165386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" name="Google Shape;81;p3"/>
          <p:cNvGrpSpPr/>
          <p:nvPr/>
        </p:nvGrpSpPr>
        <p:grpSpPr>
          <a:xfrm flipH="1">
            <a:off x="7841255" y="2124165"/>
            <a:ext cx="1414390" cy="1136307"/>
            <a:chOff x="4649450" y="3527425"/>
            <a:chExt cx="1224050" cy="983475"/>
          </a:xfrm>
        </p:grpSpPr>
        <p:sp>
          <p:nvSpPr>
            <p:cNvPr id="1048998" name="Google Shape;82;p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99" name="Google Shape;83;p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00" name="Google Shape;84;p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9001" name="Google Shape;85;p3"/>
          <p:cNvSpPr/>
          <p:nvPr/>
        </p:nvSpPr>
        <p:spPr>
          <a:xfrm flipH="1">
            <a:off x="7913985" y="2593942"/>
            <a:ext cx="1414414" cy="191600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02" name="Google Shape;86;p3"/>
          <p:cNvSpPr/>
          <p:nvPr/>
        </p:nvSpPr>
        <p:spPr>
          <a:xfrm rot="-5400000">
            <a:off x="8219206" y="4367378"/>
            <a:ext cx="803967" cy="108907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03" name="Google Shape;87;p3"/>
          <p:cNvSpPr/>
          <p:nvPr/>
        </p:nvSpPr>
        <p:spPr>
          <a:xfrm rot="5400000">
            <a:off x="47341" y="-667214"/>
            <a:ext cx="1177625" cy="159534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" name="Google Shape;88;p3"/>
          <p:cNvGrpSpPr/>
          <p:nvPr/>
        </p:nvGrpSpPr>
        <p:grpSpPr>
          <a:xfrm rot="10800000" flipH="1">
            <a:off x="-359666" y="719282"/>
            <a:ext cx="949251" cy="762685"/>
            <a:chOff x="4649450" y="3527425"/>
            <a:chExt cx="1224050" cy="983475"/>
          </a:xfrm>
        </p:grpSpPr>
        <p:sp>
          <p:nvSpPr>
            <p:cNvPr id="1049004" name="Google Shape;89;p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05" name="Google Shape;90;p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06" name="Google Shape;91;p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9007" name="Google Shape;92;p3"/>
          <p:cNvSpPr/>
          <p:nvPr/>
        </p:nvSpPr>
        <p:spPr>
          <a:xfrm rot="10800000" flipH="1">
            <a:off x="-197523" y="-103823"/>
            <a:ext cx="871249" cy="118012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" name="Google Shape;93;p3"/>
          <p:cNvGrpSpPr/>
          <p:nvPr/>
        </p:nvGrpSpPr>
        <p:grpSpPr>
          <a:xfrm flipH="1">
            <a:off x="8276759" y="3925536"/>
            <a:ext cx="1051459" cy="844805"/>
            <a:chOff x="4649450" y="3527425"/>
            <a:chExt cx="1224050" cy="983475"/>
          </a:xfrm>
        </p:grpSpPr>
        <p:sp>
          <p:nvSpPr>
            <p:cNvPr id="1049008" name="Google Shape;94;p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09" name="Google Shape;95;p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10" name="Google Shape;96;p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Google Shape;98;p4"/>
          <p:cNvSpPr txBox="1">
            <a:spLocks noGrp="1"/>
          </p:cNvSpPr>
          <p:nvPr>
            <p:ph type="body" idx="1"/>
          </p:nvPr>
        </p:nvSpPr>
        <p:spPr>
          <a:xfrm>
            <a:off x="778500" y="1424000"/>
            <a:ext cx="7648800" cy="34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</a:lvl9pPr>
          </a:lstStyle>
          <a:p>
            <a:endParaRPr/>
          </a:p>
        </p:txBody>
      </p:sp>
      <p:grpSp>
        <p:nvGrpSpPr>
          <p:cNvPr id="42" name="Google Shape;99;p4"/>
          <p:cNvGrpSpPr/>
          <p:nvPr/>
        </p:nvGrpSpPr>
        <p:grpSpPr>
          <a:xfrm rot="10800000">
            <a:off x="7535961" y="-269332"/>
            <a:ext cx="931789" cy="782748"/>
            <a:chOff x="4649450" y="3501085"/>
            <a:chExt cx="1170736" cy="983475"/>
          </a:xfrm>
        </p:grpSpPr>
        <p:sp>
          <p:nvSpPr>
            <p:cNvPr id="1048604" name="Google Shape;100;p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05" name="Google Shape;101;p4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06" name="Google Shape;102;p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607" name="Google Shape;103;p4"/>
          <p:cNvSpPr/>
          <p:nvPr/>
        </p:nvSpPr>
        <p:spPr>
          <a:xfrm>
            <a:off x="-276875" y="3855657"/>
            <a:ext cx="978678" cy="132574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08" name="Google Shape;104;p4"/>
          <p:cNvSpPr/>
          <p:nvPr/>
        </p:nvSpPr>
        <p:spPr>
          <a:xfrm rot="5400000" flipH="1">
            <a:off x="75661" y="4687311"/>
            <a:ext cx="644422" cy="87305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09" name="Google Shape;105;p4"/>
          <p:cNvSpPr/>
          <p:nvPr/>
        </p:nvSpPr>
        <p:spPr>
          <a:xfrm rot="-5400000" flipH="1">
            <a:off x="8113268" y="-372123"/>
            <a:ext cx="1087444" cy="147308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106;p4"/>
          <p:cNvGrpSpPr/>
          <p:nvPr/>
        </p:nvGrpSpPr>
        <p:grpSpPr>
          <a:xfrm rot="10800000">
            <a:off x="8468280" y="1041249"/>
            <a:ext cx="790981" cy="635522"/>
            <a:chOff x="4649450" y="3527425"/>
            <a:chExt cx="1224050" cy="983475"/>
          </a:xfrm>
        </p:grpSpPr>
        <p:sp>
          <p:nvSpPr>
            <p:cNvPr id="1048610" name="Google Shape;107;p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1" name="Google Shape;108;p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2" name="Google Shape;109;p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613" name="Google Shape;110;p4"/>
          <p:cNvSpPr/>
          <p:nvPr/>
        </p:nvSpPr>
        <p:spPr>
          <a:xfrm rot="10800000">
            <a:off x="8622333" y="148018"/>
            <a:ext cx="804487" cy="108978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14" name="Google Shape;111;p4"/>
          <p:cNvSpPr/>
          <p:nvPr/>
        </p:nvSpPr>
        <p:spPr>
          <a:xfrm rot="10800000">
            <a:off x="8439485" y="1351926"/>
            <a:ext cx="1170190" cy="158517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15" name="Google Shape;112;p4"/>
          <p:cNvSpPr txBox="1">
            <a:spLocks noGrp="1"/>
          </p:cNvSpPr>
          <p:nvPr>
            <p:ph type="title"/>
          </p:nvPr>
        </p:nvSpPr>
        <p:spPr>
          <a:xfrm>
            <a:off x="930900" y="605225"/>
            <a:ext cx="59505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Google Shape;114;p5"/>
          <p:cNvSpPr txBox="1">
            <a:spLocks noGrp="1"/>
          </p:cNvSpPr>
          <p:nvPr>
            <p:ph type="subTitle" idx="1"/>
          </p:nvPr>
        </p:nvSpPr>
        <p:spPr>
          <a:xfrm>
            <a:off x="1850158" y="2348750"/>
            <a:ext cx="20997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48790" name="Google Shape;115;p5"/>
          <p:cNvSpPr txBox="1">
            <a:spLocks noGrp="1"/>
          </p:cNvSpPr>
          <p:nvPr>
            <p:ph type="subTitle" idx="2"/>
          </p:nvPr>
        </p:nvSpPr>
        <p:spPr>
          <a:xfrm>
            <a:off x="1928308" y="2744375"/>
            <a:ext cx="19434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48791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5072620" y="2348750"/>
            <a:ext cx="20997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48792" name="Google Shape;117;p5"/>
          <p:cNvSpPr txBox="1">
            <a:spLocks noGrp="1"/>
          </p:cNvSpPr>
          <p:nvPr>
            <p:ph type="subTitle" idx="4"/>
          </p:nvPr>
        </p:nvSpPr>
        <p:spPr>
          <a:xfrm>
            <a:off x="5150770" y="2744375"/>
            <a:ext cx="19434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48793" name="Google Shape;118;p5"/>
          <p:cNvSpPr/>
          <p:nvPr/>
        </p:nvSpPr>
        <p:spPr>
          <a:xfrm rot="-5400000" flipH="1">
            <a:off x="6682121" y="-354333"/>
            <a:ext cx="924703" cy="125263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19;p5"/>
          <p:cNvGrpSpPr/>
          <p:nvPr/>
        </p:nvGrpSpPr>
        <p:grpSpPr>
          <a:xfrm rot="5400000" flipH="1">
            <a:off x="-308087" y="3803172"/>
            <a:ext cx="685583" cy="575923"/>
            <a:chOff x="4649450" y="3501085"/>
            <a:chExt cx="1170736" cy="983475"/>
          </a:xfrm>
        </p:grpSpPr>
        <p:sp>
          <p:nvSpPr>
            <p:cNvPr id="1048794" name="Google Shape;120;p5"/>
            <p:cNvSpPr/>
            <p:nvPr/>
          </p:nvSpPr>
          <p:spPr>
            <a:xfrm>
              <a:off x="4649450" y="4098367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95" name="Google Shape;121;p5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96" name="Google Shape;122;p5"/>
            <p:cNvSpPr/>
            <p:nvPr/>
          </p:nvSpPr>
          <p:spPr>
            <a:xfrm>
              <a:off x="4814851" y="3573482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23;p5"/>
          <p:cNvGrpSpPr/>
          <p:nvPr/>
        </p:nvGrpSpPr>
        <p:grpSpPr>
          <a:xfrm rot="-5400000" flipH="1">
            <a:off x="7432711" y="-261349"/>
            <a:ext cx="1071289" cy="860639"/>
            <a:chOff x="4649450" y="3527425"/>
            <a:chExt cx="1224050" cy="983475"/>
          </a:xfrm>
        </p:grpSpPr>
        <p:sp>
          <p:nvSpPr>
            <p:cNvPr id="1048797" name="Google Shape;124;p5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98" name="Google Shape;125;p5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99" name="Google Shape;126;p5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800" name="Google Shape;127;p5"/>
          <p:cNvSpPr/>
          <p:nvPr/>
        </p:nvSpPr>
        <p:spPr>
          <a:xfrm rot="-5400000" flipH="1">
            <a:off x="8124148" y="-328992"/>
            <a:ext cx="924703" cy="125263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01" name="Google Shape;128;p5"/>
          <p:cNvSpPr/>
          <p:nvPr/>
        </p:nvSpPr>
        <p:spPr>
          <a:xfrm rot="10800000">
            <a:off x="8693319" y="196597"/>
            <a:ext cx="608886" cy="82491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02" name="Google Shape;129;p5"/>
          <p:cNvSpPr/>
          <p:nvPr/>
        </p:nvSpPr>
        <p:spPr>
          <a:xfrm>
            <a:off x="-149525" y="4195395"/>
            <a:ext cx="800250" cy="108404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30;p5"/>
          <p:cNvGrpSpPr/>
          <p:nvPr/>
        </p:nvGrpSpPr>
        <p:grpSpPr>
          <a:xfrm rot="5400000" flipH="1">
            <a:off x="691608" y="4655909"/>
            <a:ext cx="582036" cy="467642"/>
            <a:chOff x="4649450" y="3527425"/>
            <a:chExt cx="1224050" cy="983475"/>
          </a:xfrm>
        </p:grpSpPr>
        <p:sp>
          <p:nvSpPr>
            <p:cNvPr id="1048803" name="Google Shape;131;p5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4" name="Google Shape;132;p5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5" name="Google Shape;133;p5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806" name="Google Shape;134;p5"/>
          <p:cNvSpPr/>
          <p:nvPr/>
        </p:nvSpPr>
        <p:spPr>
          <a:xfrm rot="5400000" flipH="1">
            <a:off x="196324" y="4606932"/>
            <a:ext cx="592009" cy="80195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07" name="Google Shape;135;p5"/>
          <p:cNvSpPr/>
          <p:nvPr/>
        </p:nvSpPr>
        <p:spPr>
          <a:xfrm rot="5400000" flipH="1">
            <a:off x="1129970" y="4424643"/>
            <a:ext cx="861138" cy="116652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" name="Google Shape;136;p5"/>
          <p:cNvGrpSpPr/>
          <p:nvPr/>
        </p:nvGrpSpPr>
        <p:grpSpPr>
          <a:xfrm rot="-5400000" flipH="1">
            <a:off x="8753044" y="893265"/>
            <a:ext cx="608842" cy="489180"/>
            <a:chOff x="4649450" y="3527425"/>
            <a:chExt cx="1224050" cy="983475"/>
          </a:xfrm>
        </p:grpSpPr>
        <p:sp>
          <p:nvSpPr>
            <p:cNvPr id="1048808" name="Google Shape;137;p5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9" name="Google Shape;138;p5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0" name="Google Shape;139;p5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811" name="Google Shape;140;p5"/>
          <p:cNvSpPr txBox="1">
            <a:spLocks noGrp="1"/>
          </p:cNvSpPr>
          <p:nvPr>
            <p:ph type="title"/>
          </p:nvPr>
        </p:nvSpPr>
        <p:spPr>
          <a:xfrm>
            <a:off x="778500" y="452825"/>
            <a:ext cx="59505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Google Shape;142;p6"/>
          <p:cNvSpPr txBox="1">
            <a:spLocks noGrp="1"/>
          </p:cNvSpPr>
          <p:nvPr>
            <p:ph type="title"/>
          </p:nvPr>
        </p:nvSpPr>
        <p:spPr>
          <a:xfrm>
            <a:off x="778500" y="452825"/>
            <a:ext cx="59505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91" name="Google Shape;143;p6"/>
          <p:cNvGrpSpPr/>
          <p:nvPr/>
        </p:nvGrpSpPr>
        <p:grpSpPr>
          <a:xfrm>
            <a:off x="7177613" y="4855474"/>
            <a:ext cx="400278" cy="399894"/>
            <a:chOff x="4887569" y="4595026"/>
            <a:chExt cx="381145" cy="381032"/>
          </a:xfrm>
        </p:grpSpPr>
        <p:sp>
          <p:nvSpPr>
            <p:cNvPr id="1048741" name="Google Shape;144;p6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742" name="Google Shape;145;p6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743" name="Google Shape;146;p6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744" name="Google Shape;147;p6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745" name="Google Shape;148;p6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746" name="Google Shape;149;p6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747" name="Google Shape;150;p6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748" name="Google Shape;151;p6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749" name="Google Shape;152;p6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750" name="Google Shape;153;p6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751" name="Google Shape;154;p6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752" name="Google Shape;155;p6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753" name="Google Shape;156;p6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754" name="Google Shape;157;p6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755" name="Google Shape;158;p6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756" name="Google Shape;159;p6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757" name="Google Shape;160;p6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758" name="Google Shape;161;p6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759" name="Google Shape;162;p6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760" name="Google Shape;163;p6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761" name="Google Shape;164;p6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1048762" name="Google Shape;165;p6"/>
          <p:cNvSpPr/>
          <p:nvPr/>
        </p:nvSpPr>
        <p:spPr>
          <a:xfrm rot="862056" flipH="1">
            <a:off x="8328907" y="1214563"/>
            <a:ext cx="1303289" cy="176557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166;p6"/>
          <p:cNvGrpSpPr/>
          <p:nvPr/>
        </p:nvGrpSpPr>
        <p:grpSpPr>
          <a:xfrm>
            <a:off x="383421" y="4615449"/>
            <a:ext cx="882384" cy="741245"/>
            <a:chOff x="4649450" y="3501085"/>
            <a:chExt cx="1170736" cy="983475"/>
          </a:xfrm>
        </p:grpSpPr>
        <p:sp>
          <p:nvSpPr>
            <p:cNvPr id="1048763" name="Google Shape;167;p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4" name="Google Shape;168;p6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5" name="Google Shape;169;p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170;p6"/>
          <p:cNvGrpSpPr/>
          <p:nvPr/>
        </p:nvGrpSpPr>
        <p:grpSpPr>
          <a:xfrm rot="2055339" flipH="1">
            <a:off x="8225869" y="2740048"/>
            <a:ext cx="1509821" cy="1213081"/>
            <a:chOff x="4649450" y="3527425"/>
            <a:chExt cx="1224050" cy="983475"/>
          </a:xfrm>
        </p:grpSpPr>
        <p:sp>
          <p:nvSpPr>
            <p:cNvPr id="1048766" name="Google Shape;171;p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7" name="Google Shape;172;p6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8" name="Google Shape;173;p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769" name="Google Shape;174;p6"/>
          <p:cNvSpPr/>
          <p:nvPr/>
        </p:nvSpPr>
        <p:spPr>
          <a:xfrm rot="858393" flipH="1">
            <a:off x="8293195" y="3423053"/>
            <a:ext cx="1303318" cy="176561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70" name="Google Shape;175;p6"/>
          <p:cNvSpPr/>
          <p:nvPr/>
        </p:nvSpPr>
        <p:spPr>
          <a:xfrm rot="-5400000">
            <a:off x="8150625" y="3932713"/>
            <a:ext cx="1138222" cy="154197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71" name="Google Shape;176;p6"/>
          <p:cNvSpPr/>
          <p:nvPr/>
        </p:nvSpPr>
        <p:spPr>
          <a:xfrm rot="5400000" flipH="1">
            <a:off x="-145592" y="3924227"/>
            <a:ext cx="1029901" cy="13950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177;p6"/>
          <p:cNvGrpSpPr/>
          <p:nvPr/>
        </p:nvGrpSpPr>
        <p:grpSpPr>
          <a:xfrm>
            <a:off x="-169480" y="3505018"/>
            <a:ext cx="749119" cy="601887"/>
            <a:chOff x="4649450" y="3527425"/>
            <a:chExt cx="1224050" cy="983475"/>
          </a:xfrm>
        </p:grpSpPr>
        <p:sp>
          <p:nvSpPr>
            <p:cNvPr id="1048772" name="Google Shape;178;p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3" name="Google Shape;179;p6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4" name="Google Shape;180;p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775" name="Google Shape;181;p6"/>
          <p:cNvSpPr/>
          <p:nvPr/>
        </p:nvSpPr>
        <p:spPr>
          <a:xfrm>
            <a:off x="-328225" y="3920709"/>
            <a:ext cx="761813" cy="103197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76" name="Google Shape;182;p6"/>
          <p:cNvSpPr/>
          <p:nvPr/>
        </p:nvSpPr>
        <p:spPr>
          <a:xfrm>
            <a:off x="-328219" y="2214700"/>
            <a:ext cx="1108261" cy="150118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183;p6"/>
          <p:cNvGrpSpPr/>
          <p:nvPr/>
        </p:nvGrpSpPr>
        <p:grpSpPr>
          <a:xfrm flipH="1">
            <a:off x="7948767" y="4849936"/>
            <a:ext cx="858181" cy="689514"/>
            <a:chOff x="4649450" y="3527425"/>
            <a:chExt cx="1224050" cy="983475"/>
          </a:xfrm>
        </p:grpSpPr>
        <p:sp>
          <p:nvSpPr>
            <p:cNvPr id="1048777" name="Google Shape;184;p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8" name="Google Shape;185;p6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9" name="Google Shape;186;p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Google Shape;211;p8"/>
          <p:cNvSpPr/>
          <p:nvPr/>
        </p:nvSpPr>
        <p:spPr>
          <a:xfrm rot="1142206" flipH="1">
            <a:off x="8253163" y="2668388"/>
            <a:ext cx="1454876" cy="225688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03" name="Google Shape;212;p8"/>
          <p:cNvSpPr txBox="1">
            <a:spLocks noGrp="1"/>
          </p:cNvSpPr>
          <p:nvPr>
            <p:ph type="title"/>
          </p:nvPr>
        </p:nvSpPr>
        <p:spPr>
          <a:xfrm>
            <a:off x="2550000" y="1505388"/>
            <a:ext cx="4044000" cy="13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48704" name="Google Shape;213;p8"/>
          <p:cNvSpPr/>
          <p:nvPr/>
        </p:nvSpPr>
        <p:spPr>
          <a:xfrm rot="-5400000">
            <a:off x="6123141" y="3933034"/>
            <a:ext cx="1121717" cy="151951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214;p8"/>
          <p:cNvGrpSpPr/>
          <p:nvPr/>
        </p:nvGrpSpPr>
        <p:grpSpPr>
          <a:xfrm rot="-5400000">
            <a:off x="7033878" y="4296163"/>
            <a:ext cx="1299451" cy="1044057"/>
            <a:chOff x="4649450" y="3527425"/>
            <a:chExt cx="1224050" cy="983475"/>
          </a:xfrm>
        </p:grpSpPr>
        <p:sp>
          <p:nvSpPr>
            <p:cNvPr id="1048705" name="Google Shape;215;p8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06" name="Google Shape;216;p8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07" name="Google Shape;217;p8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708" name="Google Shape;218;p8"/>
          <p:cNvSpPr/>
          <p:nvPr/>
        </p:nvSpPr>
        <p:spPr>
          <a:xfrm rot="-3298146">
            <a:off x="8027356" y="3835852"/>
            <a:ext cx="1121745" cy="151955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09" name="Google Shape;219;p8"/>
          <p:cNvSpPr/>
          <p:nvPr/>
        </p:nvSpPr>
        <p:spPr>
          <a:xfrm rot="10800000" flipH="1">
            <a:off x="-258516" y="-299425"/>
            <a:ext cx="1249219" cy="169223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10" name="Google Shape;220;p8"/>
          <p:cNvSpPr/>
          <p:nvPr/>
        </p:nvSpPr>
        <p:spPr>
          <a:xfrm rot="5400000">
            <a:off x="281375" y="-501557"/>
            <a:ext cx="924183" cy="125192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11" name="Google Shape;221;p8"/>
          <p:cNvSpPr/>
          <p:nvPr/>
        </p:nvSpPr>
        <p:spPr>
          <a:xfrm rot="8874477">
            <a:off x="-443223" y="1661249"/>
            <a:ext cx="1344219" cy="182100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12" name="Google Shape;222;p8"/>
          <p:cNvSpPr txBox="1">
            <a:spLocks noGrp="1"/>
          </p:cNvSpPr>
          <p:nvPr>
            <p:ph type="body" idx="1"/>
          </p:nvPr>
        </p:nvSpPr>
        <p:spPr>
          <a:xfrm>
            <a:off x="2550000" y="2833813"/>
            <a:ext cx="4044000" cy="8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</a:lvl9pPr>
          </a:lstStyle>
          <a:p>
            <a:endParaRPr/>
          </a:p>
        </p:txBody>
      </p:sp>
      <p:grpSp>
        <p:nvGrpSpPr>
          <p:cNvPr id="79" name="Google Shape;223;p8"/>
          <p:cNvGrpSpPr/>
          <p:nvPr/>
        </p:nvGrpSpPr>
        <p:grpSpPr>
          <a:xfrm rot="5400000">
            <a:off x="-417547" y="927144"/>
            <a:ext cx="1091217" cy="899093"/>
            <a:chOff x="4626556" y="3501085"/>
            <a:chExt cx="1193630" cy="983475"/>
          </a:xfrm>
        </p:grpSpPr>
        <p:sp>
          <p:nvSpPr>
            <p:cNvPr id="1048713" name="Google Shape;224;p8"/>
            <p:cNvSpPr/>
            <p:nvPr/>
          </p:nvSpPr>
          <p:spPr>
            <a:xfrm>
              <a:off x="4626556" y="4118393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14" name="Google Shape;225;p8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15" name="Google Shape;226;p8"/>
            <p:cNvSpPr/>
            <p:nvPr/>
          </p:nvSpPr>
          <p:spPr>
            <a:xfrm>
              <a:off x="4809818" y="3586908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2" name="Google Shape;228;p9"/>
          <p:cNvSpPr txBox="1">
            <a:spLocks noGrp="1"/>
          </p:cNvSpPr>
          <p:nvPr>
            <p:ph type="title" hasCustomPrompt="1"/>
          </p:nvPr>
        </p:nvSpPr>
        <p:spPr>
          <a:xfrm>
            <a:off x="2510174" y="492028"/>
            <a:ext cx="1459200" cy="7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grpSp>
        <p:nvGrpSpPr>
          <p:cNvPr id="132" name="Google Shape;229;p9"/>
          <p:cNvGrpSpPr/>
          <p:nvPr/>
        </p:nvGrpSpPr>
        <p:grpSpPr>
          <a:xfrm>
            <a:off x="6520300" y="4742058"/>
            <a:ext cx="450323" cy="449885"/>
            <a:chOff x="4887569" y="4595026"/>
            <a:chExt cx="381145" cy="381032"/>
          </a:xfrm>
        </p:grpSpPr>
        <p:sp>
          <p:nvSpPr>
            <p:cNvPr id="1048903" name="Google Shape;230;p9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04" name="Google Shape;231;p9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05" name="Google Shape;232;p9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06" name="Google Shape;233;p9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07" name="Google Shape;234;p9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08" name="Google Shape;235;p9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09" name="Google Shape;236;p9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10" name="Google Shape;237;p9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11" name="Google Shape;238;p9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12" name="Google Shape;239;p9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13" name="Google Shape;240;p9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14" name="Google Shape;241;p9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15" name="Google Shape;242;p9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16" name="Google Shape;243;p9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17" name="Google Shape;244;p9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18" name="Google Shape;245;p9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19" name="Google Shape;246;p9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20" name="Google Shape;247;p9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21" name="Google Shape;248;p9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22" name="Google Shape;249;p9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48923" name="Google Shape;250;p9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1048924" name="Google Shape;251;p9"/>
          <p:cNvSpPr txBox="1">
            <a:spLocks noGrp="1"/>
          </p:cNvSpPr>
          <p:nvPr>
            <p:ph type="title" idx="2"/>
          </p:nvPr>
        </p:nvSpPr>
        <p:spPr>
          <a:xfrm>
            <a:off x="4000500" y="605225"/>
            <a:ext cx="26931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48925" name="Google Shape;252;p9"/>
          <p:cNvSpPr/>
          <p:nvPr/>
        </p:nvSpPr>
        <p:spPr>
          <a:xfrm rot="10800000" flipH="1">
            <a:off x="-379363" y="2210351"/>
            <a:ext cx="1526229" cy="206737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253;p9"/>
          <p:cNvGrpSpPr/>
          <p:nvPr/>
        </p:nvGrpSpPr>
        <p:grpSpPr>
          <a:xfrm rot="10800000" flipH="1">
            <a:off x="-621477" y="1291315"/>
            <a:ext cx="1768018" cy="1420433"/>
            <a:chOff x="4649450" y="3527425"/>
            <a:chExt cx="1224050" cy="983475"/>
          </a:xfrm>
        </p:grpSpPr>
        <p:sp>
          <p:nvSpPr>
            <p:cNvPr id="1048926" name="Google Shape;254;p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27" name="Google Shape;255;p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28" name="Google Shape;256;p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929" name="Google Shape;257;p9"/>
          <p:cNvSpPr/>
          <p:nvPr/>
        </p:nvSpPr>
        <p:spPr>
          <a:xfrm rot="10800000" flipH="1">
            <a:off x="-288050" y="-52570"/>
            <a:ext cx="1526229" cy="206737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930" name="Google Shape;258;p9"/>
          <p:cNvSpPr/>
          <p:nvPr/>
        </p:nvSpPr>
        <p:spPr>
          <a:xfrm rot="5400000">
            <a:off x="327786" y="-658075"/>
            <a:ext cx="1407871" cy="190724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259;p9"/>
          <p:cNvGrpSpPr/>
          <p:nvPr/>
        </p:nvGrpSpPr>
        <p:grpSpPr>
          <a:xfrm rot="10800000" flipH="1">
            <a:off x="1360085" y="-200139"/>
            <a:ext cx="1004945" cy="807433"/>
            <a:chOff x="4649450" y="3527425"/>
            <a:chExt cx="1224050" cy="983475"/>
          </a:xfrm>
        </p:grpSpPr>
        <p:sp>
          <p:nvSpPr>
            <p:cNvPr id="1048931" name="Google Shape;260;p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32" name="Google Shape;261;p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33" name="Google Shape;262;p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934" name="Google Shape;263;p9"/>
          <p:cNvSpPr/>
          <p:nvPr/>
        </p:nvSpPr>
        <p:spPr>
          <a:xfrm flipH="1">
            <a:off x="7796137" y="3177326"/>
            <a:ext cx="1526229" cy="206737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">
  <p:cSld name="CUSTOM_24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Google Shape;386;p14"/>
          <p:cNvSpPr txBox="1">
            <a:spLocks noGrp="1"/>
          </p:cNvSpPr>
          <p:nvPr>
            <p:ph type="subTitle" idx="1"/>
          </p:nvPr>
        </p:nvSpPr>
        <p:spPr>
          <a:xfrm>
            <a:off x="4965475" y="2534838"/>
            <a:ext cx="3013800" cy="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9pPr>
          </a:lstStyle>
          <a:p>
            <a:endParaRPr/>
          </a:p>
        </p:txBody>
      </p:sp>
      <p:sp>
        <p:nvSpPr>
          <p:cNvPr id="1048659" name="Google Shape;387;p14"/>
          <p:cNvSpPr txBox="1">
            <a:spLocks noGrp="1"/>
          </p:cNvSpPr>
          <p:nvPr>
            <p:ph type="subTitle" idx="2"/>
          </p:nvPr>
        </p:nvSpPr>
        <p:spPr>
          <a:xfrm>
            <a:off x="4716025" y="3309688"/>
            <a:ext cx="3512700" cy="5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48660" name="Google Shape;388;p14"/>
          <p:cNvSpPr txBox="1">
            <a:spLocks noGrp="1"/>
          </p:cNvSpPr>
          <p:nvPr>
            <p:ph type="title" hasCustomPrompt="1"/>
          </p:nvPr>
        </p:nvSpPr>
        <p:spPr>
          <a:xfrm>
            <a:off x="5803375" y="1391475"/>
            <a:ext cx="1338000" cy="12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8661" name="Google Shape;389;p14"/>
          <p:cNvSpPr/>
          <p:nvPr/>
        </p:nvSpPr>
        <p:spPr>
          <a:xfrm flipH="1">
            <a:off x="8227093" y="3480547"/>
            <a:ext cx="1327430" cy="179807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62" name="Google Shape;390;p14"/>
          <p:cNvSpPr/>
          <p:nvPr/>
        </p:nvSpPr>
        <p:spPr>
          <a:xfrm rot="-5400000">
            <a:off x="8006258" y="4377911"/>
            <a:ext cx="874074" cy="118414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63" name="Google Shape;391;p14"/>
          <p:cNvSpPr/>
          <p:nvPr/>
        </p:nvSpPr>
        <p:spPr>
          <a:xfrm rot="10800000" flipH="1">
            <a:off x="-198300" y="-153778"/>
            <a:ext cx="1036964" cy="140470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Google Shape;392;p14"/>
          <p:cNvGrpSpPr/>
          <p:nvPr/>
        </p:nvGrpSpPr>
        <p:grpSpPr>
          <a:xfrm rot="5400000">
            <a:off x="764528" y="-193301"/>
            <a:ext cx="754382" cy="606116"/>
            <a:chOff x="4649450" y="3527425"/>
            <a:chExt cx="1224050" cy="983475"/>
          </a:xfrm>
        </p:grpSpPr>
        <p:sp>
          <p:nvSpPr>
            <p:cNvPr id="1048664" name="Google Shape;393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65" name="Google Shape;394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66" name="Google Shape;395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667" name="Google Shape;396;p14"/>
          <p:cNvSpPr/>
          <p:nvPr/>
        </p:nvSpPr>
        <p:spPr>
          <a:xfrm rot="5400000">
            <a:off x="249861" y="-321600"/>
            <a:ext cx="767166" cy="103922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68" name="Google Shape;397;p14"/>
          <p:cNvSpPr/>
          <p:nvPr/>
        </p:nvSpPr>
        <p:spPr>
          <a:xfrm rot="5400000">
            <a:off x="1459731" y="-557813"/>
            <a:ext cx="1115918" cy="151165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398;p14"/>
          <p:cNvGrpSpPr/>
          <p:nvPr/>
        </p:nvGrpSpPr>
        <p:grpSpPr>
          <a:xfrm flipH="1">
            <a:off x="7246780" y="4704871"/>
            <a:ext cx="874094" cy="702299"/>
            <a:chOff x="4649450" y="3527425"/>
            <a:chExt cx="1224050" cy="983475"/>
          </a:xfrm>
        </p:grpSpPr>
        <p:sp>
          <p:nvSpPr>
            <p:cNvPr id="1048669" name="Google Shape;399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0" name="Google Shape;400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1" name="Google Shape;401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600575"/>
            <a:ext cx="6858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ue Ellen Francisco"/>
              <a:buNone/>
              <a:defRPr sz="30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9pPr>
          </a:lstStyle>
          <a:p>
            <a:endParaRPr/>
          </a:p>
        </p:txBody>
      </p:sp>
      <p:sp>
        <p:nvSpPr>
          <p:cNvPr id="104857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2747175"/>
            <a:ext cx="7332000" cy="17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Google Shape;929;p35"/>
          <p:cNvSpPr/>
          <p:nvPr/>
        </p:nvSpPr>
        <p:spPr>
          <a:xfrm>
            <a:off x="1673850" y="834081"/>
            <a:ext cx="5796299" cy="1339921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rgbClr val="F7BA9C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48599" name="Google Shape;931;p35"/>
          <p:cNvSpPr txBox="1">
            <a:spLocks noGrp="1"/>
          </p:cNvSpPr>
          <p:nvPr>
            <p:ph type="subTitle" idx="1"/>
          </p:nvPr>
        </p:nvSpPr>
        <p:spPr>
          <a:xfrm>
            <a:off x="2508923" y="1165880"/>
            <a:ext cx="4961225" cy="1585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KONTRAK PERKULIAHAN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PRNDIDIKAN PANCASILA</a:t>
            </a:r>
            <a:endParaRPr sz="28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8600" name="TextBox 5"/>
          <p:cNvSpPr txBox="1"/>
          <p:nvPr/>
        </p:nvSpPr>
        <p:spPr>
          <a:xfrm>
            <a:off x="4199556" y="2869189"/>
            <a:ext cx="5128437" cy="2023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9910" marR="544195">
              <a:lnSpc>
                <a:spcPct val="107000"/>
              </a:lnSpc>
              <a:spcAft>
                <a:spcPts val="1100"/>
              </a:spcAft>
            </a:pPr>
            <a:r>
              <a:rPr lang="en-ID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Pertemuan</a:t>
            </a:r>
            <a:r>
              <a:rPr lang="en-ID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: 1</a:t>
            </a:r>
          </a:p>
          <a:p>
            <a:pPr marL="549910" marR="544195">
              <a:lnSpc>
                <a:spcPct val="107000"/>
              </a:lnSpc>
              <a:spcAft>
                <a:spcPts val="1100"/>
              </a:spcAft>
            </a:pPr>
            <a:r>
              <a:rPr lang="en-ID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Oleh 	: (</a:t>
            </a:r>
            <a:r>
              <a:rPr lang="en-ID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nama</a:t>
            </a:r>
            <a:r>
              <a:rPr lang="en-ID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dosen</a:t>
            </a:r>
            <a:r>
              <a:rPr lang="en-ID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549910" marR="544195">
              <a:lnSpc>
                <a:spcPct val="107000"/>
              </a:lnSpc>
              <a:spcAft>
                <a:spcPts val="1100"/>
              </a:spcAft>
            </a:pPr>
            <a:r>
              <a:rPr lang="en-ID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ID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SKS	: 2</a:t>
            </a:r>
          </a:p>
          <a:p>
            <a:pPr marL="549910" marR="544195">
              <a:lnSpc>
                <a:spcPct val="107000"/>
              </a:lnSpc>
              <a:spcAft>
                <a:spcPts val="1100"/>
              </a:spcAft>
            </a:pPr>
            <a:r>
              <a:rPr lang="en-ID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Semeter</a:t>
            </a:r>
            <a:r>
              <a:rPr lang="en-ID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ID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D" sz="1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Genap</a:t>
            </a:r>
            <a:r>
              <a:rPr lang="en-ID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  <a:endParaRPr lang="en-ID" sz="16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110"/>
              </a:spcAft>
            </a:pPr>
            <a:r>
              <a:rPr lang="en-ID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96;p43"/>
          <p:cNvGrpSpPr/>
          <p:nvPr/>
        </p:nvGrpSpPr>
        <p:grpSpPr>
          <a:xfrm>
            <a:off x="771412" y="595423"/>
            <a:ext cx="8085084" cy="4249054"/>
            <a:chOff x="6704494" y="3896337"/>
            <a:chExt cx="780942" cy="791549"/>
          </a:xfrm>
        </p:grpSpPr>
        <p:sp>
          <p:nvSpPr>
            <p:cNvPr id="1048812" name="Google Shape;1097;p43"/>
            <p:cNvSpPr/>
            <p:nvPr/>
          </p:nvSpPr>
          <p:spPr>
            <a:xfrm>
              <a:off x="6704494" y="3896651"/>
              <a:ext cx="780942" cy="791235"/>
            </a:xfrm>
            <a:custGeom>
              <a:avLst/>
              <a:gdLst/>
              <a:ahLst/>
              <a:cxnLst/>
              <a:rect l="l" t="t" r="r" b="b"/>
              <a:pathLst>
                <a:path w="38694" h="39204" extrusionOk="0">
                  <a:moveTo>
                    <a:pt x="36840" y="0"/>
                  </a:moveTo>
                  <a:lnTo>
                    <a:pt x="0" y="2310"/>
                  </a:lnTo>
                  <a:lnTo>
                    <a:pt x="2310" y="39150"/>
                  </a:lnTo>
                  <a:cubicBezTo>
                    <a:pt x="2310" y="39150"/>
                    <a:pt x="4255" y="39204"/>
                    <a:pt x="7191" y="39204"/>
                  </a:cubicBezTo>
                  <a:cubicBezTo>
                    <a:pt x="8659" y="39204"/>
                    <a:pt x="10375" y="39190"/>
                    <a:pt x="12219" y="39150"/>
                  </a:cubicBezTo>
                  <a:cubicBezTo>
                    <a:pt x="12766" y="39058"/>
                    <a:pt x="25472" y="37083"/>
                    <a:pt x="29393" y="30608"/>
                  </a:cubicBezTo>
                  <a:cubicBezTo>
                    <a:pt x="29393" y="30608"/>
                    <a:pt x="31734" y="32463"/>
                    <a:pt x="33761" y="32463"/>
                  </a:cubicBezTo>
                  <a:cubicBezTo>
                    <a:pt x="34600" y="32463"/>
                    <a:pt x="35385" y="32145"/>
                    <a:pt x="35928" y="31247"/>
                  </a:cubicBezTo>
                  <a:cubicBezTo>
                    <a:pt x="38694" y="20730"/>
                    <a:pt x="36840" y="0"/>
                    <a:pt x="36840" y="0"/>
                  </a:cubicBezTo>
                  <a:close/>
                </a:path>
              </a:pathLst>
            </a:custGeom>
            <a:solidFill>
              <a:srgbClr val="F7BA9C">
                <a:alpha val="74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3" name="Google Shape;1098;p43"/>
            <p:cNvSpPr/>
            <p:nvPr/>
          </p:nvSpPr>
          <p:spPr>
            <a:xfrm>
              <a:off x="6951104" y="468708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24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4" name="Google Shape;1099;p43"/>
            <p:cNvSpPr/>
            <p:nvPr/>
          </p:nvSpPr>
          <p:spPr>
            <a:xfrm>
              <a:off x="6951709" y="4514709"/>
              <a:ext cx="477901" cy="172399"/>
            </a:xfrm>
            <a:custGeom>
              <a:avLst/>
              <a:gdLst/>
              <a:ahLst/>
              <a:cxnLst/>
              <a:rect l="l" t="t" r="r" b="b"/>
              <a:pathLst>
                <a:path w="23679" h="8542" extrusionOk="0">
                  <a:moveTo>
                    <a:pt x="17144" y="0"/>
                  </a:moveTo>
                  <a:cubicBezTo>
                    <a:pt x="13223" y="6444"/>
                    <a:pt x="517" y="8450"/>
                    <a:pt x="1" y="8542"/>
                  </a:cubicBezTo>
                  <a:cubicBezTo>
                    <a:pt x="19667" y="7083"/>
                    <a:pt x="23040" y="2310"/>
                    <a:pt x="23588" y="943"/>
                  </a:cubicBezTo>
                  <a:lnTo>
                    <a:pt x="23679" y="639"/>
                  </a:lnTo>
                  <a:lnTo>
                    <a:pt x="23679" y="639"/>
                  </a:lnTo>
                  <a:cubicBezTo>
                    <a:pt x="23135" y="1547"/>
                    <a:pt x="22349" y="1869"/>
                    <a:pt x="21509" y="1869"/>
                  </a:cubicBezTo>
                  <a:cubicBezTo>
                    <a:pt x="19483" y="1869"/>
                    <a:pt x="17144" y="0"/>
                    <a:pt x="17144" y="0"/>
                  </a:cubicBezTo>
                  <a:close/>
                </a:path>
              </a:pathLst>
            </a:custGeom>
            <a:solidFill>
              <a:srgbClr val="EBB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5" name="Google Shape;1100;p43"/>
            <p:cNvSpPr/>
            <p:nvPr/>
          </p:nvSpPr>
          <p:spPr>
            <a:xfrm>
              <a:off x="6704494" y="3896337"/>
              <a:ext cx="751495" cy="173630"/>
            </a:xfrm>
            <a:custGeom>
              <a:avLst/>
              <a:gdLst/>
              <a:ahLst/>
              <a:cxnLst/>
              <a:rect l="l" t="t" r="r" b="b"/>
              <a:pathLst>
                <a:path w="37235" h="8603" extrusionOk="0">
                  <a:moveTo>
                    <a:pt x="36840" y="1"/>
                  </a:moveTo>
                  <a:lnTo>
                    <a:pt x="0" y="2341"/>
                  </a:lnTo>
                  <a:lnTo>
                    <a:pt x="395" y="8603"/>
                  </a:lnTo>
                  <a:lnTo>
                    <a:pt x="37235" y="6262"/>
                  </a:lnTo>
                  <a:lnTo>
                    <a:pt x="36840" y="1"/>
                  </a:lnTo>
                  <a:close/>
                </a:path>
              </a:pathLst>
            </a:custGeom>
            <a:solidFill>
              <a:srgbClr val="F0B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816" name="Google Shape;1104;p43"/>
          <p:cNvSpPr txBox="1">
            <a:spLocks noGrp="1"/>
          </p:cNvSpPr>
          <p:nvPr>
            <p:ph type="subTitle" idx="4"/>
          </p:nvPr>
        </p:nvSpPr>
        <p:spPr>
          <a:xfrm>
            <a:off x="865470" y="773788"/>
            <a:ext cx="7104771" cy="37722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 rtl="0">
              <a:buFont typeface="+mj-lt"/>
              <a:buAutoNum type="arabicPeriod"/>
            </a:pP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Abdulgani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Roeslan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1979.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Pengembangan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Pancasila Di Indonesia. Jakarta: Yayasan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Idayu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Admoredjo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Sudjito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bin. 2009. “Negara Hukum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id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Perspektif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Pancasila”.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Aiken, H. D. 2009. Abad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Ideologi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Yogyakarta: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Penerbit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Relief.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Ali,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As’ad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Said. 2009. Negara Pancasila Jalan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Kemaslahatan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Berbangsa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Jakarta: Pustaka  LP3ES.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id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Anggoro,Yogo.2010.Undang-Undang HAM. Jakarta Selatan:Visipedia.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Asdi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Endang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Daruni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2003.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Manusia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Seutuhnya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Moral Pancasila.  Jogjakarta: Pustaka Raja.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Bahar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Saafroedin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Ananda B. Kusuma, dan Nannie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Hudawati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.). 1995,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Risalah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Sidang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Badan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Penyelidik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Usaha-Usaha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PersiapanKemerdekaan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(BPUPKI),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PanitiaPersiapanKemerdekaan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Indonesia (PPKI) 28 Mei 1945 --22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Agustus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1945,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Sekretariat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Negara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Republik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Indonesia, Jakarta.  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BUKU AJAR MATA KULIAH WAJIB UMUM PENDIDIKAN PANCASILADirektoratJenderalPembelajarandanKemahasiswaanKementerianRiset,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Teknologi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danPendidikanTinggiRepublik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Indonesia 2016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Bahm, Archie. 1984. Axiology: The Science of Values. New Mexico: Albuquerque.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_________.. 1995. Epistemology; Theory of Knowledge. New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Mexico:Albuquerque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DLL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l"/>
            <a:r>
              <a:rPr lang="en-US" sz="1050" dirty="0"/>
              <a:t> 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sp>
        <p:nvSpPr>
          <p:cNvPr id="1048817" name="Google Shape;1105;p43"/>
          <p:cNvSpPr txBox="1">
            <a:spLocks noGrp="1"/>
          </p:cNvSpPr>
          <p:nvPr>
            <p:ph type="title"/>
          </p:nvPr>
        </p:nvSpPr>
        <p:spPr>
          <a:xfrm>
            <a:off x="2565350" y="299023"/>
            <a:ext cx="3793500" cy="3268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Sumber Belajar</a:t>
            </a:r>
            <a:br>
              <a:rPr lang="en-ID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608;p58"/>
          <p:cNvGrpSpPr/>
          <p:nvPr/>
        </p:nvGrpSpPr>
        <p:grpSpPr>
          <a:xfrm rot="278078">
            <a:off x="784543" y="741007"/>
            <a:ext cx="7734584" cy="4292259"/>
            <a:chOff x="2835956" y="1398462"/>
            <a:chExt cx="1461218" cy="1483672"/>
          </a:xfrm>
        </p:grpSpPr>
        <p:sp>
          <p:nvSpPr>
            <p:cNvPr id="1048820" name="Google Shape;1609;p58"/>
            <p:cNvSpPr/>
            <p:nvPr/>
          </p:nvSpPr>
          <p:spPr>
            <a:xfrm>
              <a:off x="2835956" y="1398462"/>
              <a:ext cx="1461218" cy="1483672"/>
            </a:xfrm>
            <a:custGeom>
              <a:avLst/>
              <a:gdLst/>
              <a:ahLst/>
              <a:cxnLst/>
              <a:rect l="l" t="t" r="r" b="b"/>
              <a:pathLst>
                <a:path w="66768" h="67794" extrusionOk="0">
                  <a:moveTo>
                    <a:pt x="59759" y="1"/>
                  </a:moveTo>
                  <a:lnTo>
                    <a:pt x="1" y="8036"/>
                  </a:lnTo>
                  <a:lnTo>
                    <a:pt x="8035" y="67793"/>
                  </a:lnTo>
                  <a:lnTo>
                    <a:pt x="55950" y="61349"/>
                  </a:lnTo>
                  <a:lnTo>
                    <a:pt x="66768" y="52080"/>
                  </a:lnTo>
                  <a:lnTo>
                    <a:pt x="59759" y="1"/>
                  </a:lnTo>
                  <a:close/>
                </a:path>
              </a:pathLst>
            </a:custGeom>
            <a:solidFill>
              <a:srgbClr val="00C3B1">
                <a:alpha val="6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8821" name="Google Shape;1610;p58"/>
            <p:cNvSpPr/>
            <p:nvPr/>
          </p:nvSpPr>
          <p:spPr>
            <a:xfrm>
              <a:off x="2835956" y="1398462"/>
              <a:ext cx="1334394" cy="386051"/>
            </a:xfrm>
            <a:custGeom>
              <a:avLst/>
              <a:gdLst/>
              <a:ahLst/>
              <a:cxnLst/>
              <a:rect l="l" t="t" r="r" b="b"/>
              <a:pathLst>
                <a:path w="60973" h="17640" extrusionOk="0">
                  <a:moveTo>
                    <a:pt x="59759" y="1"/>
                  </a:moveTo>
                  <a:lnTo>
                    <a:pt x="1" y="8036"/>
                  </a:lnTo>
                  <a:lnTo>
                    <a:pt x="1340" y="17640"/>
                  </a:lnTo>
                  <a:lnTo>
                    <a:pt x="60972" y="9542"/>
                  </a:lnTo>
                  <a:lnTo>
                    <a:pt x="59759" y="1"/>
                  </a:lnTo>
                  <a:close/>
                </a:path>
              </a:pathLst>
            </a:custGeom>
            <a:solidFill>
              <a:srgbClr val="00C3B1">
                <a:alpha val="6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22" name="Google Shape;1611;p58"/>
            <p:cNvSpPr/>
            <p:nvPr/>
          </p:nvSpPr>
          <p:spPr>
            <a:xfrm>
              <a:off x="4060881" y="2534097"/>
              <a:ext cx="236292" cy="207010"/>
            </a:xfrm>
            <a:custGeom>
              <a:avLst/>
              <a:gdLst/>
              <a:ahLst/>
              <a:cxnLst/>
              <a:rect l="l" t="t" r="r" b="b"/>
              <a:pathLst>
                <a:path w="10797" h="9459" extrusionOk="0">
                  <a:moveTo>
                    <a:pt x="6821" y="4478"/>
                  </a:moveTo>
                  <a:cubicBezTo>
                    <a:pt x="10002" y="1214"/>
                    <a:pt x="10797" y="189"/>
                    <a:pt x="10797" y="189"/>
                  </a:cubicBezTo>
                  <a:cubicBezTo>
                    <a:pt x="10797" y="189"/>
                    <a:pt x="8516" y="1402"/>
                    <a:pt x="4436" y="1"/>
                  </a:cubicBezTo>
                  <a:cubicBezTo>
                    <a:pt x="4436" y="1"/>
                    <a:pt x="3620" y="6843"/>
                    <a:pt x="0" y="9458"/>
                  </a:cubicBezTo>
                  <a:cubicBezTo>
                    <a:pt x="2511" y="8161"/>
                    <a:pt x="4813" y="6487"/>
                    <a:pt x="6821" y="44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823" name="Google Shape;1612;p58"/>
          <p:cNvSpPr txBox="1">
            <a:spLocks noGrp="1"/>
          </p:cNvSpPr>
          <p:nvPr>
            <p:ph type="title"/>
          </p:nvPr>
        </p:nvSpPr>
        <p:spPr>
          <a:xfrm>
            <a:off x="3127224" y="1099751"/>
            <a:ext cx="3049221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 Orde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(1966-1998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824" name="Google Shape;1615;p58"/>
          <p:cNvSpPr txBox="1"/>
          <p:nvPr/>
        </p:nvSpPr>
        <p:spPr>
          <a:xfrm>
            <a:off x="2007075" y="1963479"/>
            <a:ext cx="5610033" cy="197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/>
          <a:p>
            <a:pPr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Soeharto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pembenahan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parpol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dikurangi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yakni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Persatuan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Pembangunan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ideologi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Islam.</a:t>
            </a:r>
          </a:p>
          <a:p>
            <a:pPr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Golongan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ideologi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kekaryaan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keadilan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Demokrasi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Indonesia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dmokrasi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nasional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keadilan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1048825" name="Google Shape;1616;p58"/>
          <p:cNvSpPr/>
          <p:nvPr/>
        </p:nvSpPr>
        <p:spPr>
          <a:xfrm>
            <a:off x="1339805" y="1982657"/>
            <a:ext cx="273600" cy="273600"/>
          </a:xfrm>
          <a:prstGeom prst="ellipse">
            <a:avLst/>
          </a:prstGeom>
          <a:solidFill>
            <a:srgbClr val="FFD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26" name="Google Shape;1617;p58"/>
          <p:cNvSpPr/>
          <p:nvPr/>
        </p:nvSpPr>
        <p:spPr>
          <a:xfrm>
            <a:off x="1569196" y="3039973"/>
            <a:ext cx="273600" cy="27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096;p43"/>
          <p:cNvGrpSpPr/>
          <p:nvPr/>
        </p:nvGrpSpPr>
        <p:grpSpPr>
          <a:xfrm>
            <a:off x="778500" y="737191"/>
            <a:ext cx="8365500" cy="4163993"/>
            <a:chOff x="6704494" y="3896337"/>
            <a:chExt cx="780942" cy="791549"/>
          </a:xfrm>
        </p:grpSpPr>
        <p:sp>
          <p:nvSpPr>
            <p:cNvPr id="1048829" name="Google Shape;1097;p43"/>
            <p:cNvSpPr/>
            <p:nvPr/>
          </p:nvSpPr>
          <p:spPr>
            <a:xfrm>
              <a:off x="6704494" y="3896651"/>
              <a:ext cx="780942" cy="791235"/>
            </a:xfrm>
            <a:custGeom>
              <a:avLst/>
              <a:gdLst/>
              <a:ahLst/>
              <a:cxnLst/>
              <a:rect l="l" t="t" r="r" b="b"/>
              <a:pathLst>
                <a:path w="38694" h="39204" extrusionOk="0">
                  <a:moveTo>
                    <a:pt x="36840" y="0"/>
                  </a:moveTo>
                  <a:lnTo>
                    <a:pt x="0" y="2310"/>
                  </a:lnTo>
                  <a:lnTo>
                    <a:pt x="2310" y="39150"/>
                  </a:lnTo>
                  <a:cubicBezTo>
                    <a:pt x="2310" y="39150"/>
                    <a:pt x="4255" y="39204"/>
                    <a:pt x="7191" y="39204"/>
                  </a:cubicBezTo>
                  <a:cubicBezTo>
                    <a:pt x="8659" y="39204"/>
                    <a:pt x="10375" y="39190"/>
                    <a:pt x="12219" y="39150"/>
                  </a:cubicBezTo>
                  <a:cubicBezTo>
                    <a:pt x="12766" y="39058"/>
                    <a:pt x="25472" y="37083"/>
                    <a:pt x="29393" y="30608"/>
                  </a:cubicBezTo>
                  <a:cubicBezTo>
                    <a:pt x="29393" y="30608"/>
                    <a:pt x="31734" y="32463"/>
                    <a:pt x="33761" y="32463"/>
                  </a:cubicBezTo>
                  <a:cubicBezTo>
                    <a:pt x="34600" y="32463"/>
                    <a:pt x="35385" y="32145"/>
                    <a:pt x="35928" y="31247"/>
                  </a:cubicBezTo>
                  <a:cubicBezTo>
                    <a:pt x="38694" y="20730"/>
                    <a:pt x="36840" y="0"/>
                    <a:pt x="36840" y="0"/>
                  </a:cubicBezTo>
                  <a:close/>
                </a:path>
              </a:pathLst>
            </a:custGeom>
            <a:solidFill>
              <a:srgbClr val="F7BA9C">
                <a:alpha val="74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30" name="Google Shape;1098;p43"/>
            <p:cNvSpPr/>
            <p:nvPr/>
          </p:nvSpPr>
          <p:spPr>
            <a:xfrm>
              <a:off x="6951104" y="468708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24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31" name="Google Shape;1099;p43"/>
            <p:cNvSpPr/>
            <p:nvPr/>
          </p:nvSpPr>
          <p:spPr>
            <a:xfrm>
              <a:off x="6951709" y="4514709"/>
              <a:ext cx="477901" cy="172399"/>
            </a:xfrm>
            <a:custGeom>
              <a:avLst/>
              <a:gdLst/>
              <a:ahLst/>
              <a:cxnLst/>
              <a:rect l="l" t="t" r="r" b="b"/>
              <a:pathLst>
                <a:path w="23679" h="8542" extrusionOk="0">
                  <a:moveTo>
                    <a:pt x="17144" y="0"/>
                  </a:moveTo>
                  <a:cubicBezTo>
                    <a:pt x="13223" y="6444"/>
                    <a:pt x="517" y="8450"/>
                    <a:pt x="1" y="8542"/>
                  </a:cubicBezTo>
                  <a:cubicBezTo>
                    <a:pt x="19667" y="7083"/>
                    <a:pt x="23040" y="2310"/>
                    <a:pt x="23588" y="943"/>
                  </a:cubicBezTo>
                  <a:lnTo>
                    <a:pt x="23679" y="639"/>
                  </a:lnTo>
                  <a:lnTo>
                    <a:pt x="23679" y="639"/>
                  </a:lnTo>
                  <a:cubicBezTo>
                    <a:pt x="23135" y="1547"/>
                    <a:pt x="22349" y="1869"/>
                    <a:pt x="21509" y="1869"/>
                  </a:cubicBezTo>
                  <a:cubicBezTo>
                    <a:pt x="19483" y="1869"/>
                    <a:pt x="17144" y="0"/>
                    <a:pt x="17144" y="0"/>
                  </a:cubicBezTo>
                  <a:close/>
                </a:path>
              </a:pathLst>
            </a:custGeom>
            <a:solidFill>
              <a:srgbClr val="EBB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32" name="Google Shape;1100;p43"/>
            <p:cNvSpPr/>
            <p:nvPr/>
          </p:nvSpPr>
          <p:spPr>
            <a:xfrm>
              <a:off x="6704494" y="3896337"/>
              <a:ext cx="751495" cy="173630"/>
            </a:xfrm>
            <a:custGeom>
              <a:avLst/>
              <a:gdLst/>
              <a:ahLst/>
              <a:cxnLst/>
              <a:rect l="l" t="t" r="r" b="b"/>
              <a:pathLst>
                <a:path w="37235" h="8603" extrusionOk="0">
                  <a:moveTo>
                    <a:pt x="36840" y="1"/>
                  </a:moveTo>
                  <a:lnTo>
                    <a:pt x="0" y="2341"/>
                  </a:lnTo>
                  <a:lnTo>
                    <a:pt x="395" y="8603"/>
                  </a:lnTo>
                  <a:lnTo>
                    <a:pt x="37235" y="6262"/>
                  </a:lnTo>
                  <a:lnTo>
                    <a:pt x="36840" y="1"/>
                  </a:lnTo>
                  <a:close/>
                </a:path>
              </a:pathLst>
            </a:custGeom>
            <a:solidFill>
              <a:srgbClr val="F0B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833" name="Google Shape;1104;p43"/>
          <p:cNvSpPr txBox="1">
            <a:spLocks noGrp="1"/>
          </p:cNvSpPr>
          <p:nvPr>
            <p:ph type="subTitle" idx="4"/>
          </p:nvPr>
        </p:nvSpPr>
        <p:spPr>
          <a:xfrm>
            <a:off x="1653631" y="1796293"/>
            <a:ext cx="5836738" cy="21021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Masa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reformasi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dimulai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jatuhnya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Soeharto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1998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tragedi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Trisakti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Reformasi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membawa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Kedudukan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parpol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berubah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kesempatan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kembali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mengikuti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pemilu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1999.</a:t>
            </a:r>
          </a:p>
          <a:p>
            <a:pPr algn="just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lembaga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DPR juga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beranggotakan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dipilih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rakyat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Presiden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wakil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presiden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dipilih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rakyat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2004. 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8834" name="Google Shape;1105;p43"/>
          <p:cNvSpPr txBox="1">
            <a:spLocks noGrp="1"/>
          </p:cNvSpPr>
          <p:nvPr>
            <p:ph type="title"/>
          </p:nvPr>
        </p:nvSpPr>
        <p:spPr>
          <a:xfrm>
            <a:off x="3278920" y="1011911"/>
            <a:ext cx="3049221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Masa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Reformasi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(1998-sekarang)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1B6FE1C-8A1C-41E4-8451-7F1019BE7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702596"/>
              </p:ext>
            </p:extLst>
          </p:nvPr>
        </p:nvGraphicFramePr>
        <p:xfrm>
          <a:off x="3962127" y="3081301"/>
          <a:ext cx="5049429" cy="1890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904">
                  <a:extLst>
                    <a:ext uri="{9D8B030D-6E8A-4147-A177-3AD203B41FA5}">
                      <a16:colId xmlns:a16="http://schemas.microsoft.com/office/drawing/2014/main" val="1888285608"/>
                    </a:ext>
                  </a:extLst>
                </a:gridCol>
                <a:gridCol w="1029965">
                  <a:extLst>
                    <a:ext uri="{9D8B030D-6E8A-4147-A177-3AD203B41FA5}">
                      <a16:colId xmlns:a16="http://schemas.microsoft.com/office/drawing/2014/main" val="268772089"/>
                    </a:ext>
                  </a:extLst>
                </a:gridCol>
                <a:gridCol w="587512">
                  <a:extLst>
                    <a:ext uri="{9D8B030D-6E8A-4147-A177-3AD203B41FA5}">
                      <a16:colId xmlns:a16="http://schemas.microsoft.com/office/drawing/2014/main" val="271667121"/>
                    </a:ext>
                  </a:extLst>
                </a:gridCol>
                <a:gridCol w="1031524">
                  <a:extLst>
                    <a:ext uri="{9D8B030D-6E8A-4147-A177-3AD203B41FA5}">
                      <a16:colId xmlns:a16="http://schemas.microsoft.com/office/drawing/2014/main" val="3261552646"/>
                    </a:ext>
                  </a:extLst>
                </a:gridCol>
                <a:gridCol w="1031524">
                  <a:extLst>
                    <a:ext uri="{9D8B030D-6E8A-4147-A177-3AD203B41FA5}">
                      <a16:colId xmlns:a16="http://schemas.microsoft.com/office/drawing/2014/main" val="43732488"/>
                    </a:ext>
                  </a:extLst>
                </a:gridCol>
              </a:tblGrid>
              <a:tr h="100472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</a:pPr>
                      <a:r>
                        <a:rPr lang="id-ID" sz="1100">
                          <a:effectLst/>
                        </a:rPr>
                        <a:t>No.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>
                          <a:effectLst/>
                        </a:rPr>
                        <a:t>Nilai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548214"/>
                  </a:ext>
                </a:extLst>
              </a:tr>
              <a:tr h="207136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 dirty="0">
                          <a:effectLst/>
                        </a:rPr>
                        <a:t>Rentang Nilai</a:t>
                      </a:r>
                      <a:endParaRPr lang="en-ID" sz="11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>
                          <a:effectLst/>
                        </a:rPr>
                        <a:t>Huruf Mutu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>
                          <a:effectLst/>
                        </a:rPr>
                        <a:t>Angka Mutu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>
                          <a:effectLst/>
                        </a:rPr>
                        <a:t>Status Penilaian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extLst>
                  <a:ext uri="{0D108BD9-81ED-4DB2-BD59-A6C34878D82A}">
                    <a16:rowId xmlns:a16="http://schemas.microsoft.com/office/drawing/2014/main" val="2986779236"/>
                  </a:ext>
                </a:extLst>
              </a:tr>
              <a:tr h="100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>
                          <a:effectLst/>
                        </a:rPr>
                        <a:t>1.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>
                          <a:effectLst/>
                        </a:rPr>
                        <a:t>Nilai ≥ 76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>
                          <a:effectLst/>
                        </a:rPr>
                        <a:t>A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>
                          <a:effectLst/>
                        </a:rPr>
                        <a:t>4,0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>
                          <a:effectLst/>
                        </a:rPr>
                        <a:t>Lulus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extLst>
                  <a:ext uri="{0D108BD9-81ED-4DB2-BD59-A6C34878D82A}">
                    <a16:rowId xmlns:a16="http://schemas.microsoft.com/office/drawing/2014/main" val="2635163875"/>
                  </a:ext>
                </a:extLst>
              </a:tr>
              <a:tr h="2071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>
                          <a:effectLst/>
                        </a:rPr>
                        <a:t>2.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>
                          <a:effectLst/>
                        </a:rPr>
                        <a:t>71≤ nilai ≥ 76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>
                          <a:effectLst/>
                        </a:rPr>
                        <a:t>B+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>
                          <a:effectLst/>
                        </a:rPr>
                        <a:t>3,5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>
                          <a:effectLst/>
                        </a:rPr>
                        <a:t>Lulus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extLst>
                  <a:ext uri="{0D108BD9-81ED-4DB2-BD59-A6C34878D82A}">
                    <a16:rowId xmlns:a16="http://schemas.microsoft.com/office/drawing/2014/main" val="3938737857"/>
                  </a:ext>
                </a:extLst>
              </a:tr>
              <a:tr h="2071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>
                          <a:effectLst/>
                        </a:rPr>
                        <a:t>3.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>
                          <a:effectLst/>
                        </a:rPr>
                        <a:t>66 ≤ nilai ≥ 71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>
                          <a:effectLst/>
                        </a:rPr>
                        <a:t>B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>
                          <a:effectLst/>
                        </a:rPr>
                        <a:t>3,0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 dirty="0">
                          <a:effectLst/>
                        </a:rPr>
                        <a:t>Lulus</a:t>
                      </a:r>
                      <a:endParaRPr lang="en-ID" sz="11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extLst>
                  <a:ext uri="{0D108BD9-81ED-4DB2-BD59-A6C34878D82A}">
                    <a16:rowId xmlns:a16="http://schemas.microsoft.com/office/drawing/2014/main" val="3826346635"/>
                  </a:ext>
                </a:extLst>
              </a:tr>
              <a:tr h="2071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>
                          <a:effectLst/>
                        </a:rPr>
                        <a:t>4.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>
                          <a:effectLst/>
                        </a:rPr>
                        <a:t>61≤  nilai ≥ 66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>
                          <a:effectLst/>
                        </a:rPr>
                        <a:t>C+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>
                          <a:effectLst/>
                        </a:rPr>
                        <a:t>2,5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>
                          <a:effectLst/>
                        </a:rPr>
                        <a:t>Lulus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extLst>
                  <a:ext uri="{0D108BD9-81ED-4DB2-BD59-A6C34878D82A}">
                    <a16:rowId xmlns:a16="http://schemas.microsoft.com/office/drawing/2014/main" val="318802513"/>
                  </a:ext>
                </a:extLst>
              </a:tr>
              <a:tr h="2071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>
                          <a:effectLst/>
                        </a:rPr>
                        <a:t>5.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>
                          <a:effectLst/>
                        </a:rPr>
                        <a:t>56 ≤ nilai ≥ 61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>
                          <a:effectLst/>
                        </a:rPr>
                        <a:t>C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>
                          <a:effectLst/>
                        </a:rPr>
                        <a:t>2,0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>
                          <a:effectLst/>
                        </a:rPr>
                        <a:t>Lulus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extLst>
                  <a:ext uri="{0D108BD9-81ED-4DB2-BD59-A6C34878D82A}">
                    <a16:rowId xmlns:a16="http://schemas.microsoft.com/office/drawing/2014/main" val="678233610"/>
                  </a:ext>
                </a:extLst>
              </a:tr>
              <a:tr h="2071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>
                          <a:effectLst/>
                        </a:rPr>
                        <a:t>6.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>
                          <a:effectLst/>
                        </a:rPr>
                        <a:t>60 ≤ nilai ≥ 56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>
                          <a:effectLst/>
                        </a:rPr>
                        <a:t>D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>
                          <a:effectLst/>
                        </a:rPr>
                        <a:t>1,0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>
                          <a:effectLst/>
                        </a:rPr>
                        <a:t>Lulus</a:t>
                      </a:r>
                      <a:r>
                        <a:rPr lang="id-ID" sz="1100" baseline="30000">
                          <a:effectLst/>
                        </a:rPr>
                        <a:t>**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extLst>
                  <a:ext uri="{0D108BD9-81ED-4DB2-BD59-A6C34878D82A}">
                    <a16:rowId xmlns:a16="http://schemas.microsoft.com/office/drawing/2014/main" val="2732902272"/>
                  </a:ext>
                </a:extLst>
              </a:tr>
              <a:tr h="100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>
                          <a:effectLst/>
                        </a:rPr>
                        <a:t>7.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>
                          <a:effectLst/>
                        </a:rPr>
                        <a:t>Nilai &lt; 50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>
                          <a:effectLst/>
                        </a:rPr>
                        <a:t>E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>
                          <a:effectLst/>
                        </a:rPr>
                        <a:t>0,0</a:t>
                      </a:r>
                      <a:endParaRPr lang="en-ID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d-ID" sz="1100" dirty="0">
                          <a:effectLst/>
                        </a:rPr>
                        <a:t>Tidak Lulus</a:t>
                      </a:r>
                      <a:endParaRPr lang="en-ID" sz="11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1" marR="65191" marT="0" marB="0"/>
                </a:tc>
                <a:extLst>
                  <a:ext uri="{0D108BD9-81ED-4DB2-BD59-A6C34878D82A}">
                    <a16:rowId xmlns:a16="http://schemas.microsoft.com/office/drawing/2014/main" val="55470755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8A28CCD-64E9-436F-92EB-8BFFBF7220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878809"/>
              </p:ext>
            </p:extLst>
          </p:nvPr>
        </p:nvGraphicFramePr>
        <p:xfrm>
          <a:off x="509732" y="1666960"/>
          <a:ext cx="4062268" cy="17623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103">
                  <a:extLst>
                    <a:ext uri="{9D8B030D-6E8A-4147-A177-3AD203B41FA5}">
                      <a16:colId xmlns:a16="http://schemas.microsoft.com/office/drawing/2014/main" val="49047541"/>
                    </a:ext>
                  </a:extLst>
                </a:gridCol>
                <a:gridCol w="2244139">
                  <a:extLst>
                    <a:ext uri="{9D8B030D-6E8A-4147-A177-3AD203B41FA5}">
                      <a16:colId xmlns:a16="http://schemas.microsoft.com/office/drawing/2014/main" val="1076278134"/>
                    </a:ext>
                  </a:extLst>
                </a:gridCol>
                <a:gridCol w="1390026">
                  <a:extLst>
                    <a:ext uri="{9D8B030D-6E8A-4147-A177-3AD203B41FA5}">
                      <a16:colId xmlns:a16="http://schemas.microsoft.com/office/drawing/2014/main" val="2447468264"/>
                    </a:ext>
                  </a:extLst>
                </a:gridCol>
              </a:tblGrid>
              <a:tr h="268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180340" algn="l"/>
                        </a:tabLst>
                      </a:pPr>
                      <a:r>
                        <a:rPr lang="id-ID" sz="1200">
                          <a:effectLst/>
                        </a:rPr>
                        <a:t>No.</a:t>
                      </a:r>
                      <a:endParaRPr lang="en-ID" sz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180340" algn="l"/>
                        </a:tabLst>
                      </a:pPr>
                      <a:r>
                        <a:rPr lang="id-ID" sz="1200" dirty="0">
                          <a:effectLst/>
                        </a:rPr>
                        <a:t>Kegiatan</a:t>
                      </a:r>
                      <a:endParaRPr lang="en-ID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180340" algn="l"/>
                        </a:tabLst>
                      </a:pPr>
                      <a:r>
                        <a:rPr lang="id-ID" sz="1200">
                          <a:effectLst/>
                        </a:rPr>
                        <a:t>Presentase (%) Nilai</a:t>
                      </a:r>
                      <a:endParaRPr lang="en-ID" sz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8851587"/>
                  </a:ext>
                </a:extLst>
              </a:tr>
              <a:tr h="195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180340" algn="l"/>
                        </a:tabLst>
                      </a:pPr>
                      <a:r>
                        <a:rPr lang="id-ID" sz="1200">
                          <a:effectLst/>
                        </a:rPr>
                        <a:t>1.</a:t>
                      </a:r>
                      <a:endParaRPr lang="en-ID" sz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180340" algn="l"/>
                        </a:tabLst>
                      </a:pPr>
                      <a:r>
                        <a:rPr lang="id-ID" sz="1200">
                          <a:effectLst/>
                        </a:rPr>
                        <a:t>Kedisplinan</a:t>
                      </a:r>
                      <a:endParaRPr lang="en-ID" sz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180340" algn="l"/>
                        </a:tabLst>
                      </a:pPr>
                      <a:r>
                        <a:rPr lang="id-ID" sz="1200">
                          <a:effectLst/>
                        </a:rPr>
                        <a:t>15%</a:t>
                      </a:r>
                      <a:endParaRPr lang="en-ID" sz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3115527"/>
                  </a:ext>
                </a:extLst>
              </a:tr>
              <a:tr h="195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180340" algn="l"/>
                        </a:tabLst>
                      </a:pPr>
                      <a:r>
                        <a:rPr lang="id-ID" sz="1200">
                          <a:effectLst/>
                        </a:rPr>
                        <a:t>2.</a:t>
                      </a:r>
                      <a:endParaRPr lang="en-ID" sz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180340" algn="l"/>
                        </a:tabLst>
                      </a:pPr>
                      <a:r>
                        <a:rPr lang="id-ID" sz="1200">
                          <a:effectLst/>
                        </a:rPr>
                        <a:t>Partisipasi dalam  perkuliahan</a:t>
                      </a:r>
                      <a:endParaRPr lang="en-ID" sz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180340" algn="l"/>
                        </a:tabLst>
                      </a:pPr>
                      <a:r>
                        <a:rPr lang="id-ID" sz="1200">
                          <a:effectLst/>
                        </a:rPr>
                        <a:t>25%</a:t>
                      </a:r>
                      <a:endParaRPr lang="en-ID" sz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7418717"/>
                  </a:ext>
                </a:extLst>
              </a:tr>
              <a:tr h="195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180340" algn="l"/>
                        </a:tabLst>
                      </a:pPr>
                      <a:r>
                        <a:rPr lang="id-ID" sz="1200">
                          <a:effectLst/>
                        </a:rPr>
                        <a:t>3.</a:t>
                      </a:r>
                      <a:endParaRPr lang="en-ID" sz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180340" algn="l"/>
                        </a:tabLst>
                      </a:pPr>
                      <a:r>
                        <a:rPr lang="id-ID" sz="1200">
                          <a:effectLst/>
                        </a:rPr>
                        <a:t>Penugasan </a:t>
                      </a:r>
                      <a:endParaRPr lang="en-ID" sz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180340" algn="l"/>
                        </a:tabLst>
                      </a:pPr>
                      <a:r>
                        <a:rPr lang="id-ID" sz="1200">
                          <a:effectLst/>
                        </a:rPr>
                        <a:t>20%</a:t>
                      </a:r>
                      <a:endParaRPr lang="en-ID" sz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44536"/>
                  </a:ext>
                </a:extLst>
              </a:tr>
              <a:tr h="403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180340" algn="l"/>
                        </a:tabLst>
                      </a:pPr>
                      <a:r>
                        <a:rPr lang="id-ID" sz="1200">
                          <a:effectLst/>
                        </a:rPr>
                        <a:t>4.</a:t>
                      </a:r>
                      <a:endParaRPr lang="en-ID" sz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180340" algn="l"/>
                        </a:tabLst>
                      </a:pPr>
                      <a:r>
                        <a:rPr lang="id-ID" sz="1200">
                          <a:effectLst/>
                        </a:rPr>
                        <a:t>Quis dan Ujian Tengah Semester (UTS)</a:t>
                      </a:r>
                      <a:endParaRPr lang="en-ID" sz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180340" algn="l"/>
                        </a:tabLst>
                      </a:pPr>
                      <a:r>
                        <a:rPr lang="id-ID" sz="1200">
                          <a:effectLst/>
                        </a:rPr>
                        <a:t>20%</a:t>
                      </a:r>
                      <a:endParaRPr lang="en-ID" sz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9497591"/>
                  </a:ext>
                </a:extLst>
              </a:tr>
              <a:tr h="195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180340" algn="l"/>
                        </a:tabLst>
                      </a:pPr>
                      <a:r>
                        <a:rPr lang="id-ID" sz="1200">
                          <a:effectLst/>
                        </a:rPr>
                        <a:t>5.</a:t>
                      </a:r>
                      <a:endParaRPr lang="en-ID" sz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180340" algn="l"/>
                        </a:tabLst>
                      </a:pPr>
                      <a:r>
                        <a:rPr lang="id-ID" sz="1200">
                          <a:effectLst/>
                        </a:rPr>
                        <a:t>Ujian Akhir Semester (UAS)</a:t>
                      </a:r>
                      <a:endParaRPr lang="en-ID" sz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180340" algn="l"/>
                        </a:tabLst>
                      </a:pPr>
                      <a:r>
                        <a:rPr lang="id-ID" sz="1200">
                          <a:effectLst/>
                        </a:rPr>
                        <a:t>20%</a:t>
                      </a:r>
                      <a:endParaRPr lang="en-ID" sz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0368600"/>
                  </a:ext>
                </a:extLst>
              </a:tr>
              <a:tr h="1957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180340" algn="l"/>
                        </a:tabLst>
                      </a:pPr>
                      <a:r>
                        <a:rPr lang="id-ID" sz="1200">
                          <a:effectLst/>
                        </a:rPr>
                        <a:t>Total</a:t>
                      </a:r>
                      <a:endParaRPr lang="en-ID" sz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180340" algn="l"/>
                        </a:tabLst>
                      </a:pPr>
                      <a:r>
                        <a:rPr lang="id-ID" sz="1200" dirty="0">
                          <a:effectLst/>
                        </a:rPr>
                        <a:t>100%</a:t>
                      </a:r>
                      <a:endParaRPr lang="en-ID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9441233"/>
                  </a:ext>
                </a:extLst>
              </a:tr>
            </a:tbl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CD7A6660-1094-4AB9-92B5-6FD1925F7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857" y="299866"/>
            <a:ext cx="753628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kumimoji="0" lang="en-GB" alt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Kriteria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Penilaian</a:t>
            </a:r>
            <a:endParaRPr kumimoji="0" lang="en-GB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en-GB" altLang="en-U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id-ID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Kriteria penilaian mengacu pada peraturan akademik Universitas Lampung</a:t>
            </a:r>
            <a:endParaRPr kumimoji="0" lang="id-ID" altLang="en-US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id-ID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 D dinyatakan lulus bersyarat</a:t>
            </a:r>
            <a:endParaRPr kumimoji="0" lang="id-ID" altLang="en-US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id-ID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Pembobotan nilai akhir sebagai berikut:</a:t>
            </a:r>
            <a:endParaRPr kumimoji="0" lang="id-ID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569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3537046-2535-4E9A-9FE7-9A74AE073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92" y="569669"/>
            <a:ext cx="5950500" cy="440400"/>
          </a:xfrm>
        </p:spPr>
        <p:txBody>
          <a:bodyPr/>
          <a:lstStyle/>
          <a:p>
            <a:pPr algn="ctr"/>
            <a:r>
              <a:rPr lang="id-ID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Tata </a:t>
            </a:r>
            <a:r>
              <a:rPr lang="en-GB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Tertib</a:t>
            </a:r>
            <a:br>
              <a:rPr lang="en-ID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ID" sz="4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6328AA-1CA4-461F-BD52-FE75DAB4C893}"/>
              </a:ext>
            </a:extLst>
          </p:cNvPr>
          <p:cNvSpPr txBox="1"/>
          <p:nvPr/>
        </p:nvSpPr>
        <p:spPr>
          <a:xfrm>
            <a:off x="937126" y="1307488"/>
            <a:ext cx="6936424" cy="3266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rtl="0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 diwajibkan mengikuti perkuliahan </a:t>
            </a:r>
            <a:r>
              <a:rPr lang="id-ID" sz="1600" i="1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daring</a:t>
            </a:r>
            <a:r>
              <a:rPr lang="id-ID" sz="16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sesuai dengan jadwal yang sudah di tetapkan.</a:t>
            </a:r>
            <a:endParaRPr lang="en-ID" sz="1600" dirty="0">
              <a:solidFill>
                <a:schemeClr val="tx1"/>
              </a:solidFill>
              <a:effectLst/>
              <a:latin typeface="Bahnschrif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Kehadiran dan penilaian mahasiswa berdasarkan keaktifan mahasiswa berpendapat, baik menjawab pertanyaan dosen ataupun melengkapi/menambahkan jawaban mahasiswa yang lainnya</a:t>
            </a:r>
            <a:endParaRPr lang="en-ID" sz="1600" dirty="0">
              <a:solidFill>
                <a:schemeClr val="tx1"/>
              </a:solidFill>
              <a:effectLst/>
              <a:latin typeface="Bahnschrif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Tugas individu dikumpulkan tepat waktu apabila ada keterlambatan/ tidak mengerjakan maka nilai tugas individu 0.</a:t>
            </a:r>
            <a:endParaRPr lang="en-ID" sz="1600" dirty="0">
              <a:solidFill>
                <a:schemeClr val="tx1"/>
              </a:solidFill>
              <a:effectLst/>
              <a:latin typeface="Bahnschrif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Tugas kelompok menjadi tanggung jawab kelompok, apabila ada keterlambatan/ tidak mengerjakan maka sanksi nilai menjadi pertanggung jawaban bersama.</a:t>
            </a:r>
            <a:endParaRPr lang="en-ID" sz="1600" dirty="0">
              <a:solidFill>
                <a:schemeClr val="tx1"/>
              </a:solidFill>
              <a:effectLst/>
              <a:latin typeface="Bahnschrif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 wajib menjawab semua pertanyaan dosen dan wajib hadir minimal 80% perkuliahan daring dari jumlah total pertemuan.</a:t>
            </a:r>
            <a:endParaRPr lang="en-ID" sz="1600" dirty="0">
              <a:solidFill>
                <a:schemeClr val="tx1"/>
              </a:solidFill>
              <a:effectLst/>
              <a:latin typeface="Bahnschrif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0" indent="457200" algn="just">
              <a:lnSpc>
                <a:spcPts val="1800"/>
              </a:lnSpc>
            </a:pPr>
            <a:r>
              <a:rPr lang="id-ID" sz="1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D" sz="1200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277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7" name="Google Shape;929;p35"/>
          <p:cNvSpPr/>
          <p:nvPr/>
        </p:nvSpPr>
        <p:spPr>
          <a:xfrm>
            <a:off x="1673850" y="1131793"/>
            <a:ext cx="5796299" cy="2440747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rgbClr val="F7BA9C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48838" name="Google Shape;931;p35"/>
          <p:cNvSpPr txBox="1">
            <a:spLocks noGrp="1"/>
          </p:cNvSpPr>
          <p:nvPr>
            <p:ph type="subTitle" idx="1"/>
          </p:nvPr>
        </p:nvSpPr>
        <p:spPr>
          <a:xfrm rot="21257474">
            <a:off x="1897908" y="2028001"/>
            <a:ext cx="5644107" cy="14285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TERIMAKASIH</a:t>
            </a:r>
            <a:endParaRPr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839" name="Google Shape;1617;p58"/>
          <p:cNvSpPr/>
          <p:nvPr/>
        </p:nvSpPr>
        <p:spPr>
          <a:xfrm>
            <a:off x="2072470" y="3242754"/>
            <a:ext cx="273600" cy="27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40" name="Google Shape;1617;p58"/>
          <p:cNvSpPr/>
          <p:nvPr/>
        </p:nvSpPr>
        <p:spPr>
          <a:xfrm>
            <a:off x="7055596" y="1167711"/>
            <a:ext cx="273600" cy="27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41" name="Google Shape;1616;p58"/>
          <p:cNvSpPr/>
          <p:nvPr/>
        </p:nvSpPr>
        <p:spPr>
          <a:xfrm>
            <a:off x="7166349" y="2811996"/>
            <a:ext cx="273600" cy="273600"/>
          </a:xfrm>
          <a:prstGeom prst="ellipse">
            <a:avLst/>
          </a:prstGeom>
          <a:solidFill>
            <a:srgbClr val="FFD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42" name="Google Shape;1616;p58"/>
          <p:cNvSpPr/>
          <p:nvPr/>
        </p:nvSpPr>
        <p:spPr>
          <a:xfrm>
            <a:off x="1798870" y="1968514"/>
            <a:ext cx="273600" cy="273600"/>
          </a:xfrm>
          <a:prstGeom prst="ellipse">
            <a:avLst/>
          </a:prstGeom>
          <a:solidFill>
            <a:srgbClr val="FFD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Google Shape;936;p36"/>
          <p:cNvSpPr txBox="1">
            <a:spLocks noGrp="1"/>
          </p:cNvSpPr>
          <p:nvPr>
            <p:ph type="title"/>
          </p:nvPr>
        </p:nvSpPr>
        <p:spPr>
          <a:xfrm>
            <a:off x="888369" y="962952"/>
            <a:ext cx="5950500" cy="6128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MANFAAT MATA KULIAH </a:t>
            </a:r>
            <a:endParaRPr lang="en-ID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oogle Shape;1608;p58"/>
          <p:cNvGrpSpPr/>
          <p:nvPr/>
        </p:nvGrpSpPr>
        <p:grpSpPr>
          <a:xfrm rot="278078">
            <a:off x="517404" y="2346356"/>
            <a:ext cx="3982442" cy="2231432"/>
            <a:chOff x="2835956" y="1398462"/>
            <a:chExt cx="1461218" cy="1483672"/>
          </a:xfrm>
        </p:grpSpPr>
        <p:sp>
          <p:nvSpPr>
            <p:cNvPr id="1048617" name="Google Shape;1609;p58"/>
            <p:cNvSpPr/>
            <p:nvPr/>
          </p:nvSpPr>
          <p:spPr>
            <a:xfrm>
              <a:off x="2835956" y="1398462"/>
              <a:ext cx="1461218" cy="1483672"/>
            </a:xfrm>
            <a:custGeom>
              <a:avLst/>
              <a:gdLst/>
              <a:ahLst/>
              <a:cxnLst/>
              <a:rect l="l" t="t" r="r" b="b"/>
              <a:pathLst>
                <a:path w="66768" h="67794" extrusionOk="0">
                  <a:moveTo>
                    <a:pt x="59759" y="1"/>
                  </a:moveTo>
                  <a:lnTo>
                    <a:pt x="1" y="8036"/>
                  </a:lnTo>
                  <a:lnTo>
                    <a:pt x="8035" y="67793"/>
                  </a:lnTo>
                  <a:lnTo>
                    <a:pt x="55950" y="61349"/>
                  </a:lnTo>
                  <a:lnTo>
                    <a:pt x="66768" y="52080"/>
                  </a:lnTo>
                  <a:lnTo>
                    <a:pt x="59759" y="1"/>
                  </a:lnTo>
                  <a:close/>
                </a:path>
              </a:pathLst>
            </a:custGeom>
            <a:solidFill>
              <a:srgbClr val="00C3B1">
                <a:alpha val="6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8618" name="Google Shape;1610;p58"/>
            <p:cNvSpPr/>
            <p:nvPr/>
          </p:nvSpPr>
          <p:spPr>
            <a:xfrm>
              <a:off x="2835956" y="1398462"/>
              <a:ext cx="1334394" cy="386051"/>
            </a:xfrm>
            <a:custGeom>
              <a:avLst/>
              <a:gdLst/>
              <a:ahLst/>
              <a:cxnLst/>
              <a:rect l="l" t="t" r="r" b="b"/>
              <a:pathLst>
                <a:path w="60973" h="17640" extrusionOk="0">
                  <a:moveTo>
                    <a:pt x="59759" y="1"/>
                  </a:moveTo>
                  <a:lnTo>
                    <a:pt x="1" y="8036"/>
                  </a:lnTo>
                  <a:lnTo>
                    <a:pt x="1340" y="17640"/>
                  </a:lnTo>
                  <a:lnTo>
                    <a:pt x="60972" y="9542"/>
                  </a:lnTo>
                  <a:lnTo>
                    <a:pt x="59759" y="1"/>
                  </a:lnTo>
                  <a:close/>
                </a:path>
              </a:pathLst>
            </a:custGeom>
            <a:solidFill>
              <a:srgbClr val="00C3B1">
                <a:alpha val="6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8619" name="Google Shape;1611;p58"/>
            <p:cNvSpPr/>
            <p:nvPr/>
          </p:nvSpPr>
          <p:spPr>
            <a:xfrm>
              <a:off x="4060881" y="2534097"/>
              <a:ext cx="236292" cy="207010"/>
            </a:xfrm>
            <a:custGeom>
              <a:avLst/>
              <a:gdLst/>
              <a:ahLst/>
              <a:cxnLst/>
              <a:rect l="l" t="t" r="r" b="b"/>
              <a:pathLst>
                <a:path w="10797" h="9459" extrusionOk="0">
                  <a:moveTo>
                    <a:pt x="6821" y="4478"/>
                  </a:moveTo>
                  <a:cubicBezTo>
                    <a:pt x="10002" y="1214"/>
                    <a:pt x="10797" y="189"/>
                    <a:pt x="10797" y="189"/>
                  </a:cubicBezTo>
                  <a:cubicBezTo>
                    <a:pt x="10797" y="189"/>
                    <a:pt x="8516" y="1402"/>
                    <a:pt x="4436" y="1"/>
                  </a:cubicBezTo>
                  <a:cubicBezTo>
                    <a:pt x="4436" y="1"/>
                    <a:pt x="3620" y="6843"/>
                    <a:pt x="0" y="9458"/>
                  </a:cubicBezTo>
                  <a:cubicBezTo>
                    <a:pt x="2511" y="8161"/>
                    <a:pt x="4813" y="6487"/>
                    <a:pt x="6821" y="44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1096;p43"/>
          <p:cNvGrpSpPr/>
          <p:nvPr/>
        </p:nvGrpSpPr>
        <p:grpSpPr>
          <a:xfrm>
            <a:off x="5161262" y="2247014"/>
            <a:ext cx="3555898" cy="2158386"/>
            <a:chOff x="6704494" y="3896337"/>
            <a:chExt cx="780942" cy="791549"/>
          </a:xfrm>
        </p:grpSpPr>
        <p:sp>
          <p:nvSpPr>
            <p:cNvPr id="1048620" name="Google Shape;1097;p43"/>
            <p:cNvSpPr/>
            <p:nvPr/>
          </p:nvSpPr>
          <p:spPr>
            <a:xfrm>
              <a:off x="6704494" y="3896651"/>
              <a:ext cx="780942" cy="791235"/>
            </a:xfrm>
            <a:custGeom>
              <a:avLst/>
              <a:gdLst/>
              <a:ahLst/>
              <a:cxnLst/>
              <a:rect l="l" t="t" r="r" b="b"/>
              <a:pathLst>
                <a:path w="38694" h="39204" extrusionOk="0">
                  <a:moveTo>
                    <a:pt x="36840" y="0"/>
                  </a:moveTo>
                  <a:lnTo>
                    <a:pt x="0" y="2310"/>
                  </a:lnTo>
                  <a:lnTo>
                    <a:pt x="2310" y="39150"/>
                  </a:lnTo>
                  <a:cubicBezTo>
                    <a:pt x="2310" y="39150"/>
                    <a:pt x="4255" y="39204"/>
                    <a:pt x="7191" y="39204"/>
                  </a:cubicBezTo>
                  <a:cubicBezTo>
                    <a:pt x="8659" y="39204"/>
                    <a:pt x="10375" y="39190"/>
                    <a:pt x="12219" y="39150"/>
                  </a:cubicBezTo>
                  <a:cubicBezTo>
                    <a:pt x="12766" y="39058"/>
                    <a:pt x="25472" y="37083"/>
                    <a:pt x="29393" y="30608"/>
                  </a:cubicBezTo>
                  <a:cubicBezTo>
                    <a:pt x="29393" y="30608"/>
                    <a:pt x="31734" y="32463"/>
                    <a:pt x="33761" y="32463"/>
                  </a:cubicBezTo>
                  <a:cubicBezTo>
                    <a:pt x="34600" y="32463"/>
                    <a:pt x="35385" y="32145"/>
                    <a:pt x="35928" y="31247"/>
                  </a:cubicBezTo>
                  <a:cubicBezTo>
                    <a:pt x="38694" y="20730"/>
                    <a:pt x="36840" y="0"/>
                    <a:pt x="36840" y="0"/>
                  </a:cubicBezTo>
                  <a:close/>
                </a:path>
              </a:pathLst>
            </a:custGeom>
            <a:solidFill>
              <a:srgbClr val="F7BA9C">
                <a:alpha val="74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21" name="Google Shape;1098;p43"/>
            <p:cNvSpPr/>
            <p:nvPr/>
          </p:nvSpPr>
          <p:spPr>
            <a:xfrm>
              <a:off x="6951104" y="468708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24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22" name="Google Shape;1099;p43"/>
            <p:cNvSpPr/>
            <p:nvPr/>
          </p:nvSpPr>
          <p:spPr>
            <a:xfrm>
              <a:off x="6951709" y="4514709"/>
              <a:ext cx="477901" cy="172399"/>
            </a:xfrm>
            <a:custGeom>
              <a:avLst/>
              <a:gdLst/>
              <a:ahLst/>
              <a:cxnLst/>
              <a:rect l="l" t="t" r="r" b="b"/>
              <a:pathLst>
                <a:path w="23679" h="8542" extrusionOk="0">
                  <a:moveTo>
                    <a:pt x="17144" y="0"/>
                  </a:moveTo>
                  <a:cubicBezTo>
                    <a:pt x="13223" y="6444"/>
                    <a:pt x="517" y="8450"/>
                    <a:pt x="1" y="8542"/>
                  </a:cubicBezTo>
                  <a:cubicBezTo>
                    <a:pt x="19667" y="7083"/>
                    <a:pt x="23040" y="2310"/>
                    <a:pt x="23588" y="943"/>
                  </a:cubicBezTo>
                  <a:lnTo>
                    <a:pt x="23679" y="639"/>
                  </a:lnTo>
                  <a:lnTo>
                    <a:pt x="23679" y="639"/>
                  </a:lnTo>
                  <a:cubicBezTo>
                    <a:pt x="23135" y="1547"/>
                    <a:pt x="22349" y="1869"/>
                    <a:pt x="21509" y="1869"/>
                  </a:cubicBezTo>
                  <a:cubicBezTo>
                    <a:pt x="19483" y="1869"/>
                    <a:pt x="17144" y="0"/>
                    <a:pt x="17144" y="0"/>
                  </a:cubicBezTo>
                  <a:close/>
                </a:path>
              </a:pathLst>
            </a:custGeom>
            <a:solidFill>
              <a:srgbClr val="EBB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23" name="Google Shape;1100;p43"/>
            <p:cNvSpPr/>
            <p:nvPr/>
          </p:nvSpPr>
          <p:spPr>
            <a:xfrm>
              <a:off x="6704494" y="3896337"/>
              <a:ext cx="751495" cy="173630"/>
            </a:xfrm>
            <a:custGeom>
              <a:avLst/>
              <a:gdLst/>
              <a:ahLst/>
              <a:cxnLst/>
              <a:rect l="l" t="t" r="r" b="b"/>
              <a:pathLst>
                <a:path w="37235" h="8603" extrusionOk="0">
                  <a:moveTo>
                    <a:pt x="36840" y="1"/>
                  </a:moveTo>
                  <a:lnTo>
                    <a:pt x="0" y="2341"/>
                  </a:lnTo>
                  <a:lnTo>
                    <a:pt x="395" y="8603"/>
                  </a:lnTo>
                  <a:lnTo>
                    <a:pt x="37235" y="6262"/>
                  </a:lnTo>
                  <a:lnTo>
                    <a:pt x="36840" y="1"/>
                  </a:lnTo>
                  <a:close/>
                </a:path>
              </a:pathLst>
            </a:custGeom>
            <a:solidFill>
              <a:srgbClr val="F0B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624" name="Google Shape;937;p36"/>
          <p:cNvSpPr txBox="1">
            <a:spLocks noGrp="1"/>
          </p:cNvSpPr>
          <p:nvPr>
            <p:ph type="body" idx="1"/>
          </p:nvPr>
        </p:nvSpPr>
        <p:spPr>
          <a:xfrm>
            <a:off x="570657" y="469453"/>
            <a:ext cx="7470704" cy="31570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ID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ID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wajib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mengambil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Mata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Kuliah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Pendidikan Pancasila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kepribadian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dirinya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jurusan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dimana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sedang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mengikuti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perkuliahan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4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D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sz="1100" dirty="0"/>
              <a:t> 		</a:t>
            </a:r>
            <a:endParaRPr lang="en-ID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D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D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D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n-ID" dirty="0"/>
          </a:p>
        </p:txBody>
      </p:sp>
      <p:sp>
        <p:nvSpPr>
          <p:cNvPr id="1048625" name="TextBox 3"/>
          <p:cNvSpPr txBox="1"/>
          <p:nvPr/>
        </p:nvSpPr>
        <p:spPr>
          <a:xfrm>
            <a:off x="5419186" y="2571750"/>
            <a:ext cx="3297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Google Shape;936;p36"/>
          <p:cNvSpPr txBox="1">
            <a:spLocks noGrp="1"/>
          </p:cNvSpPr>
          <p:nvPr>
            <p:ph type="title"/>
          </p:nvPr>
        </p:nvSpPr>
        <p:spPr>
          <a:xfrm>
            <a:off x="912645" y="548553"/>
            <a:ext cx="59505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Deskripsi Singkat Mata Kuliah</a:t>
            </a:r>
            <a:br>
              <a:rPr lang="en-ID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30" name="Google Shape;937;p36"/>
          <p:cNvSpPr txBox="1">
            <a:spLocks noGrp="1"/>
          </p:cNvSpPr>
          <p:nvPr>
            <p:ph type="body" idx="1"/>
          </p:nvPr>
        </p:nvSpPr>
        <p:spPr>
          <a:xfrm>
            <a:off x="735047" y="1092425"/>
            <a:ext cx="7648800" cy="33757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id-ID" sz="1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 penyelenggaraan Pendidikan Pancasila di Perguruan Tinggi, diharapkandapat tercipta wahana pembelajaran bagi para mahasiswa untuk mengkaji Pancasila secaraakademik (</a:t>
            </a:r>
            <a:r>
              <a:rPr lang="id-ID" sz="1800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genetivus objektivus</a:t>
            </a:r>
            <a:r>
              <a:rPr lang="id-ID" sz="1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dan menjadikan Pancasila sebagai perspektif untukmengkaji, menganalisis, dan memecahkan masalah-masalah bangsa dan negara (</a:t>
            </a:r>
            <a:r>
              <a:rPr lang="id-ID" sz="1800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genetivussubjectivus</a:t>
            </a:r>
            <a:r>
              <a:rPr lang="id-ID" sz="1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en-GB" sz="1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Pendidikan Pancasila </a:t>
            </a:r>
            <a:r>
              <a:rPr lang="en-GB" sz="18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</a:t>
            </a:r>
            <a:r>
              <a:rPr lang="en-GB" sz="1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bagian</a:t>
            </a:r>
            <a:r>
              <a:rPr lang="en-GB" sz="1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GB" sz="1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pendidikan</a:t>
            </a:r>
            <a:r>
              <a:rPr lang="en-GB" sz="1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Nasional </a:t>
            </a:r>
            <a:r>
              <a:rPr lang="en-GB" sz="18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bertujuan</a:t>
            </a:r>
            <a:r>
              <a:rPr lang="en-GB" sz="1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untukmewujudkan</a:t>
            </a:r>
            <a:r>
              <a:rPr lang="en-GB" sz="1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tujuan</a:t>
            </a:r>
            <a:r>
              <a:rPr lang="en-GB" sz="1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Pendidikan Nasional.</a:t>
            </a:r>
            <a:endParaRPr lang="en-US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D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A10F5AC-7B8A-412A-8437-4230AEA0D7AE}"/>
              </a:ext>
            </a:extLst>
          </p:cNvPr>
          <p:cNvSpPr txBox="1"/>
          <p:nvPr/>
        </p:nvSpPr>
        <p:spPr>
          <a:xfrm>
            <a:off x="1047919" y="878979"/>
            <a:ext cx="7307108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algn="just">
              <a:tabLst>
                <a:tab pos="180340" algn="l"/>
              </a:tabLst>
            </a:pPr>
            <a:r>
              <a:rPr lang="en-GB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GB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spesifik</a:t>
            </a:r>
            <a:r>
              <a:rPr lang="en-GB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GB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Pendidikan Pancasila di </a:t>
            </a:r>
            <a:r>
              <a:rPr lang="en-GB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Perguruan</a:t>
            </a:r>
            <a:r>
              <a:rPr lang="en-GB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Tinggi </a:t>
            </a:r>
            <a:r>
              <a:rPr lang="en-GB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GB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0340" algn="just">
              <a:tabLst>
                <a:tab pos="180340" algn="l"/>
              </a:tabLst>
            </a:pPr>
            <a:endParaRPr lang="en-ID" sz="1600" b="1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79705" algn="just">
              <a:tabLst>
                <a:tab pos="270510" algn="l"/>
              </a:tabLst>
            </a:pP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Memperkuat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implementasi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Pancasila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falsafah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negara dan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ideologibangsa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revitalisasi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nilai-nilai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Pancasila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kehidupanbermasyarakat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berbangsa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bernegara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79705" algn="just">
              <a:tabLst>
                <a:tab pos="270510" algn="l"/>
              </a:tabLst>
            </a:pP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pemahaman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penghayatan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jiwa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nilai-nilai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Pancasilakepada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warga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negara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Republik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Indonesia,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membimbinguntuk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menerapkannya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kehidupan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bermasyarakat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berbangsa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danbernegara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living 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Pancasila)</a:t>
            </a:r>
            <a:endParaRPr lang="en-ID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79705" algn="just">
              <a:tabLst>
                <a:tab pos="270510" algn="l"/>
              </a:tabLst>
            </a:pP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Mempersiapkan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menganalisis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solusi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terhadapberbagai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persoalan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kehidupan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bermasyarakat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berbangsa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bernegara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melaluisistem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pemikiran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nilai-nilai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Pancasila dan UUD NRI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1945.</a:t>
            </a:r>
            <a:endParaRPr lang="en-ID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79705" algn="just">
              <a:tabLst>
                <a:tab pos="270510" algn="l"/>
              </a:tabLst>
            </a:pPr>
            <a:r>
              <a:rPr lang="en-GB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GB" b="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Membentuk</a:t>
            </a:r>
            <a:r>
              <a:rPr lang="en-GB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sikap</a:t>
            </a:r>
            <a:r>
              <a:rPr lang="en-GB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mental </a:t>
            </a:r>
            <a:r>
              <a:rPr lang="en-GB" b="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GB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GB" b="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GB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mengapresiasi</a:t>
            </a:r>
            <a:r>
              <a:rPr lang="en-GB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nilai-nilaiketuhanan</a:t>
            </a:r>
            <a:r>
              <a:rPr lang="en-GB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kemanusiaan</a:t>
            </a:r>
            <a:r>
              <a:rPr lang="en-GB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kecintaan</a:t>
            </a:r>
            <a:r>
              <a:rPr lang="en-GB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GB" b="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tanah</a:t>
            </a:r>
            <a:r>
              <a:rPr lang="en-GB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air dan </a:t>
            </a:r>
            <a:r>
              <a:rPr lang="en-GB" b="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kesatuan</a:t>
            </a:r>
            <a:r>
              <a:rPr lang="en-GB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bangsa</a:t>
            </a:r>
            <a:r>
              <a:rPr lang="en-GB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sertapenguatan</a:t>
            </a:r>
            <a:r>
              <a:rPr lang="en-GB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GB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madani</a:t>
            </a:r>
            <a:r>
              <a:rPr lang="en-GB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GB" b="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demokratis</a:t>
            </a:r>
            <a:r>
              <a:rPr lang="en-GB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berkeadilan</a:t>
            </a:r>
            <a:r>
              <a:rPr lang="en-GB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GB" b="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bermartabatberlandaskan</a:t>
            </a:r>
            <a:r>
              <a:rPr lang="en-GB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Pancasila, </a:t>
            </a:r>
            <a:r>
              <a:rPr lang="en-GB" b="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GB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GB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berinteraksi</a:t>
            </a:r>
            <a:r>
              <a:rPr lang="en-GB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GB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dinamika</a:t>
            </a:r>
            <a:r>
              <a:rPr lang="en-GB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internal </a:t>
            </a:r>
            <a:r>
              <a:rPr lang="en-GB" b="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daneksternal</a:t>
            </a:r>
            <a:r>
              <a:rPr lang="en-GB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bangsa</a:t>
            </a:r>
            <a:r>
              <a:rPr lang="en-GB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Indonesia.</a:t>
            </a:r>
            <a:endParaRPr lang="en-ID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Google Shape;964;p38"/>
          <p:cNvSpPr/>
          <p:nvPr/>
        </p:nvSpPr>
        <p:spPr>
          <a:xfrm rot="10800000" flipH="1">
            <a:off x="761950" y="1883528"/>
            <a:ext cx="3453086" cy="1821625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rgbClr val="00C3B1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7152" name="Google Shape;965;p38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t="4495" b="4504"/>
          <a:stretch>
            <a:fillRect/>
          </a:stretch>
        </p:blipFill>
        <p:spPr>
          <a:xfrm>
            <a:off x="840400" y="1315275"/>
            <a:ext cx="3296173" cy="2958146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73" name="Google Shape;966;p38"/>
          <p:cNvSpPr txBox="1">
            <a:spLocks noGrp="1"/>
          </p:cNvSpPr>
          <p:nvPr>
            <p:ph type="subTitle" idx="1"/>
          </p:nvPr>
        </p:nvSpPr>
        <p:spPr>
          <a:xfrm>
            <a:off x="4491657" y="264987"/>
            <a:ext cx="3827533" cy="6655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GB" sz="1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Capaian</a:t>
            </a:r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Pembelajaran</a:t>
            </a:r>
            <a:r>
              <a:rPr lang="id-ID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Mata Kuliah </a:t>
            </a:r>
            <a:endParaRPr lang="en-ID" sz="18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74" name="Google Shape;967;p38"/>
          <p:cNvSpPr txBox="1">
            <a:spLocks noGrp="1"/>
          </p:cNvSpPr>
          <p:nvPr>
            <p:ph type="subTitle" idx="2"/>
          </p:nvPr>
        </p:nvSpPr>
        <p:spPr>
          <a:xfrm>
            <a:off x="3649508" y="1100516"/>
            <a:ext cx="5148283" cy="39479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 rtl="0">
              <a:buFont typeface="Symbol" panose="05050102010706020507" pitchFamily="18" charset="2"/>
              <a:buChar char=""/>
            </a:pP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Memiliki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pemahaman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tentang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tujuan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ruang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lingkup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materi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strategi dan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evaluasi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perkuliahan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memahami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menyepakati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kontrak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kuliah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Mampu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fungsipendidikan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Pancasila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sebagaikomponen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kuliah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wajib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umumpada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program diploma dan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sarjana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Mampu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menganalisisdinamika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Pancasila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historis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merefleksikan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dankedudukan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Pancasila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dalamperkembangan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Indonesia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mendatang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Mampu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mengidentifikasi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mengevalusiperaturan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perundang-undangan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dankebijakan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negara,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bersifat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idealis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praktis-pragmatisdalam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perspektif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Pancasila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sebagaidasar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negara.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/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Google Shape;978;p40"/>
          <p:cNvSpPr txBox="1">
            <a:spLocks noGrp="1"/>
          </p:cNvSpPr>
          <p:nvPr>
            <p:ph type="title"/>
          </p:nvPr>
        </p:nvSpPr>
        <p:spPr>
          <a:xfrm>
            <a:off x="1708319" y="252523"/>
            <a:ext cx="3867093" cy="6345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GB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Indikator</a:t>
            </a:r>
            <a:r>
              <a:rPr lang="en-GB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Capaian</a:t>
            </a:r>
            <a:r>
              <a:rPr lang="en-GB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Pembelajaran</a:t>
            </a:r>
            <a:br>
              <a:rPr lang="en-ID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98" name="Google Shape;979;p40"/>
          <p:cNvSpPr txBox="1">
            <a:spLocks noGrp="1"/>
          </p:cNvSpPr>
          <p:nvPr>
            <p:ph type="subTitle" idx="1"/>
          </p:nvPr>
        </p:nvSpPr>
        <p:spPr>
          <a:xfrm>
            <a:off x="772603" y="1029094"/>
            <a:ext cx="7995685" cy="38618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l"/>
            <a:endParaRPr lang="en-US" dirty="0"/>
          </a:p>
          <a:p>
            <a:pPr marL="0" indent="0"/>
            <a:endParaRPr lang="en-US" dirty="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66FFFD-894D-43D1-BE2A-FA30B3428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805497"/>
              </p:ext>
            </p:extLst>
          </p:nvPr>
        </p:nvGraphicFramePr>
        <p:xfrm>
          <a:off x="1181436" y="1302819"/>
          <a:ext cx="7064347" cy="3301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64347">
                  <a:extLst>
                    <a:ext uri="{9D8B030D-6E8A-4147-A177-3AD203B41FA5}">
                      <a16:colId xmlns:a16="http://schemas.microsoft.com/office/drawing/2014/main" val="2611263293"/>
                    </a:ext>
                  </a:extLst>
                </a:gridCol>
              </a:tblGrid>
              <a:tr h="660310">
                <a:tc>
                  <a:txBody>
                    <a:bodyPr/>
                    <a:lstStyle/>
                    <a:p>
                      <a:pPr marL="0" lvl="0" indent="0" algn="just" rtl="0"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</a:rPr>
                        <a:t>A. </a:t>
                      </a:r>
                      <a:r>
                        <a:rPr lang="id-ID" sz="1200" dirty="0">
                          <a:effectLst/>
                        </a:rPr>
                        <a:t>Mahasiswa memiliki Memiliki pemahaman tentang tujuan, ruang lingkup materi, strategi dan evaluasi perkuliahan (memahami dan menyepakati kontrak kuliah).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extLst>
                  <a:ext uri="{0D108BD9-81ED-4DB2-BD59-A6C34878D82A}">
                    <a16:rowId xmlns:a16="http://schemas.microsoft.com/office/drawing/2014/main" val="3186420160"/>
                  </a:ext>
                </a:extLst>
              </a:tr>
              <a:tr h="440207">
                <a:tc>
                  <a:txBody>
                    <a:bodyPr/>
                    <a:lstStyle/>
                    <a:p>
                      <a:pPr marL="0" lvl="0" indent="0" algn="just" rtl="0"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</a:rPr>
                        <a:t>B. </a:t>
                      </a:r>
                      <a:r>
                        <a:rPr lang="id-ID" sz="1200" dirty="0">
                          <a:effectLst/>
                        </a:rPr>
                        <a:t>Mahasiswa memiliki pemahaman tentang hakikat pendidikan Pancasila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extLst>
                  <a:ext uri="{0D108BD9-81ED-4DB2-BD59-A6C34878D82A}">
                    <a16:rowId xmlns:a16="http://schemas.microsoft.com/office/drawing/2014/main" val="814851364"/>
                  </a:ext>
                </a:extLst>
              </a:tr>
              <a:tr h="440207">
                <a:tc>
                  <a:txBody>
                    <a:bodyPr/>
                    <a:lstStyle/>
                    <a:p>
                      <a:pPr marL="0" lvl="0" indent="0" algn="just" rtl="0"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</a:rPr>
                        <a:t>C. </a:t>
                      </a:r>
                      <a:r>
                        <a:rPr lang="id-ID" sz="1200" dirty="0">
                          <a:effectLst/>
                        </a:rPr>
                        <a:t>Mahasiswa memiliki pemahaman pancasila sebagai dasar negara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extLst>
                  <a:ext uri="{0D108BD9-81ED-4DB2-BD59-A6C34878D82A}">
                    <a16:rowId xmlns:a16="http://schemas.microsoft.com/office/drawing/2014/main" val="2576254142"/>
                  </a:ext>
                </a:extLst>
              </a:tr>
              <a:tr h="440207">
                <a:tc>
                  <a:txBody>
                    <a:bodyPr/>
                    <a:lstStyle/>
                    <a:p>
                      <a:pPr marL="0" lvl="0" indent="0" algn="just" rtl="0"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</a:rPr>
                        <a:t>D. </a:t>
                      </a:r>
                      <a:r>
                        <a:rPr lang="id-ID" sz="1200" dirty="0">
                          <a:effectLst/>
                        </a:rPr>
                        <a:t>Mahasiswa memiliki pemahaman tentang pancasila sebagai ideologi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extLst>
                  <a:ext uri="{0D108BD9-81ED-4DB2-BD59-A6C34878D82A}">
                    <a16:rowId xmlns:a16="http://schemas.microsoft.com/office/drawing/2014/main" val="1990762049"/>
                  </a:ext>
                </a:extLst>
              </a:tr>
              <a:tr h="440207">
                <a:tc>
                  <a:txBody>
                    <a:bodyPr/>
                    <a:lstStyle/>
                    <a:p>
                      <a:pPr marL="0" lvl="0" indent="0" algn="just" rtl="0"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</a:rPr>
                        <a:t>E. </a:t>
                      </a:r>
                      <a:r>
                        <a:rPr lang="id-ID" sz="1200" dirty="0">
                          <a:effectLst/>
                        </a:rPr>
                        <a:t>Mahasiswa memiliki pemahaman tentang pancasila sebagai sistem filsafat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extLst>
                  <a:ext uri="{0D108BD9-81ED-4DB2-BD59-A6C34878D82A}">
                    <a16:rowId xmlns:a16="http://schemas.microsoft.com/office/drawing/2014/main" val="1300425271"/>
                  </a:ext>
                </a:extLst>
              </a:tr>
              <a:tr h="440207">
                <a:tc>
                  <a:txBody>
                    <a:bodyPr/>
                    <a:lstStyle/>
                    <a:p>
                      <a:pPr marL="0" lvl="0" indent="0" algn="just" rtl="0"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</a:rPr>
                        <a:t>F. </a:t>
                      </a:r>
                      <a:r>
                        <a:rPr lang="id-ID" sz="1200" dirty="0">
                          <a:effectLst/>
                        </a:rPr>
                        <a:t>Mahasiswa memiliki pemahaman tentang pancasila sebagai sistem etika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extLst>
                  <a:ext uri="{0D108BD9-81ED-4DB2-BD59-A6C34878D82A}">
                    <a16:rowId xmlns:a16="http://schemas.microsoft.com/office/drawing/2014/main" val="3116101990"/>
                  </a:ext>
                </a:extLst>
              </a:tr>
              <a:tr h="440207">
                <a:tc>
                  <a:txBody>
                    <a:bodyPr/>
                    <a:lstStyle/>
                    <a:p>
                      <a:pPr marL="0" lvl="0" indent="0" algn="just" rtl="0"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</a:rPr>
                        <a:t>G. </a:t>
                      </a:r>
                      <a:r>
                        <a:rPr lang="en-US" sz="1200" dirty="0" err="1">
                          <a:effectLst/>
                        </a:rPr>
                        <a:t>Mahasiswa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memiliki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pemahaman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tentang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pancasila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menjadi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dasar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nilai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pengembangan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ilmu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199" marR="66199" marT="0" marB="0"/>
                </a:tc>
                <a:extLst>
                  <a:ext uri="{0D108BD9-81ED-4DB2-BD59-A6C34878D82A}">
                    <a16:rowId xmlns:a16="http://schemas.microsoft.com/office/drawing/2014/main" val="54953499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Google Shape;1088;p42"/>
          <p:cNvSpPr txBox="1">
            <a:spLocks noGrp="1"/>
          </p:cNvSpPr>
          <p:nvPr>
            <p:ph type="body" idx="1"/>
          </p:nvPr>
        </p:nvSpPr>
        <p:spPr>
          <a:xfrm>
            <a:off x="914400" y="743712"/>
            <a:ext cx="7278624" cy="4084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>
              <a:buNone/>
            </a:pPr>
            <a:r>
              <a:rPr lang="en-GB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Strategi </a:t>
            </a:r>
            <a:r>
              <a:rPr lang="en-GB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endParaRPr lang="en-GB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 algn="just">
              <a:buNone/>
            </a:pPr>
            <a:endParaRPr lang="en-ID" sz="18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justLow"/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Perkuliahan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pancasila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dilaksanakan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dengan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menerapkan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pendekatan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active learning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,</a:t>
            </a: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diskusi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jigshaw, </a:t>
            </a:r>
            <a:r>
              <a:rPr lang="id-ID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 solving</a:t>
            </a: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yang mana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semua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anggota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kelas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terlibat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aktif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dalam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proses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pembelajaran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pada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setiap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topik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kajian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pada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semua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perkuliahan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id-ID" sz="1800" i="1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daring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ujian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tengah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semester, dan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ujian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akhir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semester,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digunakan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metode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pemberian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tugas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diskusi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ceramah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, dan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tanya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jawab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.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Untuk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keperluan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ini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mahasiswa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dikelompokkan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ke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dalam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beberapa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small group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sesuai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dengan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jumlah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topik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kajian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, yang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diberi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tugas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membuat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makalah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yang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merupakan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laporan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hasil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analisis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sesuai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dengan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tema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yang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ditentukan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sekaligus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mempresentasikannya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dalam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forum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kelas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untuk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didiskusikan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.(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Untuk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efektivitas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diskusi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mahasiswa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diwajibkan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untuk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menyerahkan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makalah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kelompok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kepada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dosen</a:t>
            </a:r>
            <a:r>
              <a:rPr lang="en-GB" sz="1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Google Shape;1468;p55"/>
          <p:cNvSpPr/>
          <p:nvPr/>
        </p:nvSpPr>
        <p:spPr>
          <a:xfrm>
            <a:off x="708837" y="155944"/>
            <a:ext cx="6925340" cy="4678326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rgbClr val="F7BA9C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37" name="Google Shape;1469;p55"/>
          <p:cNvSpPr txBox="1">
            <a:spLocks noGrp="1"/>
          </p:cNvSpPr>
          <p:nvPr>
            <p:ph type="body" idx="1"/>
          </p:nvPr>
        </p:nvSpPr>
        <p:spPr>
          <a:xfrm>
            <a:off x="938598" y="1620970"/>
            <a:ext cx="6465816" cy="2513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GB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endParaRPr lang="en-ID" sz="2400" dirty="0">
              <a:solidFill>
                <a:srgbClr val="C0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Membuat tugas untuk diskusi kelompok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paper (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makalah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en-ID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Membuat bahan presentasi seperti video dan </a:t>
            </a:r>
            <a:r>
              <a:rPr lang="id-ID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 point</a:t>
            </a: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(PPT) kelompok,</a:t>
            </a:r>
            <a:endParaRPr lang="en-ID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Membuat summary materi pembelajaran secara individu.</a:t>
            </a:r>
            <a:endParaRPr lang="en-ID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3" name="Google Shape;1612;p58"/>
          <p:cNvSpPr txBox="1">
            <a:spLocks noGrp="1"/>
          </p:cNvSpPr>
          <p:nvPr>
            <p:ph type="title"/>
          </p:nvPr>
        </p:nvSpPr>
        <p:spPr>
          <a:xfrm>
            <a:off x="2486040" y="575793"/>
            <a:ext cx="4247156" cy="6036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MATERI DAN SUMBER BELAJAR</a:t>
            </a:r>
            <a:endParaRPr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84" name="Google Shape;1615;p58"/>
          <p:cNvSpPr txBox="1"/>
          <p:nvPr/>
        </p:nvSpPr>
        <p:spPr>
          <a:xfrm>
            <a:off x="4553203" y="3082898"/>
            <a:ext cx="5610033" cy="2395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85" name="Google Shape;1616;p58"/>
          <p:cNvSpPr/>
          <p:nvPr/>
        </p:nvSpPr>
        <p:spPr>
          <a:xfrm>
            <a:off x="1775234" y="1348586"/>
            <a:ext cx="273600" cy="273600"/>
          </a:xfrm>
          <a:prstGeom prst="ellipse">
            <a:avLst/>
          </a:prstGeom>
          <a:solidFill>
            <a:srgbClr val="FFD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86" name="Google Shape;1617;p58"/>
          <p:cNvSpPr/>
          <p:nvPr/>
        </p:nvSpPr>
        <p:spPr>
          <a:xfrm>
            <a:off x="1795261" y="2050087"/>
            <a:ext cx="273600" cy="27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AutoShape 22">
            <a:extLst>
              <a:ext uri="{FF2B5EF4-FFF2-40B4-BE49-F238E27FC236}">
                <a16:creationId xmlns:a16="http://schemas.microsoft.com/office/drawing/2014/main" id="{4FDCD796-B412-4113-AD78-63D7AF664D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2652" y="3215312"/>
            <a:ext cx="0" cy="130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" name="AutoShape 23">
            <a:extLst>
              <a:ext uri="{FF2B5EF4-FFF2-40B4-BE49-F238E27FC236}">
                <a16:creationId xmlns:a16="http://schemas.microsoft.com/office/drawing/2014/main" id="{03F62FEA-5262-4A48-8F01-8260D950FE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1190" y="2664450"/>
            <a:ext cx="0" cy="130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" name="AutoShape 24">
            <a:extLst>
              <a:ext uri="{FF2B5EF4-FFF2-40B4-BE49-F238E27FC236}">
                <a16:creationId xmlns:a16="http://schemas.microsoft.com/office/drawing/2014/main" id="{3D6F7363-D7E2-4031-8554-0DE2592C11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5002" y="2629525"/>
            <a:ext cx="0" cy="130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5" name="AutoShape 25">
            <a:extLst>
              <a:ext uri="{FF2B5EF4-FFF2-40B4-BE49-F238E27FC236}">
                <a16:creationId xmlns:a16="http://schemas.microsoft.com/office/drawing/2014/main" id="{0738E5DA-DCAC-4684-8C4F-190E50BBF5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99165" y="2586662"/>
            <a:ext cx="0" cy="130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6" name="AutoShape 28">
            <a:extLst>
              <a:ext uri="{FF2B5EF4-FFF2-40B4-BE49-F238E27FC236}">
                <a16:creationId xmlns:a16="http://schemas.microsoft.com/office/drawing/2014/main" id="{2D226E11-8668-4F3C-8628-DF1F19B8D9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5265" y="2821612"/>
            <a:ext cx="381476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" name="AutoShape 30">
            <a:extLst>
              <a:ext uri="{FF2B5EF4-FFF2-40B4-BE49-F238E27FC236}">
                <a16:creationId xmlns:a16="http://schemas.microsoft.com/office/drawing/2014/main" id="{42C13403-EB77-4499-9812-FE88D6FFEB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5002" y="2866062"/>
            <a:ext cx="0" cy="2508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8" name="AutoShape 31">
            <a:extLst>
              <a:ext uri="{FF2B5EF4-FFF2-40B4-BE49-F238E27FC236}">
                <a16:creationId xmlns:a16="http://schemas.microsoft.com/office/drawing/2014/main" id="{7BBFB9F1-0B65-422B-BBFD-2D1FFE2673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11515" y="3134350"/>
            <a:ext cx="2754312" cy="460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9" name="AutoShape 26">
            <a:extLst>
              <a:ext uri="{FF2B5EF4-FFF2-40B4-BE49-F238E27FC236}">
                <a16:creationId xmlns:a16="http://schemas.microsoft.com/office/drawing/2014/main" id="{DA46F968-C51C-4D3B-8285-500452D040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14690" y="3029575"/>
            <a:ext cx="0" cy="130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0" name="Text Box 33">
            <a:extLst>
              <a:ext uri="{FF2B5EF4-FFF2-40B4-BE49-F238E27FC236}">
                <a16:creationId xmlns:a16="http://schemas.microsoft.com/office/drawing/2014/main" id="{27153208-E10A-4BFD-9B80-A442A9758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040" y="2050087"/>
            <a:ext cx="1206500" cy="914400"/>
          </a:xfrm>
          <a:prstGeom prst="rect">
            <a:avLst/>
          </a:prstGeom>
          <a:solidFill>
            <a:srgbClr val="4472C4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1F376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PANCASILASEBAGAI DASAR NEGARA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34">
            <a:extLst>
              <a:ext uri="{FF2B5EF4-FFF2-40B4-BE49-F238E27FC236}">
                <a16:creationId xmlns:a16="http://schemas.microsoft.com/office/drawing/2014/main" id="{94E095AE-BC24-4F63-8BAA-C190E07EC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5421" y="1869112"/>
            <a:ext cx="1206500" cy="914400"/>
          </a:xfrm>
          <a:prstGeom prst="rect">
            <a:avLst/>
          </a:prstGeom>
          <a:solidFill>
            <a:srgbClr val="4472C4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1F376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PANCASILA MENJADI DASAR NILAI PENGEMBANGAN ILMU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38">
            <a:extLst>
              <a:ext uri="{FF2B5EF4-FFF2-40B4-BE49-F238E27FC236}">
                <a16:creationId xmlns:a16="http://schemas.microsoft.com/office/drawing/2014/main" id="{A72EA4E7-9FCA-4623-A675-08CF2A790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627" y="3412162"/>
            <a:ext cx="1106488" cy="914400"/>
          </a:xfrm>
          <a:prstGeom prst="rect">
            <a:avLst/>
          </a:prstGeom>
          <a:solidFill>
            <a:srgbClr val="4472C4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1F376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PANCASILA SEBAGAI SISTEM FILSAFAT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39">
            <a:extLst>
              <a:ext uri="{FF2B5EF4-FFF2-40B4-BE49-F238E27FC236}">
                <a16:creationId xmlns:a16="http://schemas.microsoft.com/office/drawing/2014/main" id="{80BFD48D-EDDB-4D04-8A5C-71D4585CF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1758" y="4056688"/>
            <a:ext cx="1106487" cy="933450"/>
          </a:xfrm>
          <a:prstGeom prst="rect">
            <a:avLst/>
          </a:prstGeom>
          <a:solidFill>
            <a:srgbClr val="4472C4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1F376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PANCASILA SEBAGAI IDEOLOGI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42">
            <a:extLst>
              <a:ext uri="{FF2B5EF4-FFF2-40B4-BE49-F238E27FC236}">
                <a16:creationId xmlns:a16="http://schemas.microsoft.com/office/drawing/2014/main" id="{7DB5758D-0301-4D60-B53F-11B7A5517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227" y="3128000"/>
            <a:ext cx="1206500" cy="676275"/>
          </a:xfrm>
          <a:prstGeom prst="rect">
            <a:avLst/>
          </a:prstGeom>
          <a:solidFill>
            <a:srgbClr val="4472C4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1F376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PENGANTAR PENDIDIKAN PANCASILA</a:t>
            </a:r>
            <a:endParaRPr kumimoji="0" lang="en-GB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AutoShape 49">
            <a:extLst>
              <a:ext uri="{FF2B5EF4-FFF2-40B4-BE49-F238E27FC236}">
                <a16:creationId xmlns:a16="http://schemas.microsoft.com/office/drawing/2014/main" id="{8AA0899E-FC4F-4816-92CD-C6DD58C345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18015" y="3013700"/>
            <a:ext cx="0" cy="130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6" name="AutoShape 19">
            <a:extLst>
              <a:ext uri="{FF2B5EF4-FFF2-40B4-BE49-F238E27FC236}">
                <a16:creationId xmlns:a16="http://schemas.microsoft.com/office/drawing/2014/main" id="{2C1C0385-C740-4A70-BE08-37ECCA4162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2627" y="3280400"/>
            <a:ext cx="0" cy="130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7" name="AutoShape 51">
            <a:extLst>
              <a:ext uri="{FF2B5EF4-FFF2-40B4-BE49-F238E27FC236}">
                <a16:creationId xmlns:a16="http://schemas.microsoft.com/office/drawing/2014/main" id="{49F91AD7-D8B7-40E8-A96E-A707FA5F9D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4240" y="2970837"/>
            <a:ext cx="0" cy="130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8" name="AutoShape 7">
            <a:extLst>
              <a:ext uri="{FF2B5EF4-FFF2-40B4-BE49-F238E27FC236}">
                <a16:creationId xmlns:a16="http://schemas.microsoft.com/office/drawing/2014/main" id="{62F4DDD6-E723-4C19-98CE-51797392D5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14840" y="3274050"/>
            <a:ext cx="0" cy="130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9" name="AutoShape 17">
            <a:extLst>
              <a:ext uri="{FF2B5EF4-FFF2-40B4-BE49-F238E27FC236}">
                <a16:creationId xmlns:a16="http://schemas.microsoft.com/office/drawing/2014/main" id="{136994F6-6058-4C40-BAD9-13986FE083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37252" y="3353425"/>
            <a:ext cx="0" cy="130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0" name="Text Box 41">
            <a:extLst>
              <a:ext uri="{FF2B5EF4-FFF2-40B4-BE49-F238E27FC236}">
                <a16:creationId xmlns:a16="http://schemas.microsoft.com/office/drawing/2014/main" id="{05543D75-D724-4D2B-A406-F2F32475E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150" y="3366797"/>
            <a:ext cx="1020763" cy="904875"/>
          </a:xfrm>
          <a:prstGeom prst="rect">
            <a:avLst/>
          </a:prstGeom>
          <a:solidFill>
            <a:srgbClr val="4472C4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1F376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MASA LAHIRNYA PANCASILA</a:t>
            </a:r>
            <a:endParaRPr kumimoji="0" lang="id-ID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36">
            <a:extLst>
              <a:ext uri="{FF2B5EF4-FFF2-40B4-BE49-F238E27FC236}">
                <a16:creationId xmlns:a16="http://schemas.microsoft.com/office/drawing/2014/main" id="{4F7C7FD1-DA2A-4D1B-ADBF-3366BF649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440" y="1997700"/>
            <a:ext cx="1054100" cy="914400"/>
          </a:xfrm>
          <a:prstGeom prst="rect">
            <a:avLst/>
          </a:prstGeom>
          <a:solidFill>
            <a:srgbClr val="4472C4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1F376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PANCASILA SEBAGAI SISTEM ETIKA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6EE3B1-F884-46EC-A0B3-43C8DA372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8660" y="1218852"/>
            <a:ext cx="214033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id-ID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Kerangka Materi</a:t>
            </a:r>
            <a:endParaRPr kumimoji="0" lang="id-ID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id-ID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5C3EEE37-3C25-4137-A3A5-B6B6B6619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27" y="196753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AU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n-AU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en-AU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30">
            <a:extLst>
              <a:ext uri="{FF2B5EF4-FFF2-40B4-BE49-F238E27FC236}">
                <a16:creationId xmlns:a16="http://schemas.microsoft.com/office/drawing/2014/main" id="{3A1618FF-7A70-4E7A-9813-BB390D278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27" y="242473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udying Organizer by Slidesgo">
  <a:themeElements>
    <a:clrScheme name="Simple Light">
      <a:dk1>
        <a:srgbClr val="000000"/>
      </a:dk1>
      <a:lt1>
        <a:srgbClr val="981D04"/>
      </a:lt1>
      <a:dk2>
        <a:srgbClr val="027268"/>
      </a:dk2>
      <a:lt2>
        <a:srgbClr val="F7BA9C"/>
      </a:lt2>
      <a:accent1>
        <a:srgbClr val="E1A28D"/>
      </a:accent1>
      <a:accent2>
        <a:srgbClr val="D74A2E"/>
      </a:accent2>
      <a:accent3>
        <a:srgbClr val="00C3B1"/>
      </a:accent3>
      <a:accent4>
        <a:srgbClr val="029083"/>
      </a:accent4>
      <a:accent5>
        <a:srgbClr val="C18A78"/>
      </a:accent5>
      <a:accent6>
        <a:srgbClr val="764B3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1197</Words>
  <Application>Microsoft Office PowerPoint</Application>
  <PresentationFormat>On-screen Show (16:9)</PresentationFormat>
  <Paragraphs>157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Arial</vt:lpstr>
      <vt:lpstr>Bahnschrift</vt:lpstr>
      <vt:lpstr>Calibri</vt:lpstr>
      <vt:lpstr>Comfortaa</vt:lpstr>
      <vt:lpstr>Comic Sans MS</vt:lpstr>
      <vt:lpstr>Fredericka the Great</vt:lpstr>
      <vt:lpstr>Maven Pro</vt:lpstr>
      <vt:lpstr>Montserrat</vt:lpstr>
      <vt:lpstr>Roboto</vt:lpstr>
      <vt:lpstr>Roboto Condensed Light</vt:lpstr>
      <vt:lpstr>Sue Ellen Francisco</vt:lpstr>
      <vt:lpstr>Symbol</vt:lpstr>
      <vt:lpstr>Tahoma</vt:lpstr>
      <vt:lpstr>Times New Roman</vt:lpstr>
      <vt:lpstr>Studying Organizer by Slidesgo</vt:lpstr>
      <vt:lpstr>PowerPoint Presentation</vt:lpstr>
      <vt:lpstr>MANFAAT MATA KULIAH </vt:lpstr>
      <vt:lpstr>2. Deskripsi Singkat Mata Kuliah </vt:lpstr>
      <vt:lpstr>PowerPoint Presentation</vt:lpstr>
      <vt:lpstr>PowerPoint Presentation</vt:lpstr>
      <vt:lpstr>4. Indikator Capaian Pembelajaran </vt:lpstr>
      <vt:lpstr>PowerPoint Presentation</vt:lpstr>
      <vt:lpstr>PowerPoint Presentation</vt:lpstr>
      <vt:lpstr>7. MATERI DAN SUMBER BELAJAR</vt:lpstr>
      <vt:lpstr>Sumber Belajar </vt:lpstr>
      <vt:lpstr>Masa Orde Baru (1966-1998)</vt:lpstr>
      <vt:lpstr>Masa Reformasi (1998-sekarang)</vt:lpstr>
      <vt:lpstr>PowerPoint Presentation</vt:lpstr>
      <vt:lpstr>10. Tata Tertib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ahmad jubaidi</cp:lastModifiedBy>
  <cp:revision>3</cp:revision>
  <dcterms:created xsi:type="dcterms:W3CDTF">2021-06-07T14:22:26Z</dcterms:created>
  <dcterms:modified xsi:type="dcterms:W3CDTF">2021-08-12T03:37:29Z</dcterms:modified>
</cp:coreProperties>
</file>